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3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4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5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media/image72.jpg" ContentType="image/png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2" r:id="rId1"/>
    <p:sldMasterId id="2147483718" r:id="rId2"/>
    <p:sldMasterId id="2147483779" r:id="rId3"/>
    <p:sldMasterId id="2147483754" r:id="rId4"/>
    <p:sldMasterId id="2147483766" r:id="rId5"/>
    <p:sldMasterId id="2147483742" r:id="rId6"/>
  </p:sldMasterIdLst>
  <p:notesMasterIdLst>
    <p:notesMasterId r:id="rId51"/>
  </p:notesMasterIdLst>
  <p:sldIdLst>
    <p:sldId id="260" r:id="rId7"/>
    <p:sldId id="511" r:id="rId8"/>
    <p:sldId id="514" r:id="rId9"/>
    <p:sldId id="879" r:id="rId10"/>
    <p:sldId id="878" r:id="rId11"/>
    <p:sldId id="873" r:id="rId12"/>
    <p:sldId id="874" r:id="rId13"/>
    <p:sldId id="512" r:id="rId14"/>
    <p:sldId id="517" r:id="rId15"/>
    <p:sldId id="518" r:id="rId16"/>
    <p:sldId id="516" r:id="rId17"/>
    <p:sldId id="519" r:id="rId18"/>
    <p:sldId id="530" r:id="rId19"/>
    <p:sldId id="526" r:id="rId20"/>
    <p:sldId id="522" r:id="rId21"/>
    <p:sldId id="527" r:id="rId22"/>
    <p:sldId id="528" r:id="rId23"/>
    <p:sldId id="533" r:id="rId24"/>
    <p:sldId id="532" r:id="rId25"/>
    <p:sldId id="536" r:id="rId26"/>
    <p:sldId id="537" r:id="rId27"/>
    <p:sldId id="538" r:id="rId28"/>
    <p:sldId id="539" r:id="rId29"/>
    <p:sldId id="534" r:id="rId30"/>
    <p:sldId id="540" r:id="rId31"/>
    <p:sldId id="541" r:id="rId32"/>
    <p:sldId id="542" r:id="rId33"/>
    <p:sldId id="544" r:id="rId34"/>
    <p:sldId id="545" r:id="rId35"/>
    <p:sldId id="547" r:id="rId36"/>
    <p:sldId id="880" r:id="rId37"/>
    <p:sldId id="834" r:id="rId38"/>
    <p:sldId id="835" r:id="rId39"/>
    <p:sldId id="836" r:id="rId40"/>
    <p:sldId id="838" r:id="rId41"/>
    <p:sldId id="839" r:id="rId42"/>
    <p:sldId id="862" r:id="rId43"/>
    <p:sldId id="863" r:id="rId44"/>
    <p:sldId id="875" r:id="rId45"/>
    <p:sldId id="876" r:id="rId46"/>
    <p:sldId id="364" r:id="rId47"/>
    <p:sldId id="548" r:id="rId48"/>
    <p:sldId id="353" r:id="rId49"/>
    <p:sldId id="872" r:id="rId50"/>
  </p:sldIdLst>
  <p:sldSz cx="12190413" cy="6859588"/>
  <p:notesSz cx="6858000" cy="9144000"/>
  <p:embeddedFontLst>
    <p:embeddedFont>
      <p:font typeface="等线" panose="02010600030101010101" pitchFamily="2" charset="-122"/>
      <p:regular r:id="rId52"/>
    </p:embeddedFont>
    <p:embeddedFont>
      <p:font typeface="#9Slide05 SVNVandella" charset="0"/>
      <p:regular r:id="rId53"/>
    </p:embeddedFont>
    <p:embeddedFont>
      <p:font typeface="#9Slide07 HoneyCream" pitchFamily="2" charset="0"/>
      <p:regular r:id="rId54"/>
    </p:embeddedFont>
    <p:embeddedFont>
      <p:font typeface="#9Slide07 Staccato " panose="02040603050506020204" pitchFamily="18" charset="0"/>
      <p:regular r:id="rId55"/>
    </p:embeddedFont>
    <p:embeddedFont>
      <p:font typeface="#9Slide07 SVNZiclets" panose="02000603000000000000" pitchFamily="2" charset="0"/>
      <p:regular r:id="rId56"/>
    </p:embeddedFont>
    <p:embeddedFont>
      <p:font typeface="Calibri" panose="020F0502020204030204" pitchFamily="34" charset="0"/>
      <p:regular r:id="rId57"/>
      <p:bold r:id="rId58"/>
      <p:italic r:id="rId59"/>
      <p:boldItalic r:id="rId60"/>
    </p:embeddedFont>
    <p:embeddedFont>
      <p:font typeface="Calibri Light" panose="020F0302020204030204" pitchFamily="34" charset="0"/>
      <p:regular r:id="rId61"/>
      <p:italic r:id="rId62"/>
    </p:embeddedFont>
    <p:embeddedFont>
      <p:font typeface="Cambria" panose="02040503050406030204" pitchFamily="18" charset="0"/>
      <p:regular r:id="rId63"/>
      <p:bold r:id="rId64"/>
      <p:italic r:id="rId65"/>
      <p:boldItalic r:id="rId66"/>
    </p:embeddedFont>
    <p:embeddedFont>
      <p:font typeface="ITC Avant Garde Std Bk" panose="020B0502020202020204" pitchFamily="34" charset="0"/>
      <p:regular r:id="rId67"/>
    </p:embeddedFont>
    <p:embeddedFont>
      <p:font typeface="SVN-Newton" panose="02040603050506020204" pitchFamily="18" charset="0"/>
      <p:regular r:id="rId68"/>
    </p:embeddedFont>
    <p:embeddedFont>
      <p:font typeface="UTM A&amp;S Signwriter" panose="02040603050506020204" pitchFamily="18" charset="0"/>
      <p:regular r:id="rId69"/>
    </p:embeddedFont>
    <p:embeddedFont>
      <p:font typeface="UTM Ambrose" panose="02040603050506020204" pitchFamily="18" charset="0"/>
      <p:regular r:id="rId70"/>
    </p:embeddedFont>
    <p:embeddedFont>
      <p:font typeface="UTM Azuki" panose="02040603050506020204" pitchFamily="18" charset="0"/>
      <p:regular r:id="rId71"/>
    </p:embeddedFont>
    <p:embeddedFont>
      <p:font typeface="UTM Khuccamta" panose="02040603050506020204" pitchFamily="18" charset="0"/>
      <p:regular r:id="rId72"/>
    </p:embeddedFont>
    <p:embeddedFont>
      <p:font typeface="UTM Ong Do Gia" panose="02040603050506020204" pitchFamily="18" charset="0"/>
      <p:regular r:id="rId73"/>
    </p:embeddedFont>
    <p:embeddedFont>
      <p:font typeface="UVN Bay Buom Hep Nang" panose="00000400000000000000" pitchFamily="2" charset="0"/>
      <p:regular r:id="rId74"/>
    </p:embeddedFont>
    <p:embeddedFont>
      <p:font typeface="VNI-Aptima" pitchFamily="2" charset="0"/>
      <p:regular r:id="rId75"/>
      <p:bold r:id="rId76"/>
      <p:italic r:id="rId77"/>
      <p:boldItalic r:id="rId78"/>
    </p:embeddedFont>
  </p:embeddedFontLst>
  <p:custDataLst>
    <p:tags r:id="rId7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2D6"/>
    <a:srgbClr val="ECE4D8"/>
    <a:srgbClr val="FA8681"/>
    <a:srgbClr val="7F5944"/>
    <a:srgbClr val="E8DFCE"/>
    <a:srgbClr val="EAE1D5"/>
    <a:srgbClr val="3296A8"/>
    <a:srgbClr val="6D8AAB"/>
    <a:srgbClr val="31709C"/>
    <a:srgbClr val="7697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84" autoAdjust="0"/>
    <p:restoredTop sz="97778" autoAdjust="0"/>
  </p:normalViewPr>
  <p:slideViewPr>
    <p:cSldViewPr snapToGrid="0" showGuides="1">
      <p:cViewPr>
        <p:scale>
          <a:sx n="70" d="100"/>
          <a:sy n="70" d="100"/>
        </p:scale>
        <p:origin x="932" y="-80"/>
      </p:cViewPr>
      <p:guideLst>
        <p:guide orient="horz" pos="2161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font" Target="fonts/font12.fntdata"/><Relationship Id="rId68" Type="http://schemas.openxmlformats.org/officeDocument/2006/relationships/font" Target="fonts/font17.fntdata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font" Target="fonts/font2.fntdata"/><Relationship Id="rId58" Type="http://schemas.openxmlformats.org/officeDocument/2006/relationships/font" Target="fonts/font7.fntdata"/><Relationship Id="rId74" Type="http://schemas.openxmlformats.org/officeDocument/2006/relationships/font" Target="fonts/font23.fntdata"/><Relationship Id="rId79" Type="http://schemas.openxmlformats.org/officeDocument/2006/relationships/tags" Target="tags/tag1.xml"/><Relationship Id="rId5" Type="http://schemas.openxmlformats.org/officeDocument/2006/relationships/slideMaster" Target="slideMasters/slideMaster5.xml"/><Relationship Id="rId61" Type="http://schemas.openxmlformats.org/officeDocument/2006/relationships/font" Target="fonts/font10.fntdata"/><Relationship Id="rId82" Type="http://schemas.openxmlformats.org/officeDocument/2006/relationships/theme" Target="theme/theme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font" Target="fonts/font5.fntdata"/><Relationship Id="rId64" Type="http://schemas.openxmlformats.org/officeDocument/2006/relationships/font" Target="fonts/font13.fntdata"/><Relationship Id="rId69" Type="http://schemas.openxmlformats.org/officeDocument/2006/relationships/font" Target="fonts/font18.fntdata"/><Relationship Id="rId77" Type="http://schemas.openxmlformats.org/officeDocument/2006/relationships/font" Target="fonts/font26.fntdata"/><Relationship Id="rId8" Type="http://schemas.openxmlformats.org/officeDocument/2006/relationships/slide" Target="slides/slide2.xml"/><Relationship Id="rId51" Type="http://schemas.openxmlformats.org/officeDocument/2006/relationships/notesMaster" Target="notesMasters/notesMaster1.xml"/><Relationship Id="rId72" Type="http://schemas.openxmlformats.org/officeDocument/2006/relationships/font" Target="fonts/font21.fntdata"/><Relationship Id="rId80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8.fntdata"/><Relationship Id="rId67" Type="http://schemas.openxmlformats.org/officeDocument/2006/relationships/font" Target="fonts/font16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3.fntdata"/><Relationship Id="rId62" Type="http://schemas.openxmlformats.org/officeDocument/2006/relationships/font" Target="fonts/font11.fntdata"/><Relationship Id="rId70" Type="http://schemas.openxmlformats.org/officeDocument/2006/relationships/font" Target="fonts/font19.fntdata"/><Relationship Id="rId75" Type="http://schemas.openxmlformats.org/officeDocument/2006/relationships/font" Target="fonts/font24.fntdata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font" Target="fonts/font6.fntdata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1.fntdata"/><Relationship Id="rId60" Type="http://schemas.openxmlformats.org/officeDocument/2006/relationships/font" Target="fonts/font9.fntdata"/><Relationship Id="rId65" Type="http://schemas.openxmlformats.org/officeDocument/2006/relationships/font" Target="fonts/font14.fntdata"/><Relationship Id="rId73" Type="http://schemas.openxmlformats.org/officeDocument/2006/relationships/font" Target="fonts/font22.fntdata"/><Relationship Id="rId78" Type="http://schemas.openxmlformats.org/officeDocument/2006/relationships/font" Target="fonts/font27.fntdata"/><Relationship Id="rId8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font" Target="fonts/font4.fntdata"/><Relationship Id="rId76" Type="http://schemas.openxmlformats.org/officeDocument/2006/relationships/font" Target="fonts/font25.fntdata"/><Relationship Id="rId7" Type="http://schemas.openxmlformats.org/officeDocument/2006/relationships/slide" Target="slides/slide1.xml"/><Relationship Id="rId71" Type="http://schemas.openxmlformats.org/officeDocument/2006/relationships/font" Target="fonts/font20.fntdata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font" Target="fonts/font1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12C8C0-A3D3-487B-AECC-CB6663EAE28D}" type="datetimeFigureOut">
              <a:rPr lang="zh-CN" altLang="en-US" smtClean="0"/>
              <a:t>2022/4/11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7388" y="1143000"/>
            <a:ext cx="5483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49D3E0-124D-4DFF-AE99-4EA4CC201DB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1777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41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4843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5" Type="http://schemas.openxmlformats.org/officeDocument/2006/relationships/hyperlink" Target="https://www.facebook.com/groups/629898828017053" TargetMode="External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282" y="2130922"/>
            <a:ext cx="10361851" cy="147036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563" y="3887100"/>
            <a:ext cx="8533289" cy="175300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6E9206-D2D6-4057-92D4-39C87A03E66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626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282" y="2130922"/>
            <a:ext cx="10361851" cy="147036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563" y="3887100"/>
            <a:ext cx="8533289" cy="175300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6E9206-D2D6-4057-92D4-39C87A03E66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392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21" y="274703"/>
            <a:ext cx="10971372" cy="114326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21" y="1600572"/>
            <a:ext cx="10971372" cy="452701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52E9E1-D97D-4C90-BB96-FA1ED58B786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562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2960" y="4407923"/>
            <a:ext cx="10361851" cy="1362390"/>
          </a:xfrm>
          <a:prstGeom prst="rect">
            <a:avLst/>
          </a:prstGeom>
        </p:spPr>
        <p:txBody>
          <a:bodyPr anchor="t"/>
          <a:lstStyle>
            <a:lvl1pPr algn="l">
              <a:defRPr sz="54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2960" y="2907387"/>
            <a:ext cx="10361851" cy="15005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4779EE-1E16-4CC5-A459-C716090F6017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570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21" y="274703"/>
            <a:ext cx="10971372" cy="114326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522" y="1600572"/>
            <a:ext cx="5384099" cy="4527011"/>
          </a:xfrm>
          <a:prstGeom prst="rect">
            <a:avLst/>
          </a:prstGeo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6794" y="1600572"/>
            <a:ext cx="5384099" cy="4527011"/>
          </a:xfrm>
          <a:prstGeom prst="rect">
            <a:avLst/>
          </a:prstGeo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311C9F-D64E-4824-A709-CF61DE4E0BD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61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21" y="274703"/>
            <a:ext cx="10971372" cy="114326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22" y="1535469"/>
            <a:ext cx="5386216" cy="639911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700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200" b="1"/>
            </a:lvl4pPr>
            <a:lvl5pPr marL="2438339" indent="0">
              <a:buNone/>
              <a:defRPr sz="2200" b="1"/>
            </a:lvl5pPr>
            <a:lvl6pPr marL="3047924" indent="0">
              <a:buNone/>
              <a:defRPr sz="2200" b="1"/>
            </a:lvl6pPr>
            <a:lvl7pPr marL="3657509" indent="0">
              <a:buNone/>
              <a:defRPr sz="2200" b="1"/>
            </a:lvl7pPr>
            <a:lvl8pPr marL="4267093" indent="0">
              <a:buNone/>
              <a:defRPr sz="2200" b="1"/>
            </a:lvl8pPr>
            <a:lvl9pPr marL="4876678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22" y="2175380"/>
            <a:ext cx="5386216" cy="395220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2567" y="1535469"/>
            <a:ext cx="5388332" cy="639911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700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200" b="1"/>
            </a:lvl4pPr>
            <a:lvl5pPr marL="2438339" indent="0">
              <a:buNone/>
              <a:defRPr sz="2200" b="1"/>
            </a:lvl5pPr>
            <a:lvl6pPr marL="3047924" indent="0">
              <a:buNone/>
              <a:defRPr sz="2200" b="1"/>
            </a:lvl6pPr>
            <a:lvl7pPr marL="3657509" indent="0">
              <a:buNone/>
              <a:defRPr sz="2200" b="1"/>
            </a:lvl7pPr>
            <a:lvl8pPr marL="4267093" indent="0">
              <a:buNone/>
              <a:defRPr sz="2200" b="1"/>
            </a:lvl8pPr>
            <a:lvl9pPr marL="4876678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2567" y="2175380"/>
            <a:ext cx="5388332" cy="395220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4318BD-B3C6-4D4B-B871-C29490A2E55A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414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21" y="274703"/>
            <a:ext cx="10971372" cy="114326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4CAFC4-799C-4CDE-B92B-8C262F06CF3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117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圆角矩形 4"/>
          <p:cNvSpPr/>
          <p:nvPr userDrawn="1"/>
        </p:nvSpPr>
        <p:spPr>
          <a:xfrm>
            <a:off x="1139485" y="1031497"/>
            <a:ext cx="9911444" cy="429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圆角矩形 5"/>
          <p:cNvSpPr/>
          <p:nvPr userDrawn="1"/>
        </p:nvSpPr>
        <p:spPr>
          <a:xfrm>
            <a:off x="5899289" y="6453393"/>
            <a:ext cx="391838" cy="2201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29073-8FFE-4F18-B513-07581FC6638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4672992" y="6397708"/>
            <a:ext cx="2844430" cy="365210"/>
          </a:xfrm>
          <a:prstGeom prst="rect">
            <a:avLst/>
          </a:prstGeom>
        </p:spPr>
        <p:txBody>
          <a:bodyPr/>
          <a:lstStyle>
            <a:lvl1pPr algn="ctr">
              <a:defRPr>
                <a:latin typeface="ITC Avant Garde Std Bk" panose="020B0502020202020204" pitchFamily="34" charset="0"/>
              </a:defRPr>
            </a:lvl1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887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树, 餐桌, 鲜花, 墙壁&#10;&#10;已生成高可信度的说明">
            <a:extLst>
              <a:ext uri="{FF2B5EF4-FFF2-40B4-BE49-F238E27FC236}">
                <a16:creationId xmlns:a16="http://schemas.microsoft.com/office/drawing/2014/main" id="{A6C2D02E-4D04-47B7-953C-765784285A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76200"/>
            <a:ext cx="12190413" cy="6857107"/>
          </a:xfrm>
          <a:prstGeom prst="rect">
            <a:avLst/>
          </a:prstGeom>
        </p:spPr>
      </p:pic>
      <p:pic>
        <p:nvPicPr>
          <p:cNvPr id="4" name="图片 2" descr="图片包含 树, 餐桌, 鲜花, 墙壁&#10;&#10;已生成高可信度的说明">
            <a:extLst>
              <a:ext uri="{FF2B5EF4-FFF2-40B4-BE49-F238E27FC236}">
                <a16:creationId xmlns:a16="http://schemas.microsoft.com/office/drawing/2014/main" id="{2231FE0B-0257-429E-B035-5C3AB63B6E1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2481"/>
            <a:ext cx="12190413" cy="6857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32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24" y="273113"/>
            <a:ext cx="4010562" cy="1162320"/>
          </a:xfrm>
          <a:prstGeom prst="rect">
            <a:avLst/>
          </a:prstGeo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113" y="273117"/>
            <a:ext cx="6814780" cy="5854468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  <a:lvl2pPr>
              <a:defRPr sz="38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24" y="1435437"/>
            <a:ext cx="4010562" cy="46921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900"/>
            </a:lvl1pPr>
            <a:lvl2pPr marL="609585" indent="0">
              <a:buNone/>
              <a:defRPr sz="1600"/>
            </a:lvl2pPr>
            <a:lvl3pPr marL="1219170" indent="0">
              <a:buNone/>
              <a:defRPr sz="1400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C7FCF6-76BD-4495-B08F-4C059D2BA31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293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406" y="4801714"/>
            <a:ext cx="7314248" cy="566870"/>
          </a:xfrm>
          <a:prstGeom prst="rect">
            <a:avLst/>
          </a:prstGeo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170331" y="2249217"/>
            <a:ext cx="7314248" cy="411575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300"/>
            </a:lvl1pPr>
            <a:lvl2pPr marL="609585" indent="0">
              <a:buNone/>
              <a:defRPr sz="3800"/>
            </a:lvl2pPr>
            <a:lvl3pPr marL="1219170" indent="0">
              <a:buNone/>
              <a:defRPr sz="3200"/>
            </a:lvl3pPr>
            <a:lvl4pPr marL="1828754" indent="0">
              <a:buNone/>
              <a:defRPr sz="2700"/>
            </a:lvl4pPr>
            <a:lvl5pPr marL="2438339" indent="0">
              <a:buNone/>
              <a:defRPr sz="2700"/>
            </a:lvl5pPr>
            <a:lvl6pPr marL="3047924" indent="0">
              <a:buNone/>
              <a:defRPr sz="2700"/>
            </a:lvl6pPr>
            <a:lvl7pPr marL="3657509" indent="0">
              <a:buNone/>
              <a:defRPr sz="2700"/>
            </a:lvl7pPr>
            <a:lvl8pPr marL="4267093" indent="0">
              <a:buNone/>
              <a:defRPr sz="2700"/>
            </a:lvl8pPr>
            <a:lvl9pPr marL="4876678" indent="0">
              <a:buNone/>
              <a:defRPr sz="27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406" y="5368584"/>
            <a:ext cx="7314248" cy="8050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900"/>
            </a:lvl1pPr>
            <a:lvl2pPr marL="609585" indent="0">
              <a:buNone/>
              <a:defRPr sz="1600"/>
            </a:lvl2pPr>
            <a:lvl3pPr marL="1219170" indent="0">
              <a:buNone/>
              <a:defRPr sz="1400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57577C-F53D-4BB9-9408-EB84DEB3CD80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3267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21" y="274703"/>
            <a:ext cx="10971372" cy="114326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21" y="1600572"/>
            <a:ext cx="10971372" cy="452701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58058-BD14-4845-947D-4A9B79A00D09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8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8050" y="274704"/>
            <a:ext cx="2742843" cy="5852880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22" y="274704"/>
            <a:ext cx="8025355" cy="58528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CB469-C949-4E3F-B0CB-0C15DA7B7F92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6711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11259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1E36E50-BAEE-4DA5-BC02-440E32B4F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091" y="365210"/>
            <a:ext cx="10514231" cy="132587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8E206C6B-0705-484B-97B2-4864A86ECB9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8091" y="1994362"/>
            <a:ext cx="10514231" cy="41919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40AA86-E53B-4FB5-B47A-AD9E6141E65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39694" y="-216315"/>
            <a:ext cx="603202" cy="10261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315726-6686-4574-8600-4DB107F927C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956" y="6178393"/>
            <a:ext cx="1151978" cy="1959668"/>
          </a:xfrm>
          <a:prstGeom prst="rect">
            <a:avLst/>
          </a:prstGeom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2EFD070E-CCDF-489A-A6D3-EBA3D74ACA28}"/>
              </a:ext>
            </a:extLst>
          </p:cNvPr>
          <p:cNvSpPr txBox="1"/>
          <p:nvPr userDrawn="1"/>
        </p:nvSpPr>
        <p:spPr>
          <a:xfrm>
            <a:off x="3333742" y="6902460"/>
            <a:ext cx="6227373" cy="92354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1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sz="1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MĂNG NON- TÀI LIỆU TIỂU HỌC | Facebook</a:t>
            </a:r>
            <a:endParaRPr lang="en-US" sz="1800" dirty="0">
              <a:solidFill>
                <a:schemeClr val="accent6">
                  <a:lumMod val="50000"/>
                </a:schemeClr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71EA519-283D-4365-88DD-A27ADBF4902B}"/>
              </a:ext>
            </a:extLst>
          </p:cNvPr>
          <p:cNvSpPr txBox="1">
            <a:spLocks/>
          </p:cNvSpPr>
          <p:nvPr userDrawn="1"/>
        </p:nvSpPr>
        <p:spPr>
          <a:xfrm>
            <a:off x="10624222" y="-403645"/>
            <a:ext cx="2185962" cy="787582"/>
          </a:xfrm>
          <a:prstGeom prst="rect">
            <a:avLst/>
          </a:prstGeom>
        </p:spPr>
        <p:txBody>
          <a:bodyPr vert="horz" lIns="91428" tIns="45714" rIns="91428" bIns="45714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0">
                <a:solidFill>
                  <a:schemeClr val="accent6">
                    <a:lumMod val="75000"/>
                  </a:schemeClr>
                </a:solidFill>
                <a:latin typeface="#9Slide07 HoneyCream" pitchFamily="2" charset="0"/>
              </a:rPr>
              <a:t>Măng Non</a:t>
            </a:r>
            <a:endParaRPr lang="en-US" sz="1800" b="0" dirty="0">
              <a:solidFill>
                <a:schemeClr val="accent6">
                  <a:lumMod val="75000"/>
                </a:schemeClr>
              </a:solidFill>
              <a:latin typeface="#9Slide07 HoneyCream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818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1837-3E18-45B4-84E2-FF53C4414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20728-AB61-4F54-B073-FC027E70C3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59398-7C5D-40F4-86F6-813DABF2E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D35D42-D821-477D-88E5-33C18584C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D9CF8-B659-4094-BE4A-BF184D5D9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4984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1837-3E18-45B4-84E2-FF53C4414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20728-AB61-4F54-B073-FC027E70C3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59398-7C5D-40F4-86F6-813DABF2E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D35D42-D821-477D-88E5-33C18584C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D9CF8-B659-4094-BE4A-BF184D5D9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4876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1837-3E18-45B4-84E2-FF53C4414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20728-AB61-4F54-B073-FC027E70C3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59398-7C5D-40F4-86F6-813DABF2E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D35D42-D821-477D-88E5-33C18584C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D9CF8-B659-4094-BE4A-BF184D5D9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4009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1837-3E18-45B4-84E2-FF53C4414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20728-AB61-4F54-B073-FC027E70C3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59398-7C5D-40F4-86F6-813DABF2E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D35D42-D821-477D-88E5-33C18584C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D9CF8-B659-4094-BE4A-BF184D5D9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7454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1837-3E18-45B4-84E2-FF53C4414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20728-AB61-4F54-B073-FC027E70C3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59398-7C5D-40F4-86F6-813DABF2E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D35D42-D821-477D-88E5-33C18584C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D9CF8-B659-4094-BE4A-BF184D5D9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0105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82EF-478B-4A23-8F3E-9F446B7CC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3AA4-B697-4A7A-857C-5843FD2D4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A1BBE-A0E6-4E6E-8742-4E048B0BD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B00F5-279F-4CDB-A86F-721FCC71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92FC0-1B4B-4534-9BC4-77AD51C0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7398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82EF-478B-4A23-8F3E-9F446B7CC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3AA4-B697-4A7A-857C-5843FD2D4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A1BBE-A0E6-4E6E-8742-4E048B0BD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B00F5-279F-4CDB-A86F-721FCC71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92FC0-1B4B-4534-9BC4-77AD51C0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1883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82EF-478B-4A23-8F3E-9F446B7CC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3AA4-B697-4A7A-857C-5843FD2D4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A1BBE-A0E6-4E6E-8742-4E048B0BD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B00F5-279F-4CDB-A86F-721FCC71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92FC0-1B4B-4534-9BC4-77AD51C0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6405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82EF-478B-4A23-8F3E-9F446B7CC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3AA4-B697-4A7A-857C-5843FD2D4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A1BBE-A0E6-4E6E-8742-4E048B0BD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B00F5-279F-4CDB-A86F-721FCC71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92FC0-1B4B-4534-9BC4-77AD51C0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8004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82EF-478B-4A23-8F3E-9F446B7CC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3AA4-B697-4A7A-857C-5843FD2D4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A1BBE-A0E6-4E6E-8742-4E048B0BD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B00F5-279F-4CDB-A86F-721FCC71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92FC0-1B4B-4534-9BC4-77AD51C0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0782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82EF-478B-4A23-8F3E-9F446B7CC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3AA4-B697-4A7A-857C-5843FD2D4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A1BBE-A0E6-4E6E-8742-4E048B0BD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B00F5-279F-4CDB-A86F-721FCC71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92FC0-1B4B-4534-9BC4-77AD51C0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4474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82EF-478B-4A23-8F3E-9F446B7CC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3AA4-B697-4A7A-857C-5843FD2D4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A1BBE-A0E6-4E6E-8742-4E048B0BD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B00F5-279F-4CDB-A86F-721FCC71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92FC0-1B4B-4534-9BC4-77AD51C0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8022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3BE2E-586C-4B4C-B1A6-F24BEBAD2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4013" cy="285432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66278D-9735-4032-946A-23601A0BFA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91050"/>
            <a:ext cx="10514013" cy="150018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EC01B-359F-49EA-B886-A7CF90295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6163C-2E7C-48BB-B2C6-BEEEF35CA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084AF-7C38-4568-BDDA-9E1EF121B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28163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C2E59-95D9-4F79-A789-81E7991F3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9B5B8-00C9-4B79-9EC6-E4F9B79A43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0013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756281-75EC-40EE-9171-9216F15A1F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825625"/>
            <a:ext cx="5181600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CC3D85-3715-40EE-843E-2138D0015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E1ADE8-1D47-45A2-A68C-C01F5A9E0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9A395F-17B6-41E1-B136-48F61A000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102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0C1BC-60B4-4825-9C8E-44DAC62EF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40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666C68-028E-4F44-8546-5305FC56D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CA9E58-0177-4D0A-A269-AC213BB92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167863-F9F5-42AF-9100-9C7973109D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613" y="1681163"/>
            <a:ext cx="51831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CEA7E3-5ABA-4D01-BB6C-05ACE98A9A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613" y="2505075"/>
            <a:ext cx="51831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2110D4-1ADE-4456-9E89-F1CACAE79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F2C1AB-EDEB-44AE-8503-E9ABAAD2A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FC88EB-8E3B-4161-9DCB-CD55B26C5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903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3C1BA-31AD-4BF5-B6D3-85E9A125D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2AA834-4849-451B-8DA8-4BC57FF61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7DC0A4-1EF1-446F-91A1-B3550FD19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2C0C88-132E-47B2-864B-29C1AAA5C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6565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1D37C2-D059-4CAA-A723-21606F93F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90F6D6-D266-4FB1-8513-725E123F5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1579EB-E564-4DBF-9CD1-8EABAB570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41738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3210D-93AB-4344-858C-25A35DED8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59855-7325-4BE3-9EB1-B515A7045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8C67EB-C98A-40A3-9A12-38935743DE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BB6FB-4B05-4032-9B13-2C73DC059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398EF8-E232-4E55-BA39-2D83A3E03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4608AD-8596-4427-B447-A059F12A3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4794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15565-0909-400A-8BC1-3D3109901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DA3561-4B2A-44EE-85E1-AF916417A6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45F152-B137-4895-A6AA-61E8273924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EC0C42-33CD-4A68-B2DB-5A3A76038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52C818-E32A-47E0-BADF-454CDEC9B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1DD28A-69BD-4D20-905D-861B273F5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8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37C1E-F91C-4FBF-9844-8BD3C69C9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5B486-02C6-4113-BF7B-F7D0817DBD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188A7-1299-4719-B1D5-6C4C02CE7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3C321-9E15-42FF-B645-3BDADC86B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1E54A7-C4EE-4708-BFBA-02992721A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5986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3A262C-DF69-40D1-88B2-72F5EF783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7313" cy="58134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B24CE4-840B-4DB8-B004-58DA6C583D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34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6D177-12EF-4E79-B450-B8B1D4618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003EC-5F72-414E-9B36-8EBF869C7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D1A33-9C1F-4BF3-B67D-798638AF8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2656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F7AEB-F60A-4B4B-BDC9-512A816F1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8455AD-8EDA-47CE-8DC5-77FDA986E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9373A-9C11-44F9-8D9B-EE6A0D9BA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6ABCF-C20B-4BF0-A1DC-3A3E59947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C0553-6311-4F6A-8153-05BEAC1C6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8503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9FCAD-A78B-427D-9BBC-5B2582238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BB27A-775D-4EAC-8059-A7828E072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9E0B9-422F-429A-9DFE-4DAFC48EE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A5A85-327E-44F9-A73F-0BA8D02F0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715C4-CBA1-482C-9AB8-6F52C372B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7452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D8F7E-07D0-4E72-9BA2-CF127F91F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4013" cy="285432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3C121-365A-43D9-8926-B750E3A402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91050"/>
            <a:ext cx="10514013" cy="150018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D7739-8659-4076-A563-A023088C3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D73AA5-8480-4461-B5DB-FEC0E71DA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46D18-FD0C-40E6-86E4-C4ED90513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14253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3A9D0-BF8F-44F0-B4FC-94DA4DA29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C357-BA42-472A-BF1B-FB32A72117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0013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DB6148-F123-4F65-AA40-A65BD5141E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825625"/>
            <a:ext cx="5181600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4EF283-E2CD-4CAF-9F23-E0E6E2272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2EFD4A-321D-4ADF-AF70-EC98BEC68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39B16-B53D-4F6E-AAB2-DE09865E8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63178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3B383-36F7-42C6-9526-FD9A77E2B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40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C578B9-232F-481E-B3BB-18018C50E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E5FB1A-5A63-4E14-A56F-18805F00E9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11B969-43B3-4E34-B5B1-771CBF77C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613" y="1681163"/>
            <a:ext cx="51831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218C41-2F3C-4320-85BC-83394A601C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613" y="2505075"/>
            <a:ext cx="51831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1FC033-F853-4A1C-AB73-5BAB9AD07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159700-822B-4F10-A21D-8918D2F1D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82E54C-987B-4704-8FD1-654F1E707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91562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6FB9F-67CA-4AFC-B41F-8D5886524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ADA982-24EF-45C2-8FE0-E0A395C40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29AEE9-E982-4AA8-8DD6-43A9196F2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F754DC-0178-4D74-8869-1D5453148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93008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02DD48-C7EA-466C-9BAA-903AC1B5F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24040E-B6D8-4ACB-B30D-29BEFCE8B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461FF1-91B4-491B-986B-F796C3CF3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27231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B053C-B483-43EE-890F-A3C50461F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8C2EB-66F8-4C8B-A975-8C799A511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F26402-1539-41DB-AA6A-D89D503DF9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6E0EA0-3D59-43ED-A91A-7DFA24B6C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A5614-DACD-48DD-9B69-AC78C4CD6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A30F9D-2B82-4F4F-9C2B-7AEE486AF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3777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CFF1A-7EBE-4A43-97B1-CF8E42F32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4DD91B-9F3F-4E64-BCEA-8228005777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D2E11F-2139-4949-B9B2-3E699D141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7F6E17-169E-4025-873A-4B0B69B2F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DCFB6B-FCDB-491E-B187-7813F11BB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795917-3003-4103-AC3E-70888272D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5424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0B80F-4C7E-42A6-A912-57D439AE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E15BDA-CF30-45D4-8049-95DC071D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67E97-644A-444C-9E18-8C2360080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B2870-CF8D-4A30-AA16-21EE01C5B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8F667-5B34-4DD8-9D4F-46F29842F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58257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FAEA2A-21E4-4DBD-8235-5021A92A55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7313" cy="58134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2CC2B-2124-4E00-BAF4-F99FA7B886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34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05DDF3-3774-4ABC-BD19-1C28F8752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2B3779-1819-4D7F-845A-164DECCE8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EC0E2-5849-40DF-AE91-BBB7A6583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6980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1E36E50-BAEE-4DA5-BC02-440E32B4F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091" y="365210"/>
            <a:ext cx="10514231" cy="132587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8E206C6B-0705-484B-97B2-4864A86ECB9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8091" y="1994362"/>
            <a:ext cx="10514231" cy="41919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4880994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C121C-87D4-40A3-99C0-AE0774DE1C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B52F07-78E0-474E-90B6-469616A7B8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718EC-7DFE-4731-A7FF-BA78BD351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4ED70B-5AC9-47A8-A32E-2B4DAD21A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6C805-ADE4-46E3-9ED6-6E1EEE03E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767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B552E-5DE0-4360-B2B9-CDBBFFF4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CD905-4AF0-458F-B8E1-909FE6198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A63A5-B842-4BE9-9FD4-7968C41B6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181FE-4CB4-4D7A-B633-5A64BDB19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34442-F1B5-48C3-B977-D805B8344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9982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22ABB-BE17-4F59-9BC9-0F80E20F1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4013" cy="285432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8F7A1D-A00B-4F39-AAAF-32105B196E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91050"/>
            <a:ext cx="10514013" cy="150018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B7E5E-4F23-44A0-ABE1-5E112E0AF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7FE3B-28A1-4435-9BB5-267E7811C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DB0C8-468C-43D8-A922-4BB5E601D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9878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B39DC-32D9-4086-B78A-9FFBA9153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0B7F6-EBCC-41EF-86C1-61A0ECE65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0013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C5E1A-48BE-446E-80B7-A75E54D06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825625"/>
            <a:ext cx="5181600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D8C22-3761-46B1-AA22-352F9DA1D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DAFD63-9117-49AC-8953-BBE25C521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5FAC0C-9E2E-4914-9E87-9468F9B5B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94581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8332D-B5E7-4444-94E6-2EF5FDE44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40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C3B148-F0EF-419F-B987-F1AB535F4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4DF8F7-2C69-4FAA-9E24-B9B37B22FC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8D8430-955F-4D70-B488-486AC6472F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613" y="1681163"/>
            <a:ext cx="51831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DCBFF4-8DA0-4626-9BC9-9E1AE93382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613" y="2505075"/>
            <a:ext cx="51831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9B39DC-4D55-49E2-A14E-2B41F25C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61F69-D9C2-430B-A79F-977075645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F1C582-5297-4A3F-A582-420FA04CE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4959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C13FF-5FE3-4E07-BCA1-07426D08E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ABCF9F-0395-4981-AA10-70AD35085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FE4042-DA5E-4441-AF4C-F183677EE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00852E-64BF-4641-BCA0-3BAC27F87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06628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C3031E-D127-4043-9FC4-A08C43E50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016B43-E7AE-476F-8188-2A43F95EA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C144A-B59F-4168-B3D1-9EFA6922C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11315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347BF-542D-49E6-AC08-ADC2B7AAB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9CA6A-57B6-4D31-A26A-200E679B2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9FCC5F-AD12-4C6C-92F0-107413736C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DB1AD-7383-478C-9CC3-29E35F822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804429-14AF-43C6-B7D1-361EAA615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33763A-85A3-4BC5-B69C-76C848F7B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41344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0DC21-7A5D-4937-97E8-A809D8FE2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A911E3-6B54-41A5-B257-F9B930EA88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30B103-3FAC-4B13-97AB-6A6E5ECC06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1F226F-4F26-4415-9447-52449AC79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C6CA62-446C-41DF-B82C-B97F4EBB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8F92E-2AB2-4C15-85BB-CA3EC1E0A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06521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A3A14-753E-4EC5-9F5B-791DDB3D7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E57E3F-EE82-415C-A11F-88DE73BF46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A0222-4771-4D1E-8818-1DCA053D2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DA5D5-4C85-4E6F-A8FB-0EBD3EAFA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C2C4A-992E-4547-B322-AAB4F7827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32593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1E5219-E3EE-40E2-BDC5-7BC31D0E4A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7313" cy="58134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1ED56-614A-4401-9DFB-CC6FC4A5D3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34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EE7C0-6B0A-42E2-862C-65FF8ED4F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6EE8A-848F-4251-80F3-4CD27EEE5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46E7E-5692-411D-B6A1-746821EBA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08688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AF32B-E2F6-4A2E-9DF5-68A075824A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91E38-704C-44DE-A949-3C0300129D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5DACD-E853-4BD2-B62B-B6F7C067B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00575-37B3-4FF5-A7C3-E03021D1F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007D9-A719-41E2-9862-5BF380DDF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21316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AF32B-E2F6-4A2E-9DF5-68A075824A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91E38-704C-44DE-A949-3C0300129D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5DACD-E853-4BD2-B62B-B6F7C067B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00575-37B3-4FF5-A7C3-E03021D1F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007D9-A719-41E2-9862-5BF380DDF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81304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27266-E384-4D41-A15E-9814E55AE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2DDBB-86E1-4CA5-91F2-73FDE27A9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88140-FD49-4D75-A079-8A322C518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C6147-EC57-4305-BA74-FF0AC4765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1CDAF-1C33-4516-8036-FA927A01A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01242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27266-E384-4D41-A15E-9814E55AE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2DDBB-86E1-4CA5-91F2-73FDE27A9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88140-FD49-4D75-A079-8A322C518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C6147-EC57-4305-BA74-FF0AC4765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1CDAF-1C33-4516-8036-FA927A01A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51209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27266-E384-4D41-A15E-9814E55AE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2DDBB-86E1-4CA5-91F2-73FDE27A9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88140-FD49-4D75-A079-8A322C518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C6147-EC57-4305-BA74-FF0AC4765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1CDAF-1C33-4516-8036-FA927A01A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48554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27266-E384-4D41-A15E-9814E55AE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2DDBB-86E1-4CA5-91F2-73FDE27A9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88140-FD49-4D75-A079-8A322C518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C6147-EC57-4305-BA74-FF0AC4765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1CDAF-1C33-4516-8036-FA927A01A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93515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EB838-36CB-40DB-A98C-197E5AD2E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4013" cy="285432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910DBC-3B6B-4CA3-AA3E-16A8350C2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91050"/>
            <a:ext cx="10514013" cy="150018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E46489-73B1-4DD5-A9DD-CFAC6CA25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BC6AA-34D6-429C-9654-1E7CC3633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B739F-2B38-45D5-A99B-22FAC0140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34426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D83B5-F7A0-455C-A5B7-B7DD04236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F7E94-8524-463E-B900-06BF88E2BF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0013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9E672F-9990-4C29-81AB-8A51E384D6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825625"/>
            <a:ext cx="5181600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E0CECD-31AA-4DBB-B236-C075AFBF5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D7E76-3793-42C0-AFCF-C2BE94C23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D894A2-17B1-4B2D-B929-03A7474C4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47461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31940-0EAF-4562-8259-AE5654225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40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7EE0BB-B0FF-4F1B-A9D2-C054D75DFC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24FB81-10D0-408A-8B4D-DF718C3AD2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FB4141-9D8A-496F-A6D1-023134C811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613" y="1681163"/>
            <a:ext cx="51831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A4DC96-9DDF-4CE6-9B39-60D7B40E27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613" y="2505075"/>
            <a:ext cx="51831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139981-283D-4F8B-BB5F-E0ED41696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F721C8-7C01-4245-B513-469FAD918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46542A-90DF-40C0-B602-4F8A577C4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60413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25EEB-577A-4A3F-A77E-3DE720B89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525E09-73C4-413A-8055-8CA3DC293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D3DBE3-C1F0-42E7-BFA1-AECA9771F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714D5F-FD0E-4F0F-8385-D82233017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95719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F0D222-C571-46CD-B6DB-272DF7D63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F30328-EFC9-458C-8354-F9BCC92D7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AF2C0-3851-403A-8497-07F36007B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5398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2B085-FD3E-4461-AF5B-E50F275B1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8AFDD-B4DA-4FCB-927B-5F7625016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57BE9C-BBFF-4D3E-B159-C0E5A75F6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53E8FB-2094-43B7-B3B6-6E74D79E9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72B89-2EFD-4EBE-A3CC-F148FE089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BF012C-CBB9-4150-B410-15552A01B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83829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1936A-D649-4AE8-8100-2F266A4D6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C626DC-4320-4FEE-AF0C-26A2F864CB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9B6380-6B69-4789-96E9-9DF2949777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270FA6-7091-4FA9-800E-4ABEDE1E8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7E6694-9207-4847-8494-24C6AE48A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042CFB-9D5E-4B46-A85D-6A4E7A2F5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12115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81F5F-7B71-4F68-B0BE-46710C4F1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1196B6-0AA4-46F7-94D0-32F671ECE6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D6209-D383-432A-9925-C8DF6F33C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18688C-8D2A-429B-B148-BC5C80783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73EAC5-1E99-4D90-B07F-D1272208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32052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9AB0F1-4DC5-4F9B-A24B-8FEC6D2EB6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7313" cy="58134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6DF649-D3F9-4C8A-9FE2-2202127609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34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11304-1099-4FC9-A6B5-237D7240C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1F41E-C142-4276-A730-DD97B35A7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5172C-4EAB-4471-9A35-FAE6C0C84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48566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642DD-6AFB-465B-8C33-FDDF0737D7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2413" cy="238918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D2619-E4B9-46DA-9E34-FECFF969AC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3625"/>
            <a:ext cx="9142413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CD1AA-DAC7-480D-9320-5F3515181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4239A-1554-46E4-8B7B-8661884DB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EA1C2-A234-40F6-9150-1DAA38638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37910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EE855-1388-4D78-8326-A447E3E40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FDA13-DD90-4B96-BFFB-7E626532F2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CA530-770E-4DCA-B5B6-926CAB3D0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F6B38-B1F5-41C3-B91C-76E30D1A7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54C6C-45D1-44A0-BCB2-08BD26C04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10217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1E840-8A29-4A12-BB4A-8727D3C02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4013" cy="285432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B55E34-BBA4-4AB1-813E-CDF0F2596F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91050"/>
            <a:ext cx="10514013" cy="150018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88F2D-8D60-4EDF-8646-C82491100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3FCCD-391B-4C3C-9E57-8DCC853B4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91B7D-50E6-48AE-B7C1-39D4AE2F9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18807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43DB1-D8E9-4425-B8B2-E80CB8BD0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03008-EA5E-488E-B7BC-1DE89DBA52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0013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531577-4ED5-4971-8306-3B01AA5F2D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825625"/>
            <a:ext cx="5181600" cy="4352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BFB680-16C4-4E20-9946-1529E45D5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D825F3-97F7-430C-9906-B77BB1402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B12F7E-0CD8-4EE0-8CEC-271D66D09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09461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43A7E-A619-4631-B6A6-2770ECC80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40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E8F704-254D-48C5-AA9F-F5042E64DE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FD0035-C21F-4DB9-82A8-AA638C9C4E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CC8E0D-3E72-4421-80A2-107B637EC6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613" y="1681163"/>
            <a:ext cx="51831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672C4B-89AC-43EA-A851-E8C0A211BE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613" y="2505075"/>
            <a:ext cx="51831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ED54C3-70CF-4E6E-90F1-791A033AD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5BF417-2E38-4789-8173-7B920C8B9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371FC2-A55F-4352-8460-8640C88C0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14819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06299-9C56-4C81-8B61-15919CD4C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61E4B9-1564-4C10-9EF6-7C21FFF21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AB45A8-C6C4-4D90-B6B2-EA407130E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547CB7-07A0-4D73-99B0-36A09A54A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8349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96E904-CD43-4678-9DC0-C052D5271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18BC88-1D7C-43AB-9EC2-7124C7FA4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265EF4-1458-4C63-A788-F2DA923CB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26346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05E25-CAC7-4A93-9DD6-A0A01D0CD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6D4E4-20A3-45AB-8432-763891D4F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39B103-58B6-4C09-89D5-F0D565750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27E9E0-F1F1-4DB4-8831-F5EB10333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5C1C68-1B34-49B1-9213-26807AC69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81F88F-A012-4E01-80FF-6DB2369FB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56979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05E25-CAC7-4A93-9DD6-A0A01D0CD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6D4E4-20A3-45AB-8432-763891D4F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39B103-58B6-4C09-89D5-F0D565750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27E9E0-F1F1-4DB4-8831-F5EB10333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5C1C68-1B34-49B1-9213-26807AC69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81F88F-A012-4E01-80FF-6DB2369FB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1055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05E25-CAC7-4A93-9DD6-A0A01D0CD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6D4E4-20A3-45AB-8432-763891D4F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39B103-58B6-4C09-89D5-F0D565750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27E9E0-F1F1-4DB4-8831-F5EB10333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5C1C68-1B34-49B1-9213-26807AC69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81F88F-A012-4E01-80FF-6DB2369FB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30445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119C1-D73E-4BBD-BDED-C560622D8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CA2EF1-AC55-46F4-AE90-1226D5DA0F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0612" cy="48752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8828DF-2E94-403E-9617-DFCA91D703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31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89CB60-C71F-4FE2-94FE-B1A966403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63EBB4-3B7C-458A-B994-624691E0C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0DDDC0-3EEE-4083-B97A-70EEA5EAD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17125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F8532-59A2-45CA-B174-7658996F5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C722D9-13C5-4971-864A-BDA1F559D9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497F-6A5B-434D-B02B-7DC625217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8D436-A3AF-4505-8D7E-2DCD324D6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FA132-BB91-4E80-BC44-8044AE9DA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13885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7CF782-FB2E-4DCA-8214-D32B26FF9B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7313" cy="58134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6385D9-8148-4FC0-BFFB-B2EA9CC539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34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69B66-DBCE-419E-817F-F2AC4B60B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0389-842E-4F5C-8FA6-573FBFA0E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EAD97-58A2-43B7-8791-E8AC34E11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144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21" Type="http://schemas.openxmlformats.org/officeDocument/2006/relationships/hyperlink" Target="https://www.facebook.com/groups/629898828017053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slideLayout" Target="../slideLayouts/slideLayout33.xml"/><Relationship Id="rId26" Type="http://schemas.openxmlformats.org/officeDocument/2006/relationships/hyperlink" Target="https://www.facebook.com/groups/629898828017053" TargetMode="External"/><Relationship Id="rId3" Type="http://schemas.openxmlformats.org/officeDocument/2006/relationships/slideLayout" Target="../slideLayouts/slideLayout18.xml"/><Relationship Id="rId21" Type="http://schemas.openxmlformats.org/officeDocument/2006/relationships/slideLayout" Target="../slideLayouts/slideLayout36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5" Type="http://schemas.openxmlformats.org/officeDocument/2006/relationships/image" Target="../media/image4.png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slideLayout" Target="../slideLayouts/slideLayout35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24" Type="http://schemas.openxmlformats.org/officeDocument/2006/relationships/image" Target="../media/image3.png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23" Type="http://schemas.openxmlformats.org/officeDocument/2006/relationships/image" Target="../media/image2.jpg"/><Relationship Id="rId10" Type="http://schemas.openxmlformats.org/officeDocument/2006/relationships/slideLayout" Target="../slideLayouts/slideLayout25.xml"/><Relationship Id="rId19" Type="http://schemas.openxmlformats.org/officeDocument/2006/relationships/slideLayout" Target="../slideLayouts/slideLayout34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6" Type="http://schemas.openxmlformats.org/officeDocument/2006/relationships/hyperlink" Target="https://www.facebook.com/groups/629898828017053" TargetMode="Externa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5" Type="http://schemas.openxmlformats.org/officeDocument/2006/relationships/hyperlink" Target="https://www.facebook.com/groups/629898828017053" TargetMode="Externa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slideLayout" Target="../slideLayouts/slideLayout72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61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69.xml"/><Relationship Id="rId19" Type="http://schemas.openxmlformats.org/officeDocument/2006/relationships/hyperlink" Target="https://www.facebook.com/groups/629898828017053" TargetMode="Externa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Relationship Id="rId14" Type="http://schemas.openxmlformats.org/officeDocument/2006/relationships/slideLayout" Target="../slideLayouts/slideLayout7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18" Type="http://schemas.openxmlformats.org/officeDocument/2006/relationships/hyperlink" Target="https://www.facebook.com/groups/629898828017053" TargetMode="Externa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76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5" Type="http://schemas.openxmlformats.org/officeDocument/2006/relationships/image" Target="../media/image2.jpg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521" y="6357825"/>
            <a:ext cx="2844430" cy="365210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96EC2F-0988-4314-AD4B-24FF16D7B45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4/11/2022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2" descr="图片包含 树, 餐桌, 鲜花, 墙壁&#10;&#10;已生成高可信度的说明">
            <a:extLst>
              <a:ext uri="{FF2B5EF4-FFF2-40B4-BE49-F238E27FC236}">
                <a16:creationId xmlns:a16="http://schemas.microsoft.com/office/drawing/2014/main" id="{B629C11F-A8EA-4D08-85F3-7C91796CBD6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42" t="15244" r="29319" b="47112"/>
          <a:stretch/>
        </p:blipFill>
        <p:spPr>
          <a:xfrm>
            <a:off x="0" y="4278312"/>
            <a:ext cx="4905375" cy="25812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71B724-C91C-41FD-9661-60AF015B690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2052206" y="-221075"/>
            <a:ext cx="2186247" cy="23174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78139D-4DA4-4D14-B2D5-0383C94206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1616130" y="7791450"/>
            <a:ext cx="1824009" cy="2002485"/>
          </a:xfrm>
          <a:prstGeom prst="rect">
            <a:avLst/>
          </a:prstGeom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60AD016F-1FA8-44AE-AD00-AABAE821A6F2}"/>
              </a:ext>
            </a:extLst>
          </p:cNvPr>
          <p:cNvSpPr txBox="1"/>
          <p:nvPr userDrawn="1"/>
        </p:nvSpPr>
        <p:spPr>
          <a:xfrm>
            <a:off x="3048000" y="9098618"/>
            <a:ext cx="6228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dirty="0">
                <a:solidFill>
                  <a:srgbClr val="2C943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lang="en-US" sz="1800" dirty="0">
              <a:solidFill>
                <a:srgbClr val="FF0066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ACCD50E-971C-401D-911E-6BD78152B095}"/>
              </a:ext>
            </a:extLst>
          </p:cNvPr>
          <p:cNvSpPr txBox="1">
            <a:spLocks/>
          </p:cNvSpPr>
          <p:nvPr userDrawn="1"/>
        </p:nvSpPr>
        <p:spPr>
          <a:xfrm>
            <a:off x="-570117" y="6070600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0" dirty="0" err="1">
                <a:solidFill>
                  <a:schemeClr val="bg1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1800" b="0" dirty="0">
                <a:solidFill>
                  <a:schemeClr val="bg1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0C9C13A-F3E6-4A9B-A814-AB733AC3E022}"/>
              </a:ext>
            </a:extLst>
          </p:cNvPr>
          <p:cNvSpPr txBox="1">
            <a:spLocks/>
          </p:cNvSpPr>
          <p:nvPr userDrawn="1"/>
        </p:nvSpPr>
        <p:spPr>
          <a:xfrm>
            <a:off x="-2052207" y="1690688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rgbClr val="50AE47"/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rgbClr val="50AE47"/>
              </a:solidFill>
              <a:latin typeface="#9Slide07 HoneyCream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065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95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78" r:id="rId15"/>
  </p:sldLayoutIdLst>
  <p:hf hdr="0" ftr="0" dt="0"/>
  <p:txStyles>
    <p:titleStyle>
      <a:lvl1pPr algn="ctr" defTabSz="121917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8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6A2127-0B11-4119-B649-3EA390C6D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401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744F6A-5C2F-4B23-A31B-7D89FA78D2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4013" cy="43529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E72F4-D331-45E0-B238-749C178093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4474D6-7EA4-425F-B0AA-327D4BD73F24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CA10C-A36F-41F1-8672-E755273C86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7938"/>
            <a:ext cx="41132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0F00A-07BD-47F6-B28F-0C91D9134C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9013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6905D-4105-4FBB-A1E7-CB7B4F1E55AF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图片 2" descr="图片包含 树, 餐桌, 鲜花, 墙壁&#10;&#10;已生成高可信度的说明">
            <a:extLst>
              <a:ext uri="{FF2B5EF4-FFF2-40B4-BE49-F238E27FC236}">
                <a16:creationId xmlns:a16="http://schemas.microsoft.com/office/drawing/2014/main" id="{D1375A28-8C4F-4D58-AAE9-711FC048E4DB}"/>
              </a:ext>
            </a:extLst>
          </p:cNvPr>
          <p:cNvPicPr>
            <a:picLocks noChangeAspect="1"/>
          </p:cNvPicPr>
          <p:nvPr userDrawn="1"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481"/>
            <a:ext cx="12190413" cy="6857107"/>
          </a:xfrm>
          <a:prstGeom prst="rect">
            <a:avLst/>
          </a:prstGeom>
        </p:spPr>
      </p:pic>
      <p:pic>
        <p:nvPicPr>
          <p:cNvPr id="8" name="图片 2" descr="图片包含 树, 餐桌, 鲜花, 墙壁&#10;&#10;已生成高可信度的说明">
            <a:extLst>
              <a:ext uri="{FF2B5EF4-FFF2-40B4-BE49-F238E27FC236}">
                <a16:creationId xmlns:a16="http://schemas.microsoft.com/office/drawing/2014/main" id="{39F4C774-D19E-40F2-8BCC-5814FA66F78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98" r="22365" b="40168"/>
          <a:stretch/>
        </p:blipFill>
        <p:spPr>
          <a:xfrm>
            <a:off x="0" y="2286000"/>
            <a:ext cx="6562725" cy="45711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119979-DEA8-4D1C-9709-FDFD6B7FF77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2052206" y="-221075"/>
            <a:ext cx="2186247" cy="23174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247A86-1880-41CA-996D-B252AAD085B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1616130" y="7791450"/>
            <a:ext cx="1824009" cy="2002485"/>
          </a:xfrm>
          <a:prstGeom prst="rect">
            <a:avLst/>
          </a:prstGeom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A24185C7-D926-45F3-A916-955D04FF0007}"/>
              </a:ext>
            </a:extLst>
          </p:cNvPr>
          <p:cNvSpPr txBox="1"/>
          <p:nvPr userDrawn="1"/>
        </p:nvSpPr>
        <p:spPr>
          <a:xfrm>
            <a:off x="3048000" y="9098618"/>
            <a:ext cx="6228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dirty="0">
                <a:solidFill>
                  <a:srgbClr val="2C943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lang="en-US" sz="1800" dirty="0">
              <a:solidFill>
                <a:srgbClr val="FF0066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CCEB42D-A815-4CCC-B5D0-E6F84399B5D2}"/>
              </a:ext>
            </a:extLst>
          </p:cNvPr>
          <p:cNvSpPr txBox="1">
            <a:spLocks/>
          </p:cNvSpPr>
          <p:nvPr userDrawn="1"/>
        </p:nvSpPr>
        <p:spPr>
          <a:xfrm>
            <a:off x="-570117" y="6070600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0" dirty="0" err="1">
                <a:solidFill>
                  <a:schemeClr val="bg1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1800" b="0" dirty="0">
                <a:solidFill>
                  <a:schemeClr val="bg1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CC161CD-B259-4B78-8996-A1BED84B4336}"/>
              </a:ext>
            </a:extLst>
          </p:cNvPr>
          <p:cNvSpPr txBox="1">
            <a:spLocks/>
          </p:cNvSpPr>
          <p:nvPr userDrawn="1"/>
        </p:nvSpPr>
        <p:spPr>
          <a:xfrm>
            <a:off x="-2052207" y="1690688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rgbClr val="50AE47"/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rgbClr val="50AE47"/>
              </a:solidFill>
              <a:latin typeface="#9Slide07 HoneyCream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0771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807" r:id="rId2"/>
    <p:sldLayoutId id="2147483794" r:id="rId3"/>
    <p:sldLayoutId id="2147483793" r:id="rId4"/>
    <p:sldLayoutId id="2147483792" r:id="rId5"/>
    <p:sldLayoutId id="2147483720" r:id="rId6"/>
    <p:sldLayoutId id="2147483808" r:id="rId7"/>
    <p:sldLayoutId id="2147483806" r:id="rId8"/>
    <p:sldLayoutId id="2147483805" r:id="rId9"/>
    <p:sldLayoutId id="2147483804" r:id="rId10"/>
    <p:sldLayoutId id="2147483799" r:id="rId11"/>
    <p:sldLayoutId id="2147483797" r:id="rId12"/>
    <p:sldLayoutId id="2147483721" r:id="rId13"/>
    <p:sldLayoutId id="2147483722" r:id="rId14"/>
    <p:sldLayoutId id="2147483723" r:id="rId15"/>
    <p:sldLayoutId id="2147483724" r:id="rId16"/>
    <p:sldLayoutId id="2147483725" r:id="rId17"/>
    <p:sldLayoutId id="2147483726" r:id="rId18"/>
    <p:sldLayoutId id="2147483727" r:id="rId19"/>
    <p:sldLayoutId id="2147483728" r:id="rId20"/>
    <p:sldLayoutId id="2147483729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A1F2E0-C95A-4FF7-A8DE-149712AE6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401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35130-8A24-43E1-969A-949A668BFE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4013" cy="43529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A0BF7-EDD0-44F8-97B2-C28BE1ED62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2A8DA-7F92-4EA7-8045-AA4B2C3D9010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18850-96F4-4B53-AB39-5074C50F72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7938"/>
            <a:ext cx="41132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4AA87-3117-45ED-A3FA-515207A8A1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9013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0B3F3-6F15-4674-9B15-1D9924AA8194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39EA80-F280-47A1-AEB4-CFBFD6057E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2052206" y="-221075"/>
            <a:ext cx="2186247" cy="23174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439F33-0B50-44F6-A0A5-4253DA23B7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1616130" y="7791450"/>
            <a:ext cx="1824009" cy="2002485"/>
          </a:xfrm>
          <a:prstGeom prst="rect">
            <a:avLst/>
          </a:prstGeom>
        </p:spPr>
      </p:pic>
      <p:sp>
        <p:nvSpPr>
          <p:cNvPr id="9" name="TextBox 3">
            <a:extLst>
              <a:ext uri="{FF2B5EF4-FFF2-40B4-BE49-F238E27FC236}">
                <a16:creationId xmlns:a16="http://schemas.microsoft.com/office/drawing/2014/main" id="{9BEFFD73-6DC3-41C4-BC34-1CF623D9E7D5}"/>
              </a:ext>
            </a:extLst>
          </p:cNvPr>
          <p:cNvSpPr txBox="1"/>
          <p:nvPr userDrawn="1"/>
        </p:nvSpPr>
        <p:spPr>
          <a:xfrm>
            <a:off x="3048000" y="9098618"/>
            <a:ext cx="6228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dirty="0">
                <a:solidFill>
                  <a:srgbClr val="2C943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lang="en-US" sz="1800" dirty="0">
              <a:solidFill>
                <a:srgbClr val="FF0066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39A4E1D-D371-425E-851F-CD198B59753D}"/>
              </a:ext>
            </a:extLst>
          </p:cNvPr>
          <p:cNvSpPr txBox="1">
            <a:spLocks/>
          </p:cNvSpPr>
          <p:nvPr userDrawn="1"/>
        </p:nvSpPr>
        <p:spPr>
          <a:xfrm>
            <a:off x="10298594" y="-221075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chemeClr val="accent2">
                    <a:lumMod val="20000"/>
                    <a:lumOff val="80000"/>
                  </a:schemeClr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chemeClr val="accent2">
                  <a:lumMod val="20000"/>
                  <a:lumOff val="80000"/>
                </a:schemeClr>
              </a:solidFill>
              <a:latin typeface="#9Slide07 HoneyCream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1A49D9C-1A1B-49C9-9521-3C476632ECDD}"/>
              </a:ext>
            </a:extLst>
          </p:cNvPr>
          <p:cNvSpPr txBox="1">
            <a:spLocks/>
          </p:cNvSpPr>
          <p:nvPr userDrawn="1"/>
        </p:nvSpPr>
        <p:spPr>
          <a:xfrm>
            <a:off x="-570117" y="6070600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0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Măng Non</a:t>
            </a:r>
            <a:endParaRPr lang="en-US" sz="1800" b="0" dirty="0">
              <a:solidFill>
                <a:schemeClr val="accent3">
                  <a:lumMod val="60000"/>
                  <a:lumOff val="40000"/>
                </a:schemeClr>
              </a:solidFill>
              <a:latin typeface="#9Slide07 HoneyCream" pitchFamily="2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B2C57B7-2938-403B-ADE5-CB5B86DB6089}"/>
              </a:ext>
            </a:extLst>
          </p:cNvPr>
          <p:cNvSpPr txBox="1">
            <a:spLocks/>
          </p:cNvSpPr>
          <p:nvPr userDrawn="1"/>
        </p:nvSpPr>
        <p:spPr>
          <a:xfrm>
            <a:off x="-2052207" y="1690688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rgbClr val="50AE47"/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rgbClr val="50AE47"/>
              </a:solidFill>
              <a:latin typeface="#9Slide07 HoneyCream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507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150461-B1C0-4388-9425-EF167C7A8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401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C7533-2718-4776-AC33-5524EF6541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4013" cy="43529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369683-DF0D-4A43-8958-2DA52F95D8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C70F9-0232-4319-9D7F-E761BCE5D852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FDD565-0344-4D15-AECC-1F0A7B82CF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7938"/>
            <a:ext cx="41132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D9DDB-2E26-4A7D-BA71-DB33F14B97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9013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0C67EA-7DE2-4C67-9ADE-D40940E6223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2324A8E-7B9F-48FF-909E-EE9A77CC7234}"/>
              </a:ext>
            </a:extLst>
          </p:cNvPr>
          <p:cNvSpPr/>
          <p:nvPr userDrawn="1"/>
        </p:nvSpPr>
        <p:spPr>
          <a:xfrm>
            <a:off x="0" y="1"/>
            <a:ext cx="12190413" cy="685958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rgbClr val="E8E2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98DA431-553B-46D2-916E-49854D896B8E}"/>
              </a:ext>
            </a:extLst>
          </p:cNvPr>
          <p:cNvSpPr/>
          <p:nvPr userDrawn="1"/>
        </p:nvSpPr>
        <p:spPr>
          <a:xfrm>
            <a:off x="408279" y="365125"/>
            <a:ext cx="11373853" cy="6129338"/>
          </a:xfrm>
          <a:prstGeom prst="rect">
            <a:avLst/>
          </a:prstGeom>
          <a:solidFill>
            <a:srgbClr val="E8E2D6"/>
          </a:solidFill>
          <a:ln>
            <a:solidFill>
              <a:srgbClr val="E8E2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133363-702D-4EDE-BA7D-0CCCD07D88F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2052206" y="-221075"/>
            <a:ext cx="2186247" cy="23174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F8550B-6D24-45D3-A514-C254BA5CC9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1616130" y="7791450"/>
            <a:ext cx="1824009" cy="2002485"/>
          </a:xfrm>
          <a:prstGeom prst="rect">
            <a:avLst/>
          </a:prstGeom>
        </p:spPr>
      </p:pic>
      <p:sp>
        <p:nvSpPr>
          <p:cNvPr id="12" name="TextBox 3">
            <a:extLst>
              <a:ext uri="{FF2B5EF4-FFF2-40B4-BE49-F238E27FC236}">
                <a16:creationId xmlns:a16="http://schemas.microsoft.com/office/drawing/2014/main" id="{49707994-D03B-4D2A-9B66-A66EC5911A72}"/>
              </a:ext>
            </a:extLst>
          </p:cNvPr>
          <p:cNvSpPr txBox="1"/>
          <p:nvPr userDrawn="1"/>
        </p:nvSpPr>
        <p:spPr>
          <a:xfrm>
            <a:off x="3048000" y="9098618"/>
            <a:ext cx="6228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dirty="0">
                <a:solidFill>
                  <a:srgbClr val="2C943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lang="en-US" sz="1800" dirty="0">
              <a:solidFill>
                <a:srgbClr val="FF0066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3089F57-2DE2-410E-8CE7-8213B8CBAD40}"/>
              </a:ext>
            </a:extLst>
          </p:cNvPr>
          <p:cNvSpPr txBox="1">
            <a:spLocks/>
          </p:cNvSpPr>
          <p:nvPr userDrawn="1"/>
        </p:nvSpPr>
        <p:spPr>
          <a:xfrm>
            <a:off x="10298594" y="-221075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chemeClr val="accent2">
                    <a:lumMod val="20000"/>
                    <a:lumOff val="80000"/>
                  </a:schemeClr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chemeClr val="accent2">
                  <a:lumMod val="20000"/>
                  <a:lumOff val="80000"/>
                </a:schemeClr>
              </a:solidFill>
              <a:latin typeface="#9Slide07 HoneyCream" pitchFamily="2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2DA124C-3186-4DDA-B479-EE66E1510BBC}"/>
              </a:ext>
            </a:extLst>
          </p:cNvPr>
          <p:cNvSpPr txBox="1">
            <a:spLocks/>
          </p:cNvSpPr>
          <p:nvPr userDrawn="1"/>
        </p:nvSpPr>
        <p:spPr>
          <a:xfrm>
            <a:off x="-570117" y="6070600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0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Măng Non</a:t>
            </a:r>
            <a:endParaRPr lang="en-US" sz="1800" b="0" dirty="0">
              <a:solidFill>
                <a:schemeClr val="accent3">
                  <a:lumMod val="60000"/>
                  <a:lumOff val="40000"/>
                </a:schemeClr>
              </a:solidFill>
              <a:latin typeface="#9Slide07 HoneyCream" pitchFamily="2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916D75C1-C304-4C17-A53D-AA28C75B2230}"/>
              </a:ext>
            </a:extLst>
          </p:cNvPr>
          <p:cNvSpPr txBox="1">
            <a:spLocks/>
          </p:cNvSpPr>
          <p:nvPr userDrawn="1"/>
        </p:nvSpPr>
        <p:spPr>
          <a:xfrm>
            <a:off x="-2052207" y="1690688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rgbClr val="50AE47"/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rgbClr val="50AE47"/>
              </a:solidFill>
              <a:latin typeface="#9Slide07 HoneyCream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848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188F8-3750-420A-99C8-A9864832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401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1D08-1478-4610-A5E9-88F2446A4B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4013" cy="43529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9CE04-6E28-42E1-BC2E-A0B2EE2DF9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5F121-7AB0-41B7-94AD-0CA331BBADA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121E3-0839-4DCB-A322-A300A75F10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7938"/>
            <a:ext cx="41132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1E8D7-0620-4A9B-96CF-71D4BBFC71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9013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18677-4989-44C0-A07F-63E59161DAE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B1CAA3F-DB48-4D06-8E14-AE97FE34C2D6}"/>
              </a:ext>
            </a:extLst>
          </p:cNvPr>
          <p:cNvSpPr/>
          <p:nvPr userDrawn="1"/>
        </p:nvSpPr>
        <p:spPr>
          <a:xfrm>
            <a:off x="0" y="-8551"/>
            <a:ext cx="12192000" cy="6857999"/>
          </a:xfrm>
          <a:prstGeom prst="rect">
            <a:avLst/>
          </a:prstGeom>
          <a:solidFill>
            <a:srgbClr val="764A3D"/>
          </a:solidFill>
          <a:ln>
            <a:solidFill>
              <a:srgbClr val="764A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Google Shape;347;p8">
            <a:extLst>
              <a:ext uri="{FF2B5EF4-FFF2-40B4-BE49-F238E27FC236}">
                <a16:creationId xmlns:a16="http://schemas.microsoft.com/office/drawing/2014/main" id="{15FCBA3D-ED82-471C-B04F-BA85CB8452BE}"/>
              </a:ext>
            </a:extLst>
          </p:cNvPr>
          <p:cNvSpPr/>
          <p:nvPr userDrawn="1"/>
        </p:nvSpPr>
        <p:spPr>
          <a:xfrm flipH="1">
            <a:off x="5158854" y="4839730"/>
            <a:ext cx="7033146" cy="2018270"/>
          </a:xfrm>
          <a:custGeom>
            <a:avLst/>
            <a:gdLst/>
            <a:ahLst/>
            <a:cxnLst/>
            <a:rect l="l" t="t" r="r" b="b"/>
            <a:pathLst>
              <a:path w="12201625" h="3420797" extrusionOk="0">
                <a:moveTo>
                  <a:pt x="0" y="0"/>
                </a:moveTo>
                <a:cubicBezTo>
                  <a:pt x="1050792" y="529990"/>
                  <a:pt x="1804979" y="1955131"/>
                  <a:pt x="3152376" y="1589971"/>
                </a:cubicBezTo>
                <a:cubicBezTo>
                  <a:pt x="4499773" y="1224811"/>
                  <a:pt x="4983363" y="706400"/>
                  <a:pt x="6394317" y="1794127"/>
                </a:cubicBezTo>
                <a:cubicBezTo>
                  <a:pt x="7805271" y="2881854"/>
                  <a:pt x="8257928" y="1723553"/>
                  <a:pt x="9225813" y="1994665"/>
                </a:cubicBezTo>
                <a:cubicBezTo>
                  <a:pt x="10193698" y="2265777"/>
                  <a:pt x="11022264" y="3129649"/>
                  <a:pt x="12201625" y="3420797"/>
                </a:cubicBezTo>
                <a:lnTo>
                  <a:pt x="0" y="3420797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95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" name="Google Shape;348;p8">
            <a:extLst>
              <a:ext uri="{FF2B5EF4-FFF2-40B4-BE49-F238E27FC236}">
                <a16:creationId xmlns:a16="http://schemas.microsoft.com/office/drawing/2014/main" id="{2ADF5234-BCA0-4DDD-A337-737145A20412}"/>
              </a:ext>
            </a:extLst>
          </p:cNvPr>
          <p:cNvSpPr/>
          <p:nvPr userDrawn="1"/>
        </p:nvSpPr>
        <p:spPr>
          <a:xfrm rot="10800000" flipH="1">
            <a:off x="3" y="-8550"/>
            <a:ext cx="6095997" cy="2018270"/>
          </a:xfrm>
          <a:custGeom>
            <a:avLst/>
            <a:gdLst/>
            <a:ahLst/>
            <a:cxnLst/>
            <a:rect l="l" t="t" r="r" b="b"/>
            <a:pathLst>
              <a:path w="12201625" h="3420797" extrusionOk="0">
                <a:moveTo>
                  <a:pt x="0" y="0"/>
                </a:moveTo>
                <a:cubicBezTo>
                  <a:pt x="1050792" y="529990"/>
                  <a:pt x="1804979" y="1955131"/>
                  <a:pt x="3152376" y="1589971"/>
                </a:cubicBezTo>
                <a:cubicBezTo>
                  <a:pt x="4499773" y="1224811"/>
                  <a:pt x="4983363" y="706400"/>
                  <a:pt x="6394317" y="1794127"/>
                </a:cubicBezTo>
                <a:cubicBezTo>
                  <a:pt x="7805271" y="2881854"/>
                  <a:pt x="8257928" y="1723553"/>
                  <a:pt x="9225813" y="1994665"/>
                </a:cubicBezTo>
                <a:cubicBezTo>
                  <a:pt x="10193698" y="2265777"/>
                  <a:pt x="11022264" y="3129649"/>
                  <a:pt x="12201625" y="3420797"/>
                </a:cubicBezTo>
                <a:lnTo>
                  <a:pt x="0" y="3420797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95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6D0AC39-96D4-45E0-B645-A36FB02DD7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2052206" y="-221075"/>
            <a:ext cx="2186247" cy="23174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C144847-E037-49A9-BD65-3448C573156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1616130" y="7791450"/>
            <a:ext cx="1824009" cy="2002485"/>
          </a:xfrm>
          <a:prstGeom prst="rect">
            <a:avLst/>
          </a:prstGeom>
        </p:spPr>
      </p:pic>
      <p:sp>
        <p:nvSpPr>
          <p:cNvPr id="12" name="TextBox 3">
            <a:extLst>
              <a:ext uri="{FF2B5EF4-FFF2-40B4-BE49-F238E27FC236}">
                <a16:creationId xmlns:a16="http://schemas.microsoft.com/office/drawing/2014/main" id="{F6161C01-1095-4262-A121-5E0E584E0601}"/>
              </a:ext>
            </a:extLst>
          </p:cNvPr>
          <p:cNvSpPr txBox="1"/>
          <p:nvPr userDrawn="1"/>
        </p:nvSpPr>
        <p:spPr>
          <a:xfrm>
            <a:off x="3048000" y="9098618"/>
            <a:ext cx="6228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dirty="0">
                <a:solidFill>
                  <a:srgbClr val="2C943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lang="en-US" sz="1800" dirty="0">
              <a:solidFill>
                <a:srgbClr val="FF0066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B6BDD44-901D-4F42-80CA-8E78649DBB13}"/>
              </a:ext>
            </a:extLst>
          </p:cNvPr>
          <p:cNvSpPr txBox="1">
            <a:spLocks/>
          </p:cNvSpPr>
          <p:nvPr userDrawn="1"/>
        </p:nvSpPr>
        <p:spPr>
          <a:xfrm>
            <a:off x="10298594" y="-221075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chemeClr val="accent2">
                    <a:lumMod val="20000"/>
                    <a:lumOff val="80000"/>
                  </a:schemeClr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chemeClr val="accent2">
                  <a:lumMod val="20000"/>
                  <a:lumOff val="80000"/>
                </a:schemeClr>
              </a:solidFill>
              <a:latin typeface="#9Slide07 HoneyCream" pitchFamily="2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FCA813D-0B60-492A-AFDB-F1734DE6C0E8}"/>
              </a:ext>
            </a:extLst>
          </p:cNvPr>
          <p:cNvSpPr txBox="1">
            <a:spLocks/>
          </p:cNvSpPr>
          <p:nvPr userDrawn="1"/>
        </p:nvSpPr>
        <p:spPr>
          <a:xfrm>
            <a:off x="-570117" y="6070600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0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Măng Non</a:t>
            </a:r>
            <a:endParaRPr lang="en-US" sz="1800" b="0" dirty="0">
              <a:solidFill>
                <a:schemeClr val="accent3">
                  <a:lumMod val="60000"/>
                  <a:lumOff val="40000"/>
                </a:schemeClr>
              </a:solidFill>
              <a:latin typeface="#9Slide07 HoneyCream" pitchFamily="2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E603F6D-5D95-49A6-9E19-A9BF1918FE46}"/>
              </a:ext>
            </a:extLst>
          </p:cNvPr>
          <p:cNvSpPr txBox="1">
            <a:spLocks/>
          </p:cNvSpPr>
          <p:nvPr userDrawn="1"/>
        </p:nvSpPr>
        <p:spPr>
          <a:xfrm>
            <a:off x="-2052207" y="1690688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rgbClr val="50AE47"/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rgbClr val="50AE47"/>
              </a:solidFill>
              <a:latin typeface="#9Slide07 HoneyCream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266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800" r:id="rId2"/>
    <p:sldLayoutId id="2147483768" r:id="rId3"/>
    <p:sldLayoutId id="2147483803" r:id="rId4"/>
    <p:sldLayoutId id="2147483802" r:id="rId5"/>
    <p:sldLayoutId id="2147483801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FC2737-F1B3-412E-9D84-B3069560F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401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1DB74-CC47-4A94-BF85-6F198DA535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4013" cy="43529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9E1EE-F859-42D0-80BB-BB6DC38D5D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59836-8602-447A-B1CF-2A1627528BE3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8AFF1-D241-4FEA-8799-B0676C8A9A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7938"/>
            <a:ext cx="41132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142B6-EF61-4B07-9D5D-466AF3260B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9013" y="63579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1FE63-6E18-4387-96F0-506DA301C439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图片 2" descr="图片包含 树, 餐桌, 鲜花, 墙壁&#10;&#10;已生成高可信度的说明">
            <a:extLst>
              <a:ext uri="{FF2B5EF4-FFF2-40B4-BE49-F238E27FC236}">
                <a16:creationId xmlns:a16="http://schemas.microsoft.com/office/drawing/2014/main" id="{13E08763-CC4C-40F9-9DBB-D6331BFE3555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2" y="0"/>
            <a:ext cx="12190413" cy="6857107"/>
          </a:xfrm>
          <a:prstGeom prst="rect">
            <a:avLst/>
          </a:prstGeom>
        </p:spPr>
      </p:pic>
      <p:pic>
        <p:nvPicPr>
          <p:cNvPr id="8" name="图片 2" descr="图片包含 树, 餐桌, 鲜花, 墙壁&#10;&#10;已生成高可信度的说明">
            <a:extLst>
              <a:ext uri="{FF2B5EF4-FFF2-40B4-BE49-F238E27FC236}">
                <a16:creationId xmlns:a16="http://schemas.microsoft.com/office/drawing/2014/main" id="{61C0FC5E-86E5-4E06-8D77-D062459381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98" r="22365" b="40168"/>
          <a:stretch/>
        </p:blipFill>
        <p:spPr>
          <a:xfrm>
            <a:off x="5627688" y="2375694"/>
            <a:ext cx="6562725" cy="45711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11B459-3E9F-4D63-AB6C-F89AE374188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2052206" y="-221075"/>
            <a:ext cx="2186247" cy="23174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F375C5B-8A60-46D7-BDE9-9F4D5522946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1616130" y="7791450"/>
            <a:ext cx="1824009" cy="2002485"/>
          </a:xfrm>
          <a:prstGeom prst="rect">
            <a:avLst/>
          </a:prstGeom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BD208444-F34E-43A0-98B3-4713E4146FA1}"/>
              </a:ext>
            </a:extLst>
          </p:cNvPr>
          <p:cNvSpPr txBox="1"/>
          <p:nvPr userDrawn="1"/>
        </p:nvSpPr>
        <p:spPr>
          <a:xfrm>
            <a:off x="3048000" y="9098618"/>
            <a:ext cx="6228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dirty="0">
                <a:solidFill>
                  <a:srgbClr val="2C943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lang="en-US" sz="1800" dirty="0">
              <a:solidFill>
                <a:srgbClr val="FF0066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B62E5DA-830F-44E8-83B3-635924649231}"/>
              </a:ext>
            </a:extLst>
          </p:cNvPr>
          <p:cNvSpPr txBox="1">
            <a:spLocks/>
          </p:cNvSpPr>
          <p:nvPr userDrawn="1"/>
        </p:nvSpPr>
        <p:spPr>
          <a:xfrm>
            <a:off x="-570117" y="6070600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0" dirty="0" err="1">
                <a:solidFill>
                  <a:schemeClr val="bg1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1800" b="0" dirty="0">
                <a:solidFill>
                  <a:schemeClr val="bg1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7379C50-50E0-4EEA-90FF-8DEBB8560D18}"/>
              </a:ext>
            </a:extLst>
          </p:cNvPr>
          <p:cNvSpPr txBox="1">
            <a:spLocks/>
          </p:cNvSpPr>
          <p:nvPr userDrawn="1"/>
        </p:nvSpPr>
        <p:spPr>
          <a:xfrm>
            <a:off x="-2052207" y="1690688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rgbClr val="50AE47"/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rgbClr val="50AE47"/>
              </a:solidFill>
              <a:latin typeface="#9Slide07 HoneyCream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024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98" r:id="rId9"/>
    <p:sldLayoutId id="2147483796" r:id="rId10"/>
    <p:sldLayoutId id="2147483751" r:id="rId11"/>
    <p:sldLayoutId id="2147483752" r:id="rId12"/>
    <p:sldLayoutId id="214748375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8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image" Target="../media/image27.jpg"/><Relationship Id="rId7" Type="http://schemas.openxmlformats.org/officeDocument/2006/relationships/image" Target="../media/image31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0.jpg"/><Relationship Id="rId11" Type="http://schemas.openxmlformats.org/officeDocument/2006/relationships/image" Target="../media/image35.jpg"/><Relationship Id="rId5" Type="http://schemas.openxmlformats.org/officeDocument/2006/relationships/image" Target="../media/image29.jpg"/><Relationship Id="rId10" Type="http://schemas.openxmlformats.org/officeDocument/2006/relationships/image" Target="../media/image34.jpg"/><Relationship Id="rId4" Type="http://schemas.openxmlformats.org/officeDocument/2006/relationships/image" Target="../media/image28.jpg"/><Relationship Id="rId9" Type="http://schemas.openxmlformats.org/officeDocument/2006/relationships/image" Target="../media/image33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6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51.gif"/><Relationship Id="rId4" Type="http://schemas.openxmlformats.org/officeDocument/2006/relationships/image" Target="../media/image5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55.jpg"/><Relationship Id="rId4" Type="http://schemas.openxmlformats.org/officeDocument/2006/relationships/image" Target="../media/image54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7" Type="http://schemas.openxmlformats.org/officeDocument/2006/relationships/image" Target="../media/image61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66.jpg"/><Relationship Id="rId5" Type="http://schemas.openxmlformats.org/officeDocument/2006/relationships/image" Target="../media/image65.jpg"/><Relationship Id="rId4" Type="http://schemas.openxmlformats.org/officeDocument/2006/relationships/image" Target="../media/image64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71.jpg"/><Relationship Id="rId5" Type="http://schemas.openxmlformats.org/officeDocument/2006/relationships/image" Target="../media/image70.jpg"/><Relationship Id="rId4" Type="http://schemas.openxmlformats.org/officeDocument/2006/relationships/image" Target="../media/image69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image" Target="../media/image74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hyperlink" Target="https://www.facebook.com/groups/629898828017053" TargetMode="External"/><Relationship Id="rId1" Type="http://schemas.openxmlformats.org/officeDocument/2006/relationships/slideLayout" Target="../slideLayouts/slideLayout4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51E8A814-8FDF-4721-BF28-160374EE2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17" y="1241"/>
            <a:ext cx="12190413" cy="6857107"/>
          </a:xfrm>
          <a:prstGeom prst="rect">
            <a:avLst/>
          </a:prstGeom>
        </p:spPr>
      </p:pic>
      <p:pic>
        <p:nvPicPr>
          <p:cNvPr id="8" name="Picture 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7040DF6B-FD14-4941-83C7-242135398A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1870" y="4972643"/>
            <a:ext cx="1990466" cy="175959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A7AF369-A3FC-40AF-90D5-9C7DBC2FC409}"/>
              </a:ext>
            </a:extLst>
          </p:cNvPr>
          <p:cNvSpPr/>
          <p:nvPr/>
        </p:nvSpPr>
        <p:spPr>
          <a:xfrm>
            <a:off x="2826915" y="127348"/>
            <a:ext cx="6578619" cy="1415150"/>
          </a:xfrm>
          <a:prstGeom prst="rect">
            <a:avLst/>
          </a:prstGeom>
          <a:solidFill>
            <a:srgbClr val="FFF7D3"/>
          </a:solidFill>
          <a:ln>
            <a:solidFill>
              <a:srgbClr val="FFF7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21402F-4054-4D2C-9F86-96D12B2B2C5D}"/>
              </a:ext>
            </a:extLst>
          </p:cNvPr>
          <p:cNvSpPr txBox="1"/>
          <p:nvPr/>
        </p:nvSpPr>
        <p:spPr>
          <a:xfrm>
            <a:off x="2466161" y="122233"/>
            <a:ext cx="7300126" cy="2215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799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Kinh</a:t>
            </a:r>
            <a:r>
              <a:rPr lang="en-US" sz="13799" dirty="0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 </a:t>
            </a:r>
            <a:r>
              <a:rPr lang="en-US" sz="13799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thành</a:t>
            </a:r>
            <a:r>
              <a:rPr lang="en-US" sz="13799" dirty="0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 </a:t>
            </a:r>
            <a:r>
              <a:rPr lang="en-US" sz="13799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Huế</a:t>
            </a:r>
            <a:endParaRPr lang="en-US" sz="13799" dirty="0">
              <a:solidFill>
                <a:schemeClr val="accent2">
                  <a:lumMod val="75000"/>
                </a:schemeClr>
              </a:solidFill>
              <a:latin typeface="UTM A&amp;S Signwriter" panose="020406030505060202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19335C-F702-43FD-A61B-38FFD39DFE99}"/>
              </a:ext>
            </a:extLst>
          </p:cNvPr>
          <p:cNvSpPr txBox="1"/>
          <p:nvPr/>
        </p:nvSpPr>
        <p:spPr>
          <a:xfrm>
            <a:off x="170689" y="86217"/>
            <a:ext cx="1944899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latin typeface="#9Slide07 Staccato " panose="02040603050506020204" pitchFamily="18" charset="0"/>
              </a:rPr>
              <a:t>Lịch</a:t>
            </a:r>
            <a:r>
              <a:rPr lang="en-US" sz="4000" dirty="0">
                <a:latin typeface="#9Slide07 Staccato " panose="02040603050506020204" pitchFamily="18" charset="0"/>
              </a:rPr>
              <a:t> </a:t>
            </a:r>
            <a:r>
              <a:rPr lang="en-US" sz="4000" dirty="0" err="1">
                <a:latin typeface="#9Slide07 Staccato " panose="02040603050506020204" pitchFamily="18" charset="0"/>
              </a:rPr>
              <a:t>sử</a:t>
            </a:r>
            <a:r>
              <a:rPr lang="en-US" sz="4000" dirty="0">
                <a:latin typeface="#9Slide07 Staccato " panose="02040603050506020204" pitchFamily="18" charset="0"/>
              </a:rPr>
              <a:t> 4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62F49F-9197-44DF-B75F-B02AD51440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8833" y="4971824"/>
            <a:ext cx="1021580" cy="1408666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21E0E38-4642-4E45-93C4-55FD311F9245}"/>
              </a:ext>
            </a:extLst>
          </p:cNvPr>
          <p:cNvSpPr txBox="1">
            <a:spLocks/>
          </p:cNvSpPr>
          <p:nvPr/>
        </p:nvSpPr>
        <p:spPr>
          <a:xfrm>
            <a:off x="10384686" y="6071050"/>
            <a:ext cx="2185962" cy="787297"/>
          </a:xfrm>
          <a:prstGeom prst="rect">
            <a:avLst/>
          </a:prstGeom>
        </p:spPr>
        <p:txBody>
          <a:bodyPr vert="horz" lIns="91428" tIns="45714" rIns="91428" bIns="45714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 err="1">
                <a:solidFill>
                  <a:schemeClr val="accent3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2800" dirty="0">
                <a:solidFill>
                  <a:schemeClr val="accent3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</p:spTree>
    <p:extLst>
      <p:ext uri="{BB962C8B-B14F-4D97-AF65-F5344CB8AC3E}">
        <p14:creationId xmlns:p14="http://schemas.microsoft.com/office/powerpoint/2010/main" val="28717618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1CE580-DCD4-4304-9686-62CB3BF1D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 descr="A picture containing dark&#10;&#10;Description automatically generated">
            <a:extLst>
              <a:ext uri="{FF2B5EF4-FFF2-40B4-BE49-F238E27FC236}">
                <a16:creationId xmlns:a16="http://schemas.microsoft.com/office/drawing/2014/main" id="{25F28584-0F99-4030-ACB8-1A1414BFC25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854" y="508341"/>
            <a:ext cx="4920404" cy="48715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1808F9-8EBB-4914-B0D2-7C433310A4F3}"/>
              </a:ext>
            </a:extLst>
          </p:cNvPr>
          <p:cNvSpPr txBox="1"/>
          <p:nvPr/>
        </p:nvSpPr>
        <p:spPr>
          <a:xfrm>
            <a:off x="788146" y="2013279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KHỞI ĐỘNG</a:t>
            </a:r>
          </a:p>
        </p:txBody>
      </p:sp>
      <p:pic>
        <p:nvPicPr>
          <p:cNvPr id="8" name="Picture 7" descr="A picture containing dark&#10;&#10;Description automatically generated">
            <a:extLst>
              <a:ext uri="{FF2B5EF4-FFF2-40B4-BE49-F238E27FC236}">
                <a16:creationId xmlns:a16="http://schemas.microsoft.com/office/drawing/2014/main" id="{08B418B5-C4F1-42A4-BE20-9782C91A46C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5163" y="508341"/>
            <a:ext cx="4920404" cy="48715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AC4B90-DCAC-443C-ACBC-7A1F9D566D8A}"/>
              </a:ext>
            </a:extLst>
          </p:cNvPr>
          <p:cNvSpPr txBox="1"/>
          <p:nvPr/>
        </p:nvSpPr>
        <p:spPr>
          <a:xfrm>
            <a:off x="4862307" y="1992730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KHÁM PHÁ</a:t>
            </a:r>
          </a:p>
        </p:txBody>
      </p:sp>
      <p:pic>
        <p:nvPicPr>
          <p:cNvPr id="10" name="Picture 9" descr="A picture containing dark&#10;&#10;Description automatically generated">
            <a:extLst>
              <a:ext uri="{FF2B5EF4-FFF2-40B4-BE49-F238E27FC236}">
                <a16:creationId xmlns:a16="http://schemas.microsoft.com/office/drawing/2014/main" id="{221B378A-85FB-4453-BB54-897418BF7A3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180" y="508341"/>
            <a:ext cx="4920404" cy="487158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8AEEFA0-2118-4A97-81E7-80E68FB7BD44}"/>
              </a:ext>
            </a:extLst>
          </p:cNvPr>
          <p:cNvSpPr txBox="1"/>
          <p:nvPr/>
        </p:nvSpPr>
        <p:spPr>
          <a:xfrm>
            <a:off x="8925779" y="2018644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CỦNG CỐ</a:t>
            </a:r>
          </a:p>
        </p:txBody>
      </p:sp>
      <p:pic>
        <p:nvPicPr>
          <p:cNvPr id="12" name="Picture 3" descr="C:\Users\Administrator\Desktop\00.png">
            <a:extLst>
              <a:ext uri="{FF2B5EF4-FFF2-40B4-BE49-F238E27FC236}">
                <a16:creationId xmlns:a16="http://schemas.microsoft.com/office/drawing/2014/main" id="{D90E4F0E-CA16-4C20-9467-17264F49EC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762" y="4876361"/>
            <a:ext cx="2536193" cy="198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Administrator\Desktop\2.png">
            <a:extLst>
              <a:ext uri="{FF2B5EF4-FFF2-40B4-BE49-F238E27FC236}">
                <a16:creationId xmlns:a16="http://schemas.microsoft.com/office/drawing/2014/main" id="{59248F5D-F811-4FA3-B38C-0B318F2D6B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539" y="4978131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31448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42510C82-9F5F-493C-86FE-C9F73B0E0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Picture 11" descr="A picture containing dark&#10;&#10;Description automatically generated">
            <a:extLst>
              <a:ext uri="{FF2B5EF4-FFF2-40B4-BE49-F238E27FC236}">
                <a16:creationId xmlns:a16="http://schemas.microsoft.com/office/drawing/2014/main" id="{295D2491-A8C2-4834-B524-054926E2D05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397" y="0"/>
            <a:ext cx="6836507" cy="676868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58FF334-78F0-4BCC-97C0-B1DEE6697391}"/>
              </a:ext>
            </a:extLst>
          </p:cNvPr>
          <p:cNvSpPr txBox="1"/>
          <p:nvPr/>
        </p:nvSpPr>
        <p:spPr>
          <a:xfrm>
            <a:off x="3730858" y="2131442"/>
            <a:ext cx="320014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dirty="0">
                <a:latin typeface="#9Slide07 Staccato " panose="02040603050506020204" pitchFamily="18" charset="0"/>
              </a:rPr>
              <a:t>KHỞI ĐỘNG</a:t>
            </a:r>
          </a:p>
        </p:txBody>
      </p:sp>
      <p:pic>
        <p:nvPicPr>
          <p:cNvPr id="5" name="Picture 4" descr="C:\Users\Administrator\Desktop\3.png">
            <a:extLst>
              <a:ext uri="{FF2B5EF4-FFF2-40B4-BE49-F238E27FC236}">
                <a16:creationId xmlns:a16="http://schemas.microsoft.com/office/drawing/2014/main" id="{34E4BDE4-C1A0-4A0C-8B64-A4BB14EBC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</a:blip>
          <a:srcRect/>
          <a:stretch>
            <a:fillRect/>
          </a:stretch>
        </p:blipFill>
        <p:spPr bwMode="auto">
          <a:xfrm flipH="1">
            <a:off x="0" y="1520575"/>
            <a:ext cx="2915816" cy="53390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346853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60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B41AF-751F-4001-9124-DF0EF10D4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kinh thành huế flycam">
            <a:hlinkClick r:id="" action="ppaction://media"/>
            <a:extLst>
              <a:ext uri="{FF2B5EF4-FFF2-40B4-BE49-F238E27FC236}">
                <a16:creationId xmlns:a16="http://schemas.microsoft.com/office/drawing/2014/main" id="{432BDE78-F56F-4FAC-854C-F6F1B132F7BE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417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12190413" cy="6859588"/>
          </a:xfrm>
        </p:spPr>
      </p:pic>
    </p:spTree>
    <p:extLst>
      <p:ext uri="{BB962C8B-B14F-4D97-AF65-F5344CB8AC3E}">
        <p14:creationId xmlns:p14="http://schemas.microsoft.com/office/powerpoint/2010/main" val="18665789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51E8A814-8FDF-4721-BF28-160374EE2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17" y="1241"/>
            <a:ext cx="12190413" cy="6857107"/>
          </a:xfrm>
          <a:prstGeom prst="rect">
            <a:avLst/>
          </a:prstGeom>
        </p:spPr>
      </p:pic>
      <p:pic>
        <p:nvPicPr>
          <p:cNvPr id="8" name="Picture 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7040DF6B-FD14-4941-83C7-242135398A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1870" y="4972643"/>
            <a:ext cx="1990466" cy="175959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A7AF369-A3FC-40AF-90D5-9C7DBC2FC409}"/>
              </a:ext>
            </a:extLst>
          </p:cNvPr>
          <p:cNvSpPr/>
          <p:nvPr/>
        </p:nvSpPr>
        <p:spPr>
          <a:xfrm>
            <a:off x="2826915" y="127348"/>
            <a:ext cx="6578619" cy="1415150"/>
          </a:xfrm>
          <a:prstGeom prst="rect">
            <a:avLst/>
          </a:prstGeom>
          <a:solidFill>
            <a:srgbClr val="FFF7D3"/>
          </a:solidFill>
          <a:ln>
            <a:solidFill>
              <a:srgbClr val="FFF7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21402F-4054-4D2C-9F86-96D12B2B2C5D}"/>
              </a:ext>
            </a:extLst>
          </p:cNvPr>
          <p:cNvSpPr txBox="1"/>
          <p:nvPr/>
        </p:nvSpPr>
        <p:spPr>
          <a:xfrm>
            <a:off x="2466161" y="122233"/>
            <a:ext cx="7300126" cy="2215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799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Kinh</a:t>
            </a:r>
            <a:r>
              <a:rPr lang="en-US" sz="13799" dirty="0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 </a:t>
            </a:r>
            <a:r>
              <a:rPr lang="en-US" sz="13799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thành</a:t>
            </a:r>
            <a:r>
              <a:rPr lang="en-US" sz="13799" dirty="0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 </a:t>
            </a:r>
            <a:r>
              <a:rPr lang="en-US" sz="13799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Huế</a:t>
            </a:r>
            <a:endParaRPr lang="en-US" sz="13799" dirty="0">
              <a:solidFill>
                <a:schemeClr val="accent2">
                  <a:lumMod val="75000"/>
                </a:schemeClr>
              </a:solidFill>
              <a:latin typeface="UTM A&amp;S Signwriter" panose="020406030505060202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19335C-F702-43FD-A61B-38FFD39DFE99}"/>
              </a:ext>
            </a:extLst>
          </p:cNvPr>
          <p:cNvSpPr txBox="1"/>
          <p:nvPr/>
        </p:nvSpPr>
        <p:spPr>
          <a:xfrm>
            <a:off x="170689" y="86217"/>
            <a:ext cx="1944899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latin typeface="#9Slide07 Staccato " panose="02040603050506020204" pitchFamily="18" charset="0"/>
              </a:rPr>
              <a:t>Lịch</a:t>
            </a:r>
            <a:r>
              <a:rPr lang="en-US" sz="4000" dirty="0">
                <a:latin typeface="#9Slide07 Staccato " panose="02040603050506020204" pitchFamily="18" charset="0"/>
              </a:rPr>
              <a:t> </a:t>
            </a:r>
            <a:r>
              <a:rPr lang="en-US" sz="4000" dirty="0" err="1">
                <a:latin typeface="#9Slide07 Staccato " panose="02040603050506020204" pitchFamily="18" charset="0"/>
              </a:rPr>
              <a:t>sử</a:t>
            </a:r>
            <a:r>
              <a:rPr lang="en-US" sz="4000" dirty="0">
                <a:latin typeface="#9Slide07 Staccato " panose="02040603050506020204" pitchFamily="18" charset="0"/>
              </a:rPr>
              <a:t> 4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62F49F-9197-44DF-B75F-B02AD51440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8833" y="4971824"/>
            <a:ext cx="1021580" cy="1408666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21E0E38-4642-4E45-93C4-55FD311F9245}"/>
              </a:ext>
            </a:extLst>
          </p:cNvPr>
          <p:cNvSpPr txBox="1">
            <a:spLocks/>
          </p:cNvSpPr>
          <p:nvPr/>
        </p:nvSpPr>
        <p:spPr>
          <a:xfrm>
            <a:off x="10384686" y="6071050"/>
            <a:ext cx="2185962" cy="787297"/>
          </a:xfrm>
          <a:prstGeom prst="rect">
            <a:avLst/>
          </a:prstGeom>
        </p:spPr>
        <p:txBody>
          <a:bodyPr vert="horz" lIns="91428" tIns="45714" rIns="91428" bIns="45714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 err="1">
                <a:solidFill>
                  <a:schemeClr val="accent3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2800" dirty="0">
                <a:solidFill>
                  <a:schemeClr val="accent3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</p:spTree>
    <p:extLst>
      <p:ext uri="{BB962C8B-B14F-4D97-AF65-F5344CB8AC3E}">
        <p14:creationId xmlns:p14="http://schemas.microsoft.com/office/powerpoint/2010/main" val="19124319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1CE580-DCD4-4304-9686-62CB3BF1D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 descr="A picture containing dark&#10;&#10;Description automatically generated">
            <a:extLst>
              <a:ext uri="{FF2B5EF4-FFF2-40B4-BE49-F238E27FC236}">
                <a16:creationId xmlns:a16="http://schemas.microsoft.com/office/drawing/2014/main" id="{25F28584-0F99-4030-ACB8-1A1414BFC25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51483" y="631630"/>
            <a:ext cx="4920404" cy="48715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1808F9-8EBB-4914-B0D2-7C433310A4F3}"/>
              </a:ext>
            </a:extLst>
          </p:cNvPr>
          <p:cNvSpPr txBox="1"/>
          <p:nvPr/>
        </p:nvSpPr>
        <p:spPr>
          <a:xfrm>
            <a:off x="839517" y="2136568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KHỞI ĐỘNG</a:t>
            </a:r>
          </a:p>
        </p:txBody>
      </p:sp>
      <p:pic>
        <p:nvPicPr>
          <p:cNvPr id="8" name="Picture 7" descr="A picture containing dark&#10;&#10;Description automatically generated">
            <a:extLst>
              <a:ext uri="{FF2B5EF4-FFF2-40B4-BE49-F238E27FC236}">
                <a16:creationId xmlns:a16="http://schemas.microsoft.com/office/drawing/2014/main" id="{08B418B5-C4F1-42A4-BE20-9782C91A46C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6534" y="631630"/>
            <a:ext cx="4920404" cy="48715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AC4B90-DCAC-443C-ACBC-7A1F9D566D8A}"/>
              </a:ext>
            </a:extLst>
          </p:cNvPr>
          <p:cNvSpPr txBox="1"/>
          <p:nvPr/>
        </p:nvSpPr>
        <p:spPr>
          <a:xfrm>
            <a:off x="4913678" y="2116019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KHÁM PHÁ</a:t>
            </a:r>
          </a:p>
        </p:txBody>
      </p:sp>
      <p:pic>
        <p:nvPicPr>
          <p:cNvPr id="10" name="Picture 9" descr="A picture containing dark&#10;&#10;Description automatically generated">
            <a:extLst>
              <a:ext uri="{FF2B5EF4-FFF2-40B4-BE49-F238E27FC236}">
                <a16:creationId xmlns:a16="http://schemas.microsoft.com/office/drawing/2014/main" id="{221B378A-85FB-4453-BB54-897418BF7A3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4551" y="631630"/>
            <a:ext cx="4920404" cy="487158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8AEEFA0-2118-4A97-81E7-80E68FB7BD44}"/>
              </a:ext>
            </a:extLst>
          </p:cNvPr>
          <p:cNvSpPr txBox="1"/>
          <p:nvPr/>
        </p:nvSpPr>
        <p:spPr>
          <a:xfrm>
            <a:off x="8977150" y="2141933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CỦNG CỐ</a:t>
            </a:r>
          </a:p>
        </p:txBody>
      </p:sp>
      <p:pic>
        <p:nvPicPr>
          <p:cNvPr id="12" name="Picture 3" descr="C:\Users\Administrator\Desktop\00.png">
            <a:extLst>
              <a:ext uri="{FF2B5EF4-FFF2-40B4-BE49-F238E27FC236}">
                <a16:creationId xmlns:a16="http://schemas.microsoft.com/office/drawing/2014/main" id="{CA858424-C590-48F1-ABE0-EF5AA34A2B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762" y="4876361"/>
            <a:ext cx="2536193" cy="198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Administrator\Desktop\2.png">
            <a:extLst>
              <a:ext uri="{FF2B5EF4-FFF2-40B4-BE49-F238E27FC236}">
                <a16:creationId xmlns:a16="http://schemas.microsoft.com/office/drawing/2014/main" id="{AC635B14-F21C-433C-9125-A210AE822F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539" y="4978131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20845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42510C82-9F5F-493C-86FE-C9F73B0E0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 descr="A picture containing dark&#10;&#10;Description automatically generated">
            <a:extLst>
              <a:ext uri="{FF2B5EF4-FFF2-40B4-BE49-F238E27FC236}">
                <a16:creationId xmlns:a16="http://schemas.microsoft.com/office/drawing/2014/main" id="{8E733EB2-4EA3-4DC9-B162-206D4467F85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5784" y="-318028"/>
            <a:ext cx="6927185" cy="68584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AAA7E7-10A3-40D2-8D06-B4F98DD44FB3}"/>
              </a:ext>
            </a:extLst>
          </p:cNvPr>
          <p:cNvSpPr txBox="1"/>
          <p:nvPr/>
        </p:nvSpPr>
        <p:spPr>
          <a:xfrm>
            <a:off x="3663319" y="2029410"/>
            <a:ext cx="350039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dirty="0">
                <a:latin typeface="#9Slide07 Staccato " panose="02040603050506020204" pitchFamily="18" charset="0"/>
              </a:rPr>
              <a:t>KHÁM PHÁ</a:t>
            </a:r>
          </a:p>
        </p:txBody>
      </p:sp>
      <p:pic>
        <p:nvPicPr>
          <p:cNvPr id="7" name="Picture 6" descr="C:\Users\Administrator\Desktop\3.png">
            <a:extLst>
              <a:ext uri="{FF2B5EF4-FFF2-40B4-BE49-F238E27FC236}">
                <a16:creationId xmlns:a16="http://schemas.microsoft.com/office/drawing/2014/main" id="{6F4BF25E-F55C-4543-805D-3EF29DC880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</a:blip>
          <a:srcRect/>
          <a:stretch>
            <a:fillRect/>
          </a:stretch>
        </p:blipFill>
        <p:spPr bwMode="auto">
          <a:xfrm flipH="1">
            <a:off x="0" y="1520575"/>
            <a:ext cx="2915816" cy="53390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754240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6000" fill="hold"/>
                                        <p:tgtEl>
                                          <p:spTgt spid="7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C:\Users\Administrator\Desktop\1.png">
            <a:extLst>
              <a:ext uri="{FF2B5EF4-FFF2-40B4-BE49-F238E27FC236}">
                <a16:creationId xmlns:a16="http://schemas.microsoft.com/office/drawing/2014/main" id="{A776E180-9BF1-46B5-B222-A06CD03BA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30" y="4801745"/>
            <a:ext cx="2807718" cy="109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Administrator\Desktop\2.png">
            <a:extLst>
              <a:ext uri="{FF2B5EF4-FFF2-40B4-BE49-F238E27FC236}">
                <a16:creationId xmlns:a16="http://schemas.microsoft.com/office/drawing/2014/main" id="{4BED4910-CEC9-4B50-A971-38D14C42F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886" y="5079903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EE062A-8AB3-42F1-9E1C-A149774254DC}"/>
              </a:ext>
            </a:extLst>
          </p:cNvPr>
          <p:cNvSpPr txBox="1"/>
          <p:nvPr/>
        </p:nvSpPr>
        <p:spPr>
          <a:xfrm>
            <a:off x="1537654" y="38891"/>
            <a:ext cx="84590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Quá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trình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xây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dựng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0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15" name="矩形 10">
            <a:extLst>
              <a:ext uri="{FF2B5EF4-FFF2-40B4-BE49-F238E27FC236}">
                <a16:creationId xmlns:a16="http://schemas.microsoft.com/office/drawing/2014/main" id="{DBE5B6A8-BDC2-4689-8810-DCDD78F1F5D4}"/>
              </a:ext>
            </a:extLst>
          </p:cNvPr>
          <p:cNvSpPr/>
          <p:nvPr/>
        </p:nvSpPr>
        <p:spPr>
          <a:xfrm flipV="1">
            <a:off x="0" y="916502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7C8794-C5BD-4AE6-BB50-F2911423A88B}"/>
              </a:ext>
            </a:extLst>
          </p:cNvPr>
          <p:cNvSpPr txBox="1"/>
          <p:nvPr/>
        </p:nvSpPr>
        <p:spPr>
          <a:xfrm>
            <a:off x="50801" y="1137312"/>
            <a:ext cx="119034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Đọc</a:t>
            </a:r>
            <a:r>
              <a:rPr lang="en-US" sz="32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thầm</a:t>
            </a:r>
            <a:r>
              <a:rPr lang="en-US" sz="32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SGK </a:t>
            </a:r>
            <a:r>
              <a:rPr lang="en-US" sz="32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trang</a:t>
            </a:r>
            <a:r>
              <a:rPr lang="en-US" sz="32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67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E596CF9-A087-48B9-9108-68CC473B8043}"/>
              </a:ext>
            </a:extLst>
          </p:cNvPr>
          <p:cNvSpPr txBox="1"/>
          <p:nvPr/>
        </p:nvSpPr>
        <p:spPr>
          <a:xfrm>
            <a:off x="204157" y="1933236"/>
            <a:ext cx="11782097" cy="3416320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Nhà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Nguyễn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huy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động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hàng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chục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vạn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dân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và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lính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phục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vụ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việc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xây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kinh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thành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Huế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loại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vật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liệu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như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đá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gỗ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vôi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gạch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ngói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từ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mọi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miền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đất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nước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được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đưa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về đây. Sau mấy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chục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năm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xây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dựng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và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tu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bổ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nhiểu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lần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tòa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thành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rộng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lớn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dài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hơn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2km đã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mọc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lên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bên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bờ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sông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Hương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. Đây là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tòa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thành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đồ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sộ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và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đẹp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nhất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nước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ta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thời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đó. </a:t>
            </a:r>
          </a:p>
        </p:txBody>
      </p:sp>
    </p:spTree>
    <p:extLst>
      <p:ext uri="{BB962C8B-B14F-4D97-AF65-F5344CB8AC3E}">
        <p14:creationId xmlns:p14="http://schemas.microsoft.com/office/powerpoint/2010/main" val="18772024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32000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8" decel="3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1" descr="C:\Users\Administrator\Desktop\2.png">
            <a:extLst>
              <a:ext uri="{FF2B5EF4-FFF2-40B4-BE49-F238E27FC236}">
                <a16:creationId xmlns:a16="http://schemas.microsoft.com/office/drawing/2014/main" id="{4BED4910-CEC9-4B50-A971-38D14C42F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886" y="5079903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EE062A-8AB3-42F1-9E1C-A149774254DC}"/>
              </a:ext>
            </a:extLst>
          </p:cNvPr>
          <p:cNvSpPr txBox="1"/>
          <p:nvPr/>
        </p:nvSpPr>
        <p:spPr>
          <a:xfrm>
            <a:off x="1772990" y="-76302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Quá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trình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xây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dựng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0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0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0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15" name="矩形 10">
            <a:extLst>
              <a:ext uri="{FF2B5EF4-FFF2-40B4-BE49-F238E27FC236}">
                <a16:creationId xmlns:a16="http://schemas.microsoft.com/office/drawing/2014/main" id="{DBE5B6A8-BDC2-4689-8810-DCDD78F1F5D4}"/>
              </a:ext>
            </a:extLst>
          </p:cNvPr>
          <p:cNvSpPr/>
          <p:nvPr/>
        </p:nvSpPr>
        <p:spPr>
          <a:xfrm flipV="1">
            <a:off x="0" y="1061643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7C8794-C5BD-4AE6-BB50-F2911423A88B}"/>
              </a:ext>
            </a:extLst>
          </p:cNvPr>
          <p:cNvSpPr txBox="1"/>
          <p:nvPr/>
        </p:nvSpPr>
        <p:spPr>
          <a:xfrm>
            <a:off x="50799" y="1201511"/>
            <a:ext cx="119034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Trả</a:t>
            </a:r>
            <a:r>
              <a:rPr lang="en-US" sz="36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lời</a:t>
            </a:r>
            <a:r>
              <a:rPr lang="en-US" sz="36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câu</a:t>
            </a:r>
            <a:r>
              <a:rPr lang="en-US" sz="36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hỏi</a:t>
            </a:r>
            <a:r>
              <a:rPr lang="en-US" sz="36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E596CF9-A087-48B9-9108-68CC473B8043}"/>
              </a:ext>
            </a:extLst>
          </p:cNvPr>
          <p:cNvSpPr txBox="1"/>
          <p:nvPr/>
        </p:nvSpPr>
        <p:spPr>
          <a:xfrm>
            <a:off x="716316" y="2077265"/>
            <a:ext cx="10757779" cy="4524315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1. Để </a:t>
            </a:r>
            <a:r>
              <a:rPr lang="en-US" altLang="en-US" sz="48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xây</a:t>
            </a: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dựng</a:t>
            </a: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kinh</a:t>
            </a: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thành</a:t>
            </a: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Huế</a:t>
            </a: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nhà</a:t>
            </a: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Nguyễn</a:t>
            </a: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đã làm </a:t>
            </a:r>
            <a:r>
              <a:rPr lang="en-US" altLang="en-US" sz="48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gì</a:t>
            </a:r>
            <a:r>
              <a:rPr lang="en-US" altLang="en-US" sz="48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? </a:t>
            </a:r>
          </a:p>
          <a:p>
            <a:pPr>
              <a:spcBef>
                <a:spcPct val="0"/>
              </a:spcBef>
            </a:pPr>
            <a:r>
              <a:rPr lang="en-US" altLang="en-US" sz="4800" b="1" dirty="0">
                <a:latin typeface="UVN Bay Buom Hep Nang" panose="00000400000000000000" pitchFamily="2" charset="0"/>
              </a:rPr>
              <a:t>2.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Nhà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Nguyễn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đã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sử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dụng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vật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liệu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gì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để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xây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dựng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kinh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? </a:t>
            </a:r>
          </a:p>
          <a:p>
            <a:pPr>
              <a:spcBef>
                <a:spcPct val="0"/>
              </a:spcBef>
            </a:pPr>
            <a:r>
              <a:rPr lang="en-US" altLang="en-US" sz="4800" b="1" dirty="0">
                <a:latin typeface="UVN Bay Buom Hep Nang" panose="00000400000000000000" pitchFamily="2" charset="0"/>
              </a:rPr>
              <a:t>3.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Nhà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Nguyễn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xây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dựng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kinh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Huế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trong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thời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gian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bao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lâu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?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Kết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quả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ra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sao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?  </a:t>
            </a:r>
          </a:p>
        </p:txBody>
      </p:sp>
    </p:spTree>
    <p:extLst>
      <p:ext uri="{BB962C8B-B14F-4D97-AF65-F5344CB8AC3E}">
        <p14:creationId xmlns:p14="http://schemas.microsoft.com/office/powerpoint/2010/main" val="37588960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decel="3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6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C:\Users\Administrator\Desktop\1.png">
            <a:extLst>
              <a:ext uri="{FF2B5EF4-FFF2-40B4-BE49-F238E27FC236}">
                <a16:creationId xmlns:a16="http://schemas.microsoft.com/office/drawing/2014/main" id="{A776E180-9BF1-46B5-B222-A06CD03BA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30" y="4801745"/>
            <a:ext cx="2807718" cy="109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Administrator\Desktop\2.png">
            <a:extLst>
              <a:ext uri="{FF2B5EF4-FFF2-40B4-BE49-F238E27FC236}">
                <a16:creationId xmlns:a16="http://schemas.microsoft.com/office/drawing/2014/main" id="{4BED4910-CEC9-4B50-A971-38D14C42F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886" y="5079903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EE062A-8AB3-42F1-9E1C-A149774254DC}"/>
              </a:ext>
            </a:extLst>
          </p:cNvPr>
          <p:cNvSpPr txBox="1"/>
          <p:nvPr/>
        </p:nvSpPr>
        <p:spPr>
          <a:xfrm>
            <a:off x="1537654" y="38891"/>
            <a:ext cx="84590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Quá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trình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xây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dựng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54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15" name="矩形 10">
            <a:extLst>
              <a:ext uri="{FF2B5EF4-FFF2-40B4-BE49-F238E27FC236}">
                <a16:creationId xmlns:a16="http://schemas.microsoft.com/office/drawing/2014/main" id="{DBE5B6A8-BDC2-4689-8810-DCDD78F1F5D4}"/>
              </a:ext>
            </a:extLst>
          </p:cNvPr>
          <p:cNvSpPr/>
          <p:nvPr/>
        </p:nvSpPr>
        <p:spPr>
          <a:xfrm flipV="1">
            <a:off x="0" y="916502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066EACB-FD2D-4C36-B9C0-AB5B289850F6}"/>
              </a:ext>
            </a:extLst>
          </p:cNvPr>
          <p:cNvSpPr/>
          <p:nvPr/>
        </p:nvSpPr>
        <p:spPr>
          <a:xfrm>
            <a:off x="314230" y="1167788"/>
            <a:ext cx="11595004" cy="5442332"/>
          </a:xfrm>
          <a:prstGeom prst="rect">
            <a:avLst/>
          </a:prstGeom>
          <a:solidFill>
            <a:schemeClr val="accent3">
              <a:alpha val="50000"/>
            </a:schemeClr>
          </a:solidFill>
          <a:ln w="38100">
            <a:solidFill>
              <a:schemeClr val="tx1"/>
            </a:solidFill>
            <a:prstDash val="dash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5E0274-E06E-4A38-8171-045B50504B8B}"/>
              </a:ext>
            </a:extLst>
          </p:cNvPr>
          <p:cNvSpPr txBox="1"/>
          <p:nvPr/>
        </p:nvSpPr>
        <p:spPr>
          <a:xfrm>
            <a:off x="504998" y="1208332"/>
            <a:ext cx="109810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1. Để </a:t>
            </a:r>
            <a:r>
              <a:rPr lang="en-US" altLang="en-US" sz="36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xây</a:t>
            </a: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dựng</a:t>
            </a: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kinh</a:t>
            </a: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Huế</a:t>
            </a: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nhà</a:t>
            </a: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Nguyễn</a:t>
            </a: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 đã làm </a:t>
            </a:r>
            <a:r>
              <a:rPr lang="en-US" altLang="en-US" sz="3600" b="1" dirty="0" err="1">
                <a:latin typeface="UVN Bay Buom Hep Nang" panose="00000400000000000000" pitchFamily="2" charset="0"/>
                <a:ea typeface="Cambria" panose="02040503050406030204" pitchFamily="18" charset="0"/>
              </a:rPr>
              <a:t>gì</a:t>
            </a:r>
            <a:r>
              <a:rPr lang="en-US" altLang="en-US" sz="3600" b="1" dirty="0">
                <a:latin typeface="UVN Bay Buom Hep Nang" panose="00000400000000000000" pitchFamily="2" charset="0"/>
                <a:ea typeface="Cambria" panose="02040503050406030204" pitchFamily="18" charset="0"/>
              </a:rPr>
              <a:t>?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626297-C627-4315-A80F-8123B697987C}"/>
              </a:ext>
            </a:extLst>
          </p:cNvPr>
          <p:cNvSpPr txBox="1"/>
          <p:nvPr/>
        </p:nvSpPr>
        <p:spPr>
          <a:xfrm>
            <a:off x="341973" y="1770924"/>
            <a:ext cx="108504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-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Huy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động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hàng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chục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vạn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dân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và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lính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phục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vụ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việc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xây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dựng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25EC87-9B5E-40B0-8F7E-CBFCF7D6C5D9}"/>
              </a:ext>
            </a:extLst>
          </p:cNvPr>
          <p:cNvSpPr txBox="1"/>
          <p:nvPr/>
        </p:nvSpPr>
        <p:spPr>
          <a:xfrm>
            <a:off x="504998" y="2401128"/>
            <a:ext cx="112227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US" altLang="en-US" sz="3600" b="1" dirty="0">
                <a:latin typeface="UVN Bay Buom Hep Nang" panose="00000400000000000000" pitchFamily="2" charset="0"/>
              </a:rPr>
              <a:t>2.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Nhà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Nguyễn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đã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sử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dụng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vật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liệu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gì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để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xây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dựng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kinh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?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A433F80-24E4-4615-9849-6B905CB49D44}"/>
              </a:ext>
            </a:extLst>
          </p:cNvPr>
          <p:cNvSpPr txBox="1"/>
          <p:nvPr/>
        </p:nvSpPr>
        <p:spPr>
          <a:xfrm>
            <a:off x="341973" y="3088003"/>
            <a:ext cx="94056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-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Đá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,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gỗ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,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vôi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,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gạch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,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ngói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từ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mọi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miền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đất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nước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đưa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về.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31ED1E-0CFC-40F3-AF9D-52FA95202138}"/>
              </a:ext>
            </a:extLst>
          </p:cNvPr>
          <p:cNvSpPr txBox="1"/>
          <p:nvPr/>
        </p:nvSpPr>
        <p:spPr>
          <a:xfrm>
            <a:off x="409613" y="3774878"/>
            <a:ext cx="1158573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US" altLang="en-US" sz="3600" b="1" dirty="0">
                <a:latin typeface="UVN Bay Buom Hep Nang" panose="00000400000000000000" pitchFamily="2" charset="0"/>
              </a:rPr>
              <a:t>3.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Nhà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Nguyễn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xây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dựng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kinh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Huế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trong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thời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gian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bao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lâu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?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Kết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quả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ra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sao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?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9452B4-202D-46D5-AD28-32AE252E8CE3}"/>
              </a:ext>
            </a:extLst>
          </p:cNvPr>
          <p:cNvSpPr txBox="1"/>
          <p:nvPr/>
        </p:nvSpPr>
        <p:spPr>
          <a:xfrm>
            <a:off x="333961" y="4915501"/>
            <a:ext cx="1152248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- Sau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vài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chục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năm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xây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dựng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và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tu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bổ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nhiều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lần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,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một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tòa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rộng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lớn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dài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hơn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2 km đã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mọc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lên. Đây là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tòa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đồ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sộ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đẹp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nhất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nước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ta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thời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đó.      </a:t>
            </a:r>
          </a:p>
        </p:txBody>
      </p:sp>
    </p:spTree>
    <p:extLst>
      <p:ext uri="{BB962C8B-B14F-4D97-AF65-F5344CB8AC3E}">
        <p14:creationId xmlns:p14="http://schemas.microsoft.com/office/powerpoint/2010/main" val="27341597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32000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8" decel="3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1" grpId="0"/>
      <p:bldP spid="12" grpId="0"/>
      <p:bldP spid="16" grpId="0"/>
      <p:bldP spid="18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C570C3F-7703-4D1E-B81B-522202CD70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4ED779-E09D-4D3C-AD65-0AFAA277B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2C7CBD-2DE2-481C-8897-46B76A4FC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76709" y="-499545"/>
            <a:ext cx="14743830" cy="7594276"/>
          </a:xfrm>
          <a:prstGeom prst="rect">
            <a:avLst/>
          </a:prstGeom>
        </p:spPr>
      </p:pic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DABA6445-9C07-47E7-931D-F17DB79F37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467" y="3141284"/>
            <a:ext cx="3953447" cy="39534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B5DE1F-59CD-497F-929D-62C84D0B2122}"/>
              </a:ext>
            </a:extLst>
          </p:cNvPr>
          <p:cNvSpPr txBox="1"/>
          <p:nvPr/>
        </p:nvSpPr>
        <p:spPr>
          <a:xfrm>
            <a:off x="143466" y="139726"/>
            <a:ext cx="119034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KẾT LUẬN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EEC915-D8AE-44D8-9E60-91E95F87CBF4}"/>
              </a:ext>
            </a:extLst>
          </p:cNvPr>
          <p:cNvSpPr txBox="1"/>
          <p:nvPr/>
        </p:nvSpPr>
        <p:spPr>
          <a:xfrm>
            <a:off x="2375919" y="1394560"/>
            <a:ext cx="787760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Kinh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thành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Huế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là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một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quần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thể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các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công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trình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kiến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trúc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và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nghệ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thuật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tuyệt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5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đẹp</a:t>
            </a:r>
            <a:r>
              <a:rPr lang="en-US" altLang="en-US" sz="5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.</a:t>
            </a:r>
            <a:endParaRPr lang="en-US" sz="5400" dirty="0">
              <a:latin typeface="UVN Bay Buom Hep Nang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6012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C:\Users\Administrator\Desktop\1.png">
            <a:extLst>
              <a:ext uri="{FF2B5EF4-FFF2-40B4-BE49-F238E27FC236}">
                <a16:creationId xmlns:a16="http://schemas.microsoft.com/office/drawing/2014/main" id="{A776E180-9BF1-46B5-B222-A06CD03BA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30" y="4801745"/>
            <a:ext cx="2807718" cy="109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Administrator\Desktop\2.png">
            <a:extLst>
              <a:ext uri="{FF2B5EF4-FFF2-40B4-BE49-F238E27FC236}">
                <a16:creationId xmlns:a16="http://schemas.microsoft.com/office/drawing/2014/main" id="{4BED4910-CEC9-4B50-A971-38D14C42F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539" y="4060444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EE062A-8AB3-42F1-9E1C-A149774254DC}"/>
              </a:ext>
            </a:extLst>
          </p:cNvPr>
          <p:cNvSpPr txBox="1"/>
          <p:nvPr/>
        </p:nvSpPr>
        <p:spPr>
          <a:xfrm>
            <a:off x="1537654" y="38891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Cấu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trúc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6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15" name="矩形 10">
            <a:extLst>
              <a:ext uri="{FF2B5EF4-FFF2-40B4-BE49-F238E27FC236}">
                <a16:creationId xmlns:a16="http://schemas.microsoft.com/office/drawing/2014/main" id="{DBE5B6A8-BDC2-4689-8810-DCDD78F1F5D4}"/>
              </a:ext>
            </a:extLst>
          </p:cNvPr>
          <p:cNvSpPr/>
          <p:nvPr/>
        </p:nvSpPr>
        <p:spPr>
          <a:xfrm flipV="1">
            <a:off x="0" y="1019459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E596CF9-A087-48B9-9108-68CC473B8043}"/>
              </a:ext>
            </a:extLst>
          </p:cNvPr>
          <p:cNvSpPr txBox="1"/>
          <p:nvPr/>
        </p:nvSpPr>
        <p:spPr>
          <a:xfrm>
            <a:off x="6915216" y="2677821"/>
            <a:ext cx="5002806" cy="2123658"/>
          </a:xfrm>
          <a:custGeom>
            <a:avLst/>
            <a:gdLst>
              <a:gd name="connsiteX0" fmla="*/ 0 w 5002806"/>
              <a:gd name="connsiteY0" fmla="*/ 0 h 2123658"/>
              <a:gd name="connsiteX1" fmla="*/ 605895 w 5002806"/>
              <a:gd name="connsiteY1" fmla="*/ 0 h 2123658"/>
              <a:gd name="connsiteX2" fmla="*/ 1011679 w 5002806"/>
              <a:gd name="connsiteY2" fmla="*/ 0 h 2123658"/>
              <a:gd name="connsiteX3" fmla="*/ 1517518 w 5002806"/>
              <a:gd name="connsiteY3" fmla="*/ 0 h 2123658"/>
              <a:gd name="connsiteX4" fmla="*/ 2173441 w 5002806"/>
              <a:gd name="connsiteY4" fmla="*/ 0 h 2123658"/>
              <a:gd name="connsiteX5" fmla="*/ 2729309 w 5002806"/>
              <a:gd name="connsiteY5" fmla="*/ 0 h 2123658"/>
              <a:gd name="connsiteX6" fmla="*/ 3335204 w 5002806"/>
              <a:gd name="connsiteY6" fmla="*/ 0 h 2123658"/>
              <a:gd name="connsiteX7" fmla="*/ 3841043 w 5002806"/>
              <a:gd name="connsiteY7" fmla="*/ 0 h 2123658"/>
              <a:gd name="connsiteX8" fmla="*/ 4396911 w 5002806"/>
              <a:gd name="connsiteY8" fmla="*/ 0 h 2123658"/>
              <a:gd name="connsiteX9" fmla="*/ 5002806 w 5002806"/>
              <a:gd name="connsiteY9" fmla="*/ 0 h 2123658"/>
              <a:gd name="connsiteX10" fmla="*/ 5002806 w 5002806"/>
              <a:gd name="connsiteY10" fmla="*/ 488441 h 2123658"/>
              <a:gd name="connsiteX11" fmla="*/ 5002806 w 5002806"/>
              <a:gd name="connsiteY11" fmla="*/ 955646 h 2123658"/>
              <a:gd name="connsiteX12" fmla="*/ 5002806 w 5002806"/>
              <a:gd name="connsiteY12" fmla="*/ 1444087 h 2123658"/>
              <a:gd name="connsiteX13" fmla="*/ 5002806 w 5002806"/>
              <a:gd name="connsiteY13" fmla="*/ 2123658 h 2123658"/>
              <a:gd name="connsiteX14" fmla="*/ 4446939 w 5002806"/>
              <a:gd name="connsiteY14" fmla="*/ 2123658 h 2123658"/>
              <a:gd name="connsiteX15" fmla="*/ 3891071 w 5002806"/>
              <a:gd name="connsiteY15" fmla="*/ 2123658 h 2123658"/>
              <a:gd name="connsiteX16" fmla="*/ 3435260 w 5002806"/>
              <a:gd name="connsiteY16" fmla="*/ 2123658 h 2123658"/>
              <a:gd name="connsiteX17" fmla="*/ 2879393 w 5002806"/>
              <a:gd name="connsiteY17" fmla="*/ 2123658 h 2123658"/>
              <a:gd name="connsiteX18" fmla="*/ 2323525 w 5002806"/>
              <a:gd name="connsiteY18" fmla="*/ 2123658 h 2123658"/>
              <a:gd name="connsiteX19" fmla="*/ 1767658 w 5002806"/>
              <a:gd name="connsiteY19" fmla="*/ 2123658 h 2123658"/>
              <a:gd name="connsiteX20" fmla="*/ 1211791 w 5002806"/>
              <a:gd name="connsiteY20" fmla="*/ 2123658 h 2123658"/>
              <a:gd name="connsiteX21" fmla="*/ 705952 w 5002806"/>
              <a:gd name="connsiteY21" fmla="*/ 2123658 h 2123658"/>
              <a:gd name="connsiteX22" fmla="*/ 0 w 5002806"/>
              <a:gd name="connsiteY22" fmla="*/ 2123658 h 2123658"/>
              <a:gd name="connsiteX23" fmla="*/ 0 w 5002806"/>
              <a:gd name="connsiteY23" fmla="*/ 1592744 h 2123658"/>
              <a:gd name="connsiteX24" fmla="*/ 0 w 5002806"/>
              <a:gd name="connsiteY24" fmla="*/ 1040592 h 2123658"/>
              <a:gd name="connsiteX25" fmla="*/ 0 w 5002806"/>
              <a:gd name="connsiteY25" fmla="*/ 488441 h 2123658"/>
              <a:gd name="connsiteX26" fmla="*/ 0 w 5002806"/>
              <a:gd name="connsiteY26" fmla="*/ 0 h 2123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002806" h="2123658" fill="none" extrusionOk="0">
                <a:moveTo>
                  <a:pt x="0" y="0"/>
                </a:moveTo>
                <a:cubicBezTo>
                  <a:pt x="174458" y="-30710"/>
                  <a:pt x="450417" y="50257"/>
                  <a:pt x="605895" y="0"/>
                </a:cubicBezTo>
                <a:cubicBezTo>
                  <a:pt x="761374" y="-50257"/>
                  <a:pt x="895170" y="39092"/>
                  <a:pt x="1011679" y="0"/>
                </a:cubicBezTo>
                <a:cubicBezTo>
                  <a:pt x="1128188" y="-39092"/>
                  <a:pt x="1270086" y="30337"/>
                  <a:pt x="1517518" y="0"/>
                </a:cubicBezTo>
                <a:cubicBezTo>
                  <a:pt x="1764950" y="-30337"/>
                  <a:pt x="2032750" y="76306"/>
                  <a:pt x="2173441" y="0"/>
                </a:cubicBezTo>
                <a:cubicBezTo>
                  <a:pt x="2314132" y="-76306"/>
                  <a:pt x="2536288" y="23898"/>
                  <a:pt x="2729309" y="0"/>
                </a:cubicBezTo>
                <a:cubicBezTo>
                  <a:pt x="2922330" y="-23898"/>
                  <a:pt x="3124618" y="18400"/>
                  <a:pt x="3335204" y="0"/>
                </a:cubicBezTo>
                <a:cubicBezTo>
                  <a:pt x="3545790" y="-18400"/>
                  <a:pt x="3650471" y="34430"/>
                  <a:pt x="3841043" y="0"/>
                </a:cubicBezTo>
                <a:cubicBezTo>
                  <a:pt x="4031615" y="-34430"/>
                  <a:pt x="4245117" y="5510"/>
                  <a:pt x="4396911" y="0"/>
                </a:cubicBezTo>
                <a:cubicBezTo>
                  <a:pt x="4548705" y="-5510"/>
                  <a:pt x="4866560" y="19496"/>
                  <a:pt x="5002806" y="0"/>
                </a:cubicBezTo>
                <a:cubicBezTo>
                  <a:pt x="5035017" y="170805"/>
                  <a:pt x="4965561" y="271625"/>
                  <a:pt x="5002806" y="488441"/>
                </a:cubicBezTo>
                <a:cubicBezTo>
                  <a:pt x="5040051" y="705257"/>
                  <a:pt x="4967993" y="767548"/>
                  <a:pt x="5002806" y="955646"/>
                </a:cubicBezTo>
                <a:cubicBezTo>
                  <a:pt x="5037619" y="1143744"/>
                  <a:pt x="4962136" y="1210926"/>
                  <a:pt x="5002806" y="1444087"/>
                </a:cubicBezTo>
                <a:cubicBezTo>
                  <a:pt x="5043476" y="1677248"/>
                  <a:pt x="4992919" y="1948797"/>
                  <a:pt x="5002806" y="2123658"/>
                </a:cubicBezTo>
                <a:cubicBezTo>
                  <a:pt x="4828084" y="2169355"/>
                  <a:pt x="4655194" y="2084489"/>
                  <a:pt x="4446939" y="2123658"/>
                </a:cubicBezTo>
                <a:cubicBezTo>
                  <a:pt x="4238684" y="2162827"/>
                  <a:pt x="4077582" y="2070419"/>
                  <a:pt x="3891071" y="2123658"/>
                </a:cubicBezTo>
                <a:cubicBezTo>
                  <a:pt x="3704560" y="2176897"/>
                  <a:pt x="3625118" y="2071320"/>
                  <a:pt x="3435260" y="2123658"/>
                </a:cubicBezTo>
                <a:cubicBezTo>
                  <a:pt x="3245402" y="2175996"/>
                  <a:pt x="3148347" y="2081743"/>
                  <a:pt x="2879393" y="2123658"/>
                </a:cubicBezTo>
                <a:cubicBezTo>
                  <a:pt x="2610439" y="2165573"/>
                  <a:pt x="2499499" y="2110475"/>
                  <a:pt x="2323525" y="2123658"/>
                </a:cubicBezTo>
                <a:cubicBezTo>
                  <a:pt x="2147551" y="2136841"/>
                  <a:pt x="2043304" y="2103450"/>
                  <a:pt x="1767658" y="2123658"/>
                </a:cubicBezTo>
                <a:cubicBezTo>
                  <a:pt x="1492012" y="2143866"/>
                  <a:pt x="1331351" y="2108811"/>
                  <a:pt x="1211791" y="2123658"/>
                </a:cubicBezTo>
                <a:cubicBezTo>
                  <a:pt x="1092231" y="2138505"/>
                  <a:pt x="815435" y="2104471"/>
                  <a:pt x="705952" y="2123658"/>
                </a:cubicBezTo>
                <a:cubicBezTo>
                  <a:pt x="596469" y="2142845"/>
                  <a:pt x="336361" y="2067492"/>
                  <a:pt x="0" y="2123658"/>
                </a:cubicBezTo>
                <a:cubicBezTo>
                  <a:pt x="-23062" y="1877618"/>
                  <a:pt x="35377" y="1760503"/>
                  <a:pt x="0" y="1592744"/>
                </a:cubicBezTo>
                <a:cubicBezTo>
                  <a:pt x="-35377" y="1424985"/>
                  <a:pt x="46548" y="1296271"/>
                  <a:pt x="0" y="1040592"/>
                </a:cubicBezTo>
                <a:cubicBezTo>
                  <a:pt x="-46548" y="784913"/>
                  <a:pt x="33932" y="636218"/>
                  <a:pt x="0" y="488441"/>
                </a:cubicBezTo>
                <a:cubicBezTo>
                  <a:pt x="-33932" y="340664"/>
                  <a:pt x="35214" y="196604"/>
                  <a:pt x="0" y="0"/>
                </a:cubicBezTo>
                <a:close/>
              </a:path>
              <a:path w="5002806" h="2123658" stroke="0" extrusionOk="0">
                <a:moveTo>
                  <a:pt x="0" y="0"/>
                </a:moveTo>
                <a:cubicBezTo>
                  <a:pt x="139113" y="-42181"/>
                  <a:pt x="308139" y="49832"/>
                  <a:pt x="505839" y="0"/>
                </a:cubicBezTo>
                <a:cubicBezTo>
                  <a:pt x="703539" y="-49832"/>
                  <a:pt x="770255" y="9516"/>
                  <a:pt x="911622" y="0"/>
                </a:cubicBezTo>
                <a:cubicBezTo>
                  <a:pt x="1052989" y="-9516"/>
                  <a:pt x="1414144" y="2745"/>
                  <a:pt x="1567546" y="0"/>
                </a:cubicBezTo>
                <a:cubicBezTo>
                  <a:pt x="1720948" y="-2745"/>
                  <a:pt x="1922924" y="6493"/>
                  <a:pt x="2073385" y="0"/>
                </a:cubicBezTo>
                <a:cubicBezTo>
                  <a:pt x="2223846" y="-6493"/>
                  <a:pt x="2408153" y="25304"/>
                  <a:pt x="2579224" y="0"/>
                </a:cubicBezTo>
                <a:cubicBezTo>
                  <a:pt x="2750295" y="-25304"/>
                  <a:pt x="2954059" y="61431"/>
                  <a:pt x="3235148" y="0"/>
                </a:cubicBezTo>
                <a:cubicBezTo>
                  <a:pt x="3516237" y="-61431"/>
                  <a:pt x="3463160" y="20209"/>
                  <a:pt x="3690959" y="0"/>
                </a:cubicBezTo>
                <a:cubicBezTo>
                  <a:pt x="3918758" y="-20209"/>
                  <a:pt x="4198075" y="47985"/>
                  <a:pt x="4346883" y="0"/>
                </a:cubicBezTo>
                <a:cubicBezTo>
                  <a:pt x="4495691" y="-47985"/>
                  <a:pt x="4760128" y="3663"/>
                  <a:pt x="5002806" y="0"/>
                </a:cubicBezTo>
                <a:cubicBezTo>
                  <a:pt x="5049225" y="255940"/>
                  <a:pt x="4968170" y="416258"/>
                  <a:pt x="5002806" y="530915"/>
                </a:cubicBezTo>
                <a:cubicBezTo>
                  <a:pt x="5037442" y="645572"/>
                  <a:pt x="4944328" y="899544"/>
                  <a:pt x="5002806" y="1061829"/>
                </a:cubicBezTo>
                <a:cubicBezTo>
                  <a:pt x="5061284" y="1224114"/>
                  <a:pt x="4941924" y="1467065"/>
                  <a:pt x="5002806" y="1613980"/>
                </a:cubicBezTo>
                <a:cubicBezTo>
                  <a:pt x="5063688" y="1760895"/>
                  <a:pt x="4948897" y="1894959"/>
                  <a:pt x="5002806" y="2123658"/>
                </a:cubicBezTo>
                <a:cubicBezTo>
                  <a:pt x="4800465" y="2187588"/>
                  <a:pt x="4709574" y="2064349"/>
                  <a:pt x="4446939" y="2123658"/>
                </a:cubicBezTo>
                <a:cubicBezTo>
                  <a:pt x="4184304" y="2182967"/>
                  <a:pt x="4142885" y="2083676"/>
                  <a:pt x="3991127" y="2123658"/>
                </a:cubicBezTo>
                <a:cubicBezTo>
                  <a:pt x="3839369" y="2163640"/>
                  <a:pt x="3644392" y="2117863"/>
                  <a:pt x="3435260" y="2123658"/>
                </a:cubicBezTo>
                <a:cubicBezTo>
                  <a:pt x="3226128" y="2129453"/>
                  <a:pt x="3056050" y="2057077"/>
                  <a:pt x="2779337" y="2123658"/>
                </a:cubicBezTo>
                <a:cubicBezTo>
                  <a:pt x="2502624" y="2190239"/>
                  <a:pt x="2418631" y="2088371"/>
                  <a:pt x="2223469" y="2123658"/>
                </a:cubicBezTo>
                <a:cubicBezTo>
                  <a:pt x="2028307" y="2158945"/>
                  <a:pt x="1902551" y="2101715"/>
                  <a:pt x="1817686" y="2123658"/>
                </a:cubicBezTo>
                <a:cubicBezTo>
                  <a:pt x="1732821" y="2145601"/>
                  <a:pt x="1472546" y="2090118"/>
                  <a:pt x="1361875" y="2123658"/>
                </a:cubicBezTo>
                <a:cubicBezTo>
                  <a:pt x="1251204" y="2157198"/>
                  <a:pt x="989553" y="2081813"/>
                  <a:pt x="705952" y="2123658"/>
                </a:cubicBezTo>
                <a:cubicBezTo>
                  <a:pt x="422351" y="2165503"/>
                  <a:pt x="280803" y="2052167"/>
                  <a:pt x="0" y="2123658"/>
                </a:cubicBezTo>
                <a:cubicBezTo>
                  <a:pt x="-44687" y="2000604"/>
                  <a:pt x="46854" y="1786917"/>
                  <a:pt x="0" y="1635217"/>
                </a:cubicBezTo>
                <a:cubicBezTo>
                  <a:pt x="-46854" y="1483517"/>
                  <a:pt x="8730" y="1281779"/>
                  <a:pt x="0" y="1125539"/>
                </a:cubicBezTo>
                <a:cubicBezTo>
                  <a:pt x="-8730" y="969299"/>
                  <a:pt x="7735" y="790310"/>
                  <a:pt x="0" y="658334"/>
                </a:cubicBezTo>
                <a:cubicBezTo>
                  <a:pt x="-7735" y="526358"/>
                  <a:pt x="50825" y="299816"/>
                  <a:pt x="0" y="0"/>
                </a:cubicBezTo>
                <a:close/>
              </a:path>
            </a:pathLst>
          </a:custGeom>
          <a:ln w="38100"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Em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hãy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mô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tả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cấu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trúc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độc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đáo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của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kinh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thành</a:t>
            </a:r>
            <a:r>
              <a:rPr lang="en-US" sz="4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latin typeface="Cambria" panose="02040503050406030204" pitchFamily="18" charset="0"/>
                <a:ea typeface="Cambria" panose="02040503050406030204" pitchFamily="18" charset="0"/>
              </a:rPr>
              <a:t>Huế</a:t>
            </a:r>
            <a:endParaRPr lang="en-US" sz="4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" name="Picture 2" descr="A picture containing sky, building, outdoor, old&#10;&#10;Description automatically generated">
            <a:extLst>
              <a:ext uri="{FF2B5EF4-FFF2-40B4-BE49-F238E27FC236}">
                <a16:creationId xmlns:a16="http://schemas.microsoft.com/office/drawing/2014/main" id="{A1BC72D6-37E2-4152-B254-AC32BB26C7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728" y="1466565"/>
            <a:ext cx="6322098" cy="45461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502175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32000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8" decel="3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C:\Users\Administrator\Desktop\1.png">
            <a:extLst>
              <a:ext uri="{FF2B5EF4-FFF2-40B4-BE49-F238E27FC236}">
                <a16:creationId xmlns:a16="http://schemas.microsoft.com/office/drawing/2014/main" id="{A776E180-9BF1-46B5-B222-A06CD03BA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30" y="4801745"/>
            <a:ext cx="2807718" cy="109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Administrator\Desktop\2.png">
            <a:extLst>
              <a:ext uri="{FF2B5EF4-FFF2-40B4-BE49-F238E27FC236}">
                <a16:creationId xmlns:a16="http://schemas.microsoft.com/office/drawing/2014/main" id="{4BED4910-CEC9-4B50-A971-38D14C42F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539" y="4060444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EE062A-8AB3-42F1-9E1C-A149774254DC}"/>
              </a:ext>
            </a:extLst>
          </p:cNvPr>
          <p:cNvSpPr txBox="1"/>
          <p:nvPr/>
        </p:nvSpPr>
        <p:spPr>
          <a:xfrm>
            <a:off x="1671218" y="-42818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Sơ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đồ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6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15" name="矩形 10">
            <a:extLst>
              <a:ext uri="{FF2B5EF4-FFF2-40B4-BE49-F238E27FC236}">
                <a16:creationId xmlns:a16="http://schemas.microsoft.com/office/drawing/2014/main" id="{DBE5B6A8-BDC2-4689-8810-DCDD78F1F5D4}"/>
              </a:ext>
            </a:extLst>
          </p:cNvPr>
          <p:cNvSpPr/>
          <p:nvPr/>
        </p:nvSpPr>
        <p:spPr>
          <a:xfrm flipV="1">
            <a:off x="0" y="1019459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CDD5A21D-4A6F-414E-A4D3-79F76A6FE2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3671" y="948506"/>
            <a:ext cx="6246688" cy="5897367"/>
          </a:xfrm>
          <a:prstGeom prst="rect">
            <a:avLst/>
          </a:prstGeom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0EE0119-2334-4D15-80BF-5215137DC0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62222"/>
            <a:ext cx="5983671" cy="5897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1355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32000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8" decel="3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任意多边形 9">
            <a:extLst>
              <a:ext uri="{FF2B5EF4-FFF2-40B4-BE49-F238E27FC236}">
                <a16:creationId xmlns:a16="http://schemas.microsoft.com/office/drawing/2014/main" id="{D99E5600-598A-45CF-8D3F-DE2802B63861}"/>
              </a:ext>
            </a:extLst>
          </p:cNvPr>
          <p:cNvSpPr/>
          <p:nvPr/>
        </p:nvSpPr>
        <p:spPr>
          <a:xfrm>
            <a:off x="153422" y="1621361"/>
            <a:ext cx="4891190" cy="1799410"/>
          </a:xfrm>
          <a:custGeom>
            <a:avLst/>
            <a:gdLst>
              <a:gd name="connsiteX0" fmla="*/ 583324 w 9963806"/>
              <a:gd name="connsiteY0" fmla="*/ 0 h 5286426"/>
              <a:gd name="connsiteX1" fmla="*/ 9474265 w 9963806"/>
              <a:gd name="connsiteY1" fmla="*/ 0 h 5286426"/>
              <a:gd name="connsiteX2" fmla="*/ 9486116 w 9963806"/>
              <a:gd name="connsiteY2" fmla="*/ 117559 h 5286426"/>
              <a:gd name="connsiteX3" fmla="*/ 9940029 w 9963806"/>
              <a:gd name="connsiteY3" fmla="*/ 571472 h 5286426"/>
              <a:gd name="connsiteX4" fmla="*/ 9963806 w 9963806"/>
              <a:gd name="connsiteY4" fmla="*/ 573869 h 5286426"/>
              <a:gd name="connsiteX5" fmla="*/ 9963806 w 9963806"/>
              <a:gd name="connsiteY5" fmla="*/ 4712556 h 5286426"/>
              <a:gd name="connsiteX6" fmla="*/ 9940029 w 9963806"/>
              <a:gd name="connsiteY6" fmla="*/ 4714953 h 5286426"/>
              <a:gd name="connsiteX7" fmla="*/ 9474265 w 9963806"/>
              <a:gd name="connsiteY7" fmla="*/ 5286426 h 5286426"/>
              <a:gd name="connsiteX8" fmla="*/ 583323 w 9963806"/>
              <a:gd name="connsiteY8" fmla="*/ 5286426 h 5286426"/>
              <a:gd name="connsiteX9" fmla="*/ 117559 w 9963806"/>
              <a:gd name="connsiteY9" fmla="*/ 4714953 h 5286426"/>
              <a:gd name="connsiteX10" fmla="*/ 0 w 9963806"/>
              <a:gd name="connsiteY10" fmla="*/ 4703102 h 5286426"/>
              <a:gd name="connsiteX11" fmla="*/ 0 w 9963806"/>
              <a:gd name="connsiteY11" fmla="*/ 583324 h 5286426"/>
              <a:gd name="connsiteX12" fmla="*/ 583324 w 9963806"/>
              <a:gd name="connsiteY12" fmla="*/ 0 h 5286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63806" h="5286426">
                <a:moveTo>
                  <a:pt x="583324" y="0"/>
                </a:moveTo>
                <a:lnTo>
                  <a:pt x="9474265" y="0"/>
                </a:lnTo>
                <a:lnTo>
                  <a:pt x="9486116" y="117559"/>
                </a:lnTo>
                <a:cubicBezTo>
                  <a:pt x="9532738" y="345397"/>
                  <a:pt x="9712191" y="524850"/>
                  <a:pt x="9940029" y="571472"/>
                </a:cubicBezTo>
                <a:lnTo>
                  <a:pt x="9963806" y="573869"/>
                </a:lnTo>
                <a:lnTo>
                  <a:pt x="9963806" y="4712556"/>
                </a:lnTo>
                <a:lnTo>
                  <a:pt x="9940029" y="4714953"/>
                </a:lnTo>
                <a:cubicBezTo>
                  <a:pt x="9674218" y="4769346"/>
                  <a:pt x="9474265" y="5004535"/>
                  <a:pt x="9474265" y="5286426"/>
                </a:cubicBezTo>
                <a:lnTo>
                  <a:pt x="583323" y="5286426"/>
                </a:lnTo>
                <a:cubicBezTo>
                  <a:pt x="583323" y="5004535"/>
                  <a:pt x="383370" y="4769346"/>
                  <a:pt x="117559" y="4714953"/>
                </a:cubicBezTo>
                <a:lnTo>
                  <a:pt x="0" y="4703102"/>
                </a:lnTo>
                <a:lnTo>
                  <a:pt x="0" y="583324"/>
                </a:lnTo>
                <a:cubicBezTo>
                  <a:pt x="322161" y="583324"/>
                  <a:pt x="583324" y="322160"/>
                  <a:pt x="583324" y="0"/>
                </a:cubicBezTo>
                <a:close/>
              </a:path>
            </a:pathLst>
          </a:custGeom>
          <a:solidFill>
            <a:schemeClr val="bg1"/>
          </a:solidFill>
          <a:ln w="95250">
            <a:solidFill>
              <a:schemeClr val="accent2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ea typeface="字魂36号-正文宋楷" panose="00000500000000000000" pitchFamily="2" charset="-122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324828-2AD7-479A-BF2E-DBA33D122A81}"/>
              </a:ext>
            </a:extLst>
          </p:cNvPr>
          <p:cNvSpPr txBox="1"/>
          <p:nvPr/>
        </p:nvSpPr>
        <p:spPr>
          <a:xfrm>
            <a:off x="1537654" y="38891"/>
            <a:ext cx="84590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Cấu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trúc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54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54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54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6" name="矩形 10">
            <a:extLst>
              <a:ext uri="{FF2B5EF4-FFF2-40B4-BE49-F238E27FC236}">
                <a16:creationId xmlns:a16="http://schemas.microsoft.com/office/drawing/2014/main" id="{912F5A1A-A884-45C9-B2B7-CD0291E5E075}"/>
              </a:ext>
            </a:extLst>
          </p:cNvPr>
          <p:cNvSpPr/>
          <p:nvPr/>
        </p:nvSpPr>
        <p:spPr>
          <a:xfrm flipV="1">
            <a:off x="0" y="968971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91B97E-EFCD-4E6A-B75B-ADF7B107947A}"/>
              </a:ext>
            </a:extLst>
          </p:cNvPr>
          <p:cNvSpPr txBox="1"/>
          <p:nvPr/>
        </p:nvSpPr>
        <p:spPr>
          <a:xfrm>
            <a:off x="642146" y="1797791"/>
            <a:ext cx="391374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4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Kinh</a:t>
            </a:r>
            <a:r>
              <a:rPr lang="en-US" altLang="en-US" sz="44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44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gồm</a:t>
            </a:r>
            <a:r>
              <a:rPr lang="en-US" altLang="en-US" sz="44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ba</a:t>
            </a:r>
            <a:r>
              <a:rPr lang="en-US" altLang="en-US" sz="44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vòng</a:t>
            </a:r>
            <a:r>
              <a:rPr lang="en-US" altLang="en-US" sz="44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44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: </a:t>
            </a:r>
            <a:endParaRPr lang="en-US" altLang="en-US" sz="4400" b="1" i="1" dirty="0">
              <a:solidFill>
                <a:srgbClr val="C00000"/>
              </a:solidFill>
              <a:latin typeface="UVN Bay Buom Hep Nang" panose="00000400000000000000" pitchFamily="2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907461B-01A7-4DA0-A984-DF60B74F964B}"/>
              </a:ext>
            </a:extLst>
          </p:cNvPr>
          <p:cNvGrpSpPr/>
          <p:nvPr/>
        </p:nvGrpSpPr>
        <p:grpSpPr>
          <a:xfrm>
            <a:off x="6715250" y="1565541"/>
            <a:ext cx="4370566" cy="1316875"/>
            <a:chOff x="6968988" y="231407"/>
            <a:chExt cx="3200400" cy="1023217"/>
          </a:xfrm>
        </p:grpSpPr>
        <p:sp>
          <p:nvSpPr>
            <p:cNvPr id="13" name="缺角矩形 1">
              <a:extLst>
                <a:ext uri="{FF2B5EF4-FFF2-40B4-BE49-F238E27FC236}">
                  <a16:creationId xmlns:a16="http://schemas.microsoft.com/office/drawing/2014/main" id="{9AB3B36F-8D94-45B8-BB16-D67766018553}"/>
                </a:ext>
              </a:extLst>
            </p:cNvPr>
            <p:cNvSpPr/>
            <p:nvPr/>
          </p:nvSpPr>
          <p:spPr>
            <a:xfrm>
              <a:off x="6968988" y="231407"/>
              <a:ext cx="3200400" cy="1023217"/>
            </a:xfrm>
            <a:prstGeom prst="plaque">
              <a:avLst/>
            </a:prstGeom>
            <a:solidFill>
              <a:srgbClr val="F2D8B7"/>
            </a:solidFill>
            <a:ln w="57150">
              <a:solidFill>
                <a:srgbClr val="98001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000" dirty="0">
                <a:ea typeface="字魂36号-正文宋楷" panose="00000500000000000000" pitchFamily="2" charset="-122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3737954-7697-4627-AC7D-905167E10FBD}"/>
                </a:ext>
              </a:extLst>
            </p:cNvPr>
            <p:cNvSpPr txBox="1"/>
            <p:nvPr/>
          </p:nvSpPr>
          <p:spPr>
            <a:xfrm>
              <a:off x="7192207" y="389071"/>
              <a:ext cx="2749078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4400" b="1" dirty="0" err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Phòng</a:t>
              </a:r>
              <a:r>
                <a:rPr lang="en-US" sz="4400" b="1" dirty="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 </a:t>
              </a:r>
              <a:r>
                <a:rPr lang="en-US" sz="4400" b="1" dirty="0" err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Thành</a:t>
              </a:r>
              <a:endParaRPr lang="en-US" sz="4400" dirty="0"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B177330-8021-497C-8089-9BD173EFC017}"/>
              </a:ext>
            </a:extLst>
          </p:cNvPr>
          <p:cNvGrpSpPr/>
          <p:nvPr/>
        </p:nvGrpSpPr>
        <p:grpSpPr>
          <a:xfrm>
            <a:off x="6735489" y="3402005"/>
            <a:ext cx="4350327" cy="1316875"/>
            <a:chOff x="6968988" y="231407"/>
            <a:chExt cx="3200400" cy="1023217"/>
          </a:xfrm>
        </p:grpSpPr>
        <p:sp>
          <p:nvSpPr>
            <p:cNvPr id="16" name="缺角矩形 1">
              <a:extLst>
                <a:ext uri="{FF2B5EF4-FFF2-40B4-BE49-F238E27FC236}">
                  <a16:creationId xmlns:a16="http://schemas.microsoft.com/office/drawing/2014/main" id="{37406B0D-E4C7-4B3A-B60C-892F3FA20ED3}"/>
                </a:ext>
              </a:extLst>
            </p:cNvPr>
            <p:cNvSpPr/>
            <p:nvPr/>
          </p:nvSpPr>
          <p:spPr>
            <a:xfrm>
              <a:off x="6968988" y="231407"/>
              <a:ext cx="3200400" cy="1023217"/>
            </a:xfrm>
            <a:prstGeom prst="plaque">
              <a:avLst/>
            </a:prstGeom>
            <a:solidFill>
              <a:srgbClr val="F2D8B7"/>
            </a:solidFill>
            <a:ln w="57150">
              <a:solidFill>
                <a:srgbClr val="98001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000" dirty="0">
                <a:ea typeface="字魂36号-正文宋楷" panose="00000500000000000000" pitchFamily="2" charset="-122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898F4A7D-8699-4C0E-A1C6-255DEAE3C429}"/>
                </a:ext>
              </a:extLst>
            </p:cNvPr>
            <p:cNvSpPr txBox="1"/>
            <p:nvPr/>
          </p:nvSpPr>
          <p:spPr>
            <a:xfrm>
              <a:off x="7192207" y="389071"/>
              <a:ext cx="2749078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4400" b="1" dirty="0" err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Hoàng</a:t>
              </a:r>
              <a:r>
                <a:rPr lang="en-US" sz="4400" b="1" dirty="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 </a:t>
              </a:r>
              <a:r>
                <a:rPr lang="en-US" sz="4400" b="1" dirty="0" err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Thành</a:t>
              </a:r>
              <a:endParaRPr lang="en-US" sz="4400" dirty="0"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CE11DE2-1DE3-4CC0-A8E9-7EC7B0BD3D52}"/>
              </a:ext>
            </a:extLst>
          </p:cNvPr>
          <p:cNvGrpSpPr/>
          <p:nvPr/>
        </p:nvGrpSpPr>
        <p:grpSpPr>
          <a:xfrm>
            <a:off x="6735489" y="5234537"/>
            <a:ext cx="4350327" cy="1316875"/>
            <a:chOff x="6968988" y="231407"/>
            <a:chExt cx="3200400" cy="1023217"/>
          </a:xfrm>
        </p:grpSpPr>
        <p:sp>
          <p:nvSpPr>
            <p:cNvPr id="19" name="缺角矩形 1">
              <a:extLst>
                <a:ext uri="{FF2B5EF4-FFF2-40B4-BE49-F238E27FC236}">
                  <a16:creationId xmlns:a16="http://schemas.microsoft.com/office/drawing/2014/main" id="{63A6CFB8-12AA-4A18-904A-6BC2FC8BDA7F}"/>
                </a:ext>
              </a:extLst>
            </p:cNvPr>
            <p:cNvSpPr/>
            <p:nvPr/>
          </p:nvSpPr>
          <p:spPr>
            <a:xfrm>
              <a:off x="6968988" y="231407"/>
              <a:ext cx="3200400" cy="1023217"/>
            </a:xfrm>
            <a:prstGeom prst="plaque">
              <a:avLst/>
            </a:prstGeom>
            <a:solidFill>
              <a:srgbClr val="F2D8B7"/>
            </a:solidFill>
            <a:ln w="57150">
              <a:solidFill>
                <a:srgbClr val="98001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000" dirty="0">
                <a:ea typeface="字魂36号-正文宋楷" panose="00000500000000000000" pitchFamily="2" charset="-122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EDB2A18-8488-4AB2-B456-E3C0F9E4CE3E}"/>
                </a:ext>
              </a:extLst>
            </p:cNvPr>
            <p:cNvSpPr txBox="1"/>
            <p:nvPr/>
          </p:nvSpPr>
          <p:spPr>
            <a:xfrm>
              <a:off x="7192207" y="389071"/>
              <a:ext cx="2749078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4400" b="1" dirty="0" err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Tử</a:t>
              </a:r>
              <a:r>
                <a:rPr lang="en-US" sz="4400" b="1" dirty="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 </a:t>
              </a:r>
              <a:r>
                <a:rPr lang="en-US" sz="4400" b="1" dirty="0" err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Cấm</a:t>
              </a:r>
              <a:r>
                <a:rPr lang="en-US" sz="4400" b="1" dirty="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 </a:t>
              </a:r>
              <a:r>
                <a:rPr lang="en-US" sz="4400" b="1" dirty="0" err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775B46"/>
                  </a:solidFill>
                  <a:effectLst>
                    <a:innerShdw blurRad="63500" dist="50800" dir="18900000">
                      <a:prstClr val="black">
                        <a:alpha val="50000"/>
                      </a:prstClr>
                    </a:innerShdw>
                  </a:effectLst>
                  <a:latin typeface="UTM Azuki" panose="02040603050506020204" pitchFamily="18" charset="0"/>
                  <a:cs typeface="Calibri Light" panose="020F0302020204030204" pitchFamily="34" charset="0"/>
                </a:rPr>
                <a:t>Thành</a:t>
              </a:r>
              <a:endParaRPr lang="en-US" sz="4400" dirty="0"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009177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5" grpId="0"/>
      <p:bldP spid="6" grpId="0" animBg="1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35CEE09D-77DA-402A-8935-56A110D0B9A8}"/>
              </a:ext>
            </a:extLst>
          </p:cNvPr>
          <p:cNvSpPr/>
          <p:nvPr/>
        </p:nvSpPr>
        <p:spPr>
          <a:xfrm>
            <a:off x="2478165" y="80362"/>
            <a:ext cx="7068443" cy="880788"/>
          </a:xfrm>
          <a:prstGeom prst="snip2DiagRect">
            <a:avLst>
              <a:gd name="adj1" fmla="val 0"/>
              <a:gd name="adj2" fmla="val 9260"/>
            </a:avLst>
          </a:prstGeom>
          <a:solidFill>
            <a:schemeClr val="bg1"/>
          </a:solidFill>
          <a:ln w="38100">
            <a:solidFill>
              <a:schemeClr val="accent2">
                <a:lumMod val="50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2D5165-D021-4EDE-9DD2-BACA6A92E365}"/>
              </a:ext>
            </a:extLst>
          </p:cNvPr>
          <p:cNvSpPr txBox="1"/>
          <p:nvPr/>
        </p:nvSpPr>
        <p:spPr>
          <a:xfrm>
            <a:off x="1700642" y="16789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Cấu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trúc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6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5" name="矩形 10">
            <a:extLst>
              <a:ext uri="{FF2B5EF4-FFF2-40B4-BE49-F238E27FC236}">
                <a16:creationId xmlns:a16="http://schemas.microsoft.com/office/drawing/2014/main" id="{8F74554B-7358-4FDF-B6D9-09C2EF49695D}"/>
              </a:ext>
            </a:extLst>
          </p:cNvPr>
          <p:cNvSpPr/>
          <p:nvPr/>
        </p:nvSpPr>
        <p:spPr>
          <a:xfrm flipV="1">
            <a:off x="0" y="1079066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F13F97-8D67-48A0-8506-F4ABF86569F2}"/>
              </a:ext>
            </a:extLst>
          </p:cNvPr>
          <p:cNvSpPr txBox="1"/>
          <p:nvPr/>
        </p:nvSpPr>
        <p:spPr>
          <a:xfrm>
            <a:off x="6950795" y="2089113"/>
            <a:ext cx="519162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latin typeface="UVN Bay Buom Hep Nang" panose="00000400000000000000" pitchFamily="2" charset="0"/>
              </a:rPr>
              <a:t>Phòng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là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vòng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ngoài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cùng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có chu vi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khoảng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9950m</a:t>
            </a:r>
            <a:endParaRPr lang="en-US" altLang="en-US" sz="3600" b="1" i="1" dirty="0">
              <a:solidFill>
                <a:srgbClr val="C00000"/>
              </a:solidFill>
              <a:latin typeface="UVN Bay Buom Hep Nang" panose="00000400000000000000" pitchFamily="2" charset="0"/>
            </a:endParaRPr>
          </a:p>
        </p:txBody>
      </p:sp>
      <p:pic>
        <p:nvPicPr>
          <p:cNvPr id="9" name="Picture 8" descr="A picture containing grass, outdoor, green, stadium&#10;&#10;Description automatically generated">
            <a:extLst>
              <a:ext uri="{FF2B5EF4-FFF2-40B4-BE49-F238E27FC236}">
                <a16:creationId xmlns:a16="http://schemas.microsoft.com/office/drawing/2014/main" id="{C7E4DCD6-1281-40B6-A92D-2EF02DE2B7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08" y="1426839"/>
            <a:ext cx="6432208" cy="43536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009205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35CEE09D-77DA-402A-8935-56A110D0B9A8}"/>
              </a:ext>
            </a:extLst>
          </p:cNvPr>
          <p:cNvSpPr/>
          <p:nvPr/>
        </p:nvSpPr>
        <p:spPr>
          <a:xfrm>
            <a:off x="2478165" y="80362"/>
            <a:ext cx="7068443" cy="880788"/>
          </a:xfrm>
          <a:prstGeom prst="snip2DiagRect">
            <a:avLst>
              <a:gd name="adj1" fmla="val 0"/>
              <a:gd name="adj2" fmla="val 9260"/>
            </a:avLst>
          </a:prstGeom>
          <a:solidFill>
            <a:schemeClr val="bg1"/>
          </a:solidFill>
          <a:ln w="38100">
            <a:solidFill>
              <a:schemeClr val="accent2">
                <a:lumMod val="50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2D5165-D021-4EDE-9DD2-BACA6A92E365}"/>
              </a:ext>
            </a:extLst>
          </p:cNvPr>
          <p:cNvSpPr txBox="1"/>
          <p:nvPr/>
        </p:nvSpPr>
        <p:spPr>
          <a:xfrm>
            <a:off x="1700642" y="16789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Cấu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trúc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6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5" name="矩形 10">
            <a:extLst>
              <a:ext uri="{FF2B5EF4-FFF2-40B4-BE49-F238E27FC236}">
                <a16:creationId xmlns:a16="http://schemas.microsoft.com/office/drawing/2014/main" id="{8F74554B-7358-4FDF-B6D9-09C2EF49695D}"/>
              </a:ext>
            </a:extLst>
          </p:cNvPr>
          <p:cNvSpPr/>
          <p:nvPr/>
        </p:nvSpPr>
        <p:spPr>
          <a:xfrm flipV="1">
            <a:off x="0" y="1079066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F13F97-8D67-48A0-8506-F4ABF86569F2}"/>
              </a:ext>
            </a:extLst>
          </p:cNvPr>
          <p:cNvSpPr txBox="1"/>
          <p:nvPr/>
        </p:nvSpPr>
        <p:spPr>
          <a:xfrm>
            <a:off x="6760848" y="1353373"/>
            <a:ext cx="542956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latin typeface="UVN Bay Buom Hep Nang" panose="00000400000000000000" pitchFamily="2" charset="0"/>
              </a:rPr>
              <a:t>Hoàng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là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vòng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thứ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hai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có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tên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là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Đại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nội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, có chu vi 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khoảng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2450m.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Cửa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chính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của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Hoàng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là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Ngọ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UVN Bay Buom Hep Nang" panose="00000400000000000000" pitchFamily="2" charset="0"/>
              </a:rPr>
              <a:t>môn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.  </a:t>
            </a:r>
          </a:p>
        </p:txBody>
      </p:sp>
      <p:pic>
        <p:nvPicPr>
          <p:cNvPr id="3" name="Picture 2" descr="A picture containing building, sky, outdoor, place of worship&#10;&#10;Description automatically generated">
            <a:extLst>
              <a:ext uri="{FF2B5EF4-FFF2-40B4-BE49-F238E27FC236}">
                <a16:creationId xmlns:a16="http://schemas.microsoft.com/office/drawing/2014/main" id="{7AFB64C4-B275-4429-B7B8-729F8A6789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421" y="1472558"/>
            <a:ext cx="6450427" cy="43079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301409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5" grpId="0" animBg="1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35CEE09D-77DA-402A-8935-56A110D0B9A8}"/>
              </a:ext>
            </a:extLst>
          </p:cNvPr>
          <p:cNvSpPr/>
          <p:nvPr/>
        </p:nvSpPr>
        <p:spPr>
          <a:xfrm>
            <a:off x="2478165" y="80362"/>
            <a:ext cx="7068443" cy="880788"/>
          </a:xfrm>
          <a:prstGeom prst="snip2DiagRect">
            <a:avLst>
              <a:gd name="adj1" fmla="val 0"/>
              <a:gd name="adj2" fmla="val 9260"/>
            </a:avLst>
          </a:prstGeom>
          <a:solidFill>
            <a:schemeClr val="bg1"/>
          </a:solidFill>
          <a:ln w="38100">
            <a:solidFill>
              <a:schemeClr val="accent2">
                <a:lumMod val="50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2D5165-D021-4EDE-9DD2-BACA6A92E365}"/>
              </a:ext>
            </a:extLst>
          </p:cNvPr>
          <p:cNvSpPr txBox="1"/>
          <p:nvPr/>
        </p:nvSpPr>
        <p:spPr>
          <a:xfrm>
            <a:off x="1700642" y="16789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Cấu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trúc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6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5" name="矩形 10">
            <a:extLst>
              <a:ext uri="{FF2B5EF4-FFF2-40B4-BE49-F238E27FC236}">
                <a16:creationId xmlns:a16="http://schemas.microsoft.com/office/drawing/2014/main" id="{8F74554B-7358-4FDF-B6D9-09C2EF49695D}"/>
              </a:ext>
            </a:extLst>
          </p:cNvPr>
          <p:cNvSpPr/>
          <p:nvPr/>
        </p:nvSpPr>
        <p:spPr>
          <a:xfrm flipV="1">
            <a:off x="0" y="1079066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F13F97-8D67-48A0-8506-F4ABF86569F2}"/>
              </a:ext>
            </a:extLst>
          </p:cNvPr>
          <p:cNvSpPr txBox="1"/>
          <p:nvPr/>
        </p:nvSpPr>
        <p:spPr>
          <a:xfrm>
            <a:off x="5363562" y="1348104"/>
            <a:ext cx="645171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latin typeface="UVN Bay Buom Hep Nang" panose="00000400000000000000" pitchFamily="2" charset="0"/>
              </a:rPr>
              <a:t>Tử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cấm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là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vòng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trong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cùng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có chu vi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khoảng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>
                <a:solidFill>
                  <a:srgbClr val="C00000"/>
                </a:solidFill>
                <a:latin typeface="UVN Bay Buom Hep Nang" panose="00000400000000000000" pitchFamily="2" charset="0"/>
              </a:rPr>
              <a:t>1225m.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Đây là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nơi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ở,  làm việc của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vua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và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gia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đình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.</a:t>
            </a:r>
          </a:p>
        </p:txBody>
      </p:sp>
      <p:pic>
        <p:nvPicPr>
          <p:cNvPr id="10" name="Picture 9" descr="A picture containing sky, outdoor, building, yellow&#10;&#10;Description automatically generated">
            <a:extLst>
              <a:ext uri="{FF2B5EF4-FFF2-40B4-BE49-F238E27FC236}">
                <a16:creationId xmlns:a16="http://schemas.microsoft.com/office/drawing/2014/main" id="{90782D01-E964-40D4-9AE9-C9D2036F12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60" y="1242701"/>
            <a:ext cx="4841221" cy="36604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Picture 13" descr="A picture containing building, outdoor, ground, stone&#10;&#10;Description automatically generated">
            <a:extLst>
              <a:ext uri="{FF2B5EF4-FFF2-40B4-BE49-F238E27FC236}">
                <a16:creationId xmlns:a16="http://schemas.microsoft.com/office/drawing/2014/main" id="{426D8B71-D241-42D0-9694-52793A6882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8537" y="3325749"/>
            <a:ext cx="4841221" cy="33719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95933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AC5C45E-6C39-4879-B775-7B91BD7DF742}"/>
              </a:ext>
            </a:extLst>
          </p:cNvPr>
          <p:cNvSpPr txBox="1"/>
          <p:nvPr/>
        </p:nvSpPr>
        <p:spPr>
          <a:xfrm>
            <a:off x="204091" y="1477188"/>
            <a:ext cx="514874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có 10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cổng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chính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ra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vào.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Bên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trên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xây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các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vọng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gác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có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mái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uốn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cong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hình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chim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phượng</a:t>
            </a:r>
            <a:r>
              <a:rPr lang="en-US" altLang="en-US" sz="36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. </a:t>
            </a:r>
          </a:p>
        </p:txBody>
      </p:sp>
      <p:sp>
        <p:nvSpPr>
          <p:cNvPr id="11" name="Rectangle: Diagonal Corners Snipped 10">
            <a:extLst>
              <a:ext uri="{FF2B5EF4-FFF2-40B4-BE49-F238E27FC236}">
                <a16:creationId xmlns:a16="http://schemas.microsoft.com/office/drawing/2014/main" id="{16AD9ECC-5B7B-42DE-BC65-312C7C2F4BF9}"/>
              </a:ext>
            </a:extLst>
          </p:cNvPr>
          <p:cNvSpPr/>
          <p:nvPr/>
        </p:nvSpPr>
        <p:spPr>
          <a:xfrm>
            <a:off x="2478165" y="80362"/>
            <a:ext cx="7068443" cy="880788"/>
          </a:xfrm>
          <a:prstGeom prst="snip2DiagRect">
            <a:avLst>
              <a:gd name="adj1" fmla="val 0"/>
              <a:gd name="adj2" fmla="val 9260"/>
            </a:avLst>
          </a:prstGeom>
          <a:solidFill>
            <a:schemeClr val="bg1"/>
          </a:solidFill>
          <a:ln w="38100">
            <a:solidFill>
              <a:schemeClr val="accent2">
                <a:lumMod val="50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39067F-349B-4F01-B9A0-AC8A09401813}"/>
              </a:ext>
            </a:extLst>
          </p:cNvPr>
          <p:cNvSpPr txBox="1"/>
          <p:nvPr/>
        </p:nvSpPr>
        <p:spPr>
          <a:xfrm>
            <a:off x="1700642" y="16789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Cấu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trúc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6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13" name="矩形 10">
            <a:extLst>
              <a:ext uri="{FF2B5EF4-FFF2-40B4-BE49-F238E27FC236}">
                <a16:creationId xmlns:a16="http://schemas.microsoft.com/office/drawing/2014/main" id="{C3740323-A239-4539-9986-E013E98F6BF0}"/>
              </a:ext>
            </a:extLst>
          </p:cNvPr>
          <p:cNvSpPr/>
          <p:nvPr/>
        </p:nvSpPr>
        <p:spPr>
          <a:xfrm flipV="1">
            <a:off x="0" y="1079066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4" name="Picture 7" descr="dsc09851l">
            <a:extLst>
              <a:ext uri="{FF2B5EF4-FFF2-40B4-BE49-F238E27FC236}">
                <a16:creationId xmlns:a16="http://schemas.microsoft.com/office/drawing/2014/main" id="{FC19FA9A-EB6C-421E-9DFB-7A079BD9E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835" y="1477188"/>
            <a:ext cx="6428003" cy="43033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724299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12" cy="6859587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5030" y="-2664600"/>
            <a:ext cx="6859588" cy="12189646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0" y="0"/>
            <a:ext cx="9069664" cy="6859159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8131" y="-1684025"/>
            <a:ext cx="4895697" cy="12191958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ree, outdoor, grass, sky&#10;&#10;Description automatically generated">
            <a:extLst>
              <a:ext uri="{FF2B5EF4-FFF2-40B4-BE49-F238E27FC236}">
                <a16:creationId xmlns:a16="http://schemas.microsoft.com/office/drawing/2014/main" id="{0C092C23-43C3-4474-93FA-B756F8340B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7" r="-1" b="20108"/>
          <a:stretch/>
        </p:blipFill>
        <p:spPr>
          <a:xfrm>
            <a:off x="457140" y="457305"/>
            <a:ext cx="11276132" cy="59449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E3AEE7-DEE6-4167-9675-579EBDC9D041}"/>
              </a:ext>
            </a:extLst>
          </p:cNvPr>
          <p:cNvSpPr txBox="1"/>
          <p:nvPr/>
        </p:nvSpPr>
        <p:spPr>
          <a:xfrm>
            <a:off x="739739" y="640666"/>
            <a:ext cx="3606230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Đông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Nam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Thượng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Tứ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)</a:t>
            </a:r>
          </a:p>
        </p:txBody>
      </p:sp>
      <p:pic>
        <p:nvPicPr>
          <p:cNvPr id="19" name="Content Placeholder 4" descr="A picture containing tree, outdoor, sky, building&#10;&#10;Description automatically generated">
            <a:extLst>
              <a:ext uri="{FF2B5EF4-FFF2-40B4-BE49-F238E27FC236}">
                <a16:creationId xmlns:a16="http://schemas.microsoft.com/office/drawing/2014/main" id="{579D48A3-7D02-44DC-9E22-700149D5EC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85" r="-1" b="13431"/>
          <a:stretch/>
        </p:blipFill>
        <p:spPr>
          <a:xfrm>
            <a:off x="457140" y="457305"/>
            <a:ext cx="11276132" cy="594497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333624C-2A1E-48EB-BEE3-1B2948C3227A}"/>
              </a:ext>
            </a:extLst>
          </p:cNvPr>
          <p:cNvSpPr txBox="1"/>
          <p:nvPr/>
        </p:nvSpPr>
        <p:spPr>
          <a:xfrm>
            <a:off x="8250147" y="4973125"/>
            <a:ext cx="3349377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Thể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Nhơn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Ngăn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)</a:t>
            </a:r>
          </a:p>
        </p:txBody>
      </p:sp>
      <p:pic>
        <p:nvPicPr>
          <p:cNvPr id="21" name="Content Placeholder 4" descr="A picture containing sky, outdoor, stone, building&#10;&#10;Description automatically generated">
            <a:extLst>
              <a:ext uri="{FF2B5EF4-FFF2-40B4-BE49-F238E27FC236}">
                <a16:creationId xmlns:a16="http://schemas.microsoft.com/office/drawing/2014/main" id="{0116EE68-C674-44EB-8089-226C6ED9819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42" r="-1" b="2873"/>
          <a:stretch/>
        </p:blipFill>
        <p:spPr>
          <a:xfrm>
            <a:off x="457140" y="457305"/>
            <a:ext cx="11276132" cy="594497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B6911AA-410A-43D9-891A-487808F58F3B}"/>
              </a:ext>
            </a:extLst>
          </p:cNvPr>
          <p:cNvSpPr txBox="1"/>
          <p:nvPr/>
        </p:nvSpPr>
        <p:spPr>
          <a:xfrm>
            <a:off x="792727" y="640666"/>
            <a:ext cx="3635435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Quang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Đức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Sập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)</a:t>
            </a:r>
          </a:p>
        </p:txBody>
      </p:sp>
      <p:pic>
        <p:nvPicPr>
          <p:cNvPr id="23" name="Content Placeholder 3" descr="A building with trees around it&#10;&#10;Description automatically generated with low confidence">
            <a:extLst>
              <a:ext uri="{FF2B5EF4-FFF2-40B4-BE49-F238E27FC236}">
                <a16:creationId xmlns:a16="http://schemas.microsoft.com/office/drawing/2014/main" id="{E91F16CD-8193-4449-8EF6-E49013C4C46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83" r="-1" b="13232"/>
          <a:stretch/>
        </p:blipFill>
        <p:spPr>
          <a:xfrm>
            <a:off x="457140" y="457305"/>
            <a:ext cx="11276132" cy="594497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234F725-7A04-470E-8B2A-EC02825A0B74}"/>
              </a:ext>
            </a:extLst>
          </p:cNvPr>
          <p:cNvSpPr txBox="1"/>
          <p:nvPr/>
        </p:nvSpPr>
        <p:spPr>
          <a:xfrm>
            <a:off x="7660313" y="640666"/>
            <a:ext cx="3728361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Chánh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Nam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Nhà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Đồ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)</a:t>
            </a:r>
          </a:p>
        </p:txBody>
      </p:sp>
      <p:pic>
        <p:nvPicPr>
          <p:cNvPr id="25" name="Content Placeholder 4" descr="A picture containing sky, building, outdoor, tower&#10;&#10;Description automatically generated">
            <a:extLst>
              <a:ext uri="{FF2B5EF4-FFF2-40B4-BE49-F238E27FC236}">
                <a16:creationId xmlns:a16="http://schemas.microsoft.com/office/drawing/2014/main" id="{DBF87721-3C9F-4E6A-87FF-5A045CA8600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13" r="-1" b="603"/>
          <a:stretch/>
        </p:blipFill>
        <p:spPr>
          <a:xfrm>
            <a:off x="457140" y="457305"/>
            <a:ext cx="11276132" cy="594497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3179F06-81AC-4E8C-842D-8D3CC1731F7A}"/>
              </a:ext>
            </a:extLst>
          </p:cNvPr>
          <p:cNvSpPr txBox="1"/>
          <p:nvPr/>
        </p:nvSpPr>
        <p:spPr>
          <a:xfrm>
            <a:off x="597060" y="597332"/>
            <a:ext cx="3224927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Tây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Nam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Hữu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)</a:t>
            </a:r>
          </a:p>
        </p:txBody>
      </p:sp>
      <p:pic>
        <p:nvPicPr>
          <p:cNvPr id="27" name="Content Placeholder 4" descr="A picture containing outdoor, ground, grass, building&#10;&#10;Description automatically generated">
            <a:extLst>
              <a:ext uri="{FF2B5EF4-FFF2-40B4-BE49-F238E27FC236}">
                <a16:creationId xmlns:a16="http://schemas.microsoft.com/office/drawing/2014/main" id="{7E3D5A35-B07D-4A04-AB70-9DED72AFDBE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16" r="-1" b="-1"/>
          <a:stretch/>
        </p:blipFill>
        <p:spPr>
          <a:xfrm>
            <a:off x="457140" y="457305"/>
            <a:ext cx="11276132" cy="594497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071599B-DAC7-4E99-BA4B-9C5B09BFFF42}"/>
              </a:ext>
            </a:extLst>
          </p:cNvPr>
          <p:cNvSpPr txBox="1"/>
          <p:nvPr/>
        </p:nvSpPr>
        <p:spPr>
          <a:xfrm>
            <a:off x="1716943" y="597332"/>
            <a:ext cx="3954392" cy="769441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4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4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Chánh</a:t>
            </a:r>
            <a:r>
              <a:rPr lang="en-US" sz="44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4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Tây</a:t>
            </a:r>
            <a:endParaRPr lang="en-US" sz="4400" dirty="0">
              <a:solidFill>
                <a:schemeClr val="accent1">
                  <a:lumMod val="50000"/>
                </a:schemeClr>
              </a:solidFill>
              <a:latin typeface="UVN Bay Buom Hep Nang" panose="00000400000000000000" pitchFamily="2" charset="0"/>
            </a:endParaRPr>
          </a:p>
        </p:txBody>
      </p:sp>
      <p:pic>
        <p:nvPicPr>
          <p:cNvPr id="29" name="Content Placeholder 4" descr="A picture containing tree, outdoor, sky, building&#10;&#10;Description automatically generated">
            <a:extLst>
              <a:ext uri="{FF2B5EF4-FFF2-40B4-BE49-F238E27FC236}">
                <a16:creationId xmlns:a16="http://schemas.microsoft.com/office/drawing/2014/main" id="{A009914B-863F-4430-9117-EE06E950A98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61" r="-1" b="5254"/>
          <a:stretch/>
        </p:blipFill>
        <p:spPr>
          <a:xfrm>
            <a:off x="457140" y="457305"/>
            <a:ext cx="11276132" cy="594497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4D98AA9B-C81C-412F-B5AC-3A2F86F45964}"/>
              </a:ext>
            </a:extLst>
          </p:cNvPr>
          <p:cNvSpPr txBox="1"/>
          <p:nvPr/>
        </p:nvSpPr>
        <p:spPr>
          <a:xfrm>
            <a:off x="8251308" y="737358"/>
            <a:ext cx="3153007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Tây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Bắc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An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Hòa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)</a:t>
            </a:r>
          </a:p>
        </p:txBody>
      </p:sp>
      <p:pic>
        <p:nvPicPr>
          <p:cNvPr id="31" name="Content Placeholder 4" descr="A picture containing outdoor, sky, building, stone&#10;&#10;Description automatically generated">
            <a:extLst>
              <a:ext uri="{FF2B5EF4-FFF2-40B4-BE49-F238E27FC236}">
                <a16:creationId xmlns:a16="http://schemas.microsoft.com/office/drawing/2014/main" id="{7E509926-D721-4527-ABD0-72B07BB2D52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16" r="-1" b="-1"/>
          <a:stretch/>
        </p:blipFill>
        <p:spPr>
          <a:xfrm>
            <a:off x="457140" y="457305"/>
            <a:ext cx="11276132" cy="5944976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AFDA7492-ED7B-4DFE-B0EE-427FC91FDE6F}"/>
              </a:ext>
            </a:extLst>
          </p:cNvPr>
          <p:cNvSpPr txBox="1"/>
          <p:nvPr/>
        </p:nvSpPr>
        <p:spPr>
          <a:xfrm>
            <a:off x="7932809" y="4874109"/>
            <a:ext cx="3594796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Chánh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Bắc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Hậu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)</a:t>
            </a:r>
          </a:p>
        </p:txBody>
      </p:sp>
      <p:pic>
        <p:nvPicPr>
          <p:cNvPr id="33" name="Content Placeholder 4" descr="A picture containing sky, outdoor, tree, old&#10;&#10;Description automatically generated">
            <a:extLst>
              <a:ext uri="{FF2B5EF4-FFF2-40B4-BE49-F238E27FC236}">
                <a16:creationId xmlns:a16="http://schemas.microsoft.com/office/drawing/2014/main" id="{3DF6EC5C-A3A5-4FB4-8CCA-611CCCAB4D2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98" y="456448"/>
            <a:ext cx="11291773" cy="590284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D72521CB-604B-4E6F-AFFF-9E4C86E07314}"/>
              </a:ext>
            </a:extLst>
          </p:cNvPr>
          <p:cNvSpPr txBox="1"/>
          <p:nvPr/>
        </p:nvSpPr>
        <p:spPr>
          <a:xfrm>
            <a:off x="7691134" y="721536"/>
            <a:ext cx="3635435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Đông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Bắc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Kẻ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Trài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)</a:t>
            </a:r>
          </a:p>
        </p:txBody>
      </p:sp>
      <p:pic>
        <p:nvPicPr>
          <p:cNvPr id="35" name="Picture 34" descr="A picture containing tree, outdoor, stone&#10;&#10;Description automatically generated">
            <a:extLst>
              <a:ext uri="{FF2B5EF4-FFF2-40B4-BE49-F238E27FC236}">
                <a16:creationId xmlns:a16="http://schemas.microsoft.com/office/drawing/2014/main" id="{73E695E5-8261-4AE1-B4C0-8E7FD8652C5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82" y="456448"/>
            <a:ext cx="11291773" cy="5944976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0CF6847B-60CF-4F61-9C96-3DA82DADC144}"/>
              </a:ext>
            </a:extLst>
          </p:cNvPr>
          <p:cNvSpPr txBox="1"/>
          <p:nvPr/>
        </p:nvSpPr>
        <p:spPr>
          <a:xfrm>
            <a:off x="7613151" y="640452"/>
            <a:ext cx="3976099" cy="1323439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Chánh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Đông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(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Đông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Ba)</a:t>
            </a:r>
          </a:p>
        </p:txBody>
      </p:sp>
    </p:spTree>
    <p:extLst>
      <p:ext uri="{BB962C8B-B14F-4D97-AF65-F5344CB8AC3E}">
        <p14:creationId xmlns:p14="http://schemas.microsoft.com/office/powerpoint/2010/main" val="6957173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0" grpId="0" animBg="1"/>
      <p:bldP spid="22" grpId="0" animBg="1"/>
      <p:bldP spid="24" grpId="0" animBg="1"/>
      <p:bldP spid="26" grpId="0" animBg="1"/>
      <p:bldP spid="28" grpId="0" animBg="1"/>
      <p:bldP spid="30" grpId="0" animBg="1"/>
      <p:bldP spid="32" grpId="0" animBg="1"/>
      <p:bldP spid="34" grpId="0" animBg="1"/>
      <p:bldP spid="3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任意多边形 9">
            <a:extLst>
              <a:ext uri="{FF2B5EF4-FFF2-40B4-BE49-F238E27FC236}">
                <a16:creationId xmlns:a16="http://schemas.microsoft.com/office/drawing/2014/main" id="{F67E9CC8-DA2D-43FF-9441-77B8919ADA4A}"/>
              </a:ext>
            </a:extLst>
          </p:cNvPr>
          <p:cNvSpPr/>
          <p:nvPr/>
        </p:nvSpPr>
        <p:spPr>
          <a:xfrm>
            <a:off x="6672136" y="1852929"/>
            <a:ext cx="5369677" cy="3757095"/>
          </a:xfrm>
          <a:custGeom>
            <a:avLst/>
            <a:gdLst>
              <a:gd name="connsiteX0" fmla="*/ 583324 w 9963806"/>
              <a:gd name="connsiteY0" fmla="*/ 0 h 5286426"/>
              <a:gd name="connsiteX1" fmla="*/ 9474265 w 9963806"/>
              <a:gd name="connsiteY1" fmla="*/ 0 h 5286426"/>
              <a:gd name="connsiteX2" fmla="*/ 9486116 w 9963806"/>
              <a:gd name="connsiteY2" fmla="*/ 117559 h 5286426"/>
              <a:gd name="connsiteX3" fmla="*/ 9940029 w 9963806"/>
              <a:gd name="connsiteY3" fmla="*/ 571472 h 5286426"/>
              <a:gd name="connsiteX4" fmla="*/ 9963806 w 9963806"/>
              <a:gd name="connsiteY4" fmla="*/ 573869 h 5286426"/>
              <a:gd name="connsiteX5" fmla="*/ 9963806 w 9963806"/>
              <a:gd name="connsiteY5" fmla="*/ 4712556 h 5286426"/>
              <a:gd name="connsiteX6" fmla="*/ 9940029 w 9963806"/>
              <a:gd name="connsiteY6" fmla="*/ 4714953 h 5286426"/>
              <a:gd name="connsiteX7" fmla="*/ 9474265 w 9963806"/>
              <a:gd name="connsiteY7" fmla="*/ 5286426 h 5286426"/>
              <a:gd name="connsiteX8" fmla="*/ 583323 w 9963806"/>
              <a:gd name="connsiteY8" fmla="*/ 5286426 h 5286426"/>
              <a:gd name="connsiteX9" fmla="*/ 117559 w 9963806"/>
              <a:gd name="connsiteY9" fmla="*/ 4714953 h 5286426"/>
              <a:gd name="connsiteX10" fmla="*/ 0 w 9963806"/>
              <a:gd name="connsiteY10" fmla="*/ 4703102 h 5286426"/>
              <a:gd name="connsiteX11" fmla="*/ 0 w 9963806"/>
              <a:gd name="connsiteY11" fmla="*/ 583324 h 5286426"/>
              <a:gd name="connsiteX12" fmla="*/ 583324 w 9963806"/>
              <a:gd name="connsiteY12" fmla="*/ 0 h 5286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63806" h="5286426">
                <a:moveTo>
                  <a:pt x="583324" y="0"/>
                </a:moveTo>
                <a:lnTo>
                  <a:pt x="9474265" y="0"/>
                </a:lnTo>
                <a:lnTo>
                  <a:pt x="9486116" y="117559"/>
                </a:lnTo>
                <a:cubicBezTo>
                  <a:pt x="9532738" y="345397"/>
                  <a:pt x="9712191" y="524850"/>
                  <a:pt x="9940029" y="571472"/>
                </a:cubicBezTo>
                <a:lnTo>
                  <a:pt x="9963806" y="573869"/>
                </a:lnTo>
                <a:lnTo>
                  <a:pt x="9963806" y="4712556"/>
                </a:lnTo>
                <a:lnTo>
                  <a:pt x="9940029" y="4714953"/>
                </a:lnTo>
                <a:cubicBezTo>
                  <a:pt x="9674218" y="4769346"/>
                  <a:pt x="9474265" y="5004535"/>
                  <a:pt x="9474265" y="5286426"/>
                </a:cubicBezTo>
                <a:lnTo>
                  <a:pt x="583323" y="5286426"/>
                </a:lnTo>
                <a:cubicBezTo>
                  <a:pt x="583323" y="5004535"/>
                  <a:pt x="383370" y="4769346"/>
                  <a:pt x="117559" y="4714953"/>
                </a:cubicBezTo>
                <a:lnTo>
                  <a:pt x="0" y="4703102"/>
                </a:lnTo>
                <a:lnTo>
                  <a:pt x="0" y="583324"/>
                </a:lnTo>
                <a:cubicBezTo>
                  <a:pt x="322161" y="583324"/>
                  <a:pt x="583324" y="322160"/>
                  <a:pt x="583324" y="0"/>
                </a:cubicBezTo>
                <a:close/>
              </a:path>
            </a:pathLst>
          </a:custGeom>
          <a:solidFill>
            <a:schemeClr val="bg1"/>
          </a:solidFill>
          <a:ln w="95250">
            <a:solidFill>
              <a:schemeClr val="accent2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ea typeface="字魂36号-正文宋楷" panose="00000500000000000000" pitchFamily="2" charset="-122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3564FC-636A-411F-87D9-4541DD0A43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6" t="8353" r="1681" b="8886"/>
          <a:stretch/>
        </p:blipFill>
        <p:spPr>
          <a:xfrm>
            <a:off x="323684" y="1415398"/>
            <a:ext cx="6172199" cy="46321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D7A1C0-9FFA-4DD4-85DA-8B1D0D26C6D1}"/>
              </a:ext>
            </a:extLst>
          </p:cNvPr>
          <p:cNvSpPr txBox="1"/>
          <p:nvPr/>
        </p:nvSpPr>
        <p:spPr>
          <a:xfrm>
            <a:off x="6711197" y="2023427"/>
            <a:ext cx="515553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Nam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tòa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có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cột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cờ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cao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37m.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Từ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đỉnh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cột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cờ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có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thể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nhìn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thấy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cửa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biển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Thuận</a:t>
            </a:r>
            <a:r>
              <a:rPr lang="en-US" altLang="en-US" sz="4400" b="1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An. </a:t>
            </a:r>
            <a:endParaRPr lang="en-US" sz="4400" dirty="0">
              <a:solidFill>
                <a:schemeClr val="accent1">
                  <a:lumMod val="50000"/>
                </a:schemeClr>
              </a:solidFill>
              <a:latin typeface="UVN Bay Buom Hep Nang" panose="00000400000000000000" pitchFamily="2" charset="0"/>
            </a:endParaRPr>
          </a:p>
        </p:txBody>
      </p:sp>
      <p:sp>
        <p:nvSpPr>
          <p:cNvPr id="7" name="Rectangle: Diagonal Corners Snipped 6">
            <a:extLst>
              <a:ext uri="{FF2B5EF4-FFF2-40B4-BE49-F238E27FC236}">
                <a16:creationId xmlns:a16="http://schemas.microsoft.com/office/drawing/2014/main" id="{E58C9768-22C9-4E59-8A51-5756C82CC4B7}"/>
              </a:ext>
            </a:extLst>
          </p:cNvPr>
          <p:cNvSpPr/>
          <p:nvPr/>
        </p:nvSpPr>
        <p:spPr>
          <a:xfrm>
            <a:off x="2478165" y="80362"/>
            <a:ext cx="7068443" cy="880788"/>
          </a:xfrm>
          <a:prstGeom prst="snip2DiagRect">
            <a:avLst>
              <a:gd name="adj1" fmla="val 0"/>
              <a:gd name="adj2" fmla="val 9260"/>
            </a:avLst>
          </a:prstGeom>
          <a:solidFill>
            <a:schemeClr val="bg1"/>
          </a:solidFill>
          <a:ln w="38100">
            <a:solidFill>
              <a:schemeClr val="accent2">
                <a:lumMod val="50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27AB66-0619-4CC4-A925-85CC9E208103}"/>
              </a:ext>
            </a:extLst>
          </p:cNvPr>
          <p:cNvSpPr txBox="1"/>
          <p:nvPr/>
        </p:nvSpPr>
        <p:spPr>
          <a:xfrm>
            <a:off x="1700642" y="16789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Cấu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trúc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6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9" name="矩形 10">
            <a:extLst>
              <a:ext uri="{FF2B5EF4-FFF2-40B4-BE49-F238E27FC236}">
                <a16:creationId xmlns:a16="http://schemas.microsoft.com/office/drawing/2014/main" id="{564214AB-053C-4910-A1AF-4B08F57218AD}"/>
              </a:ext>
            </a:extLst>
          </p:cNvPr>
          <p:cNvSpPr/>
          <p:nvPr/>
        </p:nvSpPr>
        <p:spPr>
          <a:xfrm flipV="1">
            <a:off x="0" y="1079066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03367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gọ Môn - biểu tượng lịch sử của Kinh thành Huế">
            <a:extLst>
              <a:ext uri="{FF2B5EF4-FFF2-40B4-BE49-F238E27FC236}">
                <a16:creationId xmlns:a16="http://schemas.microsoft.com/office/drawing/2014/main" id="{F54B7F0B-E95F-4E39-8DA4-BC777B3C40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03359"/>
            <a:ext cx="6352674" cy="40562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outdoor, sky, place of worship, lamasery&#10;&#10;Description automatically generated">
            <a:extLst>
              <a:ext uri="{FF2B5EF4-FFF2-40B4-BE49-F238E27FC236}">
                <a16:creationId xmlns:a16="http://schemas.microsoft.com/office/drawing/2014/main" id="{7DCF9178-2543-414D-A150-1952127DFB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1095" y="0"/>
            <a:ext cx="6439318" cy="4286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8B18B99-98E6-4EF4-A801-564F672E2B61}"/>
              </a:ext>
            </a:extLst>
          </p:cNvPr>
          <p:cNvSpPr txBox="1"/>
          <p:nvPr/>
        </p:nvSpPr>
        <p:spPr>
          <a:xfrm>
            <a:off x="-240631" y="654146"/>
            <a:ext cx="610001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0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Ngọ</a:t>
            </a:r>
            <a:r>
              <a:rPr lang="en-US" altLang="en-US" sz="40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môn</a:t>
            </a:r>
            <a:r>
              <a:rPr lang="en-US" altLang="en-US" sz="40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là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cửa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chính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vào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Hoàng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1FB1B3-C946-4E27-B42C-A4AD5EC5EE04}"/>
              </a:ext>
            </a:extLst>
          </p:cNvPr>
          <p:cNvSpPr txBox="1"/>
          <p:nvPr/>
        </p:nvSpPr>
        <p:spPr>
          <a:xfrm>
            <a:off x="6179428" y="5218976"/>
            <a:ext cx="610001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Cửa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này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chỉ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dành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cho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vua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đi. </a:t>
            </a:r>
          </a:p>
        </p:txBody>
      </p:sp>
    </p:spTree>
    <p:extLst>
      <p:ext uri="{BB962C8B-B14F-4D97-AF65-F5344CB8AC3E}">
        <p14:creationId xmlns:p14="http://schemas.microsoft.com/office/powerpoint/2010/main" val="23081876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outdoor, train, sky&#10;&#10;Description automatically generated">
            <a:extLst>
              <a:ext uri="{FF2B5EF4-FFF2-40B4-BE49-F238E27FC236}">
                <a16:creationId xmlns:a16="http://schemas.microsoft.com/office/drawing/2014/main" id="{31E9C99E-A6B8-4067-BEC6-74AA4CAA28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484" y="1311442"/>
            <a:ext cx="11069054" cy="52210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C3CE60-1985-4C70-AA8D-13EED8604A47}"/>
              </a:ext>
            </a:extLst>
          </p:cNvPr>
          <p:cNvSpPr txBox="1"/>
          <p:nvPr/>
        </p:nvSpPr>
        <p:spPr>
          <a:xfrm>
            <a:off x="-613611" y="305330"/>
            <a:ext cx="136678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Hồ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sen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và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ven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hồ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là </a:t>
            </a:r>
            <a:r>
              <a:rPr lang="en-US" altLang="en-US" sz="48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hàng</a:t>
            </a:r>
            <a:r>
              <a:rPr lang="en-US" altLang="en-US" sz="48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cây</a:t>
            </a:r>
            <a:r>
              <a:rPr lang="en-US" altLang="en-US" sz="48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đại</a:t>
            </a:r>
            <a:r>
              <a:rPr lang="en-US" altLang="en-US" sz="48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ở </a:t>
            </a:r>
            <a:r>
              <a:rPr lang="en-US" altLang="en-US" sz="48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kinh</a:t>
            </a:r>
            <a:r>
              <a:rPr lang="en-US" altLang="en-US" sz="48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thành</a:t>
            </a:r>
            <a:r>
              <a:rPr lang="en-US" altLang="en-US" sz="48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Huế</a:t>
            </a:r>
            <a:r>
              <a:rPr lang="en-US" altLang="en-US" sz="48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007178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589B4BBF-BF46-4004-BAF6-641FCB8E2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967" y="0"/>
            <a:ext cx="5344446" cy="68595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iện trạng điện Thái Hòa trước thời điểm &quot;đại trùng tu&quot;">
            <a:extLst>
              <a:ext uri="{FF2B5EF4-FFF2-40B4-BE49-F238E27FC236}">
                <a16:creationId xmlns:a16="http://schemas.microsoft.com/office/drawing/2014/main" id="{0ACBC52B-2AD2-4874-9DDF-76D4AD0343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11642"/>
            <a:ext cx="6845967" cy="394794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54BC93-7CDC-4291-BCEE-D941AAAAFE37}"/>
              </a:ext>
            </a:extLst>
          </p:cNvPr>
          <p:cNvSpPr txBox="1"/>
          <p:nvPr/>
        </p:nvSpPr>
        <p:spPr>
          <a:xfrm>
            <a:off x="150394" y="178549"/>
            <a:ext cx="693620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Điện</a:t>
            </a:r>
            <a:r>
              <a:rPr lang="en-US" altLang="en-US" sz="40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Thái</a:t>
            </a:r>
            <a:r>
              <a:rPr lang="en-US" altLang="en-US" sz="40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Hòa</a:t>
            </a:r>
            <a:r>
              <a:rPr lang="en-US" altLang="en-US" sz="4000" b="1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là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nơi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tổ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chức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các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cuộc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lễ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lớn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.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Quanh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điện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Thái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Hòa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là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hệ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thống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cung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điện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dành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riêng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cho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vua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và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hoàng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 </a:t>
            </a:r>
            <a:r>
              <a:rPr lang="en-US" altLang="en-US" sz="4000" b="1" dirty="0" err="1">
                <a:solidFill>
                  <a:schemeClr val="bg1"/>
                </a:solidFill>
                <a:latin typeface="UVN Bay Buom Hep Nang" panose="00000400000000000000" pitchFamily="2" charset="0"/>
              </a:rPr>
              <a:t>tộc</a:t>
            </a:r>
            <a:r>
              <a:rPr lang="en-US" altLang="en-US" sz="4000" b="1" dirty="0">
                <a:solidFill>
                  <a:schemeClr val="bg1"/>
                </a:solidFill>
                <a:latin typeface="UVN Bay Buom Hep Nang" panose="00000400000000000000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264727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33E749-E90C-4ADB-A5DA-BF271E6C44AC}"/>
              </a:ext>
            </a:extLst>
          </p:cNvPr>
          <p:cNvSpPr txBox="1"/>
          <p:nvPr/>
        </p:nvSpPr>
        <p:spPr>
          <a:xfrm>
            <a:off x="2272839" y="1737521"/>
            <a:ext cx="923421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Ngoài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xây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dựng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kinh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Huế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800" b="1" dirty="0" err="1">
                <a:latin typeface="UVN Bay Buom Hep Nang" panose="00000400000000000000" pitchFamily="2" charset="0"/>
              </a:rPr>
              <a:t>nhà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Nguyễn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còn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cho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xây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dựng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thêm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800" b="1" dirty="0" err="1">
                <a:latin typeface="UVN Bay Buom Hep Nang" panose="00000400000000000000" pitchFamily="2" charset="0"/>
              </a:rPr>
              <a:t>gì</a:t>
            </a:r>
            <a:r>
              <a:rPr lang="en-US" altLang="en-US" sz="4800" b="1" dirty="0">
                <a:latin typeface="UVN Bay Buom Hep Nang" panose="00000400000000000000" pitchFamily="2" charset="0"/>
              </a:rPr>
              <a:t>? </a:t>
            </a:r>
            <a:endParaRPr lang="en-US" sz="4800" dirty="0">
              <a:latin typeface="UVN Bay Buom Hep Nang" panose="00000400000000000000" pitchFamily="2" charset="0"/>
            </a:endParaRP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B3B901E5-7739-4458-A8F1-2FBF252B4D5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158" y="2025837"/>
            <a:ext cx="1286499" cy="20313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FA227E-D9AE-41D4-BF0E-A4FE00C6E086}"/>
              </a:ext>
            </a:extLst>
          </p:cNvPr>
          <p:cNvSpPr txBox="1"/>
          <p:nvPr/>
        </p:nvSpPr>
        <p:spPr>
          <a:xfrm>
            <a:off x="1537654" y="38891"/>
            <a:ext cx="84590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Cấu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trúc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kinh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thành</a:t>
            </a:r>
            <a:r>
              <a:rPr lang="en-US" altLang="zh-CN" sz="6600" dirty="0">
                <a:latin typeface="UTM Ong Do Gia" panose="02040603050506020204" pitchFamily="18" charset="0"/>
                <a:ea typeface="叶根友毛笔行书" pitchFamily="2" charset="-122"/>
              </a:rPr>
              <a:t> </a:t>
            </a:r>
            <a:r>
              <a:rPr lang="en-US" altLang="zh-CN" sz="6600" dirty="0" err="1">
                <a:latin typeface="UTM Ong Do Gia" panose="02040603050506020204" pitchFamily="18" charset="0"/>
                <a:ea typeface="叶根友毛笔行书" pitchFamily="2" charset="-122"/>
              </a:rPr>
              <a:t>Huế</a:t>
            </a:r>
            <a:endParaRPr lang="zh-CN" altLang="en-US" sz="6600" b="0" dirty="0">
              <a:latin typeface="UTM Ong Do Gia" panose="02040603050506020204" pitchFamily="18" charset="0"/>
              <a:ea typeface="叶根友毛笔行书" pitchFamily="2" charset="-122"/>
            </a:endParaRPr>
          </a:p>
        </p:txBody>
      </p:sp>
      <p:sp>
        <p:nvSpPr>
          <p:cNvPr id="7" name="矩形 10">
            <a:extLst>
              <a:ext uri="{FF2B5EF4-FFF2-40B4-BE49-F238E27FC236}">
                <a16:creationId xmlns:a16="http://schemas.microsoft.com/office/drawing/2014/main" id="{54DC2AAE-B3A4-48F7-99C8-335668F74C83}"/>
              </a:ext>
            </a:extLst>
          </p:cNvPr>
          <p:cNvSpPr/>
          <p:nvPr/>
        </p:nvSpPr>
        <p:spPr>
          <a:xfrm flipV="1">
            <a:off x="0" y="1019459"/>
            <a:ext cx="12190413" cy="45719"/>
          </a:xfrm>
          <a:prstGeom prst="rect">
            <a:avLst/>
          </a:prstGeom>
          <a:solidFill>
            <a:srgbClr val="7F59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Picture 3" descr="C:\Users\Administrator\Desktop\00.png">
            <a:extLst>
              <a:ext uri="{FF2B5EF4-FFF2-40B4-BE49-F238E27FC236}">
                <a16:creationId xmlns:a16="http://schemas.microsoft.com/office/drawing/2014/main" id="{B1CCB16E-1840-48F2-9170-0C153C469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34333"/>
            <a:ext cx="2536193" cy="198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Administrator\Desktop\2.png">
            <a:extLst>
              <a:ext uri="{FF2B5EF4-FFF2-40B4-BE49-F238E27FC236}">
                <a16:creationId xmlns:a16="http://schemas.microsoft.com/office/drawing/2014/main" id="{418C657F-D4A4-412A-9484-12827A818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236" y="4936103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5099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3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Lăng Gia Long, Huế">
            <a:extLst>
              <a:ext uri="{FF2B5EF4-FFF2-40B4-BE49-F238E27FC236}">
                <a16:creationId xmlns:a16="http://schemas.microsoft.com/office/drawing/2014/main" id="{6111D0CD-B965-4377-B6B1-130908D3DE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9" b="7056"/>
          <a:stretch/>
        </p:blipFill>
        <p:spPr bwMode="auto">
          <a:xfrm>
            <a:off x="20" y="10"/>
            <a:ext cx="12190392" cy="6859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FF5081D-6F37-4BB4-B5EA-A11692358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12" cy="6859587"/>
          </a:xfrm>
          <a:custGeom>
            <a:avLst/>
            <a:gdLst>
              <a:gd name="connsiteX0" fmla="*/ 643467 w 12192000"/>
              <a:gd name="connsiteY0" fmla="*/ 643467 h 6858000"/>
              <a:gd name="connsiteX1" fmla="*/ 643467 w 12192000"/>
              <a:gd name="connsiteY1" fmla="*/ 6214533 h 6858000"/>
              <a:gd name="connsiteX2" fmla="*/ 11548533 w 12192000"/>
              <a:gd name="connsiteY2" fmla="*/ 6214533 h 6858000"/>
              <a:gd name="connsiteX3" fmla="*/ 11548533 w 12192000"/>
              <a:gd name="connsiteY3" fmla="*/ 643467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643467" y="643467"/>
                </a:moveTo>
                <a:lnTo>
                  <a:pt x="643467" y="6214533"/>
                </a:lnTo>
                <a:lnTo>
                  <a:pt x="11548533" y="6214533"/>
                </a:lnTo>
                <a:lnTo>
                  <a:pt x="11548533" y="643467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3B4D5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8DC041D-D1C3-4296-85D0-23923F3A4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091" y="627843"/>
            <a:ext cx="10914229" cy="5603902"/>
          </a:xfrm>
          <a:prstGeom prst="rect">
            <a:avLst/>
          </a:prstGeom>
          <a:noFill/>
          <a:ln w="44450" cap="sq" cmpd="dbl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090681C-7B68-406C-912F-3E56CBC2C339}"/>
              </a:ext>
            </a:extLst>
          </p:cNvPr>
          <p:cNvSpPr txBox="1"/>
          <p:nvPr/>
        </p:nvSpPr>
        <p:spPr>
          <a:xfrm>
            <a:off x="7312362" y="5224484"/>
            <a:ext cx="3976099" cy="707886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Lăng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Gia Long</a:t>
            </a:r>
          </a:p>
        </p:txBody>
      </p:sp>
    </p:spTree>
    <p:extLst>
      <p:ext uri="{BB962C8B-B14F-4D97-AF65-F5344CB8AC3E}">
        <p14:creationId xmlns:p14="http://schemas.microsoft.com/office/powerpoint/2010/main" val="29339796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Lăng Khải Định, Huế">
            <a:extLst>
              <a:ext uri="{FF2B5EF4-FFF2-40B4-BE49-F238E27FC236}">
                <a16:creationId xmlns:a16="http://schemas.microsoft.com/office/drawing/2014/main" id="{EED8DC01-0700-4D38-B69F-11510914AD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5" b="23318"/>
          <a:stretch/>
        </p:blipFill>
        <p:spPr bwMode="auto">
          <a:xfrm>
            <a:off x="20" y="10"/>
            <a:ext cx="12190392" cy="6859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FF5081D-6F37-4BB4-B5EA-A11692358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12" cy="6859587"/>
          </a:xfrm>
          <a:custGeom>
            <a:avLst/>
            <a:gdLst>
              <a:gd name="connsiteX0" fmla="*/ 643467 w 12192000"/>
              <a:gd name="connsiteY0" fmla="*/ 643467 h 6858000"/>
              <a:gd name="connsiteX1" fmla="*/ 643467 w 12192000"/>
              <a:gd name="connsiteY1" fmla="*/ 6214533 h 6858000"/>
              <a:gd name="connsiteX2" fmla="*/ 11548533 w 12192000"/>
              <a:gd name="connsiteY2" fmla="*/ 6214533 h 6858000"/>
              <a:gd name="connsiteX3" fmla="*/ 11548533 w 12192000"/>
              <a:gd name="connsiteY3" fmla="*/ 643467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643467" y="643467"/>
                </a:moveTo>
                <a:lnTo>
                  <a:pt x="643467" y="6214533"/>
                </a:lnTo>
                <a:lnTo>
                  <a:pt x="11548533" y="6214533"/>
                </a:lnTo>
                <a:lnTo>
                  <a:pt x="11548533" y="643467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3C5443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8DC041D-D1C3-4296-85D0-23923F3A4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091" y="627843"/>
            <a:ext cx="10914229" cy="5603902"/>
          </a:xfrm>
          <a:prstGeom prst="rect">
            <a:avLst/>
          </a:prstGeom>
          <a:noFill/>
          <a:ln w="44450" cap="sq" cmpd="dbl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8A7253-EEAB-4F22-84D0-EF7AEA23C322}"/>
              </a:ext>
            </a:extLst>
          </p:cNvPr>
          <p:cNvSpPr txBox="1"/>
          <p:nvPr/>
        </p:nvSpPr>
        <p:spPr>
          <a:xfrm>
            <a:off x="7312362" y="5224484"/>
            <a:ext cx="3976099" cy="707886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Lăng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Khải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Định</a:t>
            </a:r>
            <a:endParaRPr lang="en-US" sz="4000" dirty="0">
              <a:solidFill>
                <a:schemeClr val="accent1">
                  <a:lumMod val="50000"/>
                </a:schemeClr>
              </a:solidFill>
              <a:latin typeface="UVN Bay Buom Hep Nang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1392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FF5081D-6F37-4BB4-B5EA-A11692358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12" cy="6859587"/>
          </a:xfrm>
          <a:custGeom>
            <a:avLst/>
            <a:gdLst>
              <a:gd name="connsiteX0" fmla="*/ 643467 w 12192000"/>
              <a:gd name="connsiteY0" fmla="*/ 643467 h 6858000"/>
              <a:gd name="connsiteX1" fmla="*/ 643467 w 12192000"/>
              <a:gd name="connsiteY1" fmla="*/ 6214533 h 6858000"/>
              <a:gd name="connsiteX2" fmla="*/ 11548533 w 12192000"/>
              <a:gd name="connsiteY2" fmla="*/ 6214533 h 6858000"/>
              <a:gd name="connsiteX3" fmla="*/ 11548533 w 12192000"/>
              <a:gd name="connsiteY3" fmla="*/ 643467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643467" y="643467"/>
                </a:moveTo>
                <a:lnTo>
                  <a:pt x="643467" y="6214533"/>
                </a:lnTo>
                <a:lnTo>
                  <a:pt x="11548533" y="6214533"/>
                </a:lnTo>
                <a:lnTo>
                  <a:pt x="11548533" y="643467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67553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Lăng Tự Đức, Huế">
            <a:extLst>
              <a:ext uri="{FF2B5EF4-FFF2-40B4-BE49-F238E27FC236}">
                <a16:creationId xmlns:a16="http://schemas.microsoft.com/office/drawing/2014/main" id="{A5414D00-0CB3-4FA5-A125-8909F2F9F7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03" b="5580"/>
          <a:stretch/>
        </p:blipFill>
        <p:spPr bwMode="auto">
          <a:xfrm>
            <a:off x="20" y="10"/>
            <a:ext cx="12190392" cy="6859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B8DC041D-D1C3-4296-85D0-23923F3A4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091" y="627843"/>
            <a:ext cx="10914229" cy="5603902"/>
          </a:xfrm>
          <a:prstGeom prst="rect">
            <a:avLst/>
          </a:prstGeom>
          <a:noFill/>
          <a:ln w="44450" cap="sq" cmpd="dbl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04E55B-7D0E-4A7A-8EBF-6D370779240A}"/>
              </a:ext>
            </a:extLst>
          </p:cNvPr>
          <p:cNvSpPr txBox="1"/>
          <p:nvPr/>
        </p:nvSpPr>
        <p:spPr>
          <a:xfrm>
            <a:off x="7336425" y="5260579"/>
            <a:ext cx="3976099" cy="707886"/>
          </a:xfrm>
          <a:prstGeom prst="rect">
            <a:avLst/>
          </a:prstGeom>
          <a:solidFill>
            <a:srgbClr val="FA868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Lăng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Tự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000" dirty="0" err="1">
                <a:solidFill>
                  <a:schemeClr val="accent1">
                    <a:lumMod val="50000"/>
                  </a:schemeClr>
                </a:solidFill>
                <a:latin typeface="UVN Bay Buom Hep Nang" panose="00000400000000000000" pitchFamily="2" charset="0"/>
              </a:rPr>
              <a:t>Đức</a:t>
            </a:r>
            <a:endParaRPr lang="en-US" sz="4000" dirty="0">
              <a:solidFill>
                <a:schemeClr val="accent1">
                  <a:lumMod val="50000"/>
                </a:schemeClr>
              </a:solidFill>
              <a:latin typeface="UVN Bay Buom Hep Nang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6230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641238-6949-4CD9-880B-CBCC81F99BBF}"/>
              </a:ext>
            </a:extLst>
          </p:cNvPr>
          <p:cNvSpPr txBox="1"/>
          <p:nvPr/>
        </p:nvSpPr>
        <p:spPr>
          <a:xfrm>
            <a:off x="-135384" y="36236"/>
            <a:ext cx="119034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Đọc</a:t>
            </a:r>
            <a:r>
              <a:rPr lang="en-US" sz="36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thầm</a:t>
            </a:r>
            <a:r>
              <a:rPr lang="en-US" sz="36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SGK </a:t>
            </a:r>
            <a:r>
              <a:rPr lang="en-US" sz="3600" b="1" dirty="0" err="1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trang</a:t>
            </a:r>
            <a:r>
              <a:rPr lang="en-US" sz="36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 68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C6E6E0-2BC7-4158-80C5-587433EA35DE}"/>
              </a:ext>
            </a:extLst>
          </p:cNvPr>
          <p:cNvSpPr txBox="1"/>
          <p:nvPr/>
        </p:nvSpPr>
        <p:spPr>
          <a:xfrm>
            <a:off x="748381" y="824050"/>
            <a:ext cx="10956623" cy="3416320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nay,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kinh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thành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Huế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không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được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nguyên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vẹn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như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xưa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nhưng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vẫn còn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những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dấu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tích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của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công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trình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lao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động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sáng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tạo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và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tài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hoa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của nhận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dân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ta.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11-12-1993,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quần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thể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di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tích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cố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đô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Huế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được UNESCO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công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nhận là Di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sản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Văn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hóa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thế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giới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và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đang được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tu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sửa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hoàn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>
                <a:latin typeface="Cambria" panose="02040503050406030204" pitchFamily="18" charset="0"/>
                <a:ea typeface="Cambria" panose="02040503050406030204" pitchFamily="18" charset="0"/>
              </a:rPr>
              <a:t>thiện</a:t>
            </a:r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749C52-3E29-4397-B01B-29963174BEDB}"/>
              </a:ext>
            </a:extLst>
          </p:cNvPr>
          <p:cNvSpPr txBox="1"/>
          <p:nvPr/>
        </p:nvSpPr>
        <p:spPr>
          <a:xfrm>
            <a:off x="422317" y="4611287"/>
            <a:ext cx="850331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>
                <a:latin typeface="UVN Bay Buom Hep Nang" panose="00000400000000000000" pitchFamily="2" charset="0"/>
              </a:rPr>
              <a:t>1.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Ngày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nay,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kinh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Huế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như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thế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nào?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4FE90C-49D1-4419-B318-B43735E9831F}"/>
              </a:ext>
            </a:extLst>
          </p:cNvPr>
          <p:cNvSpPr txBox="1"/>
          <p:nvPr/>
        </p:nvSpPr>
        <p:spPr>
          <a:xfrm>
            <a:off x="89945" y="5401145"/>
            <a:ext cx="91680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>
                <a:latin typeface="UVN Bay Buom Hep Nang" panose="00000400000000000000" pitchFamily="2" charset="0"/>
              </a:rPr>
              <a:t>2.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Kinh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thành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Huế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được UNESCO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công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nhận di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sản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văn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hóa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thế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giới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vào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thời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3600" b="1" dirty="0" err="1">
                <a:latin typeface="UVN Bay Buom Hep Nang" panose="00000400000000000000" pitchFamily="2" charset="0"/>
              </a:rPr>
              <a:t>gian</a:t>
            </a:r>
            <a:r>
              <a:rPr lang="en-US" altLang="en-US" sz="3600" b="1" dirty="0">
                <a:latin typeface="UVN Bay Buom Hep Nang" panose="00000400000000000000" pitchFamily="2" charset="0"/>
              </a:rPr>
              <a:t> nào?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D5ECB16-8242-4AF9-836B-4CA9E35D7765}"/>
              </a:ext>
            </a:extLst>
          </p:cNvPr>
          <p:cNvCxnSpPr>
            <a:cxnSpLocks/>
          </p:cNvCxnSpPr>
          <p:nvPr/>
        </p:nvCxnSpPr>
        <p:spPr>
          <a:xfrm>
            <a:off x="1552074" y="1472424"/>
            <a:ext cx="999945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5E6527D-B6FC-443E-A823-7887D6CE3CDA}"/>
              </a:ext>
            </a:extLst>
          </p:cNvPr>
          <p:cNvCxnSpPr>
            <a:cxnSpLocks/>
          </p:cNvCxnSpPr>
          <p:nvPr/>
        </p:nvCxnSpPr>
        <p:spPr>
          <a:xfrm>
            <a:off x="867978" y="1973179"/>
            <a:ext cx="1068354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5DCBE0C-B8B7-4CA6-ACBF-3F638C71483A}"/>
              </a:ext>
            </a:extLst>
          </p:cNvPr>
          <p:cNvCxnSpPr/>
          <p:nvPr/>
        </p:nvCxnSpPr>
        <p:spPr>
          <a:xfrm>
            <a:off x="867978" y="2532210"/>
            <a:ext cx="1068354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F751F63-C15A-4BD5-B3A3-613C2575FC07}"/>
              </a:ext>
            </a:extLst>
          </p:cNvPr>
          <p:cNvCxnSpPr>
            <a:cxnSpLocks/>
          </p:cNvCxnSpPr>
          <p:nvPr/>
        </p:nvCxnSpPr>
        <p:spPr>
          <a:xfrm>
            <a:off x="867978" y="3044550"/>
            <a:ext cx="1068354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0E948F8-1320-450E-9BA2-2520D0740D7F}"/>
              </a:ext>
            </a:extLst>
          </p:cNvPr>
          <p:cNvCxnSpPr>
            <a:cxnSpLocks/>
          </p:cNvCxnSpPr>
          <p:nvPr/>
        </p:nvCxnSpPr>
        <p:spPr>
          <a:xfrm>
            <a:off x="867978" y="3606024"/>
            <a:ext cx="1068354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55C8CF9-BDBF-41D4-9BE4-459079C8B9D0}"/>
              </a:ext>
            </a:extLst>
          </p:cNvPr>
          <p:cNvCxnSpPr>
            <a:cxnSpLocks/>
          </p:cNvCxnSpPr>
          <p:nvPr/>
        </p:nvCxnSpPr>
        <p:spPr>
          <a:xfrm>
            <a:off x="748381" y="4148686"/>
            <a:ext cx="458160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61799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2EDA1-3DEF-46BB-8A94-7630999DC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ĐẠI-NỘI-KINH-THÀNH-HUẾ">
            <a:hlinkClick r:id="" action="ppaction://media"/>
            <a:extLst>
              <a:ext uri="{FF2B5EF4-FFF2-40B4-BE49-F238E27FC236}">
                <a16:creationId xmlns:a16="http://schemas.microsoft.com/office/drawing/2014/main" id="{560850DE-009B-4AA6-8A7D-E141F4D0A9D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0413" cy="6859588"/>
          </a:xfrm>
        </p:spPr>
      </p:pic>
    </p:spTree>
    <p:extLst>
      <p:ext uri="{BB962C8B-B14F-4D97-AF65-F5344CB8AC3E}">
        <p14:creationId xmlns:p14="http://schemas.microsoft.com/office/powerpoint/2010/main" val="14064415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1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C570C3F-7703-4D1E-B81B-522202CD70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4ED779-E09D-4D3C-AD65-0AFAA277B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2C7CBD-2DE2-481C-8897-46B76A4FC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86268" y="-415324"/>
            <a:ext cx="16362948" cy="8656956"/>
          </a:xfrm>
          <a:prstGeom prst="rect">
            <a:avLst/>
          </a:prstGeom>
        </p:spPr>
      </p:pic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DABA6445-9C07-47E7-931D-F17DB79F37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6567" y="4115375"/>
            <a:ext cx="2979356" cy="29793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B5DE1F-59CD-497F-929D-62C84D0B2122}"/>
              </a:ext>
            </a:extLst>
          </p:cNvPr>
          <p:cNvSpPr txBox="1"/>
          <p:nvPr/>
        </p:nvSpPr>
        <p:spPr>
          <a:xfrm>
            <a:off x="143466" y="139726"/>
            <a:ext cx="119034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rgbClr val="C00000"/>
                </a:solidFill>
                <a:latin typeface="UTM Ambrose" panose="02040603050506020204" pitchFamily="18" charset="0"/>
                <a:cs typeface="Arial" panose="020B0604020202020204" pitchFamily="34" charset="0"/>
              </a:rPr>
              <a:t>GHI NHỚ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EEC915-D8AE-44D8-9E60-91E95F87CBF4}"/>
              </a:ext>
            </a:extLst>
          </p:cNvPr>
          <p:cNvSpPr txBox="1"/>
          <p:nvPr/>
        </p:nvSpPr>
        <p:spPr>
          <a:xfrm>
            <a:off x="1352769" y="1855579"/>
            <a:ext cx="9484871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	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Kinh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thành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Huế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là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một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quần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thể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các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công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trình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kiến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trúc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và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nghệ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thuật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tuyệt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đẹp</a:t>
            </a:r>
            <a:r>
              <a:rPr lang="en-US" alt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	Đây là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một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di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sản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văn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hóa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chứng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tỏ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sự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tài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hoa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và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sáng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tạo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của nhận </a:t>
            </a:r>
            <a:r>
              <a:rPr lang="en-US" sz="4400" dirty="0" err="1">
                <a:latin typeface="UVN Bay Buom Hep Nang" panose="00000400000000000000" pitchFamily="2" charset="0"/>
                <a:cs typeface="Times New Roman" panose="02020603050405020304" pitchFamily="18" charset="0"/>
              </a:rPr>
              <a:t>dân</a:t>
            </a:r>
            <a:r>
              <a:rPr lang="en-US" sz="4400" dirty="0">
                <a:latin typeface="UVN Bay Buom Hep Nang" panose="00000400000000000000" pitchFamily="2" charset="0"/>
                <a:cs typeface="Times New Roman" panose="02020603050405020304" pitchFamily="18" charset="0"/>
              </a:rPr>
              <a:t> ta.</a:t>
            </a:r>
            <a:endParaRPr lang="en-US" sz="4400" dirty="0">
              <a:latin typeface="UVN Bay Buom Hep Nang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3776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>
            <a:extLst>
              <a:ext uri="{FF2B5EF4-FFF2-40B4-BE49-F238E27FC236}">
                <a16:creationId xmlns:a16="http://schemas.microsoft.com/office/drawing/2014/main" id="{A1D0338F-C056-461D-BA6A-5EC1578310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3" r="9003"/>
          <a:stretch/>
        </p:blipFill>
        <p:spPr>
          <a:xfrm>
            <a:off x="20" y="10"/>
            <a:ext cx="12190392" cy="685957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1373"/>
            <a:ext cx="12190412" cy="736722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9C3ED9-FEA7-41BA-9BC3-EEE2309F265A}"/>
              </a:ext>
            </a:extLst>
          </p:cNvPr>
          <p:cNvSpPr txBox="1"/>
          <p:nvPr/>
        </p:nvSpPr>
        <p:spPr>
          <a:xfrm>
            <a:off x="523806" y="5318470"/>
            <a:ext cx="11209466" cy="7450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Tìm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hiểu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thêm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về </a:t>
            </a: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thiên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nhiên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và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con người </a:t>
            </a: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Huế</a:t>
            </a: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3196"/>
            <a:ext cx="12190412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6272"/>
            <a:ext cx="12190412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17248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ree, outdoor&#10;&#10;Description automatically generated">
            <a:extLst>
              <a:ext uri="{FF2B5EF4-FFF2-40B4-BE49-F238E27FC236}">
                <a16:creationId xmlns:a16="http://schemas.microsoft.com/office/drawing/2014/main" id="{F6A09B93-EAF8-4E69-88A5-2396E9FE09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82" r="-2" b="12514"/>
          <a:stretch/>
        </p:blipFill>
        <p:spPr>
          <a:xfrm>
            <a:off x="4492850" y="1484"/>
            <a:ext cx="7697562" cy="3346269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6451640" y="0"/>
                </a:lnTo>
                <a:lnTo>
                  <a:pt x="6451640" y="479"/>
                </a:lnTo>
                <a:lnTo>
                  <a:pt x="7698564" y="479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5" name="Picture 4" descr="A boat on a river&#10;&#10;Description automatically generated with low confidence">
            <a:extLst>
              <a:ext uri="{FF2B5EF4-FFF2-40B4-BE49-F238E27FC236}">
                <a16:creationId xmlns:a16="http://schemas.microsoft.com/office/drawing/2014/main" id="{950F48AF-6FC6-4463-863F-9D312FAF878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r="-3" b="9095"/>
          <a:stretch/>
        </p:blipFill>
        <p:spPr>
          <a:xfrm>
            <a:off x="20" y="1251"/>
            <a:ext cx="5859014" cy="3346259"/>
          </a:xfrm>
          <a:custGeom>
            <a:avLst/>
            <a:gdLst/>
            <a:ahLst/>
            <a:cxnLst/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9" name="Picture 8" descr="A tall building with trees in front of it&#10;&#10;Description automatically generated with low confidence">
            <a:extLst>
              <a:ext uri="{FF2B5EF4-FFF2-40B4-BE49-F238E27FC236}">
                <a16:creationId xmlns:a16="http://schemas.microsoft.com/office/drawing/2014/main" id="{15C83845-B182-4750-8A71-5825A552557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178" b="29856"/>
          <a:stretch/>
        </p:blipFill>
        <p:spPr>
          <a:xfrm>
            <a:off x="6349263" y="3512079"/>
            <a:ext cx="5841150" cy="3346269"/>
          </a:xfrm>
          <a:custGeom>
            <a:avLst/>
            <a:gdLst/>
            <a:ahLst/>
            <a:cxnLst/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11" name="Picture 10" descr="A building with a red roof surrounded by trees&#10;&#10;Description automatically generated with low confidence">
            <a:extLst>
              <a:ext uri="{FF2B5EF4-FFF2-40B4-BE49-F238E27FC236}">
                <a16:creationId xmlns:a16="http://schemas.microsoft.com/office/drawing/2014/main" id="{460E9D88-80CB-4C37-8EFC-4B652C14A3F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49" r="2" b="2"/>
          <a:stretch/>
        </p:blipFill>
        <p:spPr>
          <a:xfrm>
            <a:off x="20" y="3512079"/>
            <a:ext cx="7697542" cy="3346269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0" y="0"/>
                </a:moveTo>
                <a:lnTo>
                  <a:pt x="7698564" y="0"/>
                </a:lnTo>
                <a:lnTo>
                  <a:pt x="6148601" y="3346705"/>
                </a:lnTo>
                <a:lnTo>
                  <a:pt x="6143024" y="3346705"/>
                </a:lnTo>
                <a:lnTo>
                  <a:pt x="5076796" y="3346705"/>
                </a:lnTo>
                <a:lnTo>
                  <a:pt x="1246924" y="3346705"/>
                </a:lnTo>
                <a:lnTo>
                  <a:pt x="1246924" y="3346226"/>
                </a:lnTo>
                <a:lnTo>
                  <a:pt x="0" y="3346226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AA6C803-87D3-41A0-8CAB-7B6C3AFC6C71}"/>
              </a:ext>
            </a:extLst>
          </p:cNvPr>
          <p:cNvSpPr txBox="1"/>
          <p:nvPr/>
        </p:nvSpPr>
        <p:spPr>
          <a:xfrm>
            <a:off x="5681607" y="5936378"/>
            <a:ext cx="5607203" cy="923210"/>
          </a:xfrm>
          <a:prstGeom prst="rect">
            <a:avLst/>
          </a:prstGeom>
          <a:solidFill>
            <a:schemeClr val="bg2">
              <a:lumMod val="50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5399" spc="600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Chùa</a:t>
            </a:r>
            <a:r>
              <a:rPr lang="en-US" sz="5399" spc="600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sz="5399" spc="600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Thiên</a:t>
            </a:r>
            <a:r>
              <a:rPr lang="en-US" sz="5399" spc="600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sz="5399" spc="600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Mụ</a:t>
            </a:r>
            <a:endParaRPr lang="en-US" sz="5399" spc="600" dirty="0">
              <a:solidFill>
                <a:srgbClr val="FFC000"/>
              </a:solidFill>
              <a:latin typeface="UVN Bay Buom Hep Nang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8127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ree, garden&#10;&#10;Description automatically generated">
            <a:extLst>
              <a:ext uri="{FF2B5EF4-FFF2-40B4-BE49-F238E27FC236}">
                <a16:creationId xmlns:a16="http://schemas.microsoft.com/office/drawing/2014/main" id="{29BC9E31-ECAC-4FCF-8B93-4D7D8FE828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10" b="9347"/>
          <a:stretch/>
        </p:blipFill>
        <p:spPr>
          <a:xfrm>
            <a:off x="20" y="1250"/>
            <a:ext cx="6095186" cy="3428544"/>
          </a:xfrm>
          <a:prstGeom prst="rect">
            <a:avLst/>
          </a:prstGeom>
        </p:spPr>
      </p:pic>
      <p:pic>
        <p:nvPicPr>
          <p:cNvPr id="11" name="Picture 10" descr="A picture containing tree, outdoor, sky, park&#10;&#10;Description automatically generated">
            <a:extLst>
              <a:ext uri="{FF2B5EF4-FFF2-40B4-BE49-F238E27FC236}">
                <a16:creationId xmlns:a16="http://schemas.microsoft.com/office/drawing/2014/main" id="{FC6D98DB-4D81-4F88-938B-612088684A0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1"/>
          <a:stretch/>
        </p:blipFill>
        <p:spPr>
          <a:xfrm>
            <a:off x="6095206" y="1250"/>
            <a:ext cx="6095206" cy="3428544"/>
          </a:xfrm>
          <a:prstGeom prst="rect">
            <a:avLst/>
          </a:prstGeom>
        </p:spPr>
      </p:pic>
      <p:pic>
        <p:nvPicPr>
          <p:cNvPr id="7" name="Picture 6" descr="A picture containing tree, outdoor, sky, place of worship&#10;&#10;Description automatically generated">
            <a:extLst>
              <a:ext uri="{FF2B5EF4-FFF2-40B4-BE49-F238E27FC236}">
                <a16:creationId xmlns:a16="http://schemas.microsoft.com/office/drawing/2014/main" id="{6E3FCE9E-6AE8-4156-87E5-13DA680B8C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37" b="5446"/>
          <a:stretch/>
        </p:blipFill>
        <p:spPr>
          <a:xfrm>
            <a:off x="20" y="3429794"/>
            <a:ext cx="6095186" cy="3428554"/>
          </a:xfrm>
          <a:prstGeom prst="rect">
            <a:avLst/>
          </a:prstGeom>
        </p:spPr>
      </p:pic>
      <p:pic>
        <p:nvPicPr>
          <p:cNvPr id="9" name="Picture 8" descr="A picture containing tree, outdoor, nature, forest&#10;&#10;Description automatically generated">
            <a:extLst>
              <a:ext uri="{FF2B5EF4-FFF2-40B4-BE49-F238E27FC236}">
                <a16:creationId xmlns:a16="http://schemas.microsoft.com/office/drawing/2014/main" id="{B238F647-F8E7-4DB3-9DC9-4B47166BFC2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5" b="13659"/>
          <a:stretch/>
        </p:blipFill>
        <p:spPr>
          <a:xfrm>
            <a:off x="6095206" y="3429794"/>
            <a:ext cx="6095206" cy="34285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2B1FC38-A726-4A36-93EB-130C08FDE552}"/>
              </a:ext>
            </a:extLst>
          </p:cNvPr>
          <p:cNvSpPr txBox="1"/>
          <p:nvPr/>
        </p:nvSpPr>
        <p:spPr>
          <a:xfrm>
            <a:off x="3722537" y="3075897"/>
            <a:ext cx="4745338" cy="769441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4400" b="1" spc="600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UVN Bay Buom Hep Nang" panose="00000400000000000000" pitchFamily="2" charset="0"/>
              </a:rPr>
              <a:t>Lăng</a:t>
            </a:r>
            <a:r>
              <a:rPr lang="en-US" sz="4400" b="1" spc="600" dirty="0">
                <a:solidFill>
                  <a:schemeClr val="accent2">
                    <a:lumMod val="60000"/>
                    <a:lumOff val="4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400" b="1" spc="600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UVN Bay Buom Hep Nang" panose="00000400000000000000" pitchFamily="2" charset="0"/>
              </a:rPr>
              <a:t>Tự</a:t>
            </a:r>
            <a:r>
              <a:rPr lang="en-US" sz="4400" b="1" spc="600" dirty="0">
                <a:solidFill>
                  <a:schemeClr val="accent2">
                    <a:lumMod val="60000"/>
                    <a:lumOff val="40000"/>
                  </a:schemeClr>
                </a:solidFill>
                <a:latin typeface="UVN Bay Buom Hep Nang" panose="00000400000000000000" pitchFamily="2" charset="0"/>
              </a:rPr>
              <a:t> </a:t>
            </a:r>
            <a:r>
              <a:rPr lang="en-US" sz="4400" b="1" spc="600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UVN Bay Buom Hep Nang" panose="00000400000000000000" pitchFamily="2" charset="0"/>
              </a:rPr>
              <a:t>Đức</a:t>
            </a:r>
            <a:endParaRPr lang="en-US" sz="4400" b="1" spc="600" dirty="0">
              <a:solidFill>
                <a:schemeClr val="accent2">
                  <a:lumMod val="60000"/>
                  <a:lumOff val="40000"/>
                </a:schemeClr>
              </a:solidFill>
              <a:latin typeface="UVN Bay Buom Hep Nang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4158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outdoor, water, sky, tree&#10;&#10;Description automatically generated">
            <a:extLst>
              <a:ext uri="{FF2B5EF4-FFF2-40B4-BE49-F238E27FC236}">
                <a16:creationId xmlns:a16="http://schemas.microsoft.com/office/drawing/2014/main" id="{503CAFA9-DA48-42D3-8E3C-DA014FE1FD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50" r="1" b="37"/>
          <a:stretch/>
        </p:blipFill>
        <p:spPr>
          <a:xfrm>
            <a:off x="317594" y="322933"/>
            <a:ext cx="3797076" cy="2010289"/>
          </a:xfrm>
          <a:prstGeom prst="rect">
            <a:avLst/>
          </a:prstGeom>
        </p:spPr>
      </p:pic>
      <p:pic>
        <p:nvPicPr>
          <p:cNvPr id="13" name="Picture 12" descr="A group of boats on a river&#10;&#10;Description automatically generated with low confidence">
            <a:extLst>
              <a:ext uri="{FF2B5EF4-FFF2-40B4-BE49-F238E27FC236}">
                <a16:creationId xmlns:a16="http://schemas.microsoft.com/office/drawing/2014/main" id="{B826C6A1-F38C-4232-BFB2-781228D739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49" r="31997"/>
          <a:stretch/>
        </p:blipFill>
        <p:spPr>
          <a:xfrm>
            <a:off x="4202002" y="322931"/>
            <a:ext cx="3792978" cy="3375766"/>
          </a:xfrm>
          <a:prstGeom prst="rect">
            <a:avLst/>
          </a:prstGeom>
        </p:spPr>
      </p:pic>
      <p:pic>
        <p:nvPicPr>
          <p:cNvPr id="5" name="Content Placeholder 4" descr="A picture containing text, sky, outdoor, colorful&#10;&#10;Description automatically generated">
            <a:extLst>
              <a:ext uri="{FF2B5EF4-FFF2-40B4-BE49-F238E27FC236}">
                <a16:creationId xmlns:a16="http://schemas.microsoft.com/office/drawing/2014/main" id="{725D7AC0-2C30-4CB7-B453-7D91E289102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94" b="422"/>
          <a:stretch/>
        </p:blipFill>
        <p:spPr>
          <a:xfrm>
            <a:off x="8085123" y="322931"/>
            <a:ext cx="3797489" cy="33757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079537-67E5-4654-B89A-3C888C59AD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24" r="1" b="7275"/>
          <a:stretch/>
        </p:blipFill>
        <p:spPr>
          <a:xfrm>
            <a:off x="317592" y="2423022"/>
            <a:ext cx="3794266" cy="2013542"/>
          </a:xfrm>
          <a:prstGeom prst="rect">
            <a:avLst/>
          </a:prstGeom>
        </p:spPr>
      </p:pic>
      <p:pic>
        <p:nvPicPr>
          <p:cNvPr id="7" name="Picture 6" descr="A body of water with a flag and trees in the background&#10;&#10;Description automatically generated with low confidence">
            <a:extLst>
              <a:ext uri="{FF2B5EF4-FFF2-40B4-BE49-F238E27FC236}">
                <a16:creationId xmlns:a16="http://schemas.microsoft.com/office/drawing/2014/main" id="{AFF9DE2E-7D65-4EC9-9D0E-401E7575DE7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44" b="6481"/>
          <a:stretch/>
        </p:blipFill>
        <p:spPr>
          <a:xfrm>
            <a:off x="4287635" y="3832261"/>
            <a:ext cx="7641368" cy="2704395"/>
          </a:xfrm>
          <a:prstGeom prst="rect">
            <a:avLst/>
          </a:prstGeom>
        </p:spPr>
      </p:pic>
      <p:pic>
        <p:nvPicPr>
          <p:cNvPr id="15" name="Content Placeholder 14" descr="A picture containing outdoor, tree, sky, colorful&#10;&#10;Description automatically generated">
            <a:extLst>
              <a:ext uri="{FF2B5EF4-FFF2-40B4-BE49-F238E27FC236}">
                <a16:creationId xmlns:a16="http://schemas.microsoft.com/office/drawing/2014/main" id="{019A9AD1-655E-4ED7-873D-6B53490AF2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26" r="1" b="1"/>
          <a:stretch/>
        </p:blipFill>
        <p:spPr>
          <a:xfrm>
            <a:off x="317592" y="4526368"/>
            <a:ext cx="3794266" cy="2010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3539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ridge with lights at night&#10;&#10;Description automatically generated with low confidence">
            <a:extLst>
              <a:ext uri="{FF2B5EF4-FFF2-40B4-BE49-F238E27FC236}">
                <a16:creationId xmlns:a16="http://schemas.microsoft.com/office/drawing/2014/main" id="{33791335-0C3C-4DC2-B38F-53E73723DA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4" b="2"/>
          <a:stretch/>
        </p:blipFill>
        <p:spPr>
          <a:xfrm>
            <a:off x="6175629" y="1250"/>
            <a:ext cx="6014784" cy="391952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</p:spPr>
      </p:pic>
      <p:pic>
        <p:nvPicPr>
          <p:cNvPr id="11" name="Picture 10" descr="A bridge over a river&#10;&#10;Description automatically generated with medium confidence">
            <a:extLst>
              <a:ext uri="{FF2B5EF4-FFF2-40B4-BE49-F238E27FC236}">
                <a16:creationId xmlns:a16="http://schemas.microsoft.com/office/drawing/2014/main" id="{7F99844E-B7EB-444C-98FC-AE97E65CDE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358"/>
          <a:stretch/>
        </p:blipFill>
        <p:spPr>
          <a:xfrm>
            <a:off x="20" y="4070687"/>
            <a:ext cx="3534851" cy="2787660"/>
          </a:xfrm>
          <a:prstGeom prst="rect">
            <a:avLst/>
          </a:prstGeom>
        </p:spPr>
      </p:pic>
      <p:pic>
        <p:nvPicPr>
          <p:cNvPr id="5" name="Content Placeholder 4" descr="A bridge with lights at night&#10;&#10;Description automatically generated with low confidence">
            <a:extLst>
              <a:ext uri="{FF2B5EF4-FFF2-40B4-BE49-F238E27FC236}">
                <a16:creationId xmlns:a16="http://schemas.microsoft.com/office/drawing/2014/main" id="{2C609EAF-B2C9-4C5A-A82A-4D7A1936519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23" r="-2" b="-2"/>
          <a:stretch/>
        </p:blipFill>
        <p:spPr>
          <a:xfrm>
            <a:off x="3695718" y="3257992"/>
            <a:ext cx="4788469" cy="3600355"/>
          </a:xfrm>
          <a:prstGeom prst="rect">
            <a:avLst/>
          </a:prstGeom>
        </p:spPr>
      </p:pic>
      <p:pic>
        <p:nvPicPr>
          <p:cNvPr id="13" name="Picture 12" descr="A bridge over water&#10;&#10;Description automatically generated with low confidence">
            <a:extLst>
              <a:ext uri="{FF2B5EF4-FFF2-40B4-BE49-F238E27FC236}">
                <a16:creationId xmlns:a16="http://schemas.microsoft.com/office/drawing/2014/main" id="{26461819-B300-415D-B61A-3625B566914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375"/>
          <a:stretch/>
        </p:blipFill>
        <p:spPr>
          <a:xfrm>
            <a:off x="1" y="1250"/>
            <a:ext cx="6014784" cy="391952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pic>
        <p:nvPicPr>
          <p:cNvPr id="9" name="Picture 8" descr="A sunset over a body of water&#10;&#10;Description automatically generated with low confidence">
            <a:extLst>
              <a:ext uri="{FF2B5EF4-FFF2-40B4-BE49-F238E27FC236}">
                <a16:creationId xmlns:a16="http://schemas.microsoft.com/office/drawing/2014/main" id="{085DC755-1692-40DB-A7C9-7AF36AD93EA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r="2556"/>
          <a:stretch/>
        </p:blipFill>
        <p:spPr>
          <a:xfrm>
            <a:off x="8645035" y="4070687"/>
            <a:ext cx="3545378" cy="278766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4B39BB1-D79D-44CB-A620-DC135CEEA02F}"/>
              </a:ext>
            </a:extLst>
          </p:cNvPr>
          <p:cNvSpPr txBox="1"/>
          <p:nvPr/>
        </p:nvSpPr>
        <p:spPr>
          <a:xfrm>
            <a:off x="3306119" y="3089777"/>
            <a:ext cx="5739019" cy="830997"/>
          </a:xfrm>
          <a:prstGeom prst="rect">
            <a:avLst/>
          </a:prstGeom>
          <a:solidFill>
            <a:schemeClr val="bg2">
              <a:lumMod val="50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4800" b="1" spc="600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Cầu</a:t>
            </a:r>
            <a:r>
              <a:rPr lang="en-US" sz="4800" b="1" spc="600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sz="4800" b="1" spc="600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Trường</a:t>
            </a:r>
            <a:r>
              <a:rPr lang="en-US" sz="4800" b="1" spc="600" dirty="0">
                <a:solidFill>
                  <a:srgbClr val="FFC000"/>
                </a:solidFill>
                <a:latin typeface="UVN Bay Buom Hep Nang" panose="00000400000000000000" pitchFamily="2" charset="0"/>
              </a:rPr>
              <a:t> </a:t>
            </a:r>
            <a:r>
              <a:rPr lang="en-US" sz="4800" b="1" spc="600" dirty="0" err="1">
                <a:solidFill>
                  <a:srgbClr val="FFC000"/>
                </a:solidFill>
                <a:latin typeface="UVN Bay Buom Hep Nang" panose="00000400000000000000" pitchFamily="2" charset="0"/>
              </a:rPr>
              <a:t>Tiền</a:t>
            </a:r>
            <a:endParaRPr lang="en-US" sz="4800" b="1" spc="600" dirty="0">
              <a:solidFill>
                <a:srgbClr val="FFC000"/>
              </a:solidFill>
              <a:latin typeface="UVN Bay Buom Hep Nang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0589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marketplace, produce, fresh&#10;&#10;Description automatically generated">
            <a:extLst>
              <a:ext uri="{FF2B5EF4-FFF2-40B4-BE49-F238E27FC236}">
                <a16:creationId xmlns:a16="http://schemas.microsoft.com/office/drawing/2014/main" id="{5B73B6A5-A95D-48CD-B42C-3464926215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736" b="-4"/>
          <a:stretch/>
        </p:blipFill>
        <p:spPr>
          <a:xfrm>
            <a:off x="7966314" y="1240"/>
            <a:ext cx="4224101" cy="3346269"/>
          </a:xfrm>
          <a:custGeom>
            <a:avLst/>
            <a:gdLst/>
            <a:ahLst/>
            <a:cxnLst/>
            <a:rect l="l" t="t" r="r" b="b"/>
            <a:pathLst>
              <a:path w="422465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4224651" y="0"/>
                </a:lnTo>
                <a:lnTo>
                  <a:pt x="422465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11" name="Picture 10" descr="A picture containing outdoor, tree, sky, road&#10;&#10;Description automatically generated">
            <a:extLst>
              <a:ext uri="{FF2B5EF4-FFF2-40B4-BE49-F238E27FC236}">
                <a16:creationId xmlns:a16="http://schemas.microsoft.com/office/drawing/2014/main" id="{4CAB752B-7A2C-4696-9295-00382ABBB2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73" b="8741"/>
          <a:stretch/>
        </p:blipFill>
        <p:spPr>
          <a:xfrm>
            <a:off x="4492850" y="1241"/>
            <a:ext cx="7697562" cy="3346269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4832507" y="0"/>
                </a:lnTo>
                <a:lnTo>
                  <a:pt x="3282657" y="3346461"/>
                </a:lnTo>
                <a:lnTo>
                  <a:pt x="7698564" y="3346461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7" name="Picture 6" descr="A person riding a bicycle in front of a store&#10;&#10;Description automatically generated with medium confidence">
            <a:extLst>
              <a:ext uri="{FF2B5EF4-FFF2-40B4-BE49-F238E27FC236}">
                <a16:creationId xmlns:a16="http://schemas.microsoft.com/office/drawing/2014/main" id="{E6D68FF4-6AC6-4F47-8865-809440EF01E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16" r="-3" b="-3"/>
          <a:stretch/>
        </p:blipFill>
        <p:spPr>
          <a:xfrm>
            <a:off x="20" y="1251"/>
            <a:ext cx="5859014" cy="3346259"/>
          </a:xfrm>
          <a:custGeom>
            <a:avLst/>
            <a:gdLst/>
            <a:ahLst/>
            <a:cxnLst/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13" name="Picture 12" descr="A picture containing food, person, several&#10;&#10;Description automatically generated">
            <a:extLst>
              <a:ext uri="{FF2B5EF4-FFF2-40B4-BE49-F238E27FC236}">
                <a16:creationId xmlns:a16="http://schemas.microsoft.com/office/drawing/2014/main" id="{8C057163-3B1F-4DA3-A23D-661B1678326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14" r="2" b="8963"/>
          <a:stretch/>
        </p:blipFill>
        <p:spPr>
          <a:xfrm>
            <a:off x="6349264" y="3512079"/>
            <a:ext cx="5841150" cy="3346269"/>
          </a:xfrm>
          <a:custGeom>
            <a:avLst/>
            <a:gdLst/>
            <a:ahLst/>
            <a:cxnLst/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9" name="Picture 8" descr="A picture containing text, outdoor, tree, road&#10;&#10;Description automatically generated">
            <a:extLst>
              <a:ext uri="{FF2B5EF4-FFF2-40B4-BE49-F238E27FC236}">
                <a16:creationId xmlns:a16="http://schemas.microsoft.com/office/drawing/2014/main" id="{94A12CC3-49A2-4E14-8056-485DF1D131A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55" r="-2" b="6587"/>
          <a:stretch/>
        </p:blipFill>
        <p:spPr>
          <a:xfrm>
            <a:off x="-1" y="3512079"/>
            <a:ext cx="7697562" cy="3346269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0" y="0"/>
                </a:moveTo>
                <a:lnTo>
                  <a:pt x="7698564" y="0"/>
                </a:lnTo>
                <a:lnTo>
                  <a:pt x="6148601" y="3346705"/>
                </a:lnTo>
                <a:lnTo>
                  <a:pt x="6143024" y="3346705"/>
                </a:lnTo>
                <a:lnTo>
                  <a:pt x="5076796" y="3346705"/>
                </a:lnTo>
                <a:lnTo>
                  <a:pt x="1246924" y="3346705"/>
                </a:lnTo>
                <a:lnTo>
                  <a:pt x="1246924" y="3346226"/>
                </a:lnTo>
                <a:lnTo>
                  <a:pt x="0" y="334622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147338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3">
            <a:extLst>
              <a:ext uri="{FF2B5EF4-FFF2-40B4-BE49-F238E27FC236}">
                <a16:creationId xmlns:a16="http://schemas.microsoft.com/office/drawing/2014/main" id="{5DC3AE59-68DF-41B3-A11F-5D67CDF963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8413" y="34197"/>
            <a:ext cx="8296285" cy="769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>
              <a:spcBef>
                <a:spcPct val="50000"/>
              </a:spcBef>
            </a:pPr>
            <a:r>
              <a:rPr lang="en-US" altLang="en-US" sz="4400" b="1" dirty="0">
                <a:latin typeface="UVN Bay Buom Hep Nang" panose="00000400000000000000" pitchFamily="2" charset="0"/>
              </a:rPr>
              <a:t>- </a:t>
            </a:r>
            <a:r>
              <a:rPr lang="en-US" altLang="en-US" sz="4400" b="1" dirty="0" err="1">
                <a:latin typeface="UVN Bay Buom Hep Nang" panose="00000400000000000000" pitchFamily="2" charset="0"/>
              </a:rPr>
              <a:t>Huế</a:t>
            </a:r>
            <a:r>
              <a:rPr lang="en-US" altLang="en-US" sz="4400" b="1" dirty="0">
                <a:latin typeface="UVN Bay Buom Hep Nang" panose="00000400000000000000" pitchFamily="2" charset="0"/>
              </a:rPr>
              <a:t> có nhiều </a:t>
            </a:r>
            <a:r>
              <a:rPr lang="en-US" altLang="en-US" sz="4400" b="1" dirty="0" err="1">
                <a:latin typeface="UVN Bay Buom Hep Nang" panose="00000400000000000000" pitchFamily="2" charset="0"/>
              </a:rPr>
              <a:t>món</a:t>
            </a:r>
            <a:r>
              <a:rPr lang="en-US" altLang="en-US" sz="44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latin typeface="UVN Bay Buom Hep Nang" panose="00000400000000000000" pitchFamily="2" charset="0"/>
              </a:rPr>
              <a:t>ăn</a:t>
            </a:r>
            <a:r>
              <a:rPr lang="en-US" altLang="en-US" sz="44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latin typeface="UVN Bay Buom Hep Nang" panose="00000400000000000000" pitchFamily="2" charset="0"/>
              </a:rPr>
              <a:t>đặc</a:t>
            </a:r>
            <a:r>
              <a:rPr lang="en-US" altLang="en-US" sz="4400" b="1" dirty="0">
                <a:latin typeface="UVN Bay Buom Hep Nang" panose="00000400000000000000" pitchFamily="2" charset="0"/>
              </a:rPr>
              <a:t> </a:t>
            </a:r>
            <a:r>
              <a:rPr lang="en-US" altLang="en-US" sz="4400" b="1" dirty="0" err="1">
                <a:latin typeface="UVN Bay Buom Hep Nang" panose="00000400000000000000" pitchFamily="2" charset="0"/>
              </a:rPr>
              <a:t>sản</a:t>
            </a:r>
            <a:r>
              <a:rPr lang="en-US" altLang="en-US" sz="4400" b="1" dirty="0">
                <a:latin typeface="UVN Bay Buom Hep Nang" panose="00000400000000000000" pitchFamily="2" charset="0"/>
              </a:rPr>
              <a:t>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998C413-3A46-43BE-9636-075309760D6C}"/>
              </a:ext>
            </a:extLst>
          </p:cNvPr>
          <p:cNvGrpSpPr/>
          <p:nvPr/>
        </p:nvGrpSpPr>
        <p:grpSpPr>
          <a:xfrm>
            <a:off x="168218" y="895744"/>
            <a:ext cx="4148379" cy="2899080"/>
            <a:chOff x="370792" y="917844"/>
            <a:chExt cx="9144000" cy="5143500"/>
          </a:xfrm>
          <a:solidFill>
            <a:srgbClr val="FA8681"/>
          </a:solidFill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AD7A847-83B1-4EDF-8496-483170BB3A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0792" y="917844"/>
              <a:ext cx="9144000" cy="5143500"/>
            </a:xfrm>
            <a:prstGeom prst="roundRect">
              <a:avLst>
                <a:gd name="adj" fmla="val 8594"/>
              </a:avLst>
            </a:prstGeom>
            <a:grpFill/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7" name="Rectangle 6">
              <a:hlinkClick r:id="" action="ppaction://noaction"/>
              <a:extLst>
                <a:ext uri="{FF2B5EF4-FFF2-40B4-BE49-F238E27FC236}">
                  <a16:creationId xmlns:a16="http://schemas.microsoft.com/office/drawing/2014/main" id="{7D2EA9AC-38DC-4AB2-9E0E-E0D442D2B938}"/>
                </a:ext>
              </a:extLst>
            </p:cNvPr>
            <p:cNvSpPr/>
            <p:nvPr/>
          </p:nvSpPr>
          <p:spPr>
            <a:xfrm>
              <a:off x="731739" y="5453144"/>
              <a:ext cx="6757918" cy="608199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chemeClr val="tx1"/>
                  </a:solidFill>
                </a:rPr>
                <a:t>Bánh </a:t>
              </a:r>
              <a:r>
                <a:rPr lang="en-US" sz="2400" dirty="0" err="1">
                  <a:solidFill>
                    <a:schemeClr val="tx1"/>
                  </a:solidFill>
                </a:rPr>
                <a:t>ướt</a:t>
              </a:r>
              <a:r>
                <a:rPr lang="en-US" sz="2400" dirty="0">
                  <a:solidFill>
                    <a:schemeClr val="tx1"/>
                  </a:solidFill>
                </a:rPr>
                <a:t> </a:t>
              </a:r>
              <a:r>
                <a:rPr lang="en-US" sz="2400" dirty="0" err="1">
                  <a:solidFill>
                    <a:schemeClr val="tx1"/>
                  </a:solidFill>
                </a:rPr>
                <a:t>thịt</a:t>
              </a:r>
              <a:r>
                <a:rPr lang="en-US" sz="2400" dirty="0">
                  <a:solidFill>
                    <a:schemeClr val="tx1"/>
                  </a:solidFill>
                </a:rPr>
                <a:t> </a:t>
              </a:r>
              <a:r>
                <a:rPr lang="en-US" sz="2400" dirty="0" err="1">
                  <a:solidFill>
                    <a:schemeClr val="tx1"/>
                  </a:solidFill>
                </a:rPr>
                <a:t>nướng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05CB33F-0A57-49C8-8974-5B4F4BABACA3}"/>
              </a:ext>
            </a:extLst>
          </p:cNvPr>
          <p:cNvGrpSpPr/>
          <p:nvPr/>
        </p:nvGrpSpPr>
        <p:grpSpPr>
          <a:xfrm>
            <a:off x="4480347" y="895745"/>
            <a:ext cx="3584429" cy="2910014"/>
            <a:chOff x="4480931" y="894620"/>
            <a:chExt cx="3584896" cy="2910393"/>
          </a:xfrm>
          <a:solidFill>
            <a:srgbClr val="FA8681"/>
          </a:solidFill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8D3205C-23EC-41C3-A22F-44B7474018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80931" y="894620"/>
              <a:ext cx="3584896" cy="2899458"/>
            </a:xfrm>
            <a:prstGeom prst="roundRect">
              <a:avLst>
                <a:gd name="adj" fmla="val 8594"/>
              </a:avLst>
            </a:prstGeom>
            <a:grpFill/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9" name="Rectangle 8">
              <a:hlinkClick r:id="" action="ppaction://noaction"/>
              <a:extLst>
                <a:ext uri="{FF2B5EF4-FFF2-40B4-BE49-F238E27FC236}">
                  <a16:creationId xmlns:a16="http://schemas.microsoft.com/office/drawing/2014/main" id="{4CC7F89F-18E0-40AC-B0ED-F570BB9FD983}"/>
                </a:ext>
              </a:extLst>
            </p:cNvPr>
            <p:cNvSpPr/>
            <p:nvPr/>
          </p:nvSpPr>
          <p:spPr>
            <a:xfrm>
              <a:off x="4621959" y="3440292"/>
              <a:ext cx="1942614" cy="364721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chemeClr val="tx1"/>
                  </a:solidFill>
                </a:rPr>
                <a:t>Bánh </a:t>
              </a:r>
              <a:r>
                <a:rPr lang="en-US" sz="2400" dirty="0" err="1">
                  <a:solidFill>
                    <a:schemeClr val="tx1"/>
                  </a:solidFill>
                </a:rPr>
                <a:t>khoái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073C4B6-650F-4B5F-811C-6F123EFA931E}"/>
              </a:ext>
            </a:extLst>
          </p:cNvPr>
          <p:cNvGrpSpPr/>
          <p:nvPr/>
        </p:nvGrpSpPr>
        <p:grpSpPr>
          <a:xfrm>
            <a:off x="8324049" y="895744"/>
            <a:ext cx="3584428" cy="2899080"/>
            <a:chOff x="8325133" y="894620"/>
            <a:chExt cx="3584895" cy="2899458"/>
          </a:xfrm>
          <a:solidFill>
            <a:srgbClr val="FA8681"/>
          </a:solidFill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A028D07-886F-4907-8185-F1ADB11DDF4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25133" y="894620"/>
              <a:ext cx="3584895" cy="2899458"/>
            </a:xfrm>
            <a:prstGeom prst="roundRect">
              <a:avLst>
                <a:gd name="adj" fmla="val 8594"/>
              </a:avLst>
            </a:prstGeom>
            <a:grpFill/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11" name="Rectangle 10">
              <a:hlinkClick r:id="" action="ppaction://noaction"/>
              <a:extLst>
                <a:ext uri="{FF2B5EF4-FFF2-40B4-BE49-F238E27FC236}">
                  <a16:creationId xmlns:a16="http://schemas.microsoft.com/office/drawing/2014/main" id="{C17AA519-D43A-4D17-BEB4-C2586F66B331}"/>
                </a:ext>
              </a:extLst>
            </p:cNvPr>
            <p:cNvSpPr/>
            <p:nvPr/>
          </p:nvSpPr>
          <p:spPr>
            <a:xfrm>
              <a:off x="8370627" y="3290867"/>
              <a:ext cx="1976651" cy="45577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err="1">
                  <a:solidFill>
                    <a:schemeClr val="tx1"/>
                  </a:solidFill>
                </a:rPr>
                <a:t>Chè</a:t>
              </a:r>
              <a:r>
                <a:rPr lang="en-US" sz="2400" dirty="0">
                  <a:solidFill>
                    <a:schemeClr val="tx1"/>
                  </a:solidFill>
                </a:rPr>
                <a:t> </a:t>
              </a:r>
              <a:r>
                <a:rPr lang="en-US" sz="2400" dirty="0" err="1">
                  <a:solidFill>
                    <a:schemeClr val="tx1"/>
                  </a:solidFill>
                </a:rPr>
                <a:t>heo</a:t>
              </a:r>
              <a:r>
                <a:rPr lang="en-US" sz="2400" dirty="0">
                  <a:solidFill>
                    <a:schemeClr val="tx1"/>
                  </a:solidFill>
                </a:rPr>
                <a:t> quay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668026A-0F77-460D-B662-4AAE54A92457}"/>
              </a:ext>
            </a:extLst>
          </p:cNvPr>
          <p:cNvGrpSpPr/>
          <p:nvPr/>
        </p:nvGrpSpPr>
        <p:grpSpPr>
          <a:xfrm>
            <a:off x="5642572" y="3959267"/>
            <a:ext cx="6265905" cy="2773918"/>
            <a:chOff x="5643307" y="3958542"/>
            <a:chExt cx="6266721" cy="2774279"/>
          </a:xfrm>
          <a:solidFill>
            <a:srgbClr val="FA8681"/>
          </a:solidFill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9A35924A-5A8C-4FB8-97E1-821DABF8965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3307" y="3958542"/>
              <a:ext cx="6266721" cy="2774279"/>
            </a:xfrm>
            <a:prstGeom prst="roundRect">
              <a:avLst>
                <a:gd name="adj" fmla="val 8594"/>
              </a:avLst>
            </a:prstGeom>
            <a:grpFill/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13" name="Rectangle 12">
              <a:hlinkClick r:id="" action="ppaction://noaction"/>
              <a:extLst>
                <a:ext uri="{FF2B5EF4-FFF2-40B4-BE49-F238E27FC236}">
                  <a16:creationId xmlns:a16="http://schemas.microsoft.com/office/drawing/2014/main" id="{C150AD08-BA72-4EAA-805F-3BAC5BE8528A}"/>
                </a:ext>
              </a:extLst>
            </p:cNvPr>
            <p:cNvSpPr/>
            <p:nvPr/>
          </p:nvSpPr>
          <p:spPr>
            <a:xfrm>
              <a:off x="10022006" y="6107392"/>
              <a:ext cx="1674125" cy="442131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>
                  <a:solidFill>
                    <a:schemeClr val="tx1"/>
                  </a:solidFill>
                </a:rPr>
                <a:t>Bún bò Huế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DF1C24B-D6CB-4481-97D3-30A7607BB826}"/>
              </a:ext>
            </a:extLst>
          </p:cNvPr>
          <p:cNvGrpSpPr/>
          <p:nvPr/>
        </p:nvGrpSpPr>
        <p:grpSpPr>
          <a:xfrm>
            <a:off x="168219" y="3959267"/>
            <a:ext cx="5372050" cy="2773918"/>
            <a:chOff x="168241" y="3958542"/>
            <a:chExt cx="5372750" cy="2774279"/>
          </a:xfrm>
          <a:solidFill>
            <a:srgbClr val="FA8681"/>
          </a:solidFill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BC4E1C1-3AF0-4276-A5E2-B08512002A2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241" y="3958542"/>
              <a:ext cx="5372750" cy="2774279"/>
            </a:xfrm>
            <a:prstGeom prst="roundRect">
              <a:avLst>
                <a:gd name="adj" fmla="val 8594"/>
              </a:avLst>
            </a:prstGeom>
            <a:grpFill/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15" name="Rectangle 14">
              <a:hlinkClick r:id="" action="ppaction://noaction"/>
              <a:extLst>
                <a:ext uri="{FF2B5EF4-FFF2-40B4-BE49-F238E27FC236}">
                  <a16:creationId xmlns:a16="http://schemas.microsoft.com/office/drawing/2014/main" id="{F298AE75-F8D2-406A-A398-2C2A675E14BD}"/>
                </a:ext>
              </a:extLst>
            </p:cNvPr>
            <p:cNvSpPr/>
            <p:nvPr/>
          </p:nvSpPr>
          <p:spPr>
            <a:xfrm>
              <a:off x="281972" y="6127883"/>
              <a:ext cx="2406791" cy="49672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err="1">
                  <a:solidFill>
                    <a:schemeClr val="tx1"/>
                  </a:solidFill>
                </a:rPr>
                <a:t>Cơm</a:t>
              </a:r>
              <a:r>
                <a:rPr lang="en-US" sz="2400" dirty="0">
                  <a:solidFill>
                    <a:schemeClr val="tx1"/>
                  </a:solidFill>
                </a:rPr>
                <a:t> </a:t>
              </a:r>
              <a:r>
                <a:rPr lang="en-US" sz="2400" dirty="0" err="1">
                  <a:solidFill>
                    <a:schemeClr val="tx1"/>
                  </a:solidFill>
                </a:rPr>
                <a:t>cung</a:t>
              </a:r>
              <a:r>
                <a:rPr lang="en-US" sz="2400" dirty="0">
                  <a:solidFill>
                    <a:schemeClr val="tx1"/>
                  </a:solidFill>
                </a:rPr>
                <a:t> </a:t>
              </a:r>
              <a:r>
                <a:rPr lang="en-US" sz="2400" dirty="0" err="1">
                  <a:solidFill>
                    <a:schemeClr val="tx1"/>
                  </a:solidFill>
                </a:rPr>
                <a:t>đình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1050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performing on stage&#10;&#10;Description automatically generated with low confidence">
            <a:extLst>
              <a:ext uri="{FF2B5EF4-FFF2-40B4-BE49-F238E27FC236}">
                <a16:creationId xmlns:a16="http://schemas.microsoft.com/office/drawing/2014/main" id="{B29DF997-A069-44F5-8A1C-68A1A2D52E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1" r="-5" b="-5"/>
          <a:stretch/>
        </p:blipFill>
        <p:spPr>
          <a:xfrm>
            <a:off x="174661" y="1648816"/>
            <a:ext cx="5815332" cy="49985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 descr="A group of people on a stage&#10;&#10;Description automatically generated with medium confidence">
            <a:extLst>
              <a:ext uri="{FF2B5EF4-FFF2-40B4-BE49-F238E27FC236}">
                <a16:creationId xmlns:a16="http://schemas.microsoft.com/office/drawing/2014/main" id="{8055F70C-B150-4B33-92DC-A2BCC95F2AA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40" b="6589"/>
          <a:stretch/>
        </p:blipFill>
        <p:spPr>
          <a:xfrm>
            <a:off x="6112610" y="1648816"/>
            <a:ext cx="5903142" cy="49985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 Box 13">
            <a:extLst>
              <a:ext uri="{FF2B5EF4-FFF2-40B4-BE49-F238E27FC236}">
                <a16:creationId xmlns:a16="http://schemas.microsoft.com/office/drawing/2014/main" id="{4B6187A9-7DC1-4155-98D0-FEAFA89401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8570" y="292412"/>
            <a:ext cx="8362846" cy="82866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horz" lIns="91428" tIns="45714" rIns="91428" bIns="45714" rtlCol="0" anchor="ctr">
            <a:noAutofit/>
          </a:bodyPr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Huế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 còn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tổ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chức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 nhiều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lễ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hội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thú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 </a:t>
            </a:r>
            <a:r>
              <a:rPr lang="en-US" altLang="en-US" sz="4800" b="1" dirty="0" err="1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vị</a:t>
            </a:r>
            <a:r>
              <a:rPr lang="en-US" altLang="en-US" sz="4800" b="1" dirty="0">
                <a:solidFill>
                  <a:srgbClr val="FFC000"/>
                </a:solidFill>
                <a:latin typeface="UVN Bay Buom Hep Nang" panose="00000400000000000000" pitchFamily="2" charset="0"/>
                <a:ea typeface="+mj-ea"/>
                <a:cs typeface="+mj-cs"/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E3B8C7-C0DC-42E4-B029-C7BDD4979EB7}"/>
              </a:ext>
            </a:extLst>
          </p:cNvPr>
          <p:cNvSpPr txBox="1"/>
          <p:nvPr/>
        </p:nvSpPr>
        <p:spPr>
          <a:xfrm>
            <a:off x="482213" y="1991837"/>
            <a:ext cx="3022586" cy="769341"/>
          </a:xfrm>
          <a:prstGeom prst="rect">
            <a:avLst/>
          </a:prstGeom>
          <a:solidFill>
            <a:srgbClr val="C00000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4400" b="1" i="1" dirty="0">
                <a:solidFill>
                  <a:schemeClr val="bg1"/>
                </a:solidFill>
                <a:latin typeface="UTM Khuccamta" panose="02040603050506020204" pitchFamily="18" charset="0"/>
              </a:rPr>
              <a:t>Festival </a:t>
            </a:r>
            <a:r>
              <a:rPr lang="en-US" sz="4400" b="1" i="1" dirty="0" err="1">
                <a:solidFill>
                  <a:schemeClr val="bg1"/>
                </a:solidFill>
                <a:latin typeface="UTM Khuccamta" panose="02040603050506020204" pitchFamily="18" charset="0"/>
              </a:rPr>
              <a:t>Huế</a:t>
            </a:r>
            <a:endParaRPr lang="en-US" sz="4400" b="1" i="1" dirty="0">
              <a:solidFill>
                <a:schemeClr val="bg1"/>
              </a:solidFill>
              <a:latin typeface="UTM Khuccamta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93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1CE580-DCD4-4304-9686-62CB3BF1D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39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 descr="A picture containing dark&#10;&#10;Description automatically generated">
            <a:extLst>
              <a:ext uri="{FF2B5EF4-FFF2-40B4-BE49-F238E27FC236}">
                <a16:creationId xmlns:a16="http://schemas.microsoft.com/office/drawing/2014/main" id="{25F28584-0F99-4030-ACB8-1A1414BFC25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4225" y="528889"/>
            <a:ext cx="4920404" cy="48715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1808F9-8EBB-4914-B0D2-7C433310A4F3}"/>
              </a:ext>
            </a:extLst>
          </p:cNvPr>
          <p:cNvSpPr txBox="1"/>
          <p:nvPr/>
        </p:nvSpPr>
        <p:spPr>
          <a:xfrm>
            <a:off x="736775" y="2033827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KHỞI ĐỘNG</a:t>
            </a:r>
          </a:p>
        </p:txBody>
      </p:sp>
      <p:pic>
        <p:nvPicPr>
          <p:cNvPr id="8" name="Picture 7" descr="A picture containing dark&#10;&#10;Description automatically generated">
            <a:extLst>
              <a:ext uri="{FF2B5EF4-FFF2-40B4-BE49-F238E27FC236}">
                <a16:creationId xmlns:a16="http://schemas.microsoft.com/office/drawing/2014/main" id="{08B418B5-C4F1-42A4-BE20-9782C91A46C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3792" y="528889"/>
            <a:ext cx="4920404" cy="48715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AC4B90-DCAC-443C-ACBC-7A1F9D566D8A}"/>
              </a:ext>
            </a:extLst>
          </p:cNvPr>
          <p:cNvSpPr txBox="1"/>
          <p:nvPr/>
        </p:nvSpPr>
        <p:spPr>
          <a:xfrm>
            <a:off x="4810936" y="2013278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KHÁM PHÁ</a:t>
            </a:r>
          </a:p>
        </p:txBody>
      </p:sp>
      <p:pic>
        <p:nvPicPr>
          <p:cNvPr id="10" name="Picture 9" descr="A picture containing dark&#10;&#10;Description automatically generated">
            <a:extLst>
              <a:ext uri="{FF2B5EF4-FFF2-40B4-BE49-F238E27FC236}">
                <a16:creationId xmlns:a16="http://schemas.microsoft.com/office/drawing/2014/main" id="{221B378A-85FB-4453-BB54-897418BF7A3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1809" y="528889"/>
            <a:ext cx="4920404" cy="487158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8AEEFA0-2118-4A97-81E7-80E68FB7BD44}"/>
              </a:ext>
            </a:extLst>
          </p:cNvPr>
          <p:cNvSpPr txBox="1"/>
          <p:nvPr/>
        </p:nvSpPr>
        <p:spPr>
          <a:xfrm>
            <a:off x="8874408" y="2039192"/>
            <a:ext cx="248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>
                <a:latin typeface="#9Slide07 Staccato " panose="02040603050506020204" pitchFamily="18" charset="0"/>
              </a:rPr>
              <a:t>CỦNG CỐ</a:t>
            </a:r>
          </a:p>
        </p:txBody>
      </p:sp>
      <p:pic>
        <p:nvPicPr>
          <p:cNvPr id="12" name="Picture 3" descr="C:\Users\Administrator\Desktop\00.png">
            <a:extLst>
              <a:ext uri="{FF2B5EF4-FFF2-40B4-BE49-F238E27FC236}">
                <a16:creationId xmlns:a16="http://schemas.microsoft.com/office/drawing/2014/main" id="{078CF84E-5EF0-40D3-82E3-0856E2F51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762" y="4876361"/>
            <a:ext cx="2536193" cy="198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Administrator\Desktop\2.png">
            <a:extLst>
              <a:ext uri="{FF2B5EF4-FFF2-40B4-BE49-F238E27FC236}">
                <a16:creationId xmlns:a16="http://schemas.microsoft.com/office/drawing/2014/main" id="{1F49523D-3CD5-4951-B40C-861A692BBB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539" y="4978131"/>
            <a:ext cx="3162250" cy="17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6388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42510C82-9F5F-493C-86FE-C9F73B0E0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6463" y="6357825"/>
            <a:ext cx="2844430" cy="365210"/>
          </a:xfrm>
        </p:spPr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40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Picture 11" descr="A picture containing dark&#10;&#10;Description automatically generated">
            <a:extLst>
              <a:ext uri="{FF2B5EF4-FFF2-40B4-BE49-F238E27FC236}">
                <a16:creationId xmlns:a16="http://schemas.microsoft.com/office/drawing/2014/main" id="{295D2491-A8C2-4834-B524-054926E2D05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397" y="0"/>
            <a:ext cx="6836507" cy="676868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58FF334-78F0-4BCC-97C0-B1DEE6697391}"/>
              </a:ext>
            </a:extLst>
          </p:cNvPr>
          <p:cNvSpPr txBox="1"/>
          <p:nvPr/>
        </p:nvSpPr>
        <p:spPr>
          <a:xfrm>
            <a:off x="3730858" y="2131442"/>
            <a:ext cx="320014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dirty="0">
                <a:latin typeface="#9Slide07 Staccato " panose="02040603050506020204" pitchFamily="18" charset="0"/>
              </a:rPr>
              <a:t>CỦNG CỐ</a:t>
            </a:r>
          </a:p>
        </p:txBody>
      </p:sp>
      <p:pic>
        <p:nvPicPr>
          <p:cNvPr id="5" name="Picture 4" descr="C:\Users\Administrator\Desktop\3.png">
            <a:extLst>
              <a:ext uri="{FF2B5EF4-FFF2-40B4-BE49-F238E27FC236}">
                <a16:creationId xmlns:a16="http://schemas.microsoft.com/office/drawing/2014/main" id="{54DB32F6-4DE3-473B-BBE3-2C859EACA4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</a:blip>
          <a:srcRect/>
          <a:stretch>
            <a:fillRect/>
          </a:stretch>
        </p:blipFill>
        <p:spPr bwMode="auto">
          <a:xfrm flipH="1">
            <a:off x="0" y="1520575"/>
            <a:ext cx="2915816" cy="53390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249545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60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 Box 3">
            <a:extLst>
              <a:ext uri="{FF2B5EF4-FFF2-40B4-BE49-F238E27FC236}">
                <a16:creationId xmlns:a16="http://schemas.microsoft.com/office/drawing/2014/main" id="{E41FC110-0ACD-49BB-895A-ADF15F0FC3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006" y="135841"/>
            <a:ext cx="10848257" cy="1569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9599" b="0" dirty="0" err="1">
                <a:solidFill>
                  <a:srgbClr val="C0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#9Slide05 SVNVandella" pitchFamily="2" charset="0"/>
              </a:rPr>
              <a:t>Trò</a:t>
            </a:r>
            <a:r>
              <a:rPr lang="en-US" altLang="en-US" sz="9599" b="0" dirty="0">
                <a:solidFill>
                  <a:srgbClr val="C0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#9Slide05 SVNVandella" pitchFamily="2" charset="0"/>
              </a:rPr>
              <a:t> </a:t>
            </a:r>
            <a:r>
              <a:rPr lang="en-US" altLang="en-US" sz="9599" b="0" dirty="0" err="1">
                <a:solidFill>
                  <a:srgbClr val="C0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#9Slide05 SVNVandella" pitchFamily="2" charset="0"/>
              </a:rPr>
              <a:t>chơi</a:t>
            </a:r>
            <a:r>
              <a:rPr lang="en-US" altLang="en-US" sz="9599" b="0" dirty="0">
                <a:solidFill>
                  <a:srgbClr val="C0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#9Slide05 SVNVandella" pitchFamily="2" charset="0"/>
              </a:rPr>
              <a:t> : Ô chữ</a:t>
            </a:r>
          </a:p>
        </p:txBody>
      </p:sp>
      <p:sp>
        <p:nvSpPr>
          <p:cNvPr id="53" name="Text Box 4">
            <a:extLst>
              <a:ext uri="{FF2B5EF4-FFF2-40B4-BE49-F238E27FC236}">
                <a16:creationId xmlns:a16="http://schemas.microsoft.com/office/drawing/2014/main" id="{4DC8F1D2-AFFD-463F-BCC8-53BADB6A69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9996" y="2193292"/>
            <a:ext cx="628250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SG" altLang="en-US" sz="1800" b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54" name="Group 301">
            <a:extLst>
              <a:ext uri="{FF2B5EF4-FFF2-40B4-BE49-F238E27FC236}">
                <a16:creationId xmlns:a16="http://schemas.microsoft.com/office/drawing/2014/main" id="{C52D4771-AD3E-410B-8248-9928DA3A5C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693694"/>
              </p:ext>
            </p:extLst>
          </p:nvPr>
        </p:nvGraphicFramePr>
        <p:xfrm>
          <a:off x="1060334" y="2195889"/>
          <a:ext cx="4946009" cy="565077"/>
        </p:xfrm>
        <a:graphic>
          <a:graphicData uri="http://schemas.openxmlformats.org/drawingml/2006/table">
            <a:tbl>
              <a:tblPr/>
              <a:tblGrid>
                <a:gridCol w="7063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6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63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079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0634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0634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0634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5077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</a:t>
                      </a:r>
                    </a:p>
                  </a:txBody>
                  <a:tcPr marL="91428" marR="91428" marT="45714" marB="45714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I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L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O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5" name="Group 302">
            <a:extLst>
              <a:ext uri="{FF2B5EF4-FFF2-40B4-BE49-F238E27FC236}">
                <a16:creationId xmlns:a16="http://schemas.microsoft.com/office/drawing/2014/main" id="{3BA507B4-2056-49AC-8BF9-1EF305A0BB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175941"/>
              </p:ext>
            </p:extLst>
          </p:nvPr>
        </p:nvGraphicFramePr>
        <p:xfrm>
          <a:off x="4619542" y="2732099"/>
          <a:ext cx="5006325" cy="517626"/>
        </p:xfrm>
        <a:graphic>
          <a:graphicData uri="http://schemas.openxmlformats.org/drawingml/2006/table">
            <a:tbl>
              <a:tblPr/>
              <a:tblGrid>
                <a:gridCol w="6952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63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1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063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1757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</a:t>
                      </a:r>
                    </a:p>
                  </a:txBody>
                  <a:tcPr marL="91428" marR="91428" marT="45453" marB="45453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Ọ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Á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6" name="Group 303">
            <a:extLst>
              <a:ext uri="{FF2B5EF4-FFF2-40B4-BE49-F238E27FC236}">
                <a16:creationId xmlns:a16="http://schemas.microsoft.com/office/drawing/2014/main" id="{6C186D59-FD4C-4678-A547-41D23FE41B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2715243"/>
              </p:ext>
            </p:extLst>
          </p:nvPr>
        </p:nvGraphicFramePr>
        <p:xfrm>
          <a:off x="996994" y="3260339"/>
          <a:ext cx="5017435" cy="538093"/>
        </p:xfrm>
        <a:graphic>
          <a:graphicData uri="http://schemas.openxmlformats.org/drawingml/2006/table">
            <a:tbl>
              <a:tblPr/>
              <a:tblGrid>
                <a:gridCol w="71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58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58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1586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1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3809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L</a:t>
                      </a:r>
                    </a:p>
                  </a:txBody>
                  <a:tcPr marL="91428" marR="91428" marT="45714" marB="45714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Ă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Ẩ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</a:t>
                      </a:r>
                    </a:p>
                  </a:txBody>
                  <a:tcPr marL="91428" marR="91428" marT="45714" marB="45714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7" name="Group 304">
            <a:extLst>
              <a:ext uri="{FF2B5EF4-FFF2-40B4-BE49-F238E27FC236}">
                <a16:creationId xmlns:a16="http://schemas.microsoft.com/office/drawing/2014/main" id="{4E679545-D4C4-40F5-92B1-C6A1F32D18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9287745"/>
              </p:ext>
            </p:extLst>
          </p:nvPr>
        </p:nvGraphicFramePr>
        <p:xfrm>
          <a:off x="3180934" y="1627518"/>
          <a:ext cx="7831703" cy="526982"/>
        </p:xfrm>
        <a:graphic>
          <a:graphicData uri="http://schemas.openxmlformats.org/drawingml/2006/table">
            <a:tbl>
              <a:tblPr/>
              <a:tblGrid>
                <a:gridCol w="7126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26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95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11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26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3967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8729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1110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0952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1269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1269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526982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Đ</a:t>
                      </a:r>
                    </a:p>
                  </a:txBody>
                  <a:tcPr marL="91428" marR="91428" marT="0" marB="0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I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Ệ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Á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I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Ò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</a:t>
                      </a:r>
                    </a:p>
                  </a:txBody>
                  <a:tcPr marL="91428" marR="91428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8" name="Group 305">
            <a:extLst>
              <a:ext uri="{FF2B5EF4-FFF2-40B4-BE49-F238E27FC236}">
                <a16:creationId xmlns:a16="http://schemas.microsoft.com/office/drawing/2014/main" id="{BFE52644-A64E-42A4-8249-80987F6D4A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9652487"/>
              </p:ext>
            </p:extLst>
          </p:nvPr>
        </p:nvGraphicFramePr>
        <p:xfrm>
          <a:off x="1733535" y="3823058"/>
          <a:ext cx="4242836" cy="517626"/>
        </p:xfrm>
        <a:graphic>
          <a:graphicData uri="http://schemas.openxmlformats.org/drawingml/2006/table">
            <a:tbl>
              <a:tblPr/>
              <a:tblGrid>
                <a:gridCol w="7126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58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42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42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428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142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1757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K</a:t>
                      </a:r>
                    </a:p>
                  </a:txBody>
                  <a:tcPr marL="91428" marR="91428" marT="45453" marB="45453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I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Đ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Ô</a:t>
                      </a:r>
                    </a:p>
                  </a:txBody>
                  <a:tcPr marL="91428" marR="91428" marT="45453" marB="4545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9" name="Line 116">
            <a:extLst>
              <a:ext uri="{FF2B5EF4-FFF2-40B4-BE49-F238E27FC236}">
                <a16:creationId xmlns:a16="http://schemas.microsoft.com/office/drawing/2014/main" id="{B5D666EC-348B-4918-9561-1F7DC1730F0C}"/>
              </a:ext>
            </a:extLst>
          </p:cNvPr>
          <p:cNvSpPr>
            <a:spLocks noChangeShapeType="1"/>
          </p:cNvSpPr>
          <p:nvPr/>
        </p:nvSpPr>
        <p:spPr bwMode="auto">
          <a:xfrm rot="16339005" flipV="1">
            <a:off x="4428223" y="3133765"/>
            <a:ext cx="3217444" cy="20634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0" name="Line 117">
            <a:extLst>
              <a:ext uri="{FF2B5EF4-FFF2-40B4-BE49-F238E27FC236}">
                <a16:creationId xmlns:a16="http://schemas.microsoft.com/office/drawing/2014/main" id="{16742D9D-169E-4872-83F4-CBF9441BADD2}"/>
              </a:ext>
            </a:extLst>
          </p:cNvPr>
          <p:cNvSpPr>
            <a:spLocks noChangeShapeType="1"/>
          </p:cNvSpPr>
          <p:nvPr/>
        </p:nvSpPr>
        <p:spPr bwMode="auto">
          <a:xfrm>
            <a:off x="5344885" y="2731256"/>
            <a:ext cx="6714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1" name="Line 118">
            <a:extLst>
              <a:ext uri="{FF2B5EF4-FFF2-40B4-BE49-F238E27FC236}">
                <a16:creationId xmlns:a16="http://schemas.microsoft.com/office/drawing/2014/main" id="{8282D54F-EE46-409C-9B7E-0FA61B3F8E2E}"/>
              </a:ext>
            </a:extLst>
          </p:cNvPr>
          <p:cNvSpPr>
            <a:spLocks noChangeShapeType="1"/>
          </p:cNvSpPr>
          <p:nvPr/>
        </p:nvSpPr>
        <p:spPr bwMode="auto">
          <a:xfrm>
            <a:off x="5270282" y="2193294"/>
            <a:ext cx="6714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2" name="Line 119">
            <a:extLst>
              <a:ext uri="{FF2B5EF4-FFF2-40B4-BE49-F238E27FC236}">
                <a16:creationId xmlns:a16="http://schemas.microsoft.com/office/drawing/2014/main" id="{BE006F9C-06AB-4559-8A39-A5847F8C12F0}"/>
              </a:ext>
            </a:extLst>
          </p:cNvPr>
          <p:cNvSpPr>
            <a:spLocks noChangeShapeType="1"/>
          </p:cNvSpPr>
          <p:nvPr/>
        </p:nvSpPr>
        <p:spPr bwMode="auto">
          <a:xfrm>
            <a:off x="6008373" y="2713924"/>
            <a:ext cx="12698" cy="53809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3" name="Line 120">
            <a:extLst>
              <a:ext uri="{FF2B5EF4-FFF2-40B4-BE49-F238E27FC236}">
                <a16:creationId xmlns:a16="http://schemas.microsoft.com/office/drawing/2014/main" id="{8D58E048-7A56-465C-863F-001BEDB6D710}"/>
              </a:ext>
            </a:extLst>
          </p:cNvPr>
          <p:cNvSpPr>
            <a:spLocks noChangeShapeType="1"/>
          </p:cNvSpPr>
          <p:nvPr/>
        </p:nvSpPr>
        <p:spPr bwMode="auto">
          <a:xfrm>
            <a:off x="5317899" y="3239319"/>
            <a:ext cx="6714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4" name="Line 121">
            <a:extLst>
              <a:ext uri="{FF2B5EF4-FFF2-40B4-BE49-F238E27FC236}">
                <a16:creationId xmlns:a16="http://schemas.microsoft.com/office/drawing/2014/main" id="{9995596F-7CF2-4D63-836D-1533202276DD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3134" y="2712338"/>
            <a:ext cx="12698" cy="53809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5" name="Line 122">
            <a:extLst>
              <a:ext uri="{FF2B5EF4-FFF2-40B4-BE49-F238E27FC236}">
                <a16:creationId xmlns:a16="http://schemas.microsoft.com/office/drawing/2014/main" id="{A32BE302-6717-4E04-A783-40742CD286C2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0598" y="3799634"/>
            <a:ext cx="6714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6" name="Line 123">
            <a:extLst>
              <a:ext uri="{FF2B5EF4-FFF2-40B4-BE49-F238E27FC236}">
                <a16:creationId xmlns:a16="http://schemas.microsoft.com/office/drawing/2014/main" id="{3F2793E8-DD68-4C66-8621-C9CD51C7151B}"/>
              </a:ext>
            </a:extLst>
          </p:cNvPr>
          <p:cNvSpPr>
            <a:spLocks noChangeShapeType="1"/>
          </p:cNvSpPr>
          <p:nvPr/>
        </p:nvSpPr>
        <p:spPr bwMode="auto">
          <a:xfrm>
            <a:off x="5986151" y="3272652"/>
            <a:ext cx="12698" cy="53809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7" name="Line 124">
            <a:extLst>
              <a:ext uri="{FF2B5EF4-FFF2-40B4-BE49-F238E27FC236}">
                <a16:creationId xmlns:a16="http://schemas.microsoft.com/office/drawing/2014/main" id="{BEA3652F-6A66-43D6-8699-963E59FE9FED}"/>
              </a:ext>
            </a:extLst>
          </p:cNvPr>
          <p:cNvSpPr>
            <a:spLocks noChangeShapeType="1"/>
          </p:cNvSpPr>
          <p:nvPr/>
        </p:nvSpPr>
        <p:spPr bwMode="auto">
          <a:xfrm>
            <a:off x="8849916" y="2710338"/>
            <a:ext cx="12698" cy="53809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8" name="Line 125">
            <a:extLst>
              <a:ext uri="{FF2B5EF4-FFF2-40B4-BE49-F238E27FC236}">
                <a16:creationId xmlns:a16="http://schemas.microsoft.com/office/drawing/2014/main" id="{76546B4B-3C52-47AB-91E9-21B9A44CD032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3773" y="4826612"/>
            <a:ext cx="6714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3733">
              <a:latin typeface="Cambria" panose="02040503050406030204" pitchFamily="18" charset="0"/>
              <a:ea typeface="Cambria" panose="02040503050406030204" pitchFamily="18" charset="0"/>
              <a:cs typeface="#9Slide03 Arima Madurai Black" panose="00000A00000000000000" pitchFamily="2" charset="0"/>
            </a:endParaRPr>
          </a:p>
        </p:txBody>
      </p:sp>
      <p:sp>
        <p:nvSpPr>
          <p:cNvPr id="69" name="Line 126">
            <a:extLst>
              <a:ext uri="{FF2B5EF4-FFF2-40B4-BE49-F238E27FC236}">
                <a16:creationId xmlns:a16="http://schemas.microsoft.com/office/drawing/2014/main" id="{76706EFB-1EBE-4067-8BD5-29E7257265D7}"/>
              </a:ext>
            </a:extLst>
          </p:cNvPr>
          <p:cNvSpPr>
            <a:spLocks noChangeShapeType="1"/>
          </p:cNvSpPr>
          <p:nvPr/>
        </p:nvSpPr>
        <p:spPr bwMode="auto">
          <a:xfrm>
            <a:off x="6008373" y="3780585"/>
            <a:ext cx="12698" cy="53809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70" name="Group 306">
            <a:extLst>
              <a:ext uri="{FF2B5EF4-FFF2-40B4-BE49-F238E27FC236}">
                <a16:creationId xmlns:a16="http://schemas.microsoft.com/office/drawing/2014/main" id="{6B715280-1378-461D-A09E-248A4F008B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4368272"/>
              </p:ext>
            </p:extLst>
          </p:nvPr>
        </p:nvGraphicFramePr>
        <p:xfrm>
          <a:off x="2441459" y="4328202"/>
          <a:ext cx="7596563" cy="517606"/>
        </p:xfrm>
        <a:graphic>
          <a:graphicData uri="http://schemas.openxmlformats.org/drawingml/2006/table">
            <a:tbl>
              <a:tblPr/>
              <a:tblGrid>
                <a:gridCol w="7077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23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53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47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083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092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3713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1390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6170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61706">
                  <a:extLst>
                    <a:ext uri="{9D8B030D-6E8A-4147-A177-3AD203B41FA5}">
                      <a16:colId xmlns:a16="http://schemas.microsoft.com/office/drawing/2014/main" val="316539676"/>
                    </a:ext>
                  </a:extLst>
                </a:gridCol>
                <a:gridCol w="661706">
                  <a:extLst>
                    <a:ext uri="{9D8B030D-6E8A-4147-A177-3AD203B41FA5}">
                      <a16:colId xmlns:a16="http://schemas.microsoft.com/office/drawing/2014/main" val="1219967279"/>
                    </a:ext>
                  </a:extLst>
                </a:gridCol>
              </a:tblGrid>
              <a:tr h="51755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D</a:t>
                      </a:r>
                    </a:p>
                  </a:txBody>
                  <a:tcPr marL="91428" marR="91428" marT="45443" marB="45443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I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S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Ả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Ă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Ó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</a:t>
                      </a:r>
                    </a:p>
                  </a:txBody>
                  <a:tcPr marL="91428" marR="91428" marT="45443" marB="45443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71" name="Line 149">
            <a:extLst>
              <a:ext uri="{FF2B5EF4-FFF2-40B4-BE49-F238E27FC236}">
                <a16:creationId xmlns:a16="http://schemas.microsoft.com/office/drawing/2014/main" id="{B84691BE-462A-4672-91C6-F8DCE270A75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60757" y="4774232"/>
            <a:ext cx="676187" cy="5238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  <a:cs typeface="#9Slide03 Arima Madurai Black" panose="00000A00000000000000" pitchFamily="2" charset="0"/>
            </a:endParaRPr>
          </a:p>
        </p:txBody>
      </p:sp>
      <p:sp>
        <p:nvSpPr>
          <p:cNvPr id="72" name="Line 150">
            <a:extLst>
              <a:ext uri="{FF2B5EF4-FFF2-40B4-BE49-F238E27FC236}">
                <a16:creationId xmlns:a16="http://schemas.microsoft.com/office/drawing/2014/main" id="{8D75006D-DB83-4A31-86DD-2716F256B721}"/>
              </a:ext>
            </a:extLst>
          </p:cNvPr>
          <p:cNvSpPr>
            <a:spLocks noChangeShapeType="1"/>
          </p:cNvSpPr>
          <p:nvPr/>
        </p:nvSpPr>
        <p:spPr bwMode="auto">
          <a:xfrm>
            <a:off x="5340123" y="4328202"/>
            <a:ext cx="33333" cy="51745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3" name="Line 151">
            <a:extLst>
              <a:ext uri="{FF2B5EF4-FFF2-40B4-BE49-F238E27FC236}">
                <a16:creationId xmlns:a16="http://schemas.microsoft.com/office/drawing/2014/main" id="{E314CF93-B481-49D1-ADF6-B8539A18CA54}"/>
              </a:ext>
            </a:extLst>
          </p:cNvPr>
          <p:cNvSpPr>
            <a:spLocks noChangeShapeType="1"/>
          </p:cNvSpPr>
          <p:nvPr/>
        </p:nvSpPr>
        <p:spPr bwMode="auto">
          <a:xfrm>
            <a:off x="5308377" y="4307568"/>
            <a:ext cx="6714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4" name="Line 152">
            <a:extLst>
              <a:ext uri="{FF2B5EF4-FFF2-40B4-BE49-F238E27FC236}">
                <a16:creationId xmlns:a16="http://schemas.microsoft.com/office/drawing/2014/main" id="{1DEC152A-3466-417B-9F07-0F72FDDFDC5F}"/>
              </a:ext>
            </a:extLst>
          </p:cNvPr>
          <p:cNvSpPr>
            <a:spLocks noChangeShapeType="1"/>
          </p:cNvSpPr>
          <p:nvPr/>
        </p:nvSpPr>
        <p:spPr bwMode="auto">
          <a:xfrm>
            <a:off x="5308377" y="4826612"/>
            <a:ext cx="6714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3733">
              <a:latin typeface="Cambria" panose="02040503050406030204" pitchFamily="18" charset="0"/>
              <a:ea typeface="Cambria" panose="02040503050406030204" pitchFamily="18" charset="0"/>
              <a:cs typeface="#9Slide03 Arima Madurai Black" panose="00000A00000000000000" pitchFamily="2" charset="0"/>
            </a:endParaRPr>
          </a:p>
        </p:txBody>
      </p:sp>
      <p:sp>
        <p:nvSpPr>
          <p:cNvPr id="75" name="Line 153">
            <a:extLst>
              <a:ext uri="{FF2B5EF4-FFF2-40B4-BE49-F238E27FC236}">
                <a16:creationId xmlns:a16="http://schemas.microsoft.com/office/drawing/2014/main" id="{21349440-C8FE-4D2E-91B8-8D498112DEA9}"/>
              </a:ext>
            </a:extLst>
          </p:cNvPr>
          <p:cNvSpPr>
            <a:spLocks noChangeShapeType="1"/>
          </p:cNvSpPr>
          <p:nvPr/>
        </p:nvSpPr>
        <p:spPr bwMode="auto">
          <a:xfrm>
            <a:off x="5340123" y="3261541"/>
            <a:ext cx="12698" cy="53809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76" name="Group 307">
            <a:extLst>
              <a:ext uri="{FF2B5EF4-FFF2-40B4-BE49-F238E27FC236}">
                <a16:creationId xmlns:a16="http://schemas.microsoft.com/office/drawing/2014/main" id="{146AB75F-98A7-4366-B610-9FE64BA9EE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2945955"/>
              </p:ext>
            </p:extLst>
          </p:nvPr>
        </p:nvGraphicFramePr>
        <p:xfrm>
          <a:off x="1094571" y="2191438"/>
          <a:ext cx="4947595" cy="555553"/>
        </p:xfrm>
        <a:graphic>
          <a:graphicData uri="http://schemas.openxmlformats.org/drawingml/2006/table">
            <a:tbl>
              <a:tblPr/>
              <a:tblGrid>
                <a:gridCol w="7079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47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79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063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079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047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0793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555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7" name="Group 308">
            <a:extLst>
              <a:ext uri="{FF2B5EF4-FFF2-40B4-BE49-F238E27FC236}">
                <a16:creationId xmlns:a16="http://schemas.microsoft.com/office/drawing/2014/main" id="{971B9E7C-F250-4040-8D84-4F06F325B6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9214874"/>
              </p:ext>
            </p:extLst>
          </p:nvPr>
        </p:nvGraphicFramePr>
        <p:xfrm>
          <a:off x="3171579" y="1605730"/>
          <a:ext cx="7830120" cy="563489"/>
        </p:xfrm>
        <a:graphic>
          <a:graphicData uri="http://schemas.openxmlformats.org/drawingml/2006/table">
            <a:tbl>
              <a:tblPr/>
              <a:tblGrid>
                <a:gridCol w="7111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42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9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190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603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4126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3015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682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0793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9523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30156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563489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8" name="Group 309">
            <a:extLst>
              <a:ext uri="{FF2B5EF4-FFF2-40B4-BE49-F238E27FC236}">
                <a16:creationId xmlns:a16="http://schemas.microsoft.com/office/drawing/2014/main" id="{E550AA4C-A060-4FB0-936D-73FAF240E3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0559070"/>
              </p:ext>
            </p:extLst>
          </p:nvPr>
        </p:nvGraphicFramePr>
        <p:xfrm>
          <a:off x="4562842" y="2739849"/>
          <a:ext cx="5047594" cy="517626"/>
        </p:xfrm>
        <a:graphic>
          <a:graphicData uri="http://schemas.openxmlformats.org/drawingml/2006/table">
            <a:tbl>
              <a:tblPr/>
              <a:tblGrid>
                <a:gridCol w="7936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01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53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2063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857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50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698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1757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9" name="Group 310">
            <a:extLst>
              <a:ext uri="{FF2B5EF4-FFF2-40B4-BE49-F238E27FC236}">
                <a16:creationId xmlns:a16="http://schemas.microsoft.com/office/drawing/2014/main" id="{684C18F8-20BE-4C19-8A67-D5FF3E273D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4678497"/>
              </p:ext>
            </p:extLst>
          </p:nvPr>
        </p:nvGraphicFramePr>
        <p:xfrm>
          <a:off x="997615" y="3247381"/>
          <a:ext cx="4985689" cy="538093"/>
        </p:xfrm>
        <a:graphic>
          <a:graphicData uri="http://schemas.openxmlformats.org/drawingml/2006/table">
            <a:tbl>
              <a:tblPr/>
              <a:tblGrid>
                <a:gridCol w="7190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42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90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58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1586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8412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3809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80" name="Group 311">
            <a:extLst>
              <a:ext uri="{FF2B5EF4-FFF2-40B4-BE49-F238E27FC236}">
                <a16:creationId xmlns:a16="http://schemas.microsoft.com/office/drawing/2014/main" id="{62EAFB94-49E9-4F9B-909A-1A85C59320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74773"/>
              </p:ext>
            </p:extLst>
          </p:nvPr>
        </p:nvGraphicFramePr>
        <p:xfrm>
          <a:off x="1719793" y="3819346"/>
          <a:ext cx="4242836" cy="517626"/>
        </p:xfrm>
        <a:graphic>
          <a:graphicData uri="http://schemas.openxmlformats.org/drawingml/2006/table">
            <a:tbl>
              <a:tblPr/>
              <a:tblGrid>
                <a:gridCol w="7126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58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42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42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428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142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1757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81" name="Group 312">
            <a:extLst>
              <a:ext uri="{FF2B5EF4-FFF2-40B4-BE49-F238E27FC236}">
                <a16:creationId xmlns:a16="http://schemas.microsoft.com/office/drawing/2014/main" id="{480C1F6E-9FC6-4805-B4FD-6D2C4B695A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1117300"/>
              </p:ext>
            </p:extLst>
          </p:nvPr>
        </p:nvGraphicFramePr>
        <p:xfrm>
          <a:off x="2458878" y="4322479"/>
          <a:ext cx="7683743" cy="517626"/>
        </p:xfrm>
        <a:graphic>
          <a:graphicData uri="http://schemas.openxmlformats.org/drawingml/2006/table">
            <a:tbl>
              <a:tblPr/>
              <a:tblGrid>
                <a:gridCol w="706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40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30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093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0779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6297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5988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0315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03158">
                  <a:extLst>
                    <a:ext uri="{9D8B030D-6E8A-4147-A177-3AD203B41FA5}">
                      <a16:colId xmlns:a16="http://schemas.microsoft.com/office/drawing/2014/main" val="1959949606"/>
                    </a:ext>
                  </a:extLst>
                </a:gridCol>
                <a:gridCol w="703158">
                  <a:extLst>
                    <a:ext uri="{9D8B030D-6E8A-4147-A177-3AD203B41FA5}">
                      <a16:colId xmlns:a16="http://schemas.microsoft.com/office/drawing/2014/main" val="3967886616"/>
                    </a:ext>
                  </a:extLst>
                </a:gridCol>
              </a:tblGrid>
              <a:tr h="51757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NI-Aptima" pitchFamily="2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SG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28" marR="91428" marT="45453" marB="4545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chemeClr val="hlink"/>
                        </a:gs>
                        <a:gs pos="50000">
                          <a:schemeClr val="accent1"/>
                        </a:gs>
                        <a:gs pos="100000">
                          <a:schemeClr val="hlink"/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82" name="Line 286">
            <a:extLst>
              <a:ext uri="{FF2B5EF4-FFF2-40B4-BE49-F238E27FC236}">
                <a16:creationId xmlns:a16="http://schemas.microsoft.com/office/drawing/2014/main" id="{650F74D6-B99C-4A28-BBB1-163013093CD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97265" y="4847248"/>
            <a:ext cx="4762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3733">
              <a:latin typeface="Cambria" panose="02040503050406030204" pitchFamily="18" charset="0"/>
              <a:ea typeface="Cambria" panose="02040503050406030204" pitchFamily="18" charset="0"/>
              <a:cs typeface="#9Slide03 Arima Madurai Black" panose="00000A00000000000000" pitchFamily="2" charset="0"/>
            </a:endParaRPr>
          </a:p>
        </p:txBody>
      </p:sp>
      <p:sp>
        <p:nvSpPr>
          <p:cNvPr id="83" name="Line 287">
            <a:extLst>
              <a:ext uri="{FF2B5EF4-FFF2-40B4-BE49-F238E27FC236}">
                <a16:creationId xmlns:a16="http://schemas.microsoft.com/office/drawing/2014/main" id="{455BD828-3D90-4FF3-94EE-0020397557C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960754" y="1612480"/>
            <a:ext cx="18163" cy="3214132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4" name="Line 288">
            <a:extLst>
              <a:ext uri="{FF2B5EF4-FFF2-40B4-BE49-F238E27FC236}">
                <a16:creationId xmlns:a16="http://schemas.microsoft.com/office/drawing/2014/main" id="{2AC2AD42-9E66-43F8-B2FA-AA85A1CB8AA4}"/>
              </a:ext>
            </a:extLst>
          </p:cNvPr>
          <p:cNvSpPr>
            <a:spLocks noChangeShapeType="1"/>
          </p:cNvSpPr>
          <p:nvPr/>
        </p:nvSpPr>
        <p:spPr bwMode="auto">
          <a:xfrm>
            <a:off x="5270283" y="1625360"/>
            <a:ext cx="820630" cy="2857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5" name="Line 289">
            <a:extLst>
              <a:ext uri="{FF2B5EF4-FFF2-40B4-BE49-F238E27FC236}">
                <a16:creationId xmlns:a16="http://schemas.microsoft.com/office/drawing/2014/main" id="{68FF0E37-7E86-4B96-82CA-BC7D0FD7678A}"/>
              </a:ext>
            </a:extLst>
          </p:cNvPr>
          <p:cNvSpPr>
            <a:spLocks noChangeShapeType="1"/>
          </p:cNvSpPr>
          <p:nvPr/>
        </p:nvSpPr>
        <p:spPr bwMode="auto">
          <a:xfrm>
            <a:off x="5313138" y="1655202"/>
            <a:ext cx="1588" cy="320315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6" name="Text Box 290">
            <a:extLst>
              <a:ext uri="{FF2B5EF4-FFF2-40B4-BE49-F238E27FC236}">
                <a16:creationId xmlns:a16="http://schemas.microsoft.com/office/drawing/2014/main" id="{030F18D0-05DC-4982-9A4D-6161F2AEE9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17" y="1526869"/>
            <a:ext cx="533331" cy="510778"/>
          </a:xfrm>
          <a:prstGeom prst="roundRect">
            <a:avLst/>
          </a:prstGeom>
          <a:solidFill>
            <a:srgbClr val="C00000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sz="2400" dirty="0">
                <a:ln>
                  <a:solidFill>
                    <a:schemeClr val="bg1"/>
                  </a:solidFill>
                </a:ln>
                <a:effectLst>
                  <a:outerShdw blurRad="38100" dist="38100" dir="2700000" algn="tl">
                    <a:srgbClr val="000000"/>
                  </a:outerShdw>
                </a:effectLst>
                <a:latin typeface="#9Slide07 SVNZiclets" panose="02000603000000000000" pitchFamily="2" charset="0"/>
              </a:rPr>
              <a:t>1.</a:t>
            </a:r>
          </a:p>
        </p:txBody>
      </p:sp>
      <p:sp>
        <p:nvSpPr>
          <p:cNvPr id="87" name="Text Box 291">
            <a:extLst>
              <a:ext uri="{FF2B5EF4-FFF2-40B4-BE49-F238E27FC236}">
                <a16:creationId xmlns:a16="http://schemas.microsoft.com/office/drawing/2014/main" id="{37C53CB3-775E-47F3-89B0-DCD00937B8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8783" y="5166344"/>
            <a:ext cx="10998356" cy="1464231"/>
          </a:xfrm>
          <a:prstGeom prst="roundRect">
            <a:avLst/>
          </a:prstGeom>
          <a:solidFill>
            <a:schemeClr val="bg1"/>
          </a:solidFill>
          <a:ln w="9525">
            <a:solidFill>
              <a:srgbClr val="000000"/>
            </a:solidFill>
            <a:prstDash val="dash"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 1. </a:t>
            </a:r>
            <a:r>
              <a:rPr lang="vi-VN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Đây là nơi các vua nhà Nguyễn thường tổ chức các sự kiện quan trọng? 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(11 chữ cái ).</a:t>
            </a:r>
          </a:p>
        </p:txBody>
      </p:sp>
      <p:sp>
        <p:nvSpPr>
          <p:cNvPr id="88" name="Text Box 292">
            <a:extLst>
              <a:ext uri="{FF2B5EF4-FFF2-40B4-BE49-F238E27FC236}">
                <a16:creationId xmlns:a16="http://schemas.microsoft.com/office/drawing/2014/main" id="{F1AFAE88-55C3-4BF4-9E03-6746A3C5E5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72" y="2109167"/>
            <a:ext cx="533331" cy="510778"/>
          </a:xfrm>
          <a:prstGeom prst="roundRect">
            <a:avLst/>
          </a:prstGeom>
          <a:solidFill>
            <a:srgbClr val="C00000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sz="2400">
                <a:ln>
                  <a:solidFill>
                    <a:schemeClr val="bg1"/>
                  </a:solidFill>
                </a:ln>
                <a:effectLst>
                  <a:outerShdw blurRad="38100" dist="38100" dir="2700000" algn="tl">
                    <a:srgbClr val="000000"/>
                  </a:outerShdw>
                </a:effectLst>
                <a:latin typeface="#9Slide07 SVNZiclets" panose="02000603000000000000" pitchFamily="2" charset="0"/>
              </a:rPr>
              <a:t>2.</a:t>
            </a:r>
          </a:p>
        </p:txBody>
      </p:sp>
      <p:sp>
        <p:nvSpPr>
          <p:cNvPr id="89" name="Text Box 293">
            <a:extLst>
              <a:ext uri="{FF2B5EF4-FFF2-40B4-BE49-F238E27FC236}">
                <a16:creationId xmlns:a16="http://schemas.microsoft.com/office/drawing/2014/main" id="{BB011DD7-6BD7-4704-BBE9-F042140BCB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562" y="4971009"/>
            <a:ext cx="10998356" cy="1804749"/>
          </a:xfrm>
          <a:prstGeom prst="roundRect">
            <a:avLst/>
          </a:prstGeom>
          <a:solidFill>
            <a:schemeClr val="bg1"/>
          </a:solidFill>
          <a:ln w="9525">
            <a:solidFill>
              <a:srgbClr val="000000"/>
            </a:solidFill>
            <a:prstDash val="dash"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2.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Các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vua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nhà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Nguyễn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đã ban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hành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bộ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luật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gì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?</a:t>
            </a:r>
          </a:p>
          <a:p>
            <a:pPr>
              <a:spcBef>
                <a:spcPct val="50000"/>
              </a:spcBef>
            </a:pP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( 7 chữ cái )</a:t>
            </a:r>
          </a:p>
        </p:txBody>
      </p:sp>
      <p:sp>
        <p:nvSpPr>
          <p:cNvPr id="90" name="Text Box 294">
            <a:extLst>
              <a:ext uri="{FF2B5EF4-FFF2-40B4-BE49-F238E27FC236}">
                <a16:creationId xmlns:a16="http://schemas.microsoft.com/office/drawing/2014/main" id="{71C8FA1F-0871-499F-BA16-1D93038A4C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72" y="2677099"/>
            <a:ext cx="533331" cy="510778"/>
          </a:xfrm>
          <a:prstGeom prst="roundRect">
            <a:avLst/>
          </a:prstGeom>
          <a:solidFill>
            <a:srgbClr val="C00000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sz="2400" dirty="0">
                <a:ln>
                  <a:solidFill>
                    <a:schemeClr val="bg1"/>
                  </a:solidFill>
                </a:ln>
                <a:effectLst>
                  <a:outerShdw blurRad="38100" dist="38100" dir="2700000" algn="tl">
                    <a:srgbClr val="000000"/>
                  </a:outerShdw>
                </a:effectLst>
                <a:latin typeface="#9Slide07 SVNZiclets" panose="02000603000000000000" pitchFamily="2" charset="0"/>
              </a:rPr>
              <a:t>3.</a:t>
            </a:r>
          </a:p>
        </p:txBody>
      </p:sp>
      <p:sp>
        <p:nvSpPr>
          <p:cNvPr id="91" name="Text Box 295">
            <a:extLst>
              <a:ext uri="{FF2B5EF4-FFF2-40B4-BE49-F238E27FC236}">
                <a16:creationId xmlns:a16="http://schemas.microsoft.com/office/drawing/2014/main" id="{7B6C05FA-38DB-408B-8833-956199430D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3918" y="4997479"/>
            <a:ext cx="10998356" cy="1804749"/>
          </a:xfrm>
          <a:prstGeom prst="roundRect">
            <a:avLst/>
          </a:prstGeom>
          <a:solidFill>
            <a:schemeClr val="bg1"/>
          </a:solidFill>
          <a:ln w="9525">
            <a:solidFill>
              <a:srgbClr val="000000"/>
            </a:solidFill>
            <a:prstDash val="dash"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3.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Trên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cửa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thành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của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kinh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thành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Huế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có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xây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dựng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gì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? </a:t>
            </a:r>
          </a:p>
          <a:p>
            <a:pPr>
              <a:spcBef>
                <a:spcPct val="50000"/>
              </a:spcBef>
            </a:pP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( 7 chữ cái )</a:t>
            </a:r>
          </a:p>
        </p:txBody>
      </p:sp>
      <p:sp>
        <p:nvSpPr>
          <p:cNvPr id="92" name="Text Box 296">
            <a:extLst>
              <a:ext uri="{FF2B5EF4-FFF2-40B4-BE49-F238E27FC236}">
                <a16:creationId xmlns:a16="http://schemas.microsoft.com/office/drawing/2014/main" id="{F463EF36-2E89-4CAC-90AF-ECCAB275FA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536" y="3255838"/>
            <a:ext cx="533331" cy="510778"/>
          </a:xfrm>
          <a:prstGeom prst="roundRect">
            <a:avLst/>
          </a:prstGeom>
          <a:solidFill>
            <a:srgbClr val="C00000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sz="2400" dirty="0">
                <a:ln>
                  <a:solidFill>
                    <a:schemeClr val="bg1"/>
                  </a:solidFill>
                </a:ln>
                <a:effectLst>
                  <a:outerShdw blurRad="38100" dist="38100" dir="2700000" algn="tl">
                    <a:srgbClr val="000000"/>
                  </a:outerShdw>
                </a:effectLst>
                <a:latin typeface="#9Slide07 SVNZiclets" panose="02000603000000000000" pitchFamily="2" charset="0"/>
              </a:rPr>
              <a:t>4</a:t>
            </a:r>
          </a:p>
        </p:txBody>
      </p:sp>
      <p:sp>
        <p:nvSpPr>
          <p:cNvPr id="93" name="Text Box 297">
            <a:extLst>
              <a:ext uri="{FF2B5EF4-FFF2-40B4-BE49-F238E27FC236}">
                <a16:creationId xmlns:a16="http://schemas.microsoft.com/office/drawing/2014/main" id="{636FCBD7-C829-4528-A64B-2AC6E6E1DC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006" y="4985728"/>
            <a:ext cx="11210164" cy="1464231"/>
          </a:xfrm>
          <a:prstGeom prst="roundRect">
            <a:avLst/>
          </a:prstGeom>
          <a:solidFill>
            <a:schemeClr val="bg1"/>
          </a:solidFill>
          <a:ln w="9525">
            <a:solidFill>
              <a:srgbClr val="000000"/>
            </a:solidFill>
            <a:prstDash val="dash"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  4.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Ngoài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hệ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thống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cung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điện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nhà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Nguyễn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còn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chú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trọng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xây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dựng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hệ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thống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  <a:r>
              <a:rPr lang="en-US" altLang="en-US" sz="4000" b="0" dirty="0" err="1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gì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?( 7 chữ cái )</a:t>
            </a:r>
          </a:p>
        </p:txBody>
      </p:sp>
      <p:sp>
        <p:nvSpPr>
          <p:cNvPr id="94" name="Text Box 298">
            <a:extLst>
              <a:ext uri="{FF2B5EF4-FFF2-40B4-BE49-F238E27FC236}">
                <a16:creationId xmlns:a16="http://schemas.microsoft.com/office/drawing/2014/main" id="{6C9E59E8-9A89-4615-B3E9-697BCA26BC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820" y="3831470"/>
            <a:ext cx="533331" cy="510778"/>
          </a:xfrm>
          <a:prstGeom prst="roundRect">
            <a:avLst/>
          </a:prstGeom>
          <a:solidFill>
            <a:srgbClr val="C00000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sz="2400">
                <a:ln>
                  <a:solidFill>
                    <a:schemeClr val="bg1"/>
                  </a:solidFill>
                </a:ln>
                <a:effectLst>
                  <a:outerShdw blurRad="38100" dist="38100" dir="2700000" algn="tl">
                    <a:srgbClr val="000000"/>
                  </a:outerShdw>
                </a:effectLst>
                <a:latin typeface="#9Slide07 SVNZiclets" panose="02000603000000000000" pitchFamily="2" charset="0"/>
              </a:rPr>
              <a:t>5.</a:t>
            </a:r>
          </a:p>
        </p:txBody>
      </p:sp>
      <p:sp>
        <p:nvSpPr>
          <p:cNvPr id="95" name="Text Box 299">
            <a:extLst>
              <a:ext uri="{FF2B5EF4-FFF2-40B4-BE49-F238E27FC236}">
                <a16:creationId xmlns:a16="http://schemas.microsoft.com/office/drawing/2014/main" id="{4865EA0A-AAF9-4654-9F8D-4C943BE57675}"/>
              </a:ext>
            </a:extLst>
          </p:cNvPr>
          <p:cNvSpPr txBox="1">
            <a:spLocks noChangeArrowheads="1"/>
          </p:cNvSpPr>
          <p:nvPr/>
        </p:nvSpPr>
        <p:spPr bwMode="auto">
          <a:xfrm rot="10800000" flipV="1">
            <a:off x="811048" y="4972211"/>
            <a:ext cx="11031484" cy="1804749"/>
          </a:xfrm>
          <a:prstGeom prst="roundRect">
            <a:avLst/>
          </a:prstGeom>
          <a:solidFill>
            <a:schemeClr val="bg1"/>
          </a:solidFill>
          <a:ln w="9525">
            <a:solidFill>
              <a:srgbClr val="000000"/>
            </a:solidFill>
            <a:prstDash val="dash"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5. </a:t>
            </a:r>
            <a:r>
              <a:rPr lang="vi-VN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Phú Xuân(Huế) được nhà Nguyễn chọn làm....</a:t>
            </a: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US" altLang="en-US" sz="40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(6 chữ cái)</a:t>
            </a:r>
          </a:p>
        </p:txBody>
      </p:sp>
      <p:sp>
        <p:nvSpPr>
          <p:cNvPr id="96" name="Text Box 300">
            <a:extLst>
              <a:ext uri="{FF2B5EF4-FFF2-40B4-BE49-F238E27FC236}">
                <a16:creationId xmlns:a16="http://schemas.microsoft.com/office/drawing/2014/main" id="{F8F01F06-6EB0-4509-9AED-04557F0BB3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17" y="4412590"/>
            <a:ext cx="533331" cy="510778"/>
          </a:xfrm>
          <a:prstGeom prst="roundRect">
            <a:avLst/>
          </a:prstGeom>
          <a:solidFill>
            <a:srgbClr val="C00000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sz="2400">
                <a:ln>
                  <a:solidFill>
                    <a:schemeClr val="bg1"/>
                  </a:solidFill>
                </a:ln>
                <a:effectLst>
                  <a:outerShdw blurRad="38100" dist="38100" dir="2700000" algn="tl">
                    <a:srgbClr val="000000"/>
                  </a:outerShdw>
                </a:effectLst>
                <a:latin typeface="#9Slide07 SVNZiclets" panose="02000603000000000000" pitchFamily="2" charset="0"/>
              </a:rPr>
              <a:t>6.</a:t>
            </a:r>
          </a:p>
        </p:txBody>
      </p:sp>
      <p:sp>
        <p:nvSpPr>
          <p:cNvPr id="97" name="Text Box 301">
            <a:extLst>
              <a:ext uri="{FF2B5EF4-FFF2-40B4-BE49-F238E27FC236}">
                <a16:creationId xmlns:a16="http://schemas.microsoft.com/office/drawing/2014/main" id="{CDD09250-AB4D-491C-8454-4AD4D34EDEDE}"/>
              </a:ext>
            </a:extLst>
          </p:cNvPr>
          <p:cNvSpPr txBox="1">
            <a:spLocks noChangeArrowheads="1"/>
          </p:cNvSpPr>
          <p:nvPr/>
        </p:nvSpPr>
        <p:spPr bwMode="auto">
          <a:xfrm rot="10800000" flipV="1">
            <a:off x="783935" y="4995737"/>
            <a:ext cx="10998357" cy="1600438"/>
          </a:xfrm>
          <a:prstGeom prst="roundRect">
            <a:avLst/>
          </a:prstGeom>
          <a:solidFill>
            <a:schemeClr val="bg1"/>
          </a:solidFill>
          <a:ln w="9525">
            <a:solidFill>
              <a:srgbClr val="000000"/>
            </a:solidFill>
            <a:prstDash val="dash"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44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 6. </a:t>
            </a:r>
            <a:r>
              <a:rPr lang="vi-VN" altLang="en-US" sz="44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Ngày 11-12-1993, quần thể di tích cố đô được công nhận là gì?</a:t>
            </a:r>
            <a:r>
              <a:rPr lang="en-US" altLang="en-US" sz="4400" b="0" dirty="0">
                <a:solidFill>
                  <a:schemeClr val="tx1"/>
                </a:solidFill>
                <a:latin typeface="UVN Bay Buom Hep Nang" panose="00000400000000000000" pitchFamily="2" charset="0"/>
                <a:cs typeface="#9Slide03 Arima Madurai Black" panose="00000A00000000000000" pitchFamily="2" charset="0"/>
              </a:rPr>
              <a:t>(  11 chữ cái 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6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9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2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05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8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  <p:bldLst>
      <p:bldP spid="52" grpId="0"/>
      <p:bldP spid="87" grpId="0" animBg="1"/>
      <p:bldP spid="87" grpId="1" animBg="1"/>
      <p:bldP spid="89" grpId="0" animBg="1"/>
      <p:bldP spid="89" grpId="1" animBg="1"/>
      <p:bldP spid="91" grpId="0" animBg="1"/>
      <p:bldP spid="91" grpId="1" animBg="1"/>
      <p:bldP spid="93" grpId="0" animBg="1"/>
      <p:bldP spid="93" grpId="1" animBg="1"/>
      <p:bldP spid="95" grpId="0" animBg="1"/>
      <p:bldP spid="95" grpId="1" animBg="1"/>
      <p:bldP spid="97" grpId="0" animBg="1"/>
      <p:bldP spid="97" grpId="1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51E8A814-8FDF-4721-BF28-160374EE2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17" y="1241"/>
            <a:ext cx="12190413" cy="6857107"/>
          </a:xfrm>
          <a:prstGeom prst="rect">
            <a:avLst/>
          </a:prstGeom>
        </p:spPr>
      </p:pic>
      <p:pic>
        <p:nvPicPr>
          <p:cNvPr id="8" name="Picture 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7040DF6B-FD14-4941-83C7-242135398A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1870" y="4972643"/>
            <a:ext cx="1990466" cy="175959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A7AF369-A3FC-40AF-90D5-9C7DBC2FC409}"/>
              </a:ext>
            </a:extLst>
          </p:cNvPr>
          <p:cNvSpPr/>
          <p:nvPr/>
        </p:nvSpPr>
        <p:spPr>
          <a:xfrm>
            <a:off x="2826915" y="127348"/>
            <a:ext cx="6578619" cy="1415150"/>
          </a:xfrm>
          <a:prstGeom prst="rect">
            <a:avLst/>
          </a:prstGeom>
          <a:solidFill>
            <a:srgbClr val="FFF7D3"/>
          </a:solidFill>
          <a:ln>
            <a:solidFill>
              <a:srgbClr val="FFF7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21402F-4054-4D2C-9F86-96D12B2B2C5D}"/>
              </a:ext>
            </a:extLst>
          </p:cNvPr>
          <p:cNvSpPr txBox="1"/>
          <p:nvPr/>
        </p:nvSpPr>
        <p:spPr>
          <a:xfrm>
            <a:off x="2072163" y="0"/>
            <a:ext cx="8996889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600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Tạm</a:t>
            </a:r>
            <a:r>
              <a:rPr lang="en-US" sz="16600" dirty="0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 </a:t>
            </a:r>
            <a:r>
              <a:rPr lang="en-US" sz="16600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biệt</a:t>
            </a:r>
            <a:r>
              <a:rPr lang="en-US" sz="16600" dirty="0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 </a:t>
            </a:r>
            <a:r>
              <a:rPr lang="en-US" sz="16600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các</a:t>
            </a:r>
            <a:r>
              <a:rPr lang="en-US" sz="16600" dirty="0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 </a:t>
            </a:r>
            <a:r>
              <a:rPr lang="en-US" sz="16600" dirty="0" err="1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em</a:t>
            </a:r>
            <a:r>
              <a:rPr lang="en-US" sz="16600" dirty="0">
                <a:solidFill>
                  <a:schemeClr val="accent2">
                    <a:lumMod val="75000"/>
                  </a:schemeClr>
                </a:solidFill>
                <a:latin typeface="UTM A&amp;S Signwriter" panose="02040603050506020204" pitchFamily="18" charset="0"/>
              </a:rPr>
              <a:t>!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62F49F-9197-44DF-B75F-B02AD51440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8833" y="4971824"/>
            <a:ext cx="1021580" cy="1408666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21E0E38-4642-4E45-93C4-55FD311F9245}"/>
              </a:ext>
            </a:extLst>
          </p:cNvPr>
          <p:cNvSpPr txBox="1">
            <a:spLocks/>
          </p:cNvSpPr>
          <p:nvPr/>
        </p:nvSpPr>
        <p:spPr>
          <a:xfrm>
            <a:off x="10384686" y="6071050"/>
            <a:ext cx="2185962" cy="787297"/>
          </a:xfrm>
          <a:prstGeom prst="rect">
            <a:avLst/>
          </a:prstGeom>
        </p:spPr>
        <p:txBody>
          <a:bodyPr vert="horz" lIns="91428" tIns="45714" rIns="91428" bIns="45714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 err="1">
                <a:solidFill>
                  <a:schemeClr val="accent3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2800" dirty="0">
                <a:solidFill>
                  <a:schemeClr val="accent3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</p:spTree>
    <p:extLst>
      <p:ext uri="{BB962C8B-B14F-4D97-AF65-F5344CB8AC3E}">
        <p14:creationId xmlns:p14="http://schemas.microsoft.com/office/powerpoint/2010/main" val="30802301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2381" y="2819580"/>
            <a:ext cx="12495173" cy="5218127"/>
          </a:xfrm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Những quà tặng tiếp theo sẽ được MĂNG NON cập nhật tại nhóm Măng Non – Tài liệu Tiểu học sau:</a:t>
            </a:r>
            <a:b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</a:br>
            <a: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hlinkClick r:id="rId2"/>
              </a:rPr>
              <a:t>https://www.facebook.com/groups/629898828017053</a:t>
            </a:r>
            <a:b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</a:br>
            <a:b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  <a:t>Mời thầy cô tham gia nhóm để chủ động cập nhật bài giảng điện tử lớp 4 và quà tặng hằng tuần </a:t>
            </a:r>
            <a:b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</a:br>
            <a: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  <a:t>mới nhất nhé!</a:t>
            </a:r>
            <a:br>
              <a:rPr lang="en-US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</a:br>
            <a:br>
              <a:rPr lang="en-US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</a:br>
            <a:endParaRPr lang="en-US" dirty="0">
              <a:solidFill>
                <a:srgbClr val="F06E8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1997" y="-1968192"/>
            <a:ext cx="3113377" cy="4614752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2096750" y="1240"/>
            <a:ext cx="10093662" cy="2767224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F06E8A"/>
            </a:solidFill>
            <a:prstDash val="lg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914309">
              <a:defRPr/>
            </a:pPr>
            <a:endParaRPr lang="en-US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309">
              <a:defRPr/>
            </a:pP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algn="ctr" defTabSz="914309">
              <a:defRPr/>
            </a:pP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CHUYÊN GIÁO ÁN ĐIỆN TỬ THEO TUẦN KHỐI 4 </a:t>
            </a:r>
          </a:p>
          <a:p>
            <a:pPr algn="ctr" defTabSz="914309">
              <a:defRPr/>
            </a:pP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BÀI THAO GIẢNG – ELEARNING</a:t>
            </a:r>
          </a:p>
          <a:p>
            <a:pPr algn="ctr" defTabSz="914309">
              <a:defRPr/>
            </a:pPr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Nhóm chia sẻ tài </a:t>
            </a:r>
            <a:r>
              <a:rPr lang="en-US" sz="24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liệu</a:t>
            </a:r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US" sz="24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Quà</a:t>
            </a:r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tặng: Măng Non – Tài liệu Tiểu học</a:t>
            </a:r>
          </a:p>
          <a:p>
            <a:pPr algn="ctr" defTabSz="914309">
              <a:defRPr/>
            </a:pPr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Page: Măng Non – Tài liệu Tiểu học </a:t>
            </a:r>
          </a:p>
          <a:p>
            <a:pPr algn="ctr" defTabSz="914309">
              <a:defRPr/>
            </a:pPr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2400" u="sng" dirty="0">
                <a:solidFill>
                  <a:srgbClr val="002060"/>
                </a:solidFill>
                <a:latin typeface="Calibri" panose="020F0502020204030204"/>
              </a:rPr>
              <a:t>0382348780</a:t>
            </a:r>
            <a:r>
              <a:rPr lang="en-US" sz="2400" dirty="0">
                <a:solidFill>
                  <a:srgbClr val="002060"/>
                </a:solidFill>
                <a:latin typeface="Calibri" panose="020F0502020204030204"/>
              </a:rPr>
              <a:t> - </a:t>
            </a:r>
            <a:r>
              <a:rPr lang="en-US" sz="2400" u="sng" dirty="0">
                <a:solidFill>
                  <a:srgbClr val="002060"/>
                </a:solidFill>
                <a:latin typeface="Calibri" panose="020F0502020204030204"/>
              </a:rPr>
              <a:t>0984848929</a:t>
            </a:r>
            <a:endParaRPr lang="en-US" sz="24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309">
              <a:defRPr/>
            </a:pPr>
            <a:endParaRPr lang="en-US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73868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1"/>
            <a:ext cx="12190413" cy="6857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8304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LTRA_SCORM_TRACKING_SLIDES" val="1"/>
  <p:tag name="GENSWF_OUTPUT_FILE_NAME" val="33"/>
  <p:tag name="ISPRING_PRESENTATION_TITLE" val="八年级语文课件房本PPT-陋室铭"/>
  <p:tag name="INKNOELEADERBOARD" val="21697932"/>
</p:tagLst>
</file>

<file path=ppt/theme/theme1.xml><?xml version="1.0" encoding="utf-8"?>
<a:theme xmlns:a="http://schemas.openxmlformats.org/drawingml/2006/main" name="Office Theme">
  <a:themeElements>
    <a:clrScheme name="炫彩扁平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BF53"/>
      </a:accent1>
      <a:accent2>
        <a:srgbClr val="F17475"/>
      </a:accent2>
      <a:accent3>
        <a:srgbClr val="01B3C5"/>
      </a:accent3>
      <a:accent4>
        <a:srgbClr val="77448C"/>
      </a:accent4>
      <a:accent5>
        <a:srgbClr val="00AF92"/>
      </a:accent5>
      <a:accent6>
        <a:srgbClr val="C65885"/>
      </a:accent6>
      <a:hlink>
        <a:srgbClr val="FCC79F"/>
      </a:hlink>
      <a:folHlink>
        <a:srgbClr val="869FB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5916</TotalTime>
  <Words>1213</Words>
  <Application>Microsoft Office PowerPoint</Application>
  <PresentationFormat>Custom</PresentationFormat>
  <Paragraphs>177</Paragraphs>
  <Slides>44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19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44</vt:i4>
      </vt:variant>
    </vt:vector>
  </HeadingPairs>
  <TitlesOfParts>
    <vt:vector size="69" baseType="lpstr">
      <vt:lpstr>Arial</vt:lpstr>
      <vt:lpstr>#9Slide07 HoneyCream</vt:lpstr>
      <vt:lpstr>Times New Roman</vt:lpstr>
      <vt:lpstr>等线</vt:lpstr>
      <vt:lpstr>Calibri Light</vt:lpstr>
      <vt:lpstr>Cambria</vt:lpstr>
      <vt:lpstr>UTM A&amp;S Signwriter</vt:lpstr>
      <vt:lpstr>Calibri</vt:lpstr>
      <vt:lpstr>#9Slide07 SVNZiclets</vt:lpstr>
      <vt:lpstr>UTM Khuccamta</vt:lpstr>
      <vt:lpstr>VNI-Aptima</vt:lpstr>
      <vt:lpstr>#9Slide05 SVNVandella</vt:lpstr>
      <vt:lpstr>UTM Ong Do Gia</vt:lpstr>
      <vt:lpstr>#9Slide07 Staccato </vt:lpstr>
      <vt:lpstr>SVN-Newton</vt:lpstr>
      <vt:lpstr>UVN Bay Buom Hep Nang</vt:lpstr>
      <vt:lpstr>UTM Azuki</vt:lpstr>
      <vt:lpstr>ITC Avant Garde Std Bk</vt:lpstr>
      <vt:lpstr>UTM Ambrose</vt:lpstr>
      <vt:lpstr>Office Theme</vt:lpstr>
      <vt:lpstr>Custom Design</vt:lpstr>
      <vt:lpstr>4_Custom Design</vt:lpstr>
      <vt:lpstr>3_Custom Design</vt:lpstr>
      <vt:lpstr>1_Custom Design</vt:lpstr>
      <vt:lpstr>2_Custom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Những quà tặng tiếp theo sẽ được MĂNG NON cập nhật tại nhóm Măng Non – Tài liệu Tiểu học sau: https://www.facebook.com/groups/629898828017053  Mời thầy cô tham gia nhóm để chủ động cập nhật bài giảng điện tử lớp 4 và quà tặng hằng tuần  mới nhất nhé!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haiyen</dc:creator>
  <cp:keywords>MĂNG NON TEAMS</cp:keywords>
  <dc:description>http://www.ypppt.com/</dc:description>
  <cp:lastModifiedBy>Nguyễn Thị Diệu Hiền_GV</cp:lastModifiedBy>
  <cp:revision>3184</cp:revision>
  <dcterms:created xsi:type="dcterms:W3CDTF">2015-12-01T09:06:39Z</dcterms:created>
  <dcterms:modified xsi:type="dcterms:W3CDTF">2022-04-11T04:45:40Z</dcterms:modified>
</cp:coreProperties>
</file>