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9" r:id="rId2"/>
    <p:sldId id="260" r:id="rId3"/>
    <p:sldId id="257" r:id="rId4"/>
    <p:sldId id="259" r:id="rId5"/>
    <p:sldId id="261" r:id="rId6"/>
    <p:sldId id="256"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6" r:id="rId21"/>
    <p:sldId id="275" r:id="rId22"/>
    <p:sldId id="277" r:id="rId23"/>
    <p:sldId id="278" r:id="rId24"/>
  </p:sldIdLst>
  <p:sldSz cx="12192000" cy="6858000"/>
  <p:notesSz cx="6858000" cy="9144000"/>
  <p:embeddedFontLst>
    <p:embeddedFont>
      <p:font typeface="#9Slide07 HoneyCream" panose="020B0604020202020204" charset="0"/>
      <p:regular r:id="rId25"/>
    </p:embeddedFont>
    <p:embeddedFont>
      <p:font typeface="Calibri" panose="020F0502020204030204" pitchFamily="34" charset="0"/>
      <p:regular r:id="rId26"/>
      <p:bold r:id="rId27"/>
      <p:italic r:id="rId28"/>
      <p:boldItalic r:id="rId29"/>
    </p:embeddedFont>
    <p:embeddedFont>
      <p:font typeface="Calibri Light" panose="020F0302020204030204" pitchFamily="34" charset="0"/>
      <p:regular r:id="rId30"/>
      <p:italic r:id="rId31"/>
    </p:embeddedFont>
    <p:embeddedFont>
      <p:font typeface="UTM Alexander" panose="02040603050506020204" pitchFamily="18" charset="0"/>
      <p:regular r:id="rId32"/>
    </p:embeddedFont>
    <p:embeddedFont>
      <p:font typeface="UTM American Sans" panose="02040603050506020204" pitchFamily="18" charset="0"/>
      <p:regular r:id="rId33"/>
    </p:embeddedFont>
    <p:embeddedFont>
      <p:font typeface="UTM Aptima" panose="02040603050506020204" pitchFamily="18" charset="0"/>
      <p:regular r:id="rId34"/>
      <p:bold r:id="rId35"/>
      <p:italic r:id="rId36"/>
      <p:boldItalic r:id="rId37"/>
    </p:embeddedFont>
    <p:embeddedFont>
      <p:font typeface="UTM Azuki" panose="02040603050506020204" pitchFamily="18" charset="0"/>
      <p:regular r:id="rId38"/>
    </p:embeddedFont>
    <p:embeddedFont>
      <p:font typeface="UTM Cookies" panose="02040603050506020204" pitchFamily="18" charset="0"/>
      <p:regular r:id="rId39"/>
    </p:embeddedFont>
    <p:embeddedFont>
      <p:font typeface="UTM French Vanilla" panose="02040603050506020204" pitchFamily="18" charset="0"/>
      <p:regular r:id="rId40"/>
    </p:embeddedFont>
    <p:embeddedFont>
      <p:font typeface="UTM Guanine" panose="02040603050506020204" pitchFamily="18" charset="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81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17.fntdata"/></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7" name="Google Shape;9;p2"/>
          <p:cNvGrpSpPr/>
          <p:nvPr userDrawn="1"/>
        </p:nvGrpSpPr>
        <p:grpSpPr>
          <a:xfrm>
            <a:off x="12" y="5406"/>
            <a:ext cx="12191988" cy="6852593"/>
            <a:chOff x="238550" y="877925"/>
            <a:chExt cx="7138425" cy="4013575"/>
          </a:xfrm>
        </p:grpSpPr>
        <p:sp>
          <p:nvSpPr>
            <p:cNvPr id="8" name="Google Shape;10;p2"/>
            <p:cNvSpPr/>
            <p:nvPr/>
          </p:nvSpPr>
          <p:spPr>
            <a:xfrm>
              <a:off x="4950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p2"/>
            <p:cNvSpPr/>
            <p:nvPr/>
          </p:nvSpPr>
          <p:spPr>
            <a:xfrm>
              <a:off x="7499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p2"/>
            <p:cNvSpPr/>
            <p:nvPr/>
          </p:nvSpPr>
          <p:spPr>
            <a:xfrm>
              <a:off x="10048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3;p2"/>
            <p:cNvSpPr/>
            <p:nvPr/>
          </p:nvSpPr>
          <p:spPr>
            <a:xfrm>
              <a:off x="125980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4;p2"/>
            <p:cNvSpPr/>
            <p:nvPr/>
          </p:nvSpPr>
          <p:spPr>
            <a:xfrm>
              <a:off x="15147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5;p2"/>
            <p:cNvSpPr/>
            <p:nvPr/>
          </p:nvSpPr>
          <p:spPr>
            <a:xfrm>
              <a:off x="17696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p2"/>
            <p:cNvSpPr/>
            <p:nvPr/>
          </p:nvSpPr>
          <p:spPr>
            <a:xfrm>
              <a:off x="20243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p2"/>
            <p:cNvSpPr/>
            <p:nvPr/>
          </p:nvSpPr>
          <p:spPr>
            <a:xfrm>
              <a:off x="22792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8;p2"/>
            <p:cNvSpPr/>
            <p:nvPr/>
          </p:nvSpPr>
          <p:spPr>
            <a:xfrm>
              <a:off x="253417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p2"/>
            <p:cNvSpPr/>
            <p:nvPr/>
          </p:nvSpPr>
          <p:spPr>
            <a:xfrm>
              <a:off x="27890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p2"/>
            <p:cNvSpPr/>
            <p:nvPr/>
          </p:nvSpPr>
          <p:spPr>
            <a:xfrm>
              <a:off x="304400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1;p2"/>
            <p:cNvSpPr/>
            <p:nvPr/>
          </p:nvSpPr>
          <p:spPr>
            <a:xfrm>
              <a:off x="32989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2;p2"/>
            <p:cNvSpPr/>
            <p:nvPr/>
          </p:nvSpPr>
          <p:spPr>
            <a:xfrm>
              <a:off x="35538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3;p2"/>
            <p:cNvSpPr/>
            <p:nvPr/>
          </p:nvSpPr>
          <p:spPr>
            <a:xfrm>
              <a:off x="38085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p2"/>
            <p:cNvSpPr/>
            <p:nvPr/>
          </p:nvSpPr>
          <p:spPr>
            <a:xfrm>
              <a:off x="40634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p2"/>
            <p:cNvSpPr/>
            <p:nvPr/>
          </p:nvSpPr>
          <p:spPr>
            <a:xfrm>
              <a:off x="43183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6;p2"/>
            <p:cNvSpPr/>
            <p:nvPr/>
          </p:nvSpPr>
          <p:spPr>
            <a:xfrm>
              <a:off x="457330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p2"/>
            <p:cNvSpPr/>
            <p:nvPr/>
          </p:nvSpPr>
          <p:spPr>
            <a:xfrm>
              <a:off x="48282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8;p2"/>
            <p:cNvSpPr/>
            <p:nvPr/>
          </p:nvSpPr>
          <p:spPr>
            <a:xfrm>
              <a:off x="50831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9;p2"/>
            <p:cNvSpPr/>
            <p:nvPr/>
          </p:nvSpPr>
          <p:spPr>
            <a:xfrm>
              <a:off x="53380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0;p2"/>
            <p:cNvSpPr/>
            <p:nvPr/>
          </p:nvSpPr>
          <p:spPr>
            <a:xfrm>
              <a:off x="55927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1;p2"/>
            <p:cNvSpPr/>
            <p:nvPr/>
          </p:nvSpPr>
          <p:spPr>
            <a:xfrm>
              <a:off x="584767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p2"/>
            <p:cNvSpPr/>
            <p:nvPr/>
          </p:nvSpPr>
          <p:spPr>
            <a:xfrm>
              <a:off x="61025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3;p2"/>
            <p:cNvSpPr/>
            <p:nvPr/>
          </p:nvSpPr>
          <p:spPr>
            <a:xfrm>
              <a:off x="635750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4;p2"/>
            <p:cNvSpPr/>
            <p:nvPr/>
          </p:nvSpPr>
          <p:spPr>
            <a:xfrm>
              <a:off x="66124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5;p2"/>
            <p:cNvSpPr/>
            <p:nvPr/>
          </p:nvSpPr>
          <p:spPr>
            <a:xfrm>
              <a:off x="68673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6;p2"/>
            <p:cNvSpPr/>
            <p:nvPr/>
          </p:nvSpPr>
          <p:spPr>
            <a:xfrm>
              <a:off x="71222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7;p2"/>
            <p:cNvSpPr/>
            <p:nvPr/>
          </p:nvSpPr>
          <p:spPr>
            <a:xfrm>
              <a:off x="238550" y="46548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8;p2"/>
            <p:cNvSpPr/>
            <p:nvPr/>
          </p:nvSpPr>
          <p:spPr>
            <a:xfrm>
              <a:off x="238550" y="43999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9;p2"/>
            <p:cNvSpPr/>
            <p:nvPr/>
          </p:nvSpPr>
          <p:spPr>
            <a:xfrm>
              <a:off x="238550" y="41450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0;p2"/>
            <p:cNvSpPr/>
            <p:nvPr/>
          </p:nvSpPr>
          <p:spPr>
            <a:xfrm>
              <a:off x="238550" y="39001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1;p2"/>
            <p:cNvSpPr/>
            <p:nvPr/>
          </p:nvSpPr>
          <p:spPr>
            <a:xfrm>
              <a:off x="238550" y="36454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2;p2"/>
            <p:cNvSpPr/>
            <p:nvPr/>
          </p:nvSpPr>
          <p:spPr>
            <a:xfrm>
              <a:off x="238550" y="33905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3;p2"/>
            <p:cNvSpPr/>
            <p:nvPr/>
          </p:nvSpPr>
          <p:spPr>
            <a:xfrm>
              <a:off x="238550" y="31456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4;p2"/>
            <p:cNvSpPr/>
            <p:nvPr/>
          </p:nvSpPr>
          <p:spPr>
            <a:xfrm>
              <a:off x="238550" y="28907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5;p2"/>
            <p:cNvSpPr/>
            <p:nvPr/>
          </p:nvSpPr>
          <p:spPr>
            <a:xfrm>
              <a:off x="238550" y="26358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6;p2"/>
            <p:cNvSpPr/>
            <p:nvPr/>
          </p:nvSpPr>
          <p:spPr>
            <a:xfrm>
              <a:off x="238550" y="23911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7;p2"/>
            <p:cNvSpPr/>
            <p:nvPr/>
          </p:nvSpPr>
          <p:spPr>
            <a:xfrm>
              <a:off x="238550" y="21362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8;p2"/>
            <p:cNvSpPr/>
            <p:nvPr/>
          </p:nvSpPr>
          <p:spPr>
            <a:xfrm>
              <a:off x="238550" y="18813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9;p2"/>
            <p:cNvSpPr/>
            <p:nvPr/>
          </p:nvSpPr>
          <p:spPr>
            <a:xfrm>
              <a:off x="238550" y="16366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0;p2"/>
            <p:cNvSpPr/>
            <p:nvPr/>
          </p:nvSpPr>
          <p:spPr>
            <a:xfrm>
              <a:off x="238550" y="13817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1;p2"/>
            <p:cNvSpPr/>
            <p:nvPr/>
          </p:nvSpPr>
          <p:spPr>
            <a:xfrm>
              <a:off x="238550" y="11268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0" name="Google Shape;52;p2"/>
          <p:cNvPicPr preferRelativeResize="0"/>
          <p:nvPr userDrawn="1"/>
        </p:nvPicPr>
        <p:blipFill>
          <a:blip r:embed="rId2">
            <a:alphaModFix amt="92000"/>
          </a:blip>
          <a:stretch>
            <a:fillRect/>
          </a:stretch>
        </p:blipFill>
        <p:spPr>
          <a:xfrm>
            <a:off x="12" y="5406"/>
            <a:ext cx="12192000" cy="6297769"/>
          </a:xfrm>
          <a:prstGeom prst="rect">
            <a:avLst/>
          </a:prstGeom>
          <a:noFill/>
          <a:ln>
            <a:noFill/>
          </a:ln>
          <a:effectLst>
            <a:outerShdw blurRad="228600" dist="19050" dir="5400000" algn="bl" rotWithShape="0">
              <a:srgbClr val="000000">
                <a:alpha val="50000"/>
              </a:srgbClr>
            </a:outerShdw>
          </a:effectLst>
        </p:spPr>
      </p:pic>
      <p:sp>
        <p:nvSpPr>
          <p:cNvPr id="51" name="Title 1">
            <a:extLst>
              <a:ext uri="{FF2B5EF4-FFF2-40B4-BE49-F238E27FC236}">
                <a16:creationId xmlns:a16="http://schemas.microsoft.com/office/drawing/2014/main" id="{FEA54136-65D0-4C7E-A102-B239C534BA8E}"/>
              </a:ext>
            </a:extLst>
          </p:cNvPr>
          <p:cNvSpPr txBox="1">
            <a:spLocks/>
          </p:cNvSpPr>
          <p:nvPr userDrawn="1"/>
        </p:nvSpPr>
        <p:spPr>
          <a:xfrm>
            <a:off x="10246971" y="6149326"/>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4064211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spTree>
    <p:extLst>
      <p:ext uri="{BB962C8B-B14F-4D97-AF65-F5344CB8AC3E}">
        <p14:creationId xmlns:p14="http://schemas.microsoft.com/office/powerpoint/2010/main" val="3867757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spTree>
    <p:extLst>
      <p:ext uri="{BB962C8B-B14F-4D97-AF65-F5344CB8AC3E}">
        <p14:creationId xmlns:p14="http://schemas.microsoft.com/office/powerpoint/2010/main" val="2853139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grpSp>
        <p:nvGrpSpPr>
          <p:cNvPr id="7" name="Google Shape;104;p4"/>
          <p:cNvGrpSpPr/>
          <p:nvPr userDrawn="1"/>
        </p:nvGrpSpPr>
        <p:grpSpPr>
          <a:xfrm>
            <a:off x="-161" y="1055"/>
            <a:ext cx="12064782" cy="6720420"/>
            <a:chOff x="238550" y="877925"/>
            <a:chExt cx="7138425" cy="4013575"/>
          </a:xfrm>
        </p:grpSpPr>
        <p:sp>
          <p:nvSpPr>
            <p:cNvPr id="8" name="Google Shape;105;p4"/>
            <p:cNvSpPr/>
            <p:nvPr/>
          </p:nvSpPr>
          <p:spPr>
            <a:xfrm>
              <a:off x="4950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6;p4"/>
            <p:cNvSpPr/>
            <p:nvPr/>
          </p:nvSpPr>
          <p:spPr>
            <a:xfrm>
              <a:off x="7499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7;p4"/>
            <p:cNvSpPr/>
            <p:nvPr/>
          </p:nvSpPr>
          <p:spPr>
            <a:xfrm>
              <a:off x="10048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8;p4"/>
            <p:cNvSpPr/>
            <p:nvPr/>
          </p:nvSpPr>
          <p:spPr>
            <a:xfrm>
              <a:off x="125980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9;p4"/>
            <p:cNvSpPr/>
            <p:nvPr/>
          </p:nvSpPr>
          <p:spPr>
            <a:xfrm>
              <a:off x="15147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10;p4"/>
            <p:cNvSpPr/>
            <p:nvPr/>
          </p:nvSpPr>
          <p:spPr>
            <a:xfrm>
              <a:off x="17696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11;p4"/>
            <p:cNvSpPr/>
            <p:nvPr/>
          </p:nvSpPr>
          <p:spPr>
            <a:xfrm>
              <a:off x="20243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12;p4"/>
            <p:cNvSpPr/>
            <p:nvPr/>
          </p:nvSpPr>
          <p:spPr>
            <a:xfrm>
              <a:off x="22792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3;p4"/>
            <p:cNvSpPr/>
            <p:nvPr/>
          </p:nvSpPr>
          <p:spPr>
            <a:xfrm>
              <a:off x="253417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14;p4"/>
            <p:cNvSpPr/>
            <p:nvPr/>
          </p:nvSpPr>
          <p:spPr>
            <a:xfrm>
              <a:off x="27890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15;p4"/>
            <p:cNvSpPr/>
            <p:nvPr/>
          </p:nvSpPr>
          <p:spPr>
            <a:xfrm>
              <a:off x="304400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16;p4"/>
            <p:cNvSpPr/>
            <p:nvPr/>
          </p:nvSpPr>
          <p:spPr>
            <a:xfrm>
              <a:off x="32989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17;p4"/>
            <p:cNvSpPr/>
            <p:nvPr/>
          </p:nvSpPr>
          <p:spPr>
            <a:xfrm>
              <a:off x="35538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18;p4"/>
            <p:cNvSpPr/>
            <p:nvPr/>
          </p:nvSpPr>
          <p:spPr>
            <a:xfrm>
              <a:off x="38085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19;p4"/>
            <p:cNvSpPr/>
            <p:nvPr/>
          </p:nvSpPr>
          <p:spPr>
            <a:xfrm>
              <a:off x="40634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0;p4"/>
            <p:cNvSpPr/>
            <p:nvPr/>
          </p:nvSpPr>
          <p:spPr>
            <a:xfrm>
              <a:off x="43183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1;p4"/>
            <p:cNvSpPr/>
            <p:nvPr/>
          </p:nvSpPr>
          <p:spPr>
            <a:xfrm>
              <a:off x="457330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2;p4"/>
            <p:cNvSpPr/>
            <p:nvPr/>
          </p:nvSpPr>
          <p:spPr>
            <a:xfrm>
              <a:off x="48282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23;p4"/>
            <p:cNvSpPr/>
            <p:nvPr/>
          </p:nvSpPr>
          <p:spPr>
            <a:xfrm>
              <a:off x="50831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24;p4"/>
            <p:cNvSpPr/>
            <p:nvPr/>
          </p:nvSpPr>
          <p:spPr>
            <a:xfrm>
              <a:off x="53380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25;p4"/>
            <p:cNvSpPr/>
            <p:nvPr/>
          </p:nvSpPr>
          <p:spPr>
            <a:xfrm>
              <a:off x="55927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26;p4"/>
            <p:cNvSpPr/>
            <p:nvPr/>
          </p:nvSpPr>
          <p:spPr>
            <a:xfrm>
              <a:off x="584767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27;p4"/>
            <p:cNvSpPr/>
            <p:nvPr/>
          </p:nvSpPr>
          <p:spPr>
            <a:xfrm>
              <a:off x="61025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28;p4"/>
            <p:cNvSpPr/>
            <p:nvPr/>
          </p:nvSpPr>
          <p:spPr>
            <a:xfrm>
              <a:off x="635750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29;p4"/>
            <p:cNvSpPr/>
            <p:nvPr/>
          </p:nvSpPr>
          <p:spPr>
            <a:xfrm>
              <a:off x="66124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0;p4"/>
            <p:cNvSpPr/>
            <p:nvPr/>
          </p:nvSpPr>
          <p:spPr>
            <a:xfrm>
              <a:off x="68673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1;p4"/>
            <p:cNvSpPr/>
            <p:nvPr/>
          </p:nvSpPr>
          <p:spPr>
            <a:xfrm>
              <a:off x="71222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2;p4"/>
            <p:cNvSpPr/>
            <p:nvPr/>
          </p:nvSpPr>
          <p:spPr>
            <a:xfrm>
              <a:off x="238550" y="46548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3;p4"/>
            <p:cNvSpPr/>
            <p:nvPr/>
          </p:nvSpPr>
          <p:spPr>
            <a:xfrm>
              <a:off x="238550" y="43999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4;p4"/>
            <p:cNvSpPr/>
            <p:nvPr/>
          </p:nvSpPr>
          <p:spPr>
            <a:xfrm>
              <a:off x="238550" y="41450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5;p4"/>
            <p:cNvSpPr/>
            <p:nvPr/>
          </p:nvSpPr>
          <p:spPr>
            <a:xfrm>
              <a:off x="238550" y="39001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6;p4"/>
            <p:cNvSpPr/>
            <p:nvPr/>
          </p:nvSpPr>
          <p:spPr>
            <a:xfrm>
              <a:off x="238550" y="36454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7;p4"/>
            <p:cNvSpPr/>
            <p:nvPr/>
          </p:nvSpPr>
          <p:spPr>
            <a:xfrm>
              <a:off x="238550" y="33905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8;p4"/>
            <p:cNvSpPr/>
            <p:nvPr/>
          </p:nvSpPr>
          <p:spPr>
            <a:xfrm>
              <a:off x="238550" y="31456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9;p4"/>
            <p:cNvSpPr/>
            <p:nvPr/>
          </p:nvSpPr>
          <p:spPr>
            <a:xfrm>
              <a:off x="238550" y="28907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40;p4"/>
            <p:cNvSpPr/>
            <p:nvPr/>
          </p:nvSpPr>
          <p:spPr>
            <a:xfrm>
              <a:off x="238550" y="26358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41;p4"/>
            <p:cNvSpPr/>
            <p:nvPr/>
          </p:nvSpPr>
          <p:spPr>
            <a:xfrm>
              <a:off x="238550" y="23911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42;p4"/>
            <p:cNvSpPr/>
            <p:nvPr/>
          </p:nvSpPr>
          <p:spPr>
            <a:xfrm>
              <a:off x="238550" y="21362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3;p4"/>
            <p:cNvSpPr/>
            <p:nvPr/>
          </p:nvSpPr>
          <p:spPr>
            <a:xfrm>
              <a:off x="238550" y="18813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44;p4"/>
            <p:cNvSpPr/>
            <p:nvPr/>
          </p:nvSpPr>
          <p:spPr>
            <a:xfrm>
              <a:off x="238550" y="16366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45;p4"/>
            <p:cNvSpPr/>
            <p:nvPr/>
          </p:nvSpPr>
          <p:spPr>
            <a:xfrm>
              <a:off x="238550" y="13817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46;p4"/>
            <p:cNvSpPr/>
            <p:nvPr/>
          </p:nvSpPr>
          <p:spPr>
            <a:xfrm>
              <a:off x="238550" y="11268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0" name="Google Shape;147;p4"/>
          <p:cNvPicPr preferRelativeResize="0"/>
          <p:nvPr userDrawn="1"/>
        </p:nvPicPr>
        <p:blipFill>
          <a:blip r:embed="rId2">
            <a:alphaModFix amt="93000"/>
          </a:blip>
          <a:stretch>
            <a:fillRect/>
          </a:stretch>
        </p:blipFill>
        <p:spPr>
          <a:xfrm>
            <a:off x="285962" y="130518"/>
            <a:ext cx="11906038" cy="6727482"/>
          </a:xfrm>
          <a:prstGeom prst="rect">
            <a:avLst/>
          </a:prstGeom>
          <a:noFill/>
          <a:ln>
            <a:noFill/>
          </a:ln>
        </p:spPr>
      </p:pic>
    </p:spTree>
    <p:extLst>
      <p:ext uri="{BB962C8B-B14F-4D97-AF65-F5344CB8AC3E}">
        <p14:creationId xmlns:p14="http://schemas.microsoft.com/office/powerpoint/2010/main" val="3351448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grpSp>
        <p:nvGrpSpPr>
          <p:cNvPr id="8" name="Google Shape;248;p7"/>
          <p:cNvGrpSpPr/>
          <p:nvPr userDrawn="1"/>
        </p:nvGrpSpPr>
        <p:grpSpPr>
          <a:xfrm>
            <a:off x="45063" y="22604"/>
            <a:ext cx="12073005" cy="6835395"/>
            <a:chOff x="238550" y="877925"/>
            <a:chExt cx="7138425" cy="4013575"/>
          </a:xfrm>
        </p:grpSpPr>
        <p:sp>
          <p:nvSpPr>
            <p:cNvPr id="9" name="Google Shape;249;p7"/>
            <p:cNvSpPr/>
            <p:nvPr/>
          </p:nvSpPr>
          <p:spPr>
            <a:xfrm>
              <a:off x="4950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50;p7"/>
            <p:cNvSpPr/>
            <p:nvPr/>
          </p:nvSpPr>
          <p:spPr>
            <a:xfrm>
              <a:off x="7499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51;p7"/>
            <p:cNvSpPr/>
            <p:nvPr/>
          </p:nvSpPr>
          <p:spPr>
            <a:xfrm>
              <a:off x="10048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52;p7"/>
            <p:cNvSpPr/>
            <p:nvPr/>
          </p:nvSpPr>
          <p:spPr>
            <a:xfrm>
              <a:off x="125980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53;p7"/>
            <p:cNvSpPr/>
            <p:nvPr/>
          </p:nvSpPr>
          <p:spPr>
            <a:xfrm>
              <a:off x="15147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54;p7"/>
            <p:cNvSpPr/>
            <p:nvPr/>
          </p:nvSpPr>
          <p:spPr>
            <a:xfrm>
              <a:off x="17696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55;p7"/>
            <p:cNvSpPr/>
            <p:nvPr/>
          </p:nvSpPr>
          <p:spPr>
            <a:xfrm>
              <a:off x="20243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56;p7"/>
            <p:cNvSpPr/>
            <p:nvPr/>
          </p:nvSpPr>
          <p:spPr>
            <a:xfrm>
              <a:off x="22792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7;p7"/>
            <p:cNvSpPr/>
            <p:nvPr/>
          </p:nvSpPr>
          <p:spPr>
            <a:xfrm>
              <a:off x="253417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8;p7"/>
            <p:cNvSpPr/>
            <p:nvPr/>
          </p:nvSpPr>
          <p:spPr>
            <a:xfrm>
              <a:off x="27890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9;p7"/>
            <p:cNvSpPr/>
            <p:nvPr/>
          </p:nvSpPr>
          <p:spPr>
            <a:xfrm>
              <a:off x="304400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60;p7"/>
            <p:cNvSpPr/>
            <p:nvPr/>
          </p:nvSpPr>
          <p:spPr>
            <a:xfrm>
              <a:off x="32989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61;p7"/>
            <p:cNvSpPr/>
            <p:nvPr/>
          </p:nvSpPr>
          <p:spPr>
            <a:xfrm>
              <a:off x="35538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2;p7"/>
            <p:cNvSpPr/>
            <p:nvPr/>
          </p:nvSpPr>
          <p:spPr>
            <a:xfrm>
              <a:off x="38085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63;p7"/>
            <p:cNvSpPr/>
            <p:nvPr/>
          </p:nvSpPr>
          <p:spPr>
            <a:xfrm>
              <a:off x="40634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64;p7"/>
            <p:cNvSpPr/>
            <p:nvPr/>
          </p:nvSpPr>
          <p:spPr>
            <a:xfrm>
              <a:off x="43183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5;p7"/>
            <p:cNvSpPr/>
            <p:nvPr/>
          </p:nvSpPr>
          <p:spPr>
            <a:xfrm>
              <a:off x="457330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6;p7"/>
            <p:cNvSpPr/>
            <p:nvPr/>
          </p:nvSpPr>
          <p:spPr>
            <a:xfrm>
              <a:off x="48282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67;p7"/>
            <p:cNvSpPr/>
            <p:nvPr/>
          </p:nvSpPr>
          <p:spPr>
            <a:xfrm>
              <a:off x="50831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68;p7"/>
            <p:cNvSpPr/>
            <p:nvPr/>
          </p:nvSpPr>
          <p:spPr>
            <a:xfrm>
              <a:off x="53380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69;p7"/>
            <p:cNvSpPr/>
            <p:nvPr/>
          </p:nvSpPr>
          <p:spPr>
            <a:xfrm>
              <a:off x="55927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0;p7"/>
            <p:cNvSpPr/>
            <p:nvPr/>
          </p:nvSpPr>
          <p:spPr>
            <a:xfrm>
              <a:off x="584767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1;p7"/>
            <p:cNvSpPr/>
            <p:nvPr/>
          </p:nvSpPr>
          <p:spPr>
            <a:xfrm>
              <a:off x="61025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2;p7"/>
            <p:cNvSpPr/>
            <p:nvPr/>
          </p:nvSpPr>
          <p:spPr>
            <a:xfrm>
              <a:off x="635750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3;p7"/>
            <p:cNvSpPr/>
            <p:nvPr/>
          </p:nvSpPr>
          <p:spPr>
            <a:xfrm>
              <a:off x="66124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p7"/>
            <p:cNvSpPr/>
            <p:nvPr/>
          </p:nvSpPr>
          <p:spPr>
            <a:xfrm>
              <a:off x="68673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5;p7"/>
            <p:cNvSpPr/>
            <p:nvPr/>
          </p:nvSpPr>
          <p:spPr>
            <a:xfrm>
              <a:off x="71222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6;p7"/>
            <p:cNvSpPr/>
            <p:nvPr/>
          </p:nvSpPr>
          <p:spPr>
            <a:xfrm>
              <a:off x="238550" y="46548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7;p7"/>
            <p:cNvSpPr/>
            <p:nvPr/>
          </p:nvSpPr>
          <p:spPr>
            <a:xfrm>
              <a:off x="238550" y="43999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8;p7"/>
            <p:cNvSpPr/>
            <p:nvPr/>
          </p:nvSpPr>
          <p:spPr>
            <a:xfrm>
              <a:off x="238550" y="41450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9;p7"/>
            <p:cNvSpPr/>
            <p:nvPr/>
          </p:nvSpPr>
          <p:spPr>
            <a:xfrm>
              <a:off x="238550" y="39001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80;p7"/>
            <p:cNvSpPr/>
            <p:nvPr/>
          </p:nvSpPr>
          <p:spPr>
            <a:xfrm>
              <a:off x="238550" y="36454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81;p7"/>
            <p:cNvSpPr/>
            <p:nvPr/>
          </p:nvSpPr>
          <p:spPr>
            <a:xfrm>
              <a:off x="238550" y="33905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82;p7"/>
            <p:cNvSpPr/>
            <p:nvPr/>
          </p:nvSpPr>
          <p:spPr>
            <a:xfrm>
              <a:off x="238550" y="31456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83;p7"/>
            <p:cNvSpPr/>
            <p:nvPr/>
          </p:nvSpPr>
          <p:spPr>
            <a:xfrm>
              <a:off x="238550" y="28907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84;p7"/>
            <p:cNvSpPr/>
            <p:nvPr/>
          </p:nvSpPr>
          <p:spPr>
            <a:xfrm>
              <a:off x="238550" y="26358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85;p7"/>
            <p:cNvSpPr/>
            <p:nvPr/>
          </p:nvSpPr>
          <p:spPr>
            <a:xfrm>
              <a:off x="238550" y="23911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86;p7"/>
            <p:cNvSpPr/>
            <p:nvPr/>
          </p:nvSpPr>
          <p:spPr>
            <a:xfrm>
              <a:off x="238550" y="21362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87;p7"/>
            <p:cNvSpPr/>
            <p:nvPr/>
          </p:nvSpPr>
          <p:spPr>
            <a:xfrm>
              <a:off x="238550" y="18813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88;p7"/>
            <p:cNvSpPr/>
            <p:nvPr/>
          </p:nvSpPr>
          <p:spPr>
            <a:xfrm>
              <a:off x="238550" y="16366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89;p7"/>
            <p:cNvSpPr/>
            <p:nvPr/>
          </p:nvSpPr>
          <p:spPr>
            <a:xfrm>
              <a:off x="238550" y="13817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90;p7"/>
            <p:cNvSpPr/>
            <p:nvPr/>
          </p:nvSpPr>
          <p:spPr>
            <a:xfrm>
              <a:off x="238550" y="11268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1" name="Google Shape;291;p7"/>
          <p:cNvPicPr preferRelativeResize="0"/>
          <p:nvPr userDrawn="1"/>
        </p:nvPicPr>
        <p:blipFill>
          <a:blip r:embed="rId2">
            <a:alphaModFix amt="92000"/>
          </a:blip>
          <a:stretch>
            <a:fillRect/>
          </a:stretch>
        </p:blipFill>
        <p:spPr>
          <a:xfrm>
            <a:off x="-1" y="0"/>
            <a:ext cx="12192001" cy="6895502"/>
          </a:xfrm>
          <a:prstGeom prst="rect">
            <a:avLst/>
          </a:prstGeom>
          <a:noFill/>
          <a:ln>
            <a:noFill/>
          </a:ln>
        </p:spPr>
      </p:pic>
    </p:spTree>
    <p:extLst>
      <p:ext uri="{BB962C8B-B14F-4D97-AF65-F5344CB8AC3E}">
        <p14:creationId xmlns:p14="http://schemas.microsoft.com/office/powerpoint/2010/main" val="1714947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pic>
        <p:nvPicPr>
          <p:cNvPr id="8" name="Google Shape;388;p10"/>
          <p:cNvPicPr preferRelativeResize="0"/>
          <p:nvPr userDrawn="1"/>
        </p:nvPicPr>
        <p:blipFill>
          <a:blip r:embed="rId2">
            <a:alphaModFix amt="31000"/>
          </a:blip>
          <a:stretch>
            <a:fill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724239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grpSp>
        <p:nvGrpSpPr>
          <p:cNvPr id="10" name="Google Shape;1451;p33"/>
          <p:cNvGrpSpPr/>
          <p:nvPr userDrawn="1"/>
        </p:nvGrpSpPr>
        <p:grpSpPr>
          <a:xfrm>
            <a:off x="11" y="40"/>
            <a:ext cx="12192266" cy="6857960"/>
            <a:chOff x="238550" y="877925"/>
            <a:chExt cx="7138425" cy="4013575"/>
          </a:xfrm>
        </p:grpSpPr>
        <p:sp>
          <p:nvSpPr>
            <p:cNvPr id="11" name="Google Shape;1452;p33"/>
            <p:cNvSpPr/>
            <p:nvPr/>
          </p:nvSpPr>
          <p:spPr>
            <a:xfrm>
              <a:off x="4950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453;p33"/>
            <p:cNvSpPr/>
            <p:nvPr/>
          </p:nvSpPr>
          <p:spPr>
            <a:xfrm>
              <a:off x="7499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454;p33"/>
            <p:cNvSpPr/>
            <p:nvPr/>
          </p:nvSpPr>
          <p:spPr>
            <a:xfrm>
              <a:off x="10048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55;p33"/>
            <p:cNvSpPr/>
            <p:nvPr/>
          </p:nvSpPr>
          <p:spPr>
            <a:xfrm>
              <a:off x="125980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456;p33"/>
            <p:cNvSpPr/>
            <p:nvPr/>
          </p:nvSpPr>
          <p:spPr>
            <a:xfrm>
              <a:off x="15147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457;p33"/>
            <p:cNvSpPr/>
            <p:nvPr/>
          </p:nvSpPr>
          <p:spPr>
            <a:xfrm>
              <a:off x="17696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458;p33"/>
            <p:cNvSpPr/>
            <p:nvPr/>
          </p:nvSpPr>
          <p:spPr>
            <a:xfrm>
              <a:off x="20243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459;p33"/>
            <p:cNvSpPr/>
            <p:nvPr/>
          </p:nvSpPr>
          <p:spPr>
            <a:xfrm>
              <a:off x="22792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460;p33"/>
            <p:cNvSpPr/>
            <p:nvPr/>
          </p:nvSpPr>
          <p:spPr>
            <a:xfrm>
              <a:off x="253417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461;p33"/>
            <p:cNvSpPr/>
            <p:nvPr/>
          </p:nvSpPr>
          <p:spPr>
            <a:xfrm>
              <a:off x="27890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462;p33"/>
            <p:cNvSpPr/>
            <p:nvPr/>
          </p:nvSpPr>
          <p:spPr>
            <a:xfrm>
              <a:off x="304400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463;p33"/>
            <p:cNvSpPr/>
            <p:nvPr/>
          </p:nvSpPr>
          <p:spPr>
            <a:xfrm>
              <a:off x="32989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464;p33"/>
            <p:cNvSpPr/>
            <p:nvPr/>
          </p:nvSpPr>
          <p:spPr>
            <a:xfrm>
              <a:off x="35538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465;p33"/>
            <p:cNvSpPr/>
            <p:nvPr/>
          </p:nvSpPr>
          <p:spPr>
            <a:xfrm>
              <a:off x="38085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466;p33"/>
            <p:cNvSpPr/>
            <p:nvPr/>
          </p:nvSpPr>
          <p:spPr>
            <a:xfrm>
              <a:off x="40634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467;p33"/>
            <p:cNvSpPr/>
            <p:nvPr/>
          </p:nvSpPr>
          <p:spPr>
            <a:xfrm>
              <a:off x="43183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68;p33"/>
            <p:cNvSpPr/>
            <p:nvPr/>
          </p:nvSpPr>
          <p:spPr>
            <a:xfrm>
              <a:off x="457330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469;p33"/>
            <p:cNvSpPr/>
            <p:nvPr/>
          </p:nvSpPr>
          <p:spPr>
            <a:xfrm>
              <a:off x="48282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470;p33"/>
            <p:cNvSpPr/>
            <p:nvPr/>
          </p:nvSpPr>
          <p:spPr>
            <a:xfrm>
              <a:off x="508312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471;p33"/>
            <p:cNvSpPr/>
            <p:nvPr/>
          </p:nvSpPr>
          <p:spPr>
            <a:xfrm>
              <a:off x="53380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472;p33"/>
            <p:cNvSpPr/>
            <p:nvPr/>
          </p:nvSpPr>
          <p:spPr>
            <a:xfrm>
              <a:off x="55927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473;p33"/>
            <p:cNvSpPr/>
            <p:nvPr/>
          </p:nvSpPr>
          <p:spPr>
            <a:xfrm>
              <a:off x="584767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474;p33"/>
            <p:cNvSpPr/>
            <p:nvPr/>
          </p:nvSpPr>
          <p:spPr>
            <a:xfrm>
              <a:off x="6102575"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475;p33"/>
            <p:cNvSpPr/>
            <p:nvPr/>
          </p:nvSpPr>
          <p:spPr>
            <a:xfrm>
              <a:off x="635750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476;p33"/>
            <p:cNvSpPr/>
            <p:nvPr/>
          </p:nvSpPr>
          <p:spPr>
            <a:xfrm>
              <a:off x="6612425"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477;p33"/>
            <p:cNvSpPr/>
            <p:nvPr/>
          </p:nvSpPr>
          <p:spPr>
            <a:xfrm>
              <a:off x="6867350" y="877925"/>
              <a:ext cx="25" cy="4013575"/>
            </a:xfrm>
            <a:custGeom>
              <a:avLst/>
              <a:gdLst/>
              <a:ahLst/>
              <a:cxnLst/>
              <a:rect l="l" t="t" r="r" b="b"/>
              <a:pathLst>
                <a:path w="1" h="160543" fill="none" extrusionOk="0">
                  <a:moveTo>
                    <a:pt x="0" y="160543"/>
                  </a:moveTo>
                  <a:lnTo>
                    <a:pt x="0"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478;p33"/>
            <p:cNvSpPr/>
            <p:nvPr/>
          </p:nvSpPr>
          <p:spPr>
            <a:xfrm>
              <a:off x="7122250" y="877925"/>
              <a:ext cx="25" cy="4013575"/>
            </a:xfrm>
            <a:custGeom>
              <a:avLst/>
              <a:gdLst/>
              <a:ahLst/>
              <a:cxnLst/>
              <a:rect l="l" t="t" r="r" b="b"/>
              <a:pathLst>
                <a:path w="1" h="160543" fill="none" extrusionOk="0">
                  <a:moveTo>
                    <a:pt x="1" y="160543"/>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479;p33"/>
            <p:cNvSpPr/>
            <p:nvPr/>
          </p:nvSpPr>
          <p:spPr>
            <a:xfrm>
              <a:off x="238550" y="46548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480;p33"/>
            <p:cNvSpPr/>
            <p:nvPr/>
          </p:nvSpPr>
          <p:spPr>
            <a:xfrm>
              <a:off x="238550" y="43999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481;p33"/>
            <p:cNvSpPr/>
            <p:nvPr/>
          </p:nvSpPr>
          <p:spPr>
            <a:xfrm>
              <a:off x="238550" y="41450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482;p33"/>
            <p:cNvSpPr/>
            <p:nvPr/>
          </p:nvSpPr>
          <p:spPr>
            <a:xfrm>
              <a:off x="238550" y="39001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483;p33"/>
            <p:cNvSpPr/>
            <p:nvPr/>
          </p:nvSpPr>
          <p:spPr>
            <a:xfrm>
              <a:off x="238550" y="36454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484;p33"/>
            <p:cNvSpPr/>
            <p:nvPr/>
          </p:nvSpPr>
          <p:spPr>
            <a:xfrm>
              <a:off x="238550" y="33905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485;p33"/>
            <p:cNvSpPr/>
            <p:nvPr/>
          </p:nvSpPr>
          <p:spPr>
            <a:xfrm>
              <a:off x="238550" y="31456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486;p33"/>
            <p:cNvSpPr/>
            <p:nvPr/>
          </p:nvSpPr>
          <p:spPr>
            <a:xfrm>
              <a:off x="238550" y="28907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487;p33"/>
            <p:cNvSpPr/>
            <p:nvPr/>
          </p:nvSpPr>
          <p:spPr>
            <a:xfrm>
              <a:off x="238550" y="26358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488;p33"/>
            <p:cNvSpPr/>
            <p:nvPr/>
          </p:nvSpPr>
          <p:spPr>
            <a:xfrm>
              <a:off x="238550" y="23911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489;p33"/>
            <p:cNvSpPr/>
            <p:nvPr/>
          </p:nvSpPr>
          <p:spPr>
            <a:xfrm>
              <a:off x="238550" y="2136225"/>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490;p33"/>
            <p:cNvSpPr/>
            <p:nvPr/>
          </p:nvSpPr>
          <p:spPr>
            <a:xfrm>
              <a:off x="238550" y="18813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491;p33"/>
            <p:cNvSpPr/>
            <p:nvPr/>
          </p:nvSpPr>
          <p:spPr>
            <a:xfrm>
              <a:off x="238550" y="1636650"/>
              <a:ext cx="7138425" cy="25"/>
            </a:xfrm>
            <a:custGeom>
              <a:avLst/>
              <a:gdLst/>
              <a:ahLst/>
              <a:cxnLst/>
              <a:rect l="l" t="t" r="r" b="b"/>
              <a:pathLst>
                <a:path w="285537" h="1" fill="none" extrusionOk="0">
                  <a:moveTo>
                    <a:pt x="285537" y="0"/>
                  </a:moveTo>
                  <a:lnTo>
                    <a:pt x="1" y="0"/>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492;p33"/>
            <p:cNvSpPr/>
            <p:nvPr/>
          </p:nvSpPr>
          <p:spPr>
            <a:xfrm>
              <a:off x="238550" y="1381725"/>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493;p33"/>
            <p:cNvSpPr/>
            <p:nvPr/>
          </p:nvSpPr>
          <p:spPr>
            <a:xfrm>
              <a:off x="238550" y="1126800"/>
              <a:ext cx="7138425" cy="25"/>
            </a:xfrm>
            <a:custGeom>
              <a:avLst/>
              <a:gdLst/>
              <a:ahLst/>
              <a:cxnLst/>
              <a:rect l="l" t="t" r="r" b="b"/>
              <a:pathLst>
                <a:path w="285537" h="1" fill="none" extrusionOk="0">
                  <a:moveTo>
                    <a:pt x="285537" y="1"/>
                  </a:moveTo>
                  <a:lnTo>
                    <a:pt x="1" y="1"/>
                  </a:lnTo>
                </a:path>
              </a:pathLst>
            </a:custGeom>
            <a:noFill/>
            <a:ln w="8475" cap="flat" cmpd="sng">
              <a:solidFill>
                <a:srgbClr val="434343"/>
              </a:solidFill>
              <a:prstDash val="solid"/>
              <a:miter lim="892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3" name="Google Shape;1494;p33"/>
          <p:cNvPicPr preferRelativeResize="0"/>
          <p:nvPr userDrawn="1"/>
        </p:nvPicPr>
        <p:blipFill>
          <a:blip r:embed="rId2">
            <a:alphaModFix amt="92000"/>
          </a:blip>
          <a:stretch>
            <a:fillRect/>
          </a:stretch>
        </p:blipFill>
        <p:spPr>
          <a:xfrm>
            <a:off x="160" y="8"/>
            <a:ext cx="12191839" cy="6081478"/>
          </a:xfrm>
          <a:prstGeom prst="rect">
            <a:avLst/>
          </a:prstGeom>
          <a:noFill/>
          <a:ln>
            <a:noFill/>
          </a:ln>
          <a:effectLst>
            <a:outerShdw blurRad="228600" dist="19050" dir="5400000" algn="bl" rotWithShape="0">
              <a:srgbClr val="000000">
                <a:alpha val="50000"/>
              </a:srgbClr>
            </a:outerShdw>
          </a:effectLst>
        </p:spPr>
      </p:pic>
    </p:spTree>
    <p:extLst>
      <p:ext uri="{BB962C8B-B14F-4D97-AF65-F5344CB8AC3E}">
        <p14:creationId xmlns:p14="http://schemas.microsoft.com/office/powerpoint/2010/main" val="3455145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spTree>
    <p:extLst>
      <p:ext uri="{BB962C8B-B14F-4D97-AF65-F5344CB8AC3E}">
        <p14:creationId xmlns:p14="http://schemas.microsoft.com/office/powerpoint/2010/main" val="3064003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spTree>
    <p:extLst>
      <p:ext uri="{BB962C8B-B14F-4D97-AF65-F5344CB8AC3E}">
        <p14:creationId xmlns:p14="http://schemas.microsoft.com/office/powerpoint/2010/main" val="1556845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spTree>
    <p:extLst>
      <p:ext uri="{BB962C8B-B14F-4D97-AF65-F5344CB8AC3E}">
        <p14:creationId xmlns:p14="http://schemas.microsoft.com/office/powerpoint/2010/main" val="1563132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5B02153-E95B-4425-80A2-28172F7E3FAA}" type="datetimeFigureOut">
              <a:rPr lang="en-US" smtClean="0"/>
              <a:t>7/25/2023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AC8D92B-D0C6-4E75-8338-11BABDAB58C6}" type="slidenum">
              <a:rPr lang="en-US" smtClean="0"/>
              <a:t>‹#›</a:t>
            </a:fld>
            <a:endParaRPr lang="en-US"/>
          </a:p>
        </p:txBody>
      </p:sp>
    </p:spTree>
    <p:extLst>
      <p:ext uri="{BB962C8B-B14F-4D97-AF65-F5344CB8AC3E}">
        <p14:creationId xmlns:p14="http://schemas.microsoft.com/office/powerpoint/2010/main" val="4195341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9752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8.emf"/><Relationship Id="rId2" Type="http://schemas.openxmlformats.org/officeDocument/2006/relationships/image" Target="../media/image5.png"/><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emf"/><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slideLayout" Target="../slideLayouts/slideLayout5.xml"/><Relationship Id="rId1" Type="http://schemas.openxmlformats.org/officeDocument/2006/relationships/video" Target="CHIEN%20KHU%20VIET%20B.MPG" TargetMode="Externa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22.jpe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emf"/><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emf"/><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ảm nhận về bài thơ Ngắm trăng của Hồ Chí Minh - Văn chọn lọc 8 | Hoc360.net"/>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flipH="1">
            <a:off x="84492" y="2243786"/>
            <a:ext cx="6122949" cy="43132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8"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19826805" flipH="1">
            <a:off x="-86322" y="-1785710"/>
            <a:ext cx="3506336" cy="5001491"/>
          </a:xfrm>
          <a:prstGeom prst="rect">
            <a:avLst/>
          </a:prstGeom>
        </p:spPr>
      </p:pic>
      <p:pic>
        <p:nvPicPr>
          <p:cNvPr id="17"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981905" y="-1763787"/>
            <a:ext cx="3506336" cy="5001491"/>
          </a:xfrm>
          <a:prstGeom prst="rect">
            <a:avLst/>
          </a:prstGeom>
        </p:spPr>
      </p:pic>
      <p:pic>
        <p:nvPicPr>
          <p:cNvPr id="3" name="Picture 2" descr="TAPDOC4_0014"/>
          <p:cNvPicPr>
            <a:picLocks noChangeAspect="1" noChangeArrowheads="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bwMode="auto">
          <a:xfrm>
            <a:off x="6064976" y="2631077"/>
            <a:ext cx="5856789" cy="38557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圆角矩形 6">
            <a:extLst>
              <a:ext uri="{FF2B5EF4-FFF2-40B4-BE49-F238E27FC236}">
                <a16:creationId xmlns:a16="http://schemas.microsoft.com/office/drawing/2014/main" id="{2EF3CA98-8379-4B98-8B61-FD4B56B8FD8F}"/>
              </a:ext>
            </a:extLst>
          </p:cNvPr>
          <p:cNvSpPr/>
          <p:nvPr/>
        </p:nvSpPr>
        <p:spPr>
          <a:xfrm flipH="1">
            <a:off x="5214463" y="5810190"/>
            <a:ext cx="1065617" cy="1047810"/>
          </a:xfrm>
          <a:prstGeom prst="roundRect">
            <a:avLst>
              <a:gd name="adj" fmla="val 16667"/>
            </a:avLst>
          </a:prstGeom>
          <a:blipFill>
            <a:blip r:embed="rId7" cstate="screen">
              <a:extLst>
                <a:ext uri="{28A0092B-C50C-407E-A947-70E740481C1C}">
                  <a14:useLocalDpi xmlns:a14="http://schemas.microsoft.com/office/drawing/2010/main"/>
                </a:ext>
              </a:extLst>
            </a:blip>
            <a:stretch>
              <a:fillRect/>
            </a:stretch>
          </a:blipFill>
          <a:ln w="9525">
            <a:noFill/>
          </a:ln>
        </p:spPr>
        <p:txBody>
          <a:bodyPr anchor="ctr"/>
          <a:lstStyle/>
          <a:p>
            <a:pPr lvl="0" algn="ctr" eaLnBrk="1" hangingPunct="1"/>
            <a:endParaRPr lang="zh-CN" altLang="en-US" sz="1013" dirty="0">
              <a:solidFill>
                <a:srgbClr val="FFFFFF"/>
              </a:solidFill>
              <a:cs typeface="+mn-ea"/>
              <a:sym typeface="+mn-lt"/>
            </a:endParaRPr>
          </a:p>
        </p:txBody>
      </p:sp>
      <p:grpSp>
        <p:nvGrpSpPr>
          <p:cNvPr id="5" name="Group 4"/>
          <p:cNvGrpSpPr/>
          <p:nvPr/>
        </p:nvGrpSpPr>
        <p:grpSpPr>
          <a:xfrm>
            <a:off x="7142671" y="419831"/>
            <a:ext cx="3517817" cy="934246"/>
            <a:chOff x="1303763" y="763847"/>
            <a:chExt cx="3271587" cy="855612"/>
          </a:xfrm>
        </p:grpSpPr>
        <p:sp>
          <p:nvSpPr>
            <p:cNvPr id="6" name="Round Diagonal Corner Rectangle 5"/>
            <p:cNvSpPr/>
            <p:nvPr/>
          </p:nvSpPr>
          <p:spPr>
            <a:xfrm>
              <a:off x="1490506" y="815591"/>
              <a:ext cx="3084844" cy="803868"/>
            </a:xfrm>
            <a:prstGeom prst="round2DiagRect">
              <a:avLst/>
            </a:prstGeom>
            <a:solidFill>
              <a:srgbClr val="A6DFBC"/>
            </a:solidFill>
            <a:ln w="57150">
              <a:solidFill>
                <a:srgbClr val="A6DFBC"/>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p:cNvSpPr txBox="1"/>
            <p:nvPr/>
          </p:nvSpPr>
          <p:spPr>
            <a:xfrm>
              <a:off x="1303763" y="763847"/>
              <a:ext cx="3154208" cy="845615"/>
            </a:xfrm>
            <a:prstGeom prst="rect">
              <a:avLst/>
            </a:prstGeom>
            <a:noFill/>
          </p:spPr>
          <p:txBody>
            <a:bodyPr wrap="square" rtlCol="0">
              <a:spAutoFit/>
            </a:bodyPr>
            <a:lstStyle/>
            <a:p>
              <a:pPr algn="ctr"/>
              <a:r>
                <a:rPr lang="en-US" sz="5400" b="1">
                  <a:solidFill>
                    <a:srgbClr val="FFC000"/>
                  </a:solidFill>
                  <a:effectLst>
                    <a:outerShdw blurRad="38100" dist="38100" dir="2700000" algn="tl">
                      <a:srgbClr val="000000">
                        <a:alpha val="43137"/>
                      </a:srgbClr>
                    </a:outerShdw>
                  </a:effectLst>
                  <a:latin typeface="UTM French Vanilla" panose="02040603050506020204" pitchFamily="18" charset="0"/>
                </a:rPr>
                <a:t>Tập đọc </a:t>
              </a:r>
              <a:endParaRPr lang="en-US" sz="5400" b="1" dirty="0">
                <a:solidFill>
                  <a:srgbClr val="FFC000"/>
                </a:solidFill>
                <a:effectLst>
                  <a:outerShdw blurRad="38100" dist="38100" dir="2700000" algn="tl">
                    <a:srgbClr val="000000">
                      <a:alpha val="43137"/>
                    </a:srgbClr>
                  </a:outerShdw>
                </a:effectLst>
                <a:latin typeface="UTM French Vanilla" panose="02040603050506020204" pitchFamily="18" charset="0"/>
              </a:endParaRPr>
            </a:p>
          </p:txBody>
        </p:sp>
      </p:grpSp>
      <p:sp>
        <p:nvSpPr>
          <p:cNvPr id="9" name="TextBox 8"/>
          <p:cNvSpPr txBox="1"/>
          <p:nvPr/>
        </p:nvSpPr>
        <p:spPr>
          <a:xfrm>
            <a:off x="848219" y="715036"/>
            <a:ext cx="5321868" cy="1015663"/>
          </a:xfrm>
          <a:prstGeom prst="rect">
            <a:avLst/>
          </a:prstGeom>
          <a:noFill/>
        </p:spPr>
        <p:txBody>
          <a:bodyPr wrap="square" rtlCol="0">
            <a:spAutoFit/>
          </a:bodyPr>
          <a:lstStyle/>
          <a:p>
            <a:r>
              <a:rPr lang="en-US" sz="6000">
                <a:ln w="123825">
                  <a:solidFill>
                    <a:schemeClr val="bg1"/>
                  </a:solidFill>
                </a:ln>
                <a:solidFill>
                  <a:schemeClr val="bg1"/>
                </a:solidFill>
                <a:effectLst>
                  <a:innerShdw blurRad="114300">
                    <a:prstClr val="black"/>
                  </a:innerShdw>
                </a:effectLst>
                <a:latin typeface="UTM Guanine" panose="02040603050506020204" pitchFamily="18" charset="0"/>
              </a:rPr>
              <a:t>Ngắm trăng</a:t>
            </a:r>
          </a:p>
        </p:txBody>
      </p:sp>
      <p:sp>
        <p:nvSpPr>
          <p:cNvPr id="10" name="TextBox 9"/>
          <p:cNvSpPr txBox="1"/>
          <p:nvPr/>
        </p:nvSpPr>
        <p:spPr>
          <a:xfrm>
            <a:off x="862287" y="736959"/>
            <a:ext cx="5321868" cy="1015663"/>
          </a:xfrm>
          <a:prstGeom prst="rect">
            <a:avLst/>
          </a:prstGeom>
          <a:noFill/>
        </p:spPr>
        <p:txBody>
          <a:bodyPr wrap="square" rtlCol="0">
            <a:spAutoFit/>
          </a:bodyPr>
          <a:lstStyle/>
          <a:p>
            <a:r>
              <a:rPr lang="en-US" sz="6000">
                <a:solidFill>
                  <a:schemeClr val="accent4">
                    <a:lumMod val="75000"/>
                  </a:schemeClr>
                </a:solidFill>
                <a:latin typeface="UTM Guanine" panose="02040603050506020204" pitchFamily="18" charset="0"/>
              </a:rPr>
              <a:t>Ngắm trăng</a:t>
            </a:r>
          </a:p>
        </p:txBody>
      </p:sp>
      <p:sp>
        <p:nvSpPr>
          <p:cNvPr id="11" name="TextBox 10"/>
          <p:cNvSpPr txBox="1"/>
          <p:nvPr/>
        </p:nvSpPr>
        <p:spPr>
          <a:xfrm>
            <a:off x="6534627" y="1544914"/>
            <a:ext cx="5321868" cy="1107996"/>
          </a:xfrm>
          <a:prstGeom prst="rect">
            <a:avLst/>
          </a:prstGeom>
          <a:noFill/>
        </p:spPr>
        <p:txBody>
          <a:bodyPr wrap="square" rtlCol="0">
            <a:spAutoFit/>
          </a:bodyPr>
          <a:lstStyle/>
          <a:p>
            <a:r>
              <a:rPr lang="en-US" sz="6600">
                <a:ln w="161925">
                  <a:solidFill>
                    <a:schemeClr val="bg1"/>
                  </a:solidFill>
                </a:ln>
                <a:solidFill>
                  <a:schemeClr val="bg1"/>
                </a:solidFill>
                <a:effectLst>
                  <a:innerShdw blurRad="114300">
                    <a:prstClr val="black"/>
                  </a:innerShdw>
                </a:effectLst>
                <a:latin typeface="UTM Guanine" panose="02040603050506020204" pitchFamily="18" charset="0"/>
              </a:rPr>
              <a:t>Không đề</a:t>
            </a:r>
          </a:p>
        </p:txBody>
      </p:sp>
      <p:sp>
        <p:nvSpPr>
          <p:cNvPr id="12" name="TextBox 11"/>
          <p:cNvSpPr txBox="1"/>
          <p:nvPr/>
        </p:nvSpPr>
        <p:spPr>
          <a:xfrm>
            <a:off x="6534627" y="1544914"/>
            <a:ext cx="5321868" cy="1107996"/>
          </a:xfrm>
          <a:prstGeom prst="rect">
            <a:avLst/>
          </a:prstGeom>
          <a:noFill/>
        </p:spPr>
        <p:txBody>
          <a:bodyPr wrap="square" rtlCol="0">
            <a:spAutoFit/>
          </a:bodyPr>
          <a:lstStyle/>
          <a:p>
            <a:r>
              <a:rPr lang="en-US" sz="6600">
                <a:solidFill>
                  <a:srgbClr val="002060"/>
                </a:solidFill>
                <a:effectLst>
                  <a:reflection blurRad="6350" stA="60000" endA="900" endPos="60000" dist="29997" dir="5400000" sy="-100000" algn="bl" rotWithShape="0"/>
                </a:effectLst>
                <a:latin typeface="UTM Guanine" panose="02040603050506020204" pitchFamily="18" charset="0"/>
              </a:rPr>
              <a:t>Không đề</a:t>
            </a:r>
          </a:p>
        </p:txBody>
      </p:sp>
      <p:sp>
        <p:nvSpPr>
          <p:cNvPr id="14" name="TextBox 13"/>
          <p:cNvSpPr txBox="1"/>
          <p:nvPr/>
        </p:nvSpPr>
        <p:spPr>
          <a:xfrm>
            <a:off x="5865021" y="1065108"/>
            <a:ext cx="1354225" cy="1107996"/>
          </a:xfrm>
          <a:prstGeom prst="rect">
            <a:avLst/>
          </a:prstGeom>
          <a:noFill/>
        </p:spPr>
        <p:txBody>
          <a:bodyPr wrap="square" rtlCol="0">
            <a:spAutoFit/>
          </a:bodyPr>
          <a:lstStyle/>
          <a:p>
            <a:r>
              <a:rPr lang="en-US" sz="6600">
                <a:ln w="161925">
                  <a:solidFill>
                    <a:schemeClr val="bg1"/>
                  </a:solidFill>
                </a:ln>
                <a:solidFill>
                  <a:schemeClr val="bg1"/>
                </a:solidFill>
                <a:effectLst>
                  <a:innerShdw blurRad="114300">
                    <a:prstClr val="black"/>
                  </a:innerShdw>
                </a:effectLst>
                <a:latin typeface="UTM Guanine" panose="02040603050506020204" pitchFamily="18" charset="0"/>
              </a:rPr>
              <a:t>-</a:t>
            </a:r>
          </a:p>
        </p:txBody>
      </p:sp>
      <p:sp>
        <p:nvSpPr>
          <p:cNvPr id="15" name="TextBox 14"/>
          <p:cNvSpPr txBox="1"/>
          <p:nvPr/>
        </p:nvSpPr>
        <p:spPr>
          <a:xfrm>
            <a:off x="5865021" y="1050540"/>
            <a:ext cx="1068475" cy="1107996"/>
          </a:xfrm>
          <a:prstGeom prst="rect">
            <a:avLst/>
          </a:prstGeom>
          <a:noFill/>
        </p:spPr>
        <p:txBody>
          <a:bodyPr wrap="square" rtlCol="0">
            <a:spAutoFit/>
          </a:bodyPr>
          <a:lstStyle/>
          <a:p>
            <a:r>
              <a:rPr lang="en-US" sz="6600">
                <a:solidFill>
                  <a:srgbClr val="FFC000"/>
                </a:solidFill>
                <a:effectLst>
                  <a:reflection blurRad="6350" stA="60000" endA="900" endPos="60000" dist="29997" dir="5400000" sy="-100000" algn="bl" rotWithShape="0"/>
                </a:effectLst>
                <a:latin typeface="UTM Guanine" panose="02040603050506020204" pitchFamily="18" charset="0"/>
              </a:rPr>
              <a:t>-</a:t>
            </a:r>
          </a:p>
        </p:txBody>
      </p:sp>
      <p:sp>
        <p:nvSpPr>
          <p:cNvPr id="16" name="TextBox 15"/>
          <p:cNvSpPr txBox="1"/>
          <p:nvPr/>
        </p:nvSpPr>
        <p:spPr>
          <a:xfrm>
            <a:off x="8901580" y="2784905"/>
            <a:ext cx="3236685" cy="523220"/>
          </a:xfrm>
          <a:prstGeom prst="rect">
            <a:avLst/>
          </a:prstGeom>
          <a:noFill/>
        </p:spPr>
        <p:txBody>
          <a:bodyPr wrap="square" rtlCol="0">
            <a:spAutoFit/>
          </a:bodyPr>
          <a:lstStyle/>
          <a:p>
            <a:r>
              <a:rPr lang="en-US" sz="2800">
                <a:latin typeface="UTM American Sans" panose="02040603050506020204" pitchFamily="18" charset="0"/>
              </a:rPr>
              <a:t>HỒ CHÍ MINH</a:t>
            </a:r>
          </a:p>
        </p:txBody>
      </p:sp>
    </p:spTree>
    <p:extLst>
      <p:ext uri="{BB962C8B-B14F-4D97-AF65-F5344CB8AC3E}">
        <p14:creationId xmlns:p14="http://schemas.microsoft.com/office/powerpoint/2010/main" val="1047442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234">
            <a:extLst>
              <a:ext uri="{FF2B5EF4-FFF2-40B4-BE49-F238E27FC236}">
                <a16:creationId xmlns:a16="http://schemas.microsoft.com/office/drawing/2014/main" id="{0F7BA3FC-4D21-4129-8AF2-E4DA19D46D25}"/>
              </a:ext>
            </a:extLst>
          </p:cNvPr>
          <p:cNvSpPr/>
          <p:nvPr/>
        </p:nvSpPr>
        <p:spPr>
          <a:xfrm>
            <a:off x="768274" y="446949"/>
            <a:ext cx="11066675" cy="6241233"/>
          </a:xfrm>
          <a:custGeom>
            <a:avLst/>
            <a:gdLst>
              <a:gd name="connsiteX0" fmla="*/ 470574 w 11563523"/>
              <a:gd name="connsiteY0" fmla="*/ 0 h 6235247"/>
              <a:gd name="connsiteX1" fmla="*/ 10664788 w 11563523"/>
              <a:gd name="connsiteY1" fmla="*/ 0 h 6235247"/>
              <a:gd name="connsiteX2" fmla="*/ 11135362 w 11563523"/>
              <a:gd name="connsiteY2" fmla="*/ 470574 h 6235247"/>
              <a:gd name="connsiteX3" fmla="*/ 11135362 w 11563523"/>
              <a:gd name="connsiteY3" fmla="*/ 5313075 h 6235247"/>
              <a:gd name="connsiteX4" fmla="*/ 11147925 w 11563523"/>
              <a:gd name="connsiteY4" fmla="*/ 5309175 h 6235247"/>
              <a:gd name="connsiteX5" fmla="*/ 11215856 w 11563523"/>
              <a:gd name="connsiteY5" fmla="*/ 5302327 h 6235247"/>
              <a:gd name="connsiteX6" fmla="*/ 11226453 w 11563523"/>
              <a:gd name="connsiteY6" fmla="*/ 5302327 h 6235247"/>
              <a:gd name="connsiteX7" fmla="*/ 11563523 w 11563523"/>
              <a:gd name="connsiteY7" fmla="*/ 5639397 h 6235247"/>
              <a:gd name="connsiteX8" fmla="*/ 11226453 w 11563523"/>
              <a:gd name="connsiteY8" fmla="*/ 5976467 h 6235247"/>
              <a:gd name="connsiteX9" fmla="*/ 11215856 w 11563523"/>
              <a:gd name="connsiteY9" fmla="*/ 5976467 h 6235247"/>
              <a:gd name="connsiteX10" fmla="*/ 11147925 w 11563523"/>
              <a:gd name="connsiteY10" fmla="*/ 5969619 h 6235247"/>
              <a:gd name="connsiteX11" fmla="*/ 11095410 w 11563523"/>
              <a:gd name="connsiteY11" fmla="*/ 5953318 h 6235247"/>
              <a:gd name="connsiteX12" fmla="*/ 11054995 w 11563523"/>
              <a:gd name="connsiteY12" fmla="*/ 6027776 h 6235247"/>
              <a:gd name="connsiteX13" fmla="*/ 10664788 w 11563523"/>
              <a:gd name="connsiteY13" fmla="*/ 6235247 h 6235247"/>
              <a:gd name="connsiteX14" fmla="*/ 470574 w 11563523"/>
              <a:gd name="connsiteY14" fmla="*/ 6235247 h 6235247"/>
              <a:gd name="connsiteX15" fmla="*/ 0 w 11563523"/>
              <a:gd name="connsiteY15" fmla="*/ 5764673 h 6235247"/>
              <a:gd name="connsiteX16" fmla="*/ 0 w 11563523"/>
              <a:gd name="connsiteY16" fmla="*/ 470574 h 6235247"/>
              <a:gd name="connsiteX17" fmla="*/ 470574 w 11563523"/>
              <a:gd name="connsiteY17" fmla="*/ 0 h 623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63523" h="6235247">
                <a:moveTo>
                  <a:pt x="470574" y="0"/>
                </a:moveTo>
                <a:lnTo>
                  <a:pt x="10664788" y="0"/>
                </a:lnTo>
                <a:cubicBezTo>
                  <a:pt x="10924679" y="0"/>
                  <a:pt x="11135362" y="210683"/>
                  <a:pt x="11135362" y="470574"/>
                </a:cubicBezTo>
                <a:lnTo>
                  <a:pt x="11135362" y="5313075"/>
                </a:lnTo>
                <a:lnTo>
                  <a:pt x="11147925" y="5309175"/>
                </a:lnTo>
                <a:cubicBezTo>
                  <a:pt x="11169867" y="5304685"/>
                  <a:pt x="11192586" y="5302327"/>
                  <a:pt x="11215856" y="5302327"/>
                </a:cubicBezTo>
                <a:lnTo>
                  <a:pt x="11226453" y="5302327"/>
                </a:lnTo>
                <a:cubicBezTo>
                  <a:pt x="11412612" y="5302327"/>
                  <a:pt x="11563523" y="5453238"/>
                  <a:pt x="11563523" y="5639397"/>
                </a:cubicBezTo>
                <a:cubicBezTo>
                  <a:pt x="11563523" y="5825556"/>
                  <a:pt x="11412612" y="5976467"/>
                  <a:pt x="11226453" y="5976467"/>
                </a:cubicBezTo>
                <a:lnTo>
                  <a:pt x="11215856" y="5976467"/>
                </a:lnTo>
                <a:cubicBezTo>
                  <a:pt x="11192586" y="5976467"/>
                  <a:pt x="11169867" y="5974109"/>
                  <a:pt x="11147925" y="5969619"/>
                </a:cubicBezTo>
                <a:lnTo>
                  <a:pt x="11095410" y="5953318"/>
                </a:lnTo>
                <a:lnTo>
                  <a:pt x="11054995" y="6027776"/>
                </a:lnTo>
                <a:cubicBezTo>
                  <a:pt x="10970430" y="6152949"/>
                  <a:pt x="10827220" y="6235247"/>
                  <a:pt x="10664788" y="6235247"/>
                </a:cubicBezTo>
                <a:lnTo>
                  <a:pt x="470574" y="6235247"/>
                </a:lnTo>
                <a:cubicBezTo>
                  <a:pt x="210683" y="6235247"/>
                  <a:pt x="0" y="6024564"/>
                  <a:pt x="0" y="5764673"/>
                </a:cubicBezTo>
                <a:lnTo>
                  <a:pt x="0" y="470574"/>
                </a:lnTo>
                <a:cubicBezTo>
                  <a:pt x="0" y="210683"/>
                  <a:pt x="210683" y="0"/>
                  <a:pt x="470574" y="0"/>
                </a:cubicBezTo>
                <a:close/>
              </a:path>
            </a:pathLst>
          </a:custGeom>
          <a:solidFill>
            <a:schemeClr val="accent2">
              <a:lumMod val="20000"/>
              <a:lumOff val="80000"/>
            </a:schemeClr>
          </a:solidFill>
          <a:ln w="12700" cap="flat" cmpd="sng" algn="ctr">
            <a:noFill/>
            <a:prstDash val="solid"/>
            <a:miter lim="800000"/>
          </a:ln>
          <a:effectLst>
            <a:outerShdw blurRad="50800" dist="38100" algn="l" rotWithShape="0">
              <a:prstClr val="black">
                <a:alpha val="40000"/>
              </a:prstClr>
            </a:outerShdw>
          </a:effectLst>
        </p:spPr>
        <p:txBody>
          <a:bodyPr wrap="square" rtlCol="0" anchor="ctr">
            <a:noAutofit/>
          </a:bodyPr>
          <a:lstStyle/>
          <a:p>
            <a:r>
              <a:rPr lang="nl-NL" b="1" dirty="0"/>
              <a:t> </a:t>
            </a:r>
            <a:endParaRPr lang="en-US" dirty="0"/>
          </a:p>
        </p:txBody>
      </p:sp>
      <p:grpSp>
        <p:nvGrpSpPr>
          <p:cNvPr id="3" name="Google Shape;1596;p40"/>
          <p:cNvGrpSpPr/>
          <p:nvPr/>
        </p:nvGrpSpPr>
        <p:grpSpPr>
          <a:xfrm rot="20943396">
            <a:off x="325174" y="547093"/>
            <a:ext cx="3197408" cy="5468411"/>
            <a:chOff x="1007909" y="826850"/>
            <a:chExt cx="1510128" cy="2432581"/>
          </a:xfrm>
        </p:grpSpPr>
        <p:grpSp>
          <p:nvGrpSpPr>
            <p:cNvPr id="4" name="Google Shape;1597;p40"/>
            <p:cNvGrpSpPr/>
            <p:nvPr/>
          </p:nvGrpSpPr>
          <p:grpSpPr>
            <a:xfrm rot="-4757685">
              <a:off x="886684" y="1628079"/>
              <a:ext cx="2099703" cy="1163002"/>
              <a:chOff x="3861575" y="518800"/>
              <a:chExt cx="1025325" cy="342650"/>
            </a:xfrm>
          </p:grpSpPr>
          <p:sp>
            <p:nvSpPr>
              <p:cNvPr id="6" name="Google Shape;1598;p40"/>
              <p:cNvSpPr/>
              <p:nvPr/>
            </p:nvSpPr>
            <p:spPr>
              <a:xfrm>
                <a:off x="3861575" y="535150"/>
                <a:ext cx="1022750" cy="326300"/>
              </a:xfrm>
              <a:custGeom>
                <a:avLst/>
                <a:gdLst/>
                <a:ahLst/>
                <a:cxnLst/>
                <a:rect l="l" t="t" r="r" b="b"/>
                <a:pathLst>
                  <a:path w="40910" h="13052" extrusionOk="0">
                    <a:moveTo>
                      <a:pt x="1" y="0"/>
                    </a:moveTo>
                    <a:lnTo>
                      <a:pt x="1" y="12220"/>
                    </a:lnTo>
                    <a:cubicBezTo>
                      <a:pt x="38" y="12209"/>
                      <a:pt x="76" y="12204"/>
                      <a:pt x="114" y="12204"/>
                    </a:cubicBezTo>
                    <a:cubicBezTo>
                      <a:pt x="224" y="12204"/>
                      <a:pt x="334" y="12246"/>
                      <a:pt x="410" y="12322"/>
                    </a:cubicBezTo>
                    <a:cubicBezTo>
                      <a:pt x="450" y="12363"/>
                      <a:pt x="471" y="12404"/>
                      <a:pt x="532" y="12445"/>
                    </a:cubicBezTo>
                    <a:cubicBezTo>
                      <a:pt x="553" y="12465"/>
                      <a:pt x="573" y="12486"/>
                      <a:pt x="593" y="12486"/>
                    </a:cubicBezTo>
                    <a:cubicBezTo>
                      <a:pt x="696" y="12506"/>
                      <a:pt x="777" y="12547"/>
                      <a:pt x="839" y="12608"/>
                    </a:cubicBezTo>
                    <a:cubicBezTo>
                      <a:pt x="851" y="12632"/>
                      <a:pt x="870" y="12642"/>
                      <a:pt x="891" y="12642"/>
                    </a:cubicBezTo>
                    <a:cubicBezTo>
                      <a:pt x="907" y="12642"/>
                      <a:pt x="924" y="12637"/>
                      <a:pt x="941" y="12629"/>
                    </a:cubicBezTo>
                    <a:cubicBezTo>
                      <a:pt x="1002" y="12629"/>
                      <a:pt x="1043" y="12608"/>
                      <a:pt x="1084" y="12567"/>
                    </a:cubicBezTo>
                    <a:cubicBezTo>
                      <a:pt x="1125" y="12567"/>
                      <a:pt x="1145" y="12547"/>
                      <a:pt x="1145" y="12506"/>
                    </a:cubicBezTo>
                    <a:cubicBezTo>
                      <a:pt x="1177" y="12525"/>
                      <a:pt x="1207" y="12530"/>
                      <a:pt x="1236" y="12530"/>
                    </a:cubicBezTo>
                    <a:cubicBezTo>
                      <a:pt x="1271" y="12530"/>
                      <a:pt x="1305" y="12523"/>
                      <a:pt x="1341" y="12523"/>
                    </a:cubicBezTo>
                    <a:cubicBezTo>
                      <a:pt x="1370" y="12523"/>
                      <a:pt x="1399" y="12528"/>
                      <a:pt x="1431" y="12547"/>
                    </a:cubicBezTo>
                    <a:cubicBezTo>
                      <a:pt x="1452" y="12557"/>
                      <a:pt x="1472" y="12562"/>
                      <a:pt x="1493" y="12562"/>
                    </a:cubicBezTo>
                    <a:cubicBezTo>
                      <a:pt x="1513" y="12562"/>
                      <a:pt x="1533" y="12557"/>
                      <a:pt x="1554" y="12547"/>
                    </a:cubicBezTo>
                    <a:cubicBezTo>
                      <a:pt x="1717" y="12527"/>
                      <a:pt x="1860" y="12506"/>
                      <a:pt x="2024" y="12506"/>
                    </a:cubicBezTo>
                    <a:cubicBezTo>
                      <a:pt x="2065" y="12527"/>
                      <a:pt x="2126" y="12547"/>
                      <a:pt x="2146" y="12588"/>
                    </a:cubicBezTo>
                    <a:cubicBezTo>
                      <a:pt x="2392" y="12588"/>
                      <a:pt x="2657" y="12690"/>
                      <a:pt x="2698" y="12894"/>
                    </a:cubicBezTo>
                    <a:lnTo>
                      <a:pt x="2902" y="12894"/>
                    </a:lnTo>
                    <a:cubicBezTo>
                      <a:pt x="2902" y="12894"/>
                      <a:pt x="2923" y="12894"/>
                      <a:pt x="2923" y="12874"/>
                    </a:cubicBezTo>
                    <a:cubicBezTo>
                      <a:pt x="2923" y="12813"/>
                      <a:pt x="2964" y="12792"/>
                      <a:pt x="3025" y="12792"/>
                    </a:cubicBezTo>
                    <a:cubicBezTo>
                      <a:pt x="3082" y="12786"/>
                      <a:pt x="3121" y="12781"/>
                      <a:pt x="3152" y="12781"/>
                    </a:cubicBezTo>
                    <a:cubicBezTo>
                      <a:pt x="3221" y="12781"/>
                      <a:pt x="3247" y="12803"/>
                      <a:pt x="3332" y="12874"/>
                    </a:cubicBezTo>
                    <a:cubicBezTo>
                      <a:pt x="3352" y="12894"/>
                      <a:pt x="3352" y="12894"/>
                      <a:pt x="3352" y="12915"/>
                    </a:cubicBezTo>
                    <a:cubicBezTo>
                      <a:pt x="3475" y="12853"/>
                      <a:pt x="3577" y="12833"/>
                      <a:pt x="3699" y="12813"/>
                    </a:cubicBezTo>
                    <a:cubicBezTo>
                      <a:pt x="3740" y="12772"/>
                      <a:pt x="3781" y="12751"/>
                      <a:pt x="3822" y="12751"/>
                    </a:cubicBezTo>
                    <a:cubicBezTo>
                      <a:pt x="3904" y="12710"/>
                      <a:pt x="4006" y="12710"/>
                      <a:pt x="4088" y="12710"/>
                    </a:cubicBezTo>
                    <a:cubicBezTo>
                      <a:pt x="4129" y="12710"/>
                      <a:pt x="4149" y="12690"/>
                      <a:pt x="4169" y="12670"/>
                    </a:cubicBezTo>
                    <a:cubicBezTo>
                      <a:pt x="4176" y="12663"/>
                      <a:pt x="4190" y="12660"/>
                      <a:pt x="4206" y="12660"/>
                    </a:cubicBezTo>
                    <a:cubicBezTo>
                      <a:pt x="4240" y="12660"/>
                      <a:pt x="4285" y="12670"/>
                      <a:pt x="4312" y="12670"/>
                    </a:cubicBezTo>
                    <a:cubicBezTo>
                      <a:pt x="4374" y="12710"/>
                      <a:pt x="4435" y="12731"/>
                      <a:pt x="4517" y="12772"/>
                    </a:cubicBezTo>
                    <a:lnTo>
                      <a:pt x="4578" y="12772"/>
                    </a:lnTo>
                    <a:cubicBezTo>
                      <a:pt x="4680" y="12710"/>
                      <a:pt x="4762" y="12649"/>
                      <a:pt x="4864" y="12608"/>
                    </a:cubicBezTo>
                    <a:cubicBezTo>
                      <a:pt x="4885" y="12588"/>
                      <a:pt x="4905" y="12547"/>
                      <a:pt x="4905" y="12506"/>
                    </a:cubicBezTo>
                    <a:cubicBezTo>
                      <a:pt x="4925" y="12404"/>
                      <a:pt x="5048" y="12322"/>
                      <a:pt x="5150" y="12322"/>
                    </a:cubicBezTo>
                    <a:cubicBezTo>
                      <a:pt x="5232" y="12240"/>
                      <a:pt x="5314" y="12159"/>
                      <a:pt x="5436" y="12118"/>
                    </a:cubicBezTo>
                    <a:cubicBezTo>
                      <a:pt x="5416" y="12097"/>
                      <a:pt x="5436" y="12077"/>
                      <a:pt x="5457" y="12077"/>
                    </a:cubicBezTo>
                    <a:cubicBezTo>
                      <a:pt x="5477" y="12067"/>
                      <a:pt x="5498" y="12062"/>
                      <a:pt x="5518" y="12062"/>
                    </a:cubicBezTo>
                    <a:cubicBezTo>
                      <a:pt x="5538" y="12062"/>
                      <a:pt x="5559" y="12067"/>
                      <a:pt x="5579" y="12077"/>
                    </a:cubicBezTo>
                    <a:cubicBezTo>
                      <a:pt x="5620" y="12077"/>
                      <a:pt x="5661" y="12057"/>
                      <a:pt x="5682" y="12016"/>
                    </a:cubicBezTo>
                    <a:lnTo>
                      <a:pt x="5743" y="11893"/>
                    </a:lnTo>
                    <a:lnTo>
                      <a:pt x="5804" y="11893"/>
                    </a:lnTo>
                    <a:cubicBezTo>
                      <a:pt x="5845" y="11832"/>
                      <a:pt x="5927" y="11791"/>
                      <a:pt x="5988" y="11770"/>
                    </a:cubicBezTo>
                    <a:cubicBezTo>
                      <a:pt x="5947" y="11730"/>
                      <a:pt x="5927" y="11668"/>
                      <a:pt x="5906" y="11627"/>
                    </a:cubicBezTo>
                    <a:cubicBezTo>
                      <a:pt x="5865" y="11546"/>
                      <a:pt x="5845" y="11484"/>
                      <a:pt x="5927" y="11444"/>
                    </a:cubicBezTo>
                    <a:cubicBezTo>
                      <a:pt x="5968" y="11423"/>
                      <a:pt x="5988" y="11423"/>
                      <a:pt x="6029" y="11423"/>
                    </a:cubicBezTo>
                    <a:cubicBezTo>
                      <a:pt x="6049" y="11423"/>
                      <a:pt x="6070" y="11403"/>
                      <a:pt x="6090" y="11403"/>
                    </a:cubicBezTo>
                    <a:lnTo>
                      <a:pt x="6152" y="11382"/>
                    </a:lnTo>
                    <a:lnTo>
                      <a:pt x="6254" y="11382"/>
                    </a:lnTo>
                    <a:cubicBezTo>
                      <a:pt x="6319" y="11382"/>
                      <a:pt x="6398" y="11408"/>
                      <a:pt x="6458" y="11408"/>
                    </a:cubicBezTo>
                    <a:cubicBezTo>
                      <a:pt x="6473" y="11408"/>
                      <a:pt x="6487" y="11407"/>
                      <a:pt x="6499" y="11403"/>
                    </a:cubicBezTo>
                    <a:lnTo>
                      <a:pt x="6499" y="11341"/>
                    </a:lnTo>
                    <a:cubicBezTo>
                      <a:pt x="6523" y="11318"/>
                      <a:pt x="6556" y="11312"/>
                      <a:pt x="6591" y="11312"/>
                    </a:cubicBezTo>
                    <a:cubicBezTo>
                      <a:pt x="6619" y="11312"/>
                      <a:pt x="6649" y="11316"/>
                      <a:pt x="6676" y="11316"/>
                    </a:cubicBezTo>
                    <a:cubicBezTo>
                      <a:pt x="6702" y="11316"/>
                      <a:pt x="6726" y="11313"/>
                      <a:pt x="6744" y="11300"/>
                    </a:cubicBezTo>
                    <a:cubicBezTo>
                      <a:pt x="6765" y="11341"/>
                      <a:pt x="6785" y="11382"/>
                      <a:pt x="6805" y="11403"/>
                    </a:cubicBezTo>
                    <a:cubicBezTo>
                      <a:pt x="6841" y="11451"/>
                      <a:pt x="6877" y="11470"/>
                      <a:pt x="6913" y="11470"/>
                    </a:cubicBezTo>
                    <a:cubicBezTo>
                      <a:pt x="6939" y="11470"/>
                      <a:pt x="6964" y="11460"/>
                      <a:pt x="6989" y="11444"/>
                    </a:cubicBezTo>
                    <a:cubicBezTo>
                      <a:pt x="7030" y="11403"/>
                      <a:pt x="7091" y="11362"/>
                      <a:pt x="7132" y="11341"/>
                    </a:cubicBezTo>
                    <a:cubicBezTo>
                      <a:pt x="7112" y="11300"/>
                      <a:pt x="7071" y="11260"/>
                      <a:pt x="7071" y="11219"/>
                    </a:cubicBezTo>
                    <a:lnTo>
                      <a:pt x="7071" y="11219"/>
                    </a:lnTo>
                    <a:lnTo>
                      <a:pt x="7153" y="11260"/>
                    </a:lnTo>
                    <a:cubicBezTo>
                      <a:pt x="7214" y="11300"/>
                      <a:pt x="7235" y="11321"/>
                      <a:pt x="7173" y="11341"/>
                    </a:cubicBezTo>
                    <a:cubicBezTo>
                      <a:pt x="7132" y="11362"/>
                      <a:pt x="7091" y="11382"/>
                      <a:pt x="7071" y="11403"/>
                    </a:cubicBezTo>
                    <a:cubicBezTo>
                      <a:pt x="7051" y="11423"/>
                      <a:pt x="7051" y="11464"/>
                      <a:pt x="7051" y="11484"/>
                    </a:cubicBezTo>
                    <a:cubicBezTo>
                      <a:pt x="7030" y="11525"/>
                      <a:pt x="7051" y="11566"/>
                      <a:pt x="7112" y="11607"/>
                    </a:cubicBezTo>
                    <a:cubicBezTo>
                      <a:pt x="7153" y="11627"/>
                      <a:pt x="7173" y="11627"/>
                      <a:pt x="7214" y="11648"/>
                    </a:cubicBezTo>
                    <a:cubicBezTo>
                      <a:pt x="7260" y="11602"/>
                      <a:pt x="7329" y="11579"/>
                      <a:pt x="7395" y="11579"/>
                    </a:cubicBezTo>
                    <a:cubicBezTo>
                      <a:pt x="7417" y="11579"/>
                      <a:pt x="7439" y="11581"/>
                      <a:pt x="7459" y="11587"/>
                    </a:cubicBezTo>
                    <a:cubicBezTo>
                      <a:pt x="7506" y="11587"/>
                      <a:pt x="7559" y="11600"/>
                      <a:pt x="7608" y="11600"/>
                    </a:cubicBezTo>
                    <a:cubicBezTo>
                      <a:pt x="7644" y="11600"/>
                      <a:pt x="7678" y="11592"/>
                      <a:pt x="7704" y="11566"/>
                    </a:cubicBezTo>
                    <a:cubicBezTo>
                      <a:pt x="7711" y="11559"/>
                      <a:pt x="7723" y="11557"/>
                      <a:pt x="7736" y="11557"/>
                    </a:cubicBezTo>
                    <a:cubicBezTo>
                      <a:pt x="7764" y="11557"/>
                      <a:pt x="7800" y="11566"/>
                      <a:pt x="7827" y="11566"/>
                    </a:cubicBezTo>
                    <a:cubicBezTo>
                      <a:pt x="7929" y="11587"/>
                      <a:pt x="8011" y="11648"/>
                      <a:pt x="8072" y="11730"/>
                    </a:cubicBezTo>
                    <a:cubicBezTo>
                      <a:pt x="8168" y="11706"/>
                      <a:pt x="8257" y="11696"/>
                      <a:pt x="8347" y="11696"/>
                    </a:cubicBezTo>
                    <a:cubicBezTo>
                      <a:pt x="8410" y="11696"/>
                      <a:pt x="8475" y="11701"/>
                      <a:pt x="8542" y="11709"/>
                    </a:cubicBezTo>
                    <a:cubicBezTo>
                      <a:pt x="8624" y="11709"/>
                      <a:pt x="8685" y="11750"/>
                      <a:pt x="8747" y="11811"/>
                    </a:cubicBezTo>
                    <a:cubicBezTo>
                      <a:pt x="8808" y="11811"/>
                      <a:pt x="8890" y="11791"/>
                      <a:pt x="8951" y="11770"/>
                    </a:cubicBezTo>
                    <a:lnTo>
                      <a:pt x="9012" y="11770"/>
                    </a:lnTo>
                    <a:cubicBezTo>
                      <a:pt x="9074" y="11770"/>
                      <a:pt x="9135" y="11832"/>
                      <a:pt x="9196" y="11852"/>
                    </a:cubicBezTo>
                    <a:cubicBezTo>
                      <a:pt x="9227" y="11862"/>
                      <a:pt x="9252" y="11868"/>
                      <a:pt x="9273" y="11868"/>
                    </a:cubicBezTo>
                    <a:cubicBezTo>
                      <a:pt x="9293" y="11868"/>
                      <a:pt x="9309" y="11862"/>
                      <a:pt x="9319" y="11852"/>
                    </a:cubicBezTo>
                    <a:cubicBezTo>
                      <a:pt x="9349" y="11801"/>
                      <a:pt x="9395" y="11786"/>
                      <a:pt x="9449" y="11786"/>
                    </a:cubicBezTo>
                    <a:cubicBezTo>
                      <a:pt x="9503" y="11786"/>
                      <a:pt x="9564" y="11801"/>
                      <a:pt x="9625" y="11811"/>
                    </a:cubicBezTo>
                    <a:lnTo>
                      <a:pt x="9707" y="11832"/>
                    </a:lnTo>
                    <a:cubicBezTo>
                      <a:pt x="9727" y="11811"/>
                      <a:pt x="9748" y="11791"/>
                      <a:pt x="9789" y="11770"/>
                    </a:cubicBezTo>
                    <a:cubicBezTo>
                      <a:pt x="9789" y="11770"/>
                      <a:pt x="9809" y="11750"/>
                      <a:pt x="9809" y="11730"/>
                    </a:cubicBezTo>
                    <a:cubicBezTo>
                      <a:pt x="9871" y="11689"/>
                      <a:pt x="9809" y="11607"/>
                      <a:pt x="9891" y="11587"/>
                    </a:cubicBezTo>
                    <a:cubicBezTo>
                      <a:pt x="9952" y="11566"/>
                      <a:pt x="10014" y="11546"/>
                      <a:pt x="10095" y="11546"/>
                    </a:cubicBezTo>
                    <a:lnTo>
                      <a:pt x="10054" y="11566"/>
                    </a:lnTo>
                    <a:cubicBezTo>
                      <a:pt x="10014" y="11566"/>
                      <a:pt x="10014" y="11607"/>
                      <a:pt x="10014" y="11627"/>
                    </a:cubicBezTo>
                    <a:cubicBezTo>
                      <a:pt x="9993" y="11648"/>
                      <a:pt x="10054" y="11689"/>
                      <a:pt x="10075" y="11709"/>
                    </a:cubicBezTo>
                    <a:lnTo>
                      <a:pt x="10524" y="11709"/>
                    </a:lnTo>
                    <a:cubicBezTo>
                      <a:pt x="10579" y="11694"/>
                      <a:pt x="10634" y="11687"/>
                      <a:pt x="10687" y="11687"/>
                    </a:cubicBezTo>
                    <a:cubicBezTo>
                      <a:pt x="10774" y="11687"/>
                      <a:pt x="10857" y="11704"/>
                      <a:pt x="10933" y="11730"/>
                    </a:cubicBezTo>
                    <a:cubicBezTo>
                      <a:pt x="11135" y="11744"/>
                      <a:pt x="11338" y="11758"/>
                      <a:pt x="11533" y="11758"/>
                    </a:cubicBezTo>
                    <a:cubicBezTo>
                      <a:pt x="11614" y="11758"/>
                      <a:pt x="11693" y="11756"/>
                      <a:pt x="11771" y="11750"/>
                    </a:cubicBezTo>
                    <a:lnTo>
                      <a:pt x="11812" y="11750"/>
                    </a:lnTo>
                    <a:cubicBezTo>
                      <a:pt x="11853" y="11709"/>
                      <a:pt x="11893" y="11709"/>
                      <a:pt x="11955" y="11709"/>
                    </a:cubicBezTo>
                    <a:cubicBezTo>
                      <a:pt x="11996" y="11709"/>
                      <a:pt x="12037" y="11689"/>
                      <a:pt x="12057" y="11668"/>
                    </a:cubicBezTo>
                    <a:cubicBezTo>
                      <a:pt x="12098" y="11648"/>
                      <a:pt x="12118" y="11627"/>
                      <a:pt x="12159" y="11627"/>
                    </a:cubicBezTo>
                    <a:cubicBezTo>
                      <a:pt x="12159" y="11668"/>
                      <a:pt x="12200" y="11709"/>
                      <a:pt x="12261" y="11730"/>
                    </a:cubicBezTo>
                    <a:cubicBezTo>
                      <a:pt x="12323" y="11709"/>
                      <a:pt x="12384" y="11689"/>
                      <a:pt x="12445" y="11668"/>
                    </a:cubicBezTo>
                    <a:cubicBezTo>
                      <a:pt x="12466" y="11607"/>
                      <a:pt x="12527" y="11566"/>
                      <a:pt x="12588" y="11525"/>
                    </a:cubicBezTo>
                    <a:cubicBezTo>
                      <a:pt x="12588" y="11525"/>
                      <a:pt x="12609" y="11525"/>
                      <a:pt x="12609" y="11546"/>
                    </a:cubicBezTo>
                    <a:cubicBezTo>
                      <a:pt x="12629" y="11566"/>
                      <a:pt x="12650" y="11587"/>
                      <a:pt x="12670" y="11607"/>
                    </a:cubicBezTo>
                    <a:cubicBezTo>
                      <a:pt x="12895" y="11587"/>
                      <a:pt x="13120" y="11566"/>
                      <a:pt x="13344" y="11566"/>
                    </a:cubicBezTo>
                    <a:cubicBezTo>
                      <a:pt x="13610" y="11566"/>
                      <a:pt x="13876" y="11546"/>
                      <a:pt x="14100" y="11546"/>
                    </a:cubicBezTo>
                    <a:cubicBezTo>
                      <a:pt x="14145" y="11512"/>
                      <a:pt x="14197" y="11497"/>
                      <a:pt x="14251" y="11497"/>
                    </a:cubicBezTo>
                    <a:cubicBezTo>
                      <a:pt x="14295" y="11497"/>
                      <a:pt x="14341" y="11507"/>
                      <a:pt x="14386" y="11525"/>
                    </a:cubicBezTo>
                    <a:cubicBezTo>
                      <a:pt x="14407" y="11525"/>
                      <a:pt x="14407" y="11546"/>
                      <a:pt x="14427" y="11546"/>
                    </a:cubicBezTo>
                    <a:cubicBezTo>
                      <a:pt x="14632" y="11566"/>
                      <a:pt x="14816" y="11607"/>
                      <a:pt x="15020" y="11648"/>
                    </a:cubicBezTo>
                    <a:cubicBezTo>
                      <a:pt x="15061" y="11648"/>
                      <a:pt x="15081" y="11668"/>
                      <a:pt x="15122" y="11689"/>
                    </a:cubicBezTo>
                    <a:cubicBezTo>
                      <a:pt x="15142" y="11689"/>
                      <a:pt x="15142" y="11689"/>
                      <a:pt x="15163" y="11668"/>
                    </a:cubicBezTo>
                    <a:cubicBezTo>
                      <a:pt x="15326" y="11648"/>
                      <a:pt x="15469" y="11587"/>
                      <a:pt x="15612" y="11566"/>
                    </a:cubicBezTo>
                    <a:lnTo>
                      <a:pt x="15735" y="11607"/>
                    </a:lnTo>
                    <a:cubicBezTo>
                      <a:pt x="15919" y="11607"/>
                      <a:pt x="16103" y="11689"/>
                      <a:pt x="16246" y="11832"/>
                    </a:cubicBezTo>
                    <a:cubicBezTo>
                      <a:pt x="16552" y="11852"/>
                      <a:pt x="16859" y="11934"/>
                      <a:pt x="17165" y="12057"/>
                    </a:cubicBezTo>
                    <a:cubicBezTo>
                      <a:pt x="17247" y="12097"/>
                      <a:pt x="17329" y="12138"/>
                      <a:pt x="17390" y="12200"/>
                    </a:cubicBezTo>
                    <a:cubicBezTo>
                      <a:pt x="17434" y="12214"/>
                      <a:pt x="17477" y="12228"/>
                      <a:pt x="17520" y="12228"/>
                    </a:cubicBezTo>
                    <a:cubicBezTo>
                      <a:pt x="17538" y="12228"/>
                      <a:pt x="17556" y="12226"/>
                      <a:pt x="17574" y="12220"/>
                    </a:cubicBezTo>
                    <a:cubicBezTo>
                      <a:pt x="17574" y="12220"/>
                      <a:pt x="17574" y="12200"/>
                      <a:pt x="17574" y="12179"/>
                    </a:cubicBezTo>
                    <a:cubicBezTo>
                      <a:pt x="17595" y="12200"/>
                      <a:pt x="17615" y="12220"/>
                      <a:pt x="17656" y="12240"/>
                    </a:cubicBezTo>
                    <a:cubicBezTo>
                      <a:pt x="17697" y="12261"/>
                      <a:pt x="17738" y="12281"/>
                      <a:pt x="17778" y="12302"/>
                    </a:cubicBezTo>
                    <a:lnTo>
                      <a:pt x="17922" y="12302"/>
                    </a:lnTo>
                    <a:cubicBezTo>
                      <a:pt x="17947" y="12327"/>
                      <a:pt x="17980" y="12344"/>
                      <a:pt x="18016" y="12344"/>
                    </a:cubicBezTo>
                    <a:cubicBezTo>
                      <a:pt x="18038" y="12344"/>
                      <a:pt x="18062" y="12338"/>
                      <a:pt x="18085" y="12322"/>
                    </a:cubicBezTo>
                    <a:lnTo>
                      <a:pt x="18126" y="12322"/>
                    </a:lnTo>
                    <a:cubicBezTo>
                      <a:pt x="18248" y="12302"/>
                      <a:pt x="18351" y="12281"/>
                      <a:pt x="18473" y="12261"/>
                    </a:cubicBezTo>
                    <a:cubicBezTo>
                      <a:pt x="18463" y="12189"/>
                      <a:pt x="18504" y="12174"/>
                      <a:pt x="18558" y="12174"/>
                    </a:cubicBezTo>
                    <a:cubicBezTo>
                      <a:pt x="18598" y="12174"/>
                      <a:pt x="18645" y="12183"/>
                      <a:pt x="18684" y="12183"/>
                    </a:cubicBezTo>
                    <a:cubicBezTo>
                      <a:pt x="18696" y="12183"/>
                      <a:pt x="18708" y="12182"/>
                      <a:pt x="18718" y="12179"/>
                    </a:cubicBezTo>
                    <a:cubicBezTo>
                      <a:pt x="18748" y="12209"/>
                      <a:pt x="18800" y="12228"/>
                      <a:pt x="18850" y="12228"/>
                    </a:cubicBezTo>
                    <a:cubicBezTo>
                      <a:pt x="18868" y="12228"/>
                      <a:pt x="18886" y="12225"/>
                      <a:pt x="18902" y="12220"/>
                    </a:cubicBezTo>
                    <a:cubicBezTo>
                      <a:pt x="18964" y="12179"/>
                      <a:pt x="19045" y="12159"/>
                      <a:pt x="19066" y="12077"/>
                    </a:cubicBezTo>
                    <a:cubicBezTo>
                      <a:pt x="19099" y="11956"/>
                      <a:pt x="19114" y="11900"/>
                      <a:pt x="19173" y="11900"/>
                    </a:cubicBezTo>
                    <a:cubicBezTo>
                      <a:pt x="19222" y="11900"/>
                      <a:pt x="19304" y="11940"/>
                      <a:pt x="19454" y="12016"/>
                    </a:cubicBezTo>
                    <a:cubicBezTo>
                      <a:pt x="19454" y="12016"/>
                      <a:pt x="19475" y="12057"/>
                      <a:pt x="19495" y="12057"/>
                    </a:cubicBezTo>
                    <a:lnTo>
                      <a:pt x="19577" y="12057"/>
                    </a:lnTo>
                    <a:cubicBezTo>
                      <a:pt x="19577" y="11995"/>
                      <a:pt x="19638" y="11975"/>
                      <a:pt x="19699" y="11954"/>
                    </a:cubicBezTo>
                    <a:cubicBezTo>
                      <a:pt x="19699" y="11975"/>
                      <a:pt x="19699" y="11995"/>
                      <a:pt x="19699" y="11995"/>
                    </a:cubicBezTo>
                    <a:cubicBezTo>
                      <a:pt x="19658" y="12036"/>
                      <a:pt x="19638" y="12057"/>
                      <a:pt x="19699" y="12097"/>
                    </a:cubicBezTo>
                    <a:cubicBezTo>
                      <a:pt x="19729" y="12127"/>
                      <a:pt x="19759" y="12146"/>
                      <a:pt x="19789" y="12146"/>
                    </a:cubicBezTo>
                    <a:cubicBezTo>
                      <a:pt x="19800" y="12146"/>
                      <a:pt x="19811" y="12144"/>
                      <a:pt x="19822" y="12138"/>
                    </a:cubicBezTo>
                    <a:cubicBezTo>
                      <a:pt x="19924" y="12097"/>
                      <a:pt x="20026" y="12077"/>
                      <a:pt x="20128" y="12057"/>
                    </a:cubicBezTo>
                    <a:cubicBezTo>
                      <a:pt x="20143" y="11986"/>
                      <a:pt x="20205" y="11964"/>
                      <a:pt x="20290" y="11964"/>
                    </a:cubicBezTo>
                    <a:cubicBezTo>
                      <a:pt x="20328" y="11964"/>
                      <a:pt x="20370" y="11968"/>
                      <a:pt x="20414" y="11975"/>
                    </a:cubicBezTo>
                    <a:cubicBezTo>
                      <a:pt x="20476" y="11975"/>
                      <a:pt x="20517" y="11954"/>
                      <a:pt x="20558" y="11914"/>
                    </a:cubicBezTo>
                    <a:cubicBezTo>
                      <a:pt x="20598" y="11873"/>
                      <a:pt x="20660" y="11852"/>
                      <a:pt x="20721" y="11852"/>
                    </a:cubicBezTo>
                    <a:cubicBezTo>
                      <a:pt x="20823" y="11852"/>
                      <a:pt x="20946" y="11873"/>
                      <a:pt x="21068" y="11893"/>
                    </a:cubicBezTo>
                    <a:cubicBezTo>
                      <a:pt x="21072" y="11893"/>
                      <a:pt x="21075" y="11893"/>
                      <a:pt x="21077" y="11893"/>
                    </a:cubicBezTo>
                    <a:lnTo>
                      <a:pt x="21077" y="11893"/>
                    </a:lnTo>
                    <a:cubicBezTo>
                      <a:pt x="21076" y="11897"/>
                      <a:pt x="21078" y="11903"/>
                      <a:pt x="21089" y="11914"/>
                    </a:cubicBezTo>
                    <a:cubicBezTo>
                      <a:pt x="21150" y="11975"/>
                      <a:pt x="21089" y="11975"/>
                      <a:pt x="21089" y="11975"/>
                    </a:cubicBezTo>
                    <a:lnTo>
                      <a:pt x="21068" y="11975"/>
                    </a:lnTo>
                    <a:cubicBezTo>
                      <a:pt x="21273" y="11975"/>
                      <a:pt x="21497" y="12016"/>
                      <a:pt x="21763" y="12036"/>
                    </a:cubicBezTo>
                    <a:lnTo>
                      <a:pt x="22029" y="12036"/>
                    </a:lnTo>
                    <a:lnTo>
                      <a:pt x="22131" y="12016"/>
                    </a:lnTo>
                    <a:cubicBezTo>
                      <a:pt x="22192" y="11995"/>
                      <a:pt x="22233" y="11954"/>
                      <a:pt x="22294" y="11934"/>
                    </a:cubicBezTo>
                    <a:lnTo>
                      <a:pt x="22397" y="11934"/>
                    </a:lnTo>
                    <a:cubicBezTo>
                      <a:pt x="22417" y="11934"/>
                      <a:pt x="22417" y="11954"/>
                      <a:pt x="22417" y="11975"/>
                    </a:cubicBezTo>
                    <a:cubicBezTo>
                      <a:pt x="22540" y="11975"/>
                      <a:pt x="22683" y="11954"/>
                      <a:pt x="22826" y="11954"/>
                    </a:cubicBezTo>
                    <a:cubicBezTo>
                      <a:pt x="23091" y="11934"/>
                      <a:pt x="23337" y="11893"/>
                      <a:pt x="23623" y="11893"/>
                    </a:cubicBezTo>
                    <a:cubicBezTo>
                      <a:pt x="23638" y="11890"/>
                      <a:pt x="23654" y="11889"/>
                      <a:pt x="23670" y="11889"/>
                    </a:cubicBezTo>
                    <a:cubicBezTo>
                      <a:pt x="23780" y="11889"/>
                      <a:pt x="23896" y="11950"/>
                      <a:pt x="23950" y="12057"/>
                    </a:cubicBezTo>
                    <a:cubicBezTo>
                      <a:pt x="24011" y="12036"/>
                      <a:pt x="24072" y="12016"/>
                      <a:pt x="24133" y="11975"/>
                    </a:cubicBezTo>
                    <a:lnTo>
                      <a:pt x="24133" y="11954"/>
                    </a:lnTo>
                    <a:cubicBezTo>
                      <a:pt x="24174" y="11934"/>
                      <a:pt x="24215" y="11914"/>
                      <a:pt x="24256" y="11914"/>
                    </a:cubicBezTo>
                    <a:cubicBezTo>
                      <a:pt x="24460" y="11893"/>
                      <a:pt x="24644" y="11811"/>
                      <a:pt x="24869" y="11791"/>
                    </a:cubicBezTo>
                    <a:cubicBezTo>
                      <a:pt x="24930" y="11791"/>
                      <a:pt x="25033" y="11852"/>
                      <a:pt x="25033" y="11893"/>
                    </a:cubicBezTo>
                    <a:cubicBezTo>
                      <a:pt x="25053" y="11934"/>
                      <a:pt x="25053" y="12016"/>
                      <a:pt x="25073" y="12077"/>
                    </a:cubicBezTo>
                    <a:lnTo>
                      <a:pt x="25094" y="12077"/>
                    </a:lnTo>
                    <a:lnTo>
                      <a:pt x="25380" y="12261"/>
                    </a:lnTo>
                    <a:lnTo>
                      <a:pt x="25482" y="12261"/>
                    </a:lnTo>
                    <a:cubicBezTo>
                      <a:pt x="25605" y="12169"/>
                      <a:pt x="25753" y="12123"/>
                      <a:pt x="25901" y="12123"/>
                    </a:cubicBezTo>
                    <a:cubicBezTo>
                      <a:pt x="26049" y="12123"/>
                      <a:pt x="26197" y="12169"/>
                      <a:pt x="26320" y="12261"/>
                    </a:cubicBezTo>
                    <a:lnTo>
                      <a:pt x="26524" y="12322"/>
                    </a:lnTo>
                    <a:cubicBezTo>
                      <a:pt x="26626" y="12261"/>
                      <a:pt x="26729" y="12240"/>
                      <a:pt x="26851" y="12240"/>
                    </a:cubicBezTo>
                    <a:cubicBezTo>
                      <a:pt x="26892" y="12240"/>
                      <a:pt x="26913" y="12261"/>
                      <a:pt x="26933" y="12281"/>
                    </a:cubicBezTo>
                    <a:cubicBezTo>
                      <a:pt x="26953" y="12281"/>
                      <a:pt x="26953" y="12302"/>
                      <a:pt x="26953" y="12322"/>
                    </a:cubicBezTo>
                    <a:cubicBezTo>
                      <a:pt x="26953" y="12343"/>
                      <a:pt x="26953" y="12383"/>
                      <a:pt x="26933" y="12404"/>
                    </a:cubicBezTo>
                    <a:cubicBezTo>
                      <a:pt x="26913" y="12445"/>
                      <a:pt x="26892" y="12465"/>
                      <a:pt x="26913" y="12506"/>
                    </a:cubicBezTo>
                    <a:cubicBezTo>
                      <a:pt x="26913" y="12527"/>
                      <a:pt x="26933" y="12527"/>
                      <a:pt x="26953" y="12547"/>
                    </a:cubicBezTo>
                    <a:cubicBezTo>
                      <a:pt x="26974" y="12567"/>
                      <a:pt x="26994" y="12588"/>
                      <a:pt x="27015" y="12588"/>
                    </a:cubicBezTo>
                    <a:cubicBezTo>
                      <a:pt x="27045" y="12588"/>
                      <a:pt x="27071" y="12578"/>
                      <a:pt x="27096" y="12578"/>
                    </a:cubicBezTo>
                    <a:cubicBezTo>
                      <a:pt x="27122" y="12578"/>
                      <a:pt x="27148" y="12588"/>
                      <a:pt x="27178" y="12629"/>
                    </a:cubicBezTo>
                    <a:cubicBezTo>
                      <a:pt x="27219" y="12670"/>
                      <a:pt x="27260" y="12710"/>
                      <a:pt x="27321" y="12710"/>
                    </a:cubicBezTo>
                    <a:cubicBezTo>
                      <a:pt x="27403" y="12710"/>
                      <a:pt x="27485" y="12751"/>
                      <a:pt x="27526" y="12833"/>
                    </a:cubicBezTo>
                    <a:cubicBezTo>
                      <a:pt x="27771" y="12894"/>
                      <a:pt x="27996" y="12935"/>
                      <a:pt x="28241" y="12956"/>
                    </a:cubicBezTo>
                    <a:lnTo>
                      <a:pt x="28425" y="12956"/>
                    </a:lnTo>
                    <a:cubicBezTo>
                      <a:pt x="28466" y="12956"/>
                      <a:pt x="28486" y="12915"/>
                      <a:pt x="28527" y="12915"/>
                    </a:cubicBezTo>
                    <a:cubicBezTo>
                      <a:pt x="28558" y="12899"/>
                      <a:pt x="28592" y="12892"/>
                      <a:pt x="28626" y="12892"/>
                    </a:cubicBezTo>
                    <a:cubicBezTo>
                      <a:pt x="28681" y="12892"/>
                      <a:pt x="28734" y="12910"/>
                      <a:pt x="28772" y="12935"/>
                    </a:cubicBezTo>
                    <a:lnTo>
                      <a:pt x="28833" y="12997"/>
                    </a:lnTo>
                    <a:cubicBezTo>
                      <a:pt x="28976" y="12997"/>
                      <a:pt x="29140" y="13017"/>
                      <a:pt x="29283" y="13037"/>
                    </a:cubicBezTo>
                    <a:lnTo>
                      <a:pt x="29405" y="12997"/>
                    </a:lnTo>
                    <a:cubicBezTo>
                      <a:pt x="29446" y="12986"/>
                      <a:pt x="29492" y="12981"/>
                      <a:pt x="29538" y="12981"/>
                    </a:cubicBezTo>
                    <a:cubicBezTo>
                      <a:pt x="29584" y="12981"/>
                      <a:pt x="29630" y="12986"/>
                      <a:pt x="29671" y="12997"/>
                    </a:cubicBezTo>
                    <a:cubicBezTo>
                      <a:pt x="29733" y="13012"/>
                      <a:pt x="29819" y="13051"/>
                      <a:pt x="29874" y="13051"/>
                    </a:cubicBezTo>
                    <a:cubicBezTo>
                      <a:pt x="29892" y="13051"/>
                      <a:pt x="29906" y="13047"/>
                      <a:pt x="29916" y="13037"/>
                    </a:cubicBezTo>
                    <a:cubicBezTo>
                      <a:pt x="29978" y="12997"/>
                      <a:pt x="30100" y="12915"/>
                      <a:pt x="30059" y="12772"/>
                    </a:cubicBezTo>
                    <a:cubicBezTo>
                      <a:pt x="30039" y="12751"/>
                      <a:pt x="30039" y="12751"/>
                      <a:pt x="30039" y="12731"/>
                    </a:cubicBezTo>
                    <a:cubicBezTo>
                      <a:pt x="30018" y="12608"/>
                      <a:pt x="30100" y="12527"/>
                      <a:pt x="30264" y="12527"/>
                    </a:cubicBezTo>
                    <a:cubicBezTo>
                      <a:pt x="30305" y="12527"/>
                      <a:pt x="30345" y="12547"/>
                      <a:pt x="30366" y="12547"/>
                    </a:cubicBezTo>
                    <a:cubicBezTo>
                      <a:pt x="30407" y="12567"/>
                      <a:pt x="30427" y="12608"/>
                      <a:pt x="30468" y="12608"/>
                    </a:cubicBezTo>
                    <a:cubicBezTo>
                      <a:pt x="30529" y="12629"/>
                      <a:pt x="30570" y="12670"/>
                      <a:pt x="30611" y="12710"/>
                    </a:cubicBezTo>
                    <a:cubicBezTo>
                      <a:pt x="30795" y="12608"/>
                      <a:pt x="30979" y="12547"/>
                      <a:pt x="31183" y="12547"/>
                    </a:cubicBezTo>
                    <a:cubicBezTo>
                      <a:pt x="31206" y="12545"/>
                      <a:pt x="31228" y="12544"/>
                      <a:pt x="31251" y="12544"/>
                    </a:cubicBezTo>
                    <a:cubicBezTo>
                      <a:pt x="31452" y="12544"/>
                      <a:pt x="31649" y="12627"/>
                      <a:pt x="31796" y="12792"/>
                    </a:cubicBezTo>
                    <a:lnTo>
                      <a:pt x="31919" y="12833"/>
                    </a:lnTo>
                    <a:cubicBezTo>
                      <a:pt x="32001" y="12792"/>
                      <a:pt x="32082" y="12751"/>
                      <a:pt x="32185" y="12731"/>
                    </a:cubicBezTo>
                    <a:cubicBezTo>
                      <a:pt x="32276" y="12712"/>
                      <a:pt x="32372" y="12702"/>
                      <a:pt x="32469" y="12702"/>
                    </a:cubicBezTo>
                    <a:cubicBezTo>
                      <a:pt x="32587" y="12702"/>
                      <a:pt x="32705" y="12718"/>
                      <a:pt x="32818" y="12751"/>
                    </a:cubicBezTo>
                    <a:cubicBezTo>
                      <a:pt x="32961" y="12670"/>
                      <a:pt x="33104" y="12629"/>
                      <a:pt x="33268" y="12608"/>
                    </a:cubicBezTo>
                    <a:lnTo>
                      <a:pt x="33574" y="12608"/>
                    </a:lnTo>
                    <a:cubicBezTo>
                      <a:pt x="33727" y="12438"/>
                      <a:pt x="34037" y="12353"/>
                      <a:pt x="34360" y="12353"/>
                    </a:cubicBezTo>
                    <a:cubicBezTo>
                      <a:pt x="34425" y="12353"/>
                      <a:pt x="34490" y="12356"/>
                      <a:pt x="34555" y="12363"/>
                    </a:cubicBezTo>
                    <a:cubicBezTo>
                      <a:pt x="34575" y="12343"/>
                      <a:pt x="34616" y="12322"/>
                      <a:pt x="34657" y="12322"/>
                    </a:cubicBezTo>
                    <a:cubicBezTo>
                      <a:pt x="34800" y="12322"/>
                      <a:pt x="34861" y="12220"/>
                      <a:pt x="34943" y="12159"/>
                    </a:cubicBezTo>
                    <a:lnTo>
                      <a:pt x="35086" y="12159"/>
                    </a:lnTo>
                    <a:cubicBezTo>
                      <a:pt x="35127" y="12077"/>
                      <a:pt x="35107" y="11975"/>
                      <a:pt x="35250" y="11975"/>
                    </a:cubicBezTo>
                    <a:lnTo>
                      <a:pt x="35454" y="11852"/>
                    </a:lnTo>
                    <a:cubicBezTo>
                      <a:pt x="35434" y="11811"/>
                      <a:pt x="35413" y="11791"/>
                      <a:pt x="35393" y="11750"/>
                    </a:cubicBezTo>
                    <a:cubicBezTo>
                      <a:pt x="35372" y="11709"/>
                      <a:pt x="35352" y="11668"/>
                      <a:pt x="35331" y="11648"/>
                    </a:cubicBezTo>
                    <a:cubicBezTo>
                      <a:pt x="35353" y="11642"/>
                      <a:pt x="35375" y="11640"/>
                      <a:pt x="35397" y="11640"/>
                    </a:cubicBezTo>
                    <a:cubicBezTo>
                      <a:pt x="35457" y="11640"/>
                      <a:pt x="35517" y="11659"/>
                      <a:pt x="35577" y="11689"/>
                    </a:cubicBezTo>
                    <a:cubicBezTo>
                      <a:pt x="35597" y="11709"/>
                      <a:pt x="35617" y="11750"/>
                      <a:pt x="35658" y="11770"/>
                    </a:cubicBezTo>
                    <a:cubicBezTo>
                      <a:pt x="35740" y="11852"/>
                      <a:pt x="35842" y="11873"/>
                      <a:pt x="35965" y="11873"/>
                    </a:cubicBezTo>
                    <a:cubicBezTo>
                      <a:pt x="36047" y="11852"/>
                      <a:pt x="36128" y="11811"/>
                      <a:pt x="36210" y="11791"/>
                    </a:cubicBezTo>
                    <a:lnTo>
                      <a:pt x="36476" y="11791"/>
                    </a:lnTo>
                    <a:cubicBezTo>
                      <a:pt x="36537" y="11811"/>
                      <a:pt x="36619" y="11873"/>
                      <a:pt x="36680" y="11873"/>
                    </a:cubicBezTo>
                    <a:lnTo>
                      <a:pt x="36782" y="11852"/>
                    </a:lnTo>
                    <a:cubicBezTo>
                      <a:pt x="36884" y="11811"/>
                      <a:pt x="36966" y="11730"/>
                      <a:pt x="36925" y="11627"/>
                    </a:cubicBezTo>
                    <a:cubicBezTo>
                      <a:pt x="36925" y="11607"/>
                      <a:pt x="36925" y="11607"/>
                      <a:pt x="36925" y="11587"/>
                    </a:cubicBezTo>
                    <a:cubicBezTo>
                      <a:pt x="36925" y="11505"/>
                      <a:pt x="36987" y="11444"/>
                      <a:pt x="37109" y="11423"/>
                    </a:cubicBezTo>
                    <a:cubicBezTo>
                      <a:pt x="37177" y="11355"/>
                      <a:pt x="37273" y="11316"/>
                      <a:pt x="37373" y="11316"/>
                    </a:cubicBezTo>
                    <a:cubicBezTo>
                      <a:pt x="37394" y="11316"/>
                      <a:pt x="37415" y="11317"/>
                      <a:pt x="37436" y="11321"/>
                    </a:cubicBezTo>
                    <a:cubicBezTo>
                      <a:pt x="37504" y="11266"/>
                      <a:pt x="37600" y="11239"/>
                      <a:pt x="37692" y="11239"/>
                    </a:cubicBezTo>
                    <a:cubicBezTo>
                      <a:pt x="37738" y="11239"/>
                      <a:pt x="37783" y="11246"/>
                      <a:pt x="37824" y="11260"/>
                    </a:cubicBezTo>
                    <a:cubicBezTo>
                      <a:pt x="38131" y="11341"/>
                      <a:pt x="38315" y="11505"/>
                      <a:pt x="38601" y="11587"/>
                    </a:cubicBezTo>
                    <a:cubicBezTo>
                      <a:pt x="38831" y="11677"/>
                      <a:pt x="38990" y="11708"/>
                      <a:pt x="39122" y="11708"/>
                    </a:cubicBezTo>
                    <a:cubicBezTo>
                      <a:pt x="39377" y="11708"/>
                      <a:pt x="39532" y="11593"/>
                      <a:pt x="39909" y="11566"/>
                    </a:cubicBezTo>
                    <a:cubicBezTo>
                      <a:pt x="39956" y="11560"/>
                      <a:pt x="40004" y="11558"/>
                      <a:pt x="40052" y="11558"/>
                    </a:cubicBezTo>
                    <a:cubicBezTo>
                      <a:pt x="40166" y="11558"/>
                      <a:pt x="40277" y="11572"/>
                      <a:pt x="40379" y="11587"/>
                    </a:cubicBezTo>
                    <a:cubicBezTo>
                      <a:pt x="40419" y="11546"/>
                      <a:pt x="40481" y="11505"/>
                      <a:pt x="40542" y="11505"/>
                    </a:cubicBezTo>
                    <a:lnTo>
                      <a:pt x="40767" y="11464"/>
                    </a:lnTo>
                    <a:cubicBezTo>
                      <a:pt x="40808" y="11423"/>
                      <a:pt x="40849" y="11382"/>
                      <a:pt x="40910" y="11341"/>
                    </a:cubicBezTo>
                    <a:lnTo>
                      <a:pt x="40910" y="0"/>
                    </a:lnTo>
                    <a:close/>
                  </a:path>
                </a:pathLst>
              </a:custGeom>
              <a:solidFill>
                <a:srgbClr val="FFFFFF"/>
              </a:solidFill>
              <a:ln>
                <a:noFill/>
              </a:ln>
              <a:effectLst>
                <a:outerShdw blurRad="185738" dist="57150" dir="264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599;p40"/>
              <p:cNvSpPr/>
              <p:nvPr/>
            </p:nvSpPr>
            <p:spPr>
              <a:xfrm>
                <a:off x="3861575" y="518800"/>
                <a:ext cx="1025325" cy="322875"/>
              </a:xfrm>
              <a:custGeom>
                <a:avLst/>
                <a:gdLst/>
                <a:ahLst/>
                <a:cxnLst/>
                <a:rect l="l" t="t" r="r" b="b"/>
                <a:pathLst>
                  <a:path w="41013" h="12915" extrusionOk="0">
                    <a:moveTo>
                      <a:pt x="1" y="1"/>
                    </a:moveTo>
                    <a:lnTo>
                      <a:pt x="1" y="12241"/>
                    </a:lnTo>
                    <a:cubicBezTo>
                      <a:pt x="47" y="12221"/>
                      <a:pt x="95" y="12212"/>
                      <a:pt x="142" y="12212"/>
                    </a:cubicBezTo>
                    <a:cubicBezTo>
                      <a:pt x="242" y="12212"/>
                      <a:pt x="340" y="12253"/>
                      <a:pt x="410" y="12322"/>
                    </a:cubicBezTo>
                    <a:cubicBezTo>
                      <a:pt x="450" y="12363"/>
                      <a:pt x="471" y="12424"/>
                      <a:pt x="532" y="12465"/>
                    </a:cubicBezTo>
                    <a:cubicBezTo>
                      <a:pt x="553" y="12486"/>
                      <a:pt x="573" y="12486"/>
                      <a:pt x="593" y="12506"/>
                    </a:cubicBezTo>
                    <a:cubicBezTo>
                      <a:pt x="696" y="12506"/>
                      <a:pt x="777" y="12547"/>
                      <a:pt x="839" y="12629"/>
                    </a:cubicBezTo>
                    <a:cubicBezTo>
                      <a:pt x="859" y="12649"/>
                      <a:pt x="900" y="12649"/>
                      <a:pt x="941" y="12649"/>
                    </a:cubicBezTo>
                    <a:cubicBezTo>
                      <a:pt x="1002" y="12629"/>
                      <a:pt x="1043" y="12608"/>
                      <a:pt x="1084" y="12588"/>
                    </a:cubicBezTo>
                    <a:cubicBezTo>
                      <a:pt x="1125" y="12568"/>
                      <a:pt x="1145" y="12547"/>
                      <a:pt x="1145" y="12506"/>
                    </a:cubicBezTo>
                    <a:cubicBezTo>
                      <a:pt x="1179" y="12527"/>
                      <a:pt x="1211" y="12531"/>
                      <a:pt x="1242" y="12531"/>
                    </a:cubicBezTo>
                    <a:cubicBezTo>
                      <a:pt x="1267" y="12531"/>
                      <a:pt x="1291" y="12528"/>
                      <a:pt x="1316" y="12528"/>
                    </a:cubicBezTo>
                    <a:cubicBezTo>
                      <a:pt x="1353" y="12528"/>
                      <a:pt x="1390" y="12535"/>
                      <a:pt x="1431" y="12568"/>
                    </a:cubicBezTo>
                    <a:lnTo>
                      <a:pt x="1554" y="12568"/>
                    </a:lnTo>
                    <a:cubicBezTo>
                      <a:pt x="1717" y="12527"/>
                      <a:pt x="1860" y="12506"/>
                      <a:pt x="2024" y="12506"/>
                    </a:cubicBezTo>
                    <a:cubicBezTo>
                      <a:pt x="2065" y="12527"/>
                      <a:pt x="2126" y="12547"/>
                      <a:pt x="2146" y="12608"/>
                    </a:cubicBezTo>
                    <a:cubicBezTo>
                      <a:pt x="2392" y="12608"/>
                      <a:pt x="2657" y="12711"/>
                      <a:pt x="2698" y="12894"/>
                    </a:cubicBezTo>
                    <a:lnTo>
                      <a:pt x="2902" y="12894"/>
                    </a:lnTo>
                    <a:cubicBezTo>
                      <a:pt x="2902" y="12894"/>
                      <a:pt x="2923" y="12894"/>
                      <a:pt x="2923" y="12874"/>
                    </a:cubicBezTo>
                    <a:cubicBezTo>
                      <a:pt x="2923" y="12813"/>
                      <a:pt x="2964" y="12792"/>
                      <a:pt x="3025" y="12792"/>
                    </a:cubicBezTo>
                    <a:cubicBezTo>
                      <a:pt x="3082" y="12786"/>
                      <a:pt x="3121" y="12782"/>
                      <a:pt x="3152" y="12782"/>
                    </a:cubicBezTo>
                    <a:cubicBezTo>
                      <a:pt x="3221" y="12782"/>
                      <a:pt x="3247" y="12803"/>
                      <a:pt x="3332" y="12874"/>
                    </a:cubicBezTo>
                    <a:lnTo>
                      <a:pt x="3352" y="12915"/>
                    </a:lnTo>
                    <a:cubicBezTo>
                      <a:pt x="3475" y="12854"/>
                      <a:pt x="3577" y="12833"/>
                      <a:pt x="3699" y="12813"/>
                    </a:cubicBezTo>
                    <a:cubicBezTo>
                      <a:pt x="3740" y="12772"/>
                      <a:pt x="3781" y="12751"/>
                      <a:pt x="3822" y="12751"/>
                    </a:cubicBezTo>
                    <a:cubicBezTo>
                      <a:pt x="3904" y="12711"/>
                      <a:pt x="4006" y="12711"/>
                      <a:pt x="4088" y="12711"/>
                    </a:cubicBezTo>
                    <a:cubicBezTo>
                      <a:pt x="4129" y="12711"/>
                      <a:pt x="4149" y="12690"/>
                      <a:pt x="4169" y="12670"/>
                    </a:cubicBezTo>
                    <a:cubicBezTo>
                      <a:pt x="4176" y="12663"/>
                      <a:pt x="4190" y="12661"/>
                      <a:pt x="4206" y="12661"/>
                    </a:cubicBezTo>
                    <a:cubicBezTo>
                      <a:pt x="4240" y="12661"/>
                      <a:pt x="4285" y="12670"/>
                      <a:pt x="4312" y="12670"/>
                    </a:cubicBezTo>
                    <a:cubicBezTo>
                      <a:pt x="4353" y="12670"/>
                      <a:pt x="4435" y="12731"/>
                      <a:pt x="4517" y="12751"/>
                    </a:cubicBezTo>
                    <a:lnTo>
                      <a:pt x="4578" y="12751"/>
                    </a:lnTo>
                    <a:cubicBezTo>
                      <a:pt x="4660" y="12711"/>
                      <a:pt x="4762" y="12649"/>
                      <a:pt x="4864" y="12608"/>
                    </a:cubicBezTo>
                    <a:lnTo>
                      <a:pt x="4864" y="12588"/>
                    </a:lnTo>
                    <a:cubicBezTo>
                      <a:pt x="4864" y="12568"/>
                      <a:pt x="4885" y="12527"/>
                      <a:pt x="4885" y="12506"/>
                    </a:cubicBezTo>
                    <a:cubicBezTo>
                      <a:pt x="4925" y="12404"/>
                      <a:pt x="4987" y="12343"/>
                      <a:pt x="5089" y="12322"/>
                    </a:cubicBezTo>
                    <a:cubicBezTo>
                      <a:pt x="5293" y="12036"/>
                      <a:pt x="5600" y="11811"/>
                      <a:pt x="5968" y="11730"/>
                    </a:cubicBezTo>
                    <a:cubicBezTo>
                      <a:pt x="5927" y="11689"/>
                      <a:pt x="5906" y="11648"/>
                      <a:pt x="5886" y="11607"/>
                    </a:cubicBezTo>
                    <a:cubicBezTo>
                      <a:pt x="5845" y="11525"/>
                      <a:pt x="5845" y="11464"/>
                      <a:pt x="5927" y="11423"/>
                    </a:cubicBezTo>
                    <a:cubicBezTo>
                      <a:pt x="5947" y="11403"/>
                      <a:pt x="5968" y="11382"/>
                      <a:pt x="6008" y="11382"/>
                    </a:cubicBezTo>
                    <a:lnTo>
                      <a:pt x="6070" y="11382"/>
                    </a:lnTo>
                    <a:cubicBezTo>
                      <a:pt x="6090" y="11362"/>
                      <a:pt x="6111" y="11362"/>
                      <a:pt x="6152" y="11341"/>
                    </a:cubicBezTo>
                    <a:lnTo>
                      <a:pt x="6233" y="11341"/>
                    </a:lnTo>
                    <a:cubicBezTo>
                      <a:pt x="6321" y="11341"/>
                      <a:pt x="6393" y="11386"/>
                      <a:pt x="6464" y="11386"/>
                    </a:cubicBezTo>
                    <a:cubicBezTo>
                      <a:pt x="6476" y="11386"/>
                      <a:pt x="6487" y="11385"/>
                      <a:pt x="6499" y="11382"/>
                    </a:cubicBezTo>
                    <a:lnTo>
                      <a:pt x="6499" y="11301"/>
                    </a:lnTo>
                    <a:cubicBezTo>
                      <a:pt x="6513" y="11279"/>
                      <a:pt x="6538" y="11273"/>
                      <a:pt x="6567" y="11273"/>
                    </a:cubicBezTo>
                    <a:cubicBezTo>
                      <a:pt x="6607" y="11273"/>
                      <a:pt x="6654" y="11285"/>
                      <a:pt x="6691" y="11285"/>
                    </a:cubicBezTo>
                    <a:cubicBezTo>
                      <a:pt x="6703" y="11285"/>
                      <a:pt x="6714" y="11283"/>
                      <a:pt x="6724" y="11280"/>
                    </a:cubicBezTo>
                    <a:lnTo>
                      <a:pt x="6765" y="11341"/>
                    </a:lnTo>
                    <a:cubicBezTo>
                      <a:pt x="6867" y="11301"/>
                      <a:pt x="6969" y="11260"/>
                      <a:pt x="7091" y="11260"/>
                    </a:cubicBezTo>
                    <a:cubicBezTo>
                      <a:pt x="7071" y="11239"/>
                      <a:pt x="7051" y="11198"/>
                      <a:pt x="7051" y="11178"/>
                    </a:cubicBezTo>
                    <a:lnTo>
                      <a:pt x="7051" y="11178"/>
                    </a:lnTo>
                    <a:lnTo>
                      <a:pt x="7132" y="11219"/>
                    </a:lnTo>
                    <a:cubicBezTo>
                      <a:pt x="7153" y="11219"/>
                      <a:pt x="7173" y="11239"/>
                      <a:pt x="7173" y="11239"/>
                    </a:cubicBezTo>
                    <a:cubicBezTo>
                      <a:pt x="7275" y="11239"/>
                      <a:pt x="7378" y="11260"/>
                      <a:pt x="7480" y="11301"/>
                    </a:cubicBezTo>
                    <a:cubicBezTo>
                      <a:pt x="7582" y="11341"/>
                      <a:pt x="7664" y="11423"/>
                      <a:pt x="7704" y="11525"/>
                    </a:cubicBezTo>
                    <a:cubicBezTo>
                      <a:pt x="7725" y="11515"/>
                      <a:pt x="7745" y="11510"/>
                      <a:pt x="7763" y="11510"/>
                    </a:cubicBezTo>
                    <a:cubicBezTo>
                      <a:pt x="7781" y="11510"/>
                      <a:pt x="7796" y="11515"/>
                      <a:pt x="7807" y="11525"/>
                    </a:cubicBezTo>
                    <a:cubicBezTo>
                      <a:pt x="7868" y="11546"/>
                      <a:pt x="7929" y="11566"/>
                      <a:pt x="7970" y="11587"/>
                    </a:cubicBezTo>
                    <a:cubicBezTo>
                      <a:pt x="8196" y="11611"/>
                      <a:pt x="8425" y="11622"/>
                      <a:pt x="8654" y="11622"/>
                    </a:cubicBezTo>
                    <a:cubicBezTo>
                      <a:pt x="9007" y="11622"/>
                      <a:pt x="9361" y="11595"/>
                      <a:pt x="9707" y="11546"/>
                    </a:cubicBezTo>
                    <a:lnTo>
                      <a:pt x="9973" y="11546"/>
                    </a:lnTo>
                    <a:cubicBezTo>
                      <a:pt x="10014" y="11525"/>
                      <a:pt x="10054" y="11525"/>
                      <a:pt x="10095" y="11525"/>
                    </a:cubicBezTo>
                    <a:lnTo>
                      <a:pt x="10054" y="11546"/>
                    </a:lnTo>
                    <a:cubicBezTo>
                      <a:pt x="10177" y="11566"/>
                      <a:pt x="10320" y="11628"/>
                      <a:pt x="10422" y="11709"/>
                    </a:cubicBezTo>
                    <a:lnTo>
                      <a:pt x="10524" y="11689"/>
                    </a:lnTo>
                    <a:cubicBezTo>
                      <a:pt x="10582" y="11673"/>
                      <a:pt x="10641" y="11666"/>
                      <a:pt x="10699" y="11666"/>
                    </a:cubicBezTo>
                    <a:cubicBezTo>
                      <a:pt x="10869" y="11666"/>
                      <a:pt x="11036" y="11731"/>
                      <a:pt x="11158" y="11852"/>
                    </a:cubicBezTo>
                    <a:cubicBezTo>
                      <a:pt x="11250" y="11842"/>
                      <a:pt x="11337" y="11837"/>
                      <a:pt x="11421" y="11837"/>
                    </a:cubicBezTo>
                    <a:cubicBezTo>
                      <a:pt x="11505" y="11837"/>
                      <a:pt x="11587" y="11842"/>
                      <a:pt x="11669" y="11852"/>
                    </a:cubicBezTo>
                    <a:lnTo>
                      <a:pt x="11648" y="11771"/>
                    </a:lnTo>
                    <a:lnTo>
                      <a:pt x="11812" y="11730"/>
                    </a:lnTo>
                    <a:cubicBezTo>
                      <a:pt x="11842" y="11700"/>
                      <a:pt x="11883" y="11681"/>
                      <a:pt x="11926" y="11681"/>
                    </a:cubicBezTo>
                    <a:cubicBezTo>
                      <a:pt x="11942" y="11681"/>
                      <a:pt x="11959" y="11683"/>
                      <a:pt x="11975" y="11689"/>
                    </a:cubicBezTo>
                    <a:cubicBezTo>
                      <a:pt x="11996" y="11668"/>
                      <a:pt x="12037" y="11668"/>
                      <a:pt x="12077" y="11648"/>
                    </a:cubicBezTo>
                    <a:cubicBezTo>
                      <a:pt x="12098" y="11628"/>
                      <a:pt x="12139" y="11607"/>
                      <a:pt x="12180" y="11607"/>
                    </a:cubicBezTo>
                    <a:cubicBezTo>
                      <a:pt x="12180" y="11648"/>
                      <a:pt x="12200" y="11689"/>
                      <a:pt x="12261" y="11709"/>
                    </a:cubicBezTo>
                    <a:cubicBezTo>
                      <a:pt x="12323" y="11689"/>
                      <a:pt x="12384" y="11668"/>
                      <a:pt x="12445" y="11648"/>
                    </a:cubicBezTo>
                    <a:cubicBezTo>
                      <a:pt x="12466" y="11587"/>
                      <a:pt x="12547" y="11546"/>
                      <a:pt x="12588" y="11505"/>
                    </a:cubicBezTo>
                    <a:lnTo>
                      <a:pt x="12609" y="11505"/>
                    </a:lnTo>
                    <a:lnTo>
                      <a:pt x="12670" y="11566"/>
                    </a:lnTo>
                    <a:cubicBezTo>
                      <a:pt x="12895" y="11546"/>
                      <a:pt x="13120" y="11525"/>
                      <a:pt x="13344" y="11525"/>
                    </a:cubicBezTo>
                    <a:cubicBezTo>
                      <a:pt x="13630" y="11525"/>
                      <a:pt x="13876" y="11505"/>
                      <a:pt x="14121" y="11505"/>
                    </a:cubicBezTo>
                    <a:cubicBezTo>
                      <a:pt x="14171" y="11480"/>
                      <a:pt x="14230" y="11462"/>
                      <a:pt x="14286" y="11462"/>
                    </a:cubicBezTo>
                    <a:cubicBezTo>
                      <a:pt x="14321" y="11462"/>
                      <a:pt x="14355" y="11469"/>
                      <a:pt x="14386" y="11484"/>
                    </a:cubicBezTo>
                    <a:cubicBezTo>
                      <a:pt x="14407" y="11484"/>
                      <a:pt x="14427" y="11505"/>
                      <a:pt x="14448" y="11525"/>
                    </a:cubicBezTo>
                    <a:cubicBezTo>
                      <a:pt x="14632" y="11525"/>
                      <a:pt x="14836" y="11566"/>
                      <a:pt x="15020" y="11607"/>
                    </a:cubicBezTo>
                    <a:cubicBezTo>
                      <a:pt x="15061" y="11628"/>
                      <a:pt x="15102" y="11628"/>
                      <a:pt x="15142" y="11648"/>
                    </a:cubicBezTo>
                    <a:lnTo>
                      <a:pt x="15183" y="11648"/>
                    </a:lnTo>
                    <a:cubicBezTo>
                      <a:pt x="15326" y="11607"/>
                      <a:pt x="15469" y="11566"/>
                      <a:pt x="15612" y="11525"/>
                    </a:cubicBezTo>
                    <a:lnTo>
                      <a:pt x="15735" y="11566"/>
                    </a:lnTo>
                    <a:cubicBezTo>
                      <a:pt x="15939" y="11566"/>
                      <a:pt x="16123" y="11648"/>
                      <a:pt x="16246" y="11791"/>
                    </a:cubicBezTo>
                    <a:cubicBezTo>
                      <a:pt x="16573" y="11832"/>
                      <a:pt x="16879" y="11893"/>
                      <a:pt x="17165" y="12036"/>
                    </a:cubicBezTo>
                    <a:cubicBezTo>
                      <a:pt x="17268" y="12057"/>
                      <a:pt x="17329" y="12118"/>
                      <a:pt x="17411" y="12179"/>
                    </a:cubicBezTo>
                    <a:cubicBezTo>
                      <a:pt x="17452" y="12200"/>
                      <a:pt x="17513" y="12200"/>
                      <a:pt x="17574" y="12200"/>
                    </a:cubicBezTo>
                    <a:cubicBezTo>
                      <a:pt x="17574" y="12179"/>
                      <a:pt x="17574" y="12159"/>
                      <a:pt x="17574" y="12159"/>
                    </a:cubicBezTo>
                    <a:cubicBezTo>
                      <a:pt x="17595" y="12179"/>
                      <a:pt x="17635" y="12200"/>
                      <a:pt x="17656" y="12200"/>
                    </a:cubicBezTo>
                    <a:cubicBezTo>
                      <a:pt x="17697" y="12241"/>
                      <a:pt x="17758" y="12241"/>
                      <a:pt x="17799" y="12261"/>
                    </a:cubicBezTo>
                    <a:lnTo>
                      <a:pt x="17942" y="12261"/>
                    </a:lnTo>
                    <a:cubicBezTo>
                      <a:pt x="17964" y="12295"/>
                      <a:pt x="17993" y="12310"/>
                      <a:pt x="18021" y="12310"/>
                    </a:cubicBezTo>
                    <a:cubicBezTo>
                      <a:pt x="18044" y="12310"/>
                      <a:pt x="18067" y="12300"/>
                      <a:pt x="18085" y="12281"/>
                    </a:cubicBezTo>
                    <a:lnTo>
                      <a:pt x="18126" y="12281"/>
                    </a:lnTo>
                    <a:cubicBezTo>
                      <a:pt x="18248" y="12261"/>
                      <a:pt x="18371" y="12241"/>
                      <a:pt x="18473" y="12220"/>
                    </a:cubicBezTo>
                    <a:cubicBezTo>
                      <a:pt x="18463" y="12149"/>
                      <a:pt x="18504" y="12133"/>
                      <a:pt x="18558" y="12133"/>
                    </a:cubicBezTo>
                    <a:cubicBezTo>
                      <a:pt x="18598" y="12133"/>
                      <a:pt x="18645" y="12142"/>
                      <a:pt x="18684" y="12142"/>
                    </a:cubicBezTo>
                    <a:cubicBezTo>
                      <a:pt x="18696" y="12142"/>
                      <a:pt x="18708" y="12141"/>
                      <a:pt x="18718" y="12138"/>
                    </a:cubicBezTo>
                    <a:cubicBezTo>
                      <a:pt x="18763" y="12168"/>
                      <a:pt x="18808" y="12187"/>
                      <a:pt x="18853" y="12187"/>
                    </a:cubicBezTo>
                    <a:cubicBezTo>
                      <a:pt x="18870" y="12187"/>
                      <a:pt x="18886" y="12185"/>
                      <a:pt x="18902" y="12179"/>
                    </a:cubicBezTo>
                    <a:cubicBezTo>
                      <a:pt x="18984" y="12138"/>
                      <a:pt x="19045" y="12118"/>
                      <a:pt x="19066" y="12036"/>
                    </a:cubicBezTo>
                    <a:cubicBezTo>
                      <a:pt x="19108" y="11921"/>
                      <a:pt x="19128" y="11870"/>
                      <a:pt x="19180" y="11870"/>
                    </a:cubicBezTo>
                    <a:cubicBezTo>
                      <a:pt x="19228" y="11870"/>
                      <a:pt x="19305" y="11916"/>
                      <a:pt x="19454" y="11995"/>
                    </a:cubicBezTo>
                    <a:cubicBezTo>
                      <a:pt x="19475" y="11995"/>
                      <a:pt x="19495" y="12016"/>
                      <a:pt x="19495" y="12016"/>
                    </a:cubicBezTo>
                    <a:lnTo>
                      <a:pt x="19577" y="12016"/>
                    </a:lnTo>
                    <a:cubicBezTo>
                      <a:pt x="19577" y="11954"/>
                      <a:pt x="19638" y="11934"/>
                      <a:pt x="19720" y="11934"/>
                    </a:cubicBezTo>
                    <a:cubicBezTo>
                      <a:pt x="19720" y="11934"/>
                      <a:pt x="19699" y="11954"/>
                      <a:pt x="19699" y="11975"/>
                    </a:cubicBezTo>
                    <a:cubicBezTo>
                      <a:pt x="19679" y="11995"/>
                      <a:pt x="19658" y="12016"/>
                      <a:pt x="19699" y="12057"/>
                    </a:cubicBezTo>
                    <a:cubicBezTo>
                      <a:pt x="19729" y="12087"/>
                      <a:pt x="19770" y="12106"/>
                      <a:pt x="19806" y="12106"/>
                    </a:cubicBezTo>
                    <a:cubicBezTo>
                      <a:pt x="19819" y="12106"/>
                      <a:pt x="19831" y="12103"/>
                      <a:pt x="19842" y="12098"/>
                    </a:cubicBezTo>
                    <a:cubicBezTo>
                      <a:pt x="19924" y="12057"/>
                      <a:pt x="20026" y="12036"/>
                      <a:pt x="20128" y="12036"/>
                    </a:cubicBezTo>
                    <a:cubicBezTo>
                      <a:pt x="20159" y="11944"/>
                      <a:pt x="20236" y="11933"/>
                      <a:pt x="20324" y="11933"/>
                    </a:cubicBezTo>
                    <a:cubicBezTo>
                      <a:pt x="20353" y="11933"/>
                      <a:pt x="20384" y="11934"/>
                      <a:pt x="20414" y="11934"/>
                    </a:cubicBezTo>
                    <a:cubicBezTo>
                      <a:pt x="20476" y="11934"/>
                      <a:pt x="20537" y="11914"/>
                      <a:pt x="20578" y="11873"/>
                    </a:cubicBezTo>
                    <a:cubicBezTo>
                      <a:pt x="20608" y="11843"/>
                      <a:pt x="20638" y="11824"/>
                      <a:pt x="20676" y="11824"/>
                    </a:cubicBezTo>
                    <a:cubicBezTo>
                      <a:pt x="20690" y="11824"/>
                      <a:pt x="20705" y="11826"/>
                      <a:pt x="20721" y="11832"/>
                    </a:cubicBezTo>
                    <a:lnTo>
                      <a:pt x="21068" y="11852"/>
                    </a:lnTo>
                    <a:cubicBezTo>
                      <a:pt x="21130" y="11852"/>
                      <a:pt x="21048" y="11852"/>
                      <a:pt x="21109" y="11893"/>
                    </a:cubicBezTo>
                    <a:cubicBezTo>
                      <a:pt x="21150" y="11934"/>
                      <a:pt x="21109" y="11954"/>
                      <a:pt x="21109" y="11954"/>
                    </a:cubicBezTo>
                    <a:lnTo>
                      <a:pt x="21068" y="11954"/>
                    </a:lnTo>
                    <a:cubicBezTo>
                      <a:pt x="21293" y="11954"/>
                      <a:pt x="21518" y="11995"/>
                      <a:pt x="21784" y="11995"/>
                    </a:cubicBezTo>
                    <a:lnTo>
                      <a:pt x="22029" y="11995"/>
                    </a:lnTo>
                    <a:cubicBezTo>
                      <a:pt x="22070" y="11995"/>
                      <a:pt x="22111" y="11975"/>
                      <a:pt x="22151" y="11975"/>
                    </a:cubicBezTo>
                    <a:cubicBezTo>
                      <a:pt x="22192" y="11954"/>
                      <a:pt x="22254" y="11914"/>
                      <a:pt x="22294" y="11893"/>
                    </a:cubicBezTo>
                    <a:lnTo>
                      <a:pt x="22397" y="11893"/>
                    </a:lnTo>
                    <a:cubicBezTo>
                      <a:pt x="22417" y="11914"/>
                      <a:pt x="22417" y="11914"/>
                      <a:pt x="22417" y="11934"/>
                    </a:cubicBezTo>
                    <a:cubicBezTo>
                      <a:pt x="22417" y="11934"/>
                      <a:pt x="22417" y="11954"/>
                      <a:pt x="22417" y="11954"/>
                    </a:cubicBezTo>
                    <a:cubicBezTo>
                      <a:pt x="22560" y="11954"/>
                      <a:pt x="22703" y="11934"/>
                      <a:pt x="22846" y="11934"/>
                    </a:cubicBezTo>
                    <a:cubicBezTo>
                      <a:pt x="23091" y="11914"/>
                      <a:pt x="23357" y="11873"/>
                      <a:pt x="23623" y="11852"/>
                    </a:cubicBezTo>
                    <a:cubicBezTo>
                      <a:pt x="23638" y="11850"/>
                      <a:pt x="23652" y="11849"/>
                      <a:pt x="23667" y="11849"/>
                    </a:cubicBezTo>
                    <a:cubicBezTo>
                      <a:pt x="23791" y="11849"/>
                      <a:pt x="23895" y="11924"/>
                      <a:pt x="23950" y="12016"/>
                    </a:cubicBezTo>
                    <a:lnTo>
                      <a:pt x="24133" y="11954"/>
                    </a:lnTo>
                    <a:lnTo>
                      <a:pt x="24133" y="11934"/>
                    </a:lnTo>
                    <a:cubicBezTo>
                      <a:pt x="24174" y="11914"/>
                      <a:pt x="24215" y="11893"/>
                      <a:pt x="24256" y="11873"/>
                    </a:cubicBezTo>
                    <a:cubicBezTo>
                      <a:pt x="24481" y="11852"/>
                      <a:pt x="24644" y="11791"/>
                      <a:pt x="24869" y="11771"/>
                    </a:cubicBezTo>
                    <a:cubicBezTo>
                      <a:pt x="24951" y="11771"/>
                      <a:pt x="25012" y="11811"/>
                      <a:pt x="25053" y="11873"/>
                    </a:cubicBezTo>
                    <a:cubicBezTo>
                      <a:pt x="25053" y="11934"/>
                      <a:pt x="25073" y="11995"/>
                      <a:pt x="25073" y="12057"/>
                    </a:cubicBezTo>
                    <a:lnTo>
                      <a:pt x="25114" y="12057"/>
                    </a:lnTo>
                    <a:cubicBezTo>
                      <a:pt x="25196" y="12118"/>
                      <a:pt x="25298" y="12179"/>
                      <a:pt x="25380" y="12241"/>
                    </a:cubicBezTo>
                    <a:lnTo>
                      <a:pt x="25503" y="12241"/>
                    </a:lnTo>
                    <a:cubicBezTo>
                      <a:pt x="25625" y="12149"/>
                      <a:pt x="25768" y="12103"/>
                      <a:pt x="25911" y="12103"/>
                    </a:cubicBezTo>
                    <a:cubicBezTo>
                      <a:pt x="26054" y="12103"/>
                      <a:pt x="26197" y="12149"/>
                      <a:pt x="26320" y="12241"/>
                    </a:cubicBezTo>
                    <a:lnTo>
                      <a:pt x="26545" y="12281"/>
                    </a:lnTo>
                    <a:cubicBezTo>
                      <a:pt x="26647" y="12241"/>
                      <a:pt x="26749" y="12200"/>
                      <a:pt x="26851" y="12200"/>
                    </a:cubicBezTo>
                    <a:cubicBezTo>
                      <a:pt x="26872" y="12200"/>
                      <a:pt x="26933" y="12241"/>
                      <a:pt x="26953" y="12261"/>
                    </a:cubicBezTo>
                    <a:cubicBezTo>
                      <a:pt x="26953" y="12261"/>
                      <a:pt x="26974" y="12281"/>
                      <a:pt x="26974" y="12281"/>
                    </a:cubicBezTo>
                    <a:cubicBezTo>
                      <a:pt x="26974" y="12322"/>
                      <a:pt x="26953" y="12363"/>
                      <a:pt x="26933" y="12384"/>
                    </a:cubicBezTo>
                    <a:cubicBezTo>
                      <a:pt x="26933" y="12404"/>
                      <a:pt x="26913" y="12424"/>
                      <a:pt x="26913" y="12465"/>
                    </a:cubicBezTo>
                    <a:cubicBezTo>
                      <a:pt x="26933" y="12486"/>
                      <a:pt x="26953" y="12506"/>
                      <a:pt x="26953" y="12527"/>
                    </a:cubicBezTo>
                    <a:cubicBezTo>
                      <a:pt x="26974" y="12547"/>
                      <a:pt x="27015" y="12568"/>
                      <a:pt x="27035" y="12568"/>
                    </a:cubicBezTo>
                    <a:cubicBezTo>
                      <a:pt x="27062" y="12568"/>
                      <a:pt x="27090" y="12549"/>
                      <a:pt x="27117" y="12549"/>
                    </a:cubicBezTo>
                    <a:cubicBezTo>
                      <a:pt x="27130" y="12549"/>
                      <a:pt x="27144" y="12554"/>
                      <a:pt x="27158" y="12568"/>
                    </a:cubicBezTo>
                    <a:cubicBezTo>
                      <a:pt x="27505" y="12588"/>
                      <a:pt x="27852" y="12670"/>
                      <a:pt x="28179" y="12772"/>
                    </a:cubicBezTo>
                    <a:cubicBezTo>
                      <a:pt x="28264" y="12704"/>
                      <a:pt x="28363" y="12664"/>
                      <a:pt x="28475" y="12664"/>
                    </a:cubicBezTo>
                    <a:cubicBezTo>
                      <a:pt x="28499" y="12664"/>
                      <a:pt x="28523" y="12666"/>
                      <a:pt x="28547" y="12670"/>
                    </a:cubicBezTo>
                    <a:cubicBezTo>
                      <a:pt x="28797" y="12716"/>
                      <a:pt x="28892" y="12799"/>
                      <a:pt x="29068" y="12799"/>
                    </a:cubicBezTo>
                    <a:cubicBezTo>
                      <a:pt x="29123" y="12799"/>
                      <a:pt x="29185" y="12791"/>
                      <a:pt x="29262" y="12772"/>
                    </a:cubicBezTo>
                    <a:cubicBezTo>
                      <a:pt x="29487" y="12690"/>
                      <a:pt x="29712" y="12670"/>
                      <a:pt x="29957" y="12670"/>
                    </a:cubicBezTo>
                    <a:lnTo>
                      <a:pt x="30059" y="12670"/>
                    </a:lnTo>
                    <a:cubicBezTo>
                      <a:pt x="30059" y="12568"/>
                      <a:pt x="30141" y="12486"/>
                      <a:pt x="30284" y="12486"/>
                    </a:cubicBezTo>
                    <a:cubicBezTo>
                      <a:pt x="30325" y="12486"/>
                      <a:pt x="30345" y="12506"/>
                      <a:pt x="30386" y="12506"/>
                    </a:cubicBezTo>
                    <a:cubicBezTo>
                      <a:pt x="30427" y="12527"/>
                      <a:pt x="30448" y="12568"/>
                      <a:pt x="30468" y="12568"/>
                    </a:cubicBezTo>
                    <a:cubicBezTo>
                      <a:pt x="30529" y="12588"/>
                      <a:pt x="30591" y="12629"/>
                      <a:pt x="30632" y="12670"/>
                    </a:cubicBezTo>
                    <a:cubicBezTo>
                      <a:pt x="30795" y="12568"/>
                      <a:pt x="30999" y="12506"/>
                      <a:pt x="31204" y="12506"/>
                    </a:cubicBezTo>
                    <a:cubicBezTo>
                      <a:pt x="31226" y="12504"/>
                      <a:pt x="31249" y="12503"/>
                      <a:pt x="31271" y="12503"/>
                    </a:cubicBezTo>
                    <a:cubicBezTo>
                      <a:pt x="31473" y="12503"/>
                      <a:pt x="31668" y="12586"/>
                      <a:pt x="31796" y="12751"/>
                    </a:cubicBezTo>
                    <a:lnTo>
                      <a:pt x="31939" y="12792"/>
                    </a:lnTo>
                    <a:cubicBezTo>
                      <a:pt x="32021" y="12751"/>
                      <a:pt x="32103" y="12711"/>
                      <a:pt x="32185" y="12690"/>
                    </a:cubicBezTo>
                    <a:cubicBezTo>
                      <a:pt x="32270" y="12674"/>
                      <a:pt x="32356" y="12668"/>
                      <a:pt x="32441" y="12668"/>
                    </a:cubicBezTo>
                    <a:cubicBezTo>
                      <a:pt x="32578" y="12668"/>
                      <a:pt x="32712" y="12685"/>
                      <a:pt x="32838" y="12711"/>
                    </a:cubicBezTo>
                    <a:cubicBezTo>
                      <a:pt x="32981" y="12649"/>
                      <a:pt x="33124" y="12588"/>
                      <a:pt x="33268" y="12568"/>
                    </a:cubicBezTo>
                    <a:lnTo>
                      <a:pt x="33574" y="12568"/>
                    </a:lnTo>
                    <a:cubicBezTo>
                      <a:pt x="33727" y="12397"/>
                      <a:pt x="34051" y="12312"/>
                      <a:pt x="34379" y="12312"/>
                    </a:cubicBezTo>
                    <a:cubicBezTo>
                      <a:pt x="34445" y="12312"/>
                      <a:pt x="34511" y="12315"/>
                      <a:pt x="34575" y="12322"/>
                    </a:cubicBezTo>
                    <a:lnTo>
                      <a:pt x="34596" y="12302"/>
                    </a:lnTo>
                    <a:cubicBezTo>
                      <a:pt x="34657" y="12077"/>
                      <a:pt x="34861" y="11934"/>
                      <a:pt x="35168" y="11873"/>
                    </a:cubicBezTo>
                    <a:lnTo>
                      <a:pt x="35372" y="11873"/>
                    </a:lnTo>
                    <a:lnTo>
                      <a:pt x="35474" y="11811"/>
                    </a:lnTo>
                    <a:cubicBezTo>
                      <a:pt x="35434" y="11771"/>
                      <a:pt x="35413" y="11750"/>
                      <a:pt x="35393" y="11709"/>
                    </a:cubicBezTo>
                    <a:cubicBezTo>
                      <a:pt x="35393" y="11668"/>
                      <a:pt x="35372" y="11628"/>
                      <a:pt x="35352" y="11607"/>
                    </a:cubicBezTo>
                    <a:cubicBezTo>
                      <a:pt x="35377" y="11597"/>
                      <a:pt x="35405" y="11592"/>
                      <a:pt x="35434" y="11592"/>
                    </a:cubicBezTo>
                    <a:cubicBezTo>
                      <a:pt x="35520" y="11592"/>
                      <a:pt x="35612" y="11638"/>
                      <a:pt x="35658" y="11730"/>
                    </a:cubicBezTo>
                    <a:cubicBezTo>
                      <a:pt x="35679" y="11750"/>
                      <a:pt x="35699" y="11771"/>
                      <a:pt x="35740" y="11791"/>
                    </a:cubicBezTo>
                    <a:cubicBezTo>
                      <a:pt x="35760" y="11811"/>
                      <a:pt x="35781" y="11832"/>
                      <a:pt x="35801" y="11852"/>
                    </a:cubicBezTo>
                    <a:cubicBezTo>
                      <a:pt x="36011" y="11822"/>
                      <a:pt x="36209" y="11803"/>
                      <a:pt x="36405" y="11803"/>
                    </a:cubicBezTo>
                    <a:cubicBezTo>
                      <a:pt x="36476" y="11803"/>
                      <a:pt x="36548" y="11806"/>
                      <a:pt x="36619" y="11811"/>
                    </a:cubicBezTo>
                    <a:cubicBezTo>
                      <a:pt x="36660" y="11689"/>
                      <a:pt x="36762" y="11607"/>
                      <a:pt x="36884" y="11566"/>
                    </a:cubicBezTo>
                    <a:cubicBezTo>
                      <a:pt x="36925" y="11566"/>
                      <a:pt x="36987" y="11546"/>
                      <a:pt x="37048" y="11546"/>
                    </a:cubicBezTo>
                    <a:cubicBezTo>
                      <a:pt x="37068" y="11505"/>
                      <a:pt x="37130" y="11464"/>
                      <a:pt x="37191" y="11444"/>
                    </a:cubicBezTo>
                    <a:cubicBezTo>
                      <a:pt x="37258" y="11393"/>
                      <a:pt x="37367" y="11357"/>
                      <a:pt x="37472" y="11357"/>
                    </a:cubicBezTo>
                    <a:cubicBezTo>
                      <a:pt x="37494" y="11357"/>
                      <a:pt x="37517" y="11358"/>
                      <a:pt x="37538" y="11362"/>
                    </a:cubicBezTo>
                    <a:cubicBezTo>
                      <a:pt x="37606" y="11307"/>
                      <a:pt x="37693" y="11280"/>
                      <a:pt x="37785" y="11280"/>
                    </a:cubicBezTo>
                    <a:cubicBezTo>
                      <a:pt x="37831" y="11280"/>
                      <a:pt x="37879" y="11287"/>
                      <a:pt x="37926" y="11301"/>
                    </a:cubicBezTo>
                    <a:cubicBezTo>
                      <a:pt x="38213" y="11382"/>
                      <a:pt x="38396" y="11546"/>
                      <a:pt x="38683" y="11628"/>
                    </a:cubicBezTo>
                    <a:cubicBezTo>
                      <a:pt x="38920" y="11718"/>
                      <a:pt x="39083" y="11749"/>
                      <a:pt x="39218" y="11749"/>
                    </a:cubicBezTo>
                    <a:cubicBezTo>
                      <a:pt x="39476" y="11749"/>
                      <a:pt x="39627" y="11634"/>
                      <a:pt x="39990" y="11607"/>
                    </a:cubicBezTo>
                    <a:cubicBezTo>
                      <a:pt x="40038" y="11601"/>
                      <a:pt x="40086" y="11599"/>
                      <a:pt x="40134" y="11599"/>
                    </a:cubicBezTo>
                    <a:cubicBezTo>
                      <a:pt x="40250" y="11599"/>
                      <a:pt x="40365" y="11613"/>
                      <a:pt x="40481" y="11628"/>
                    </a:cubicBezTo>
                    <a:cubicBezTo>
                      <a:pt x="40522" y="11566"/>
                      <a:pt x="40562" y="11546"/>
                      <a:pt x="40624" y="11525"/>
                    </a:cubicBezTo>
                    <a:lnTo>
                      <a:pt x="40849" y="11505"/>
                    </a:lnTo>
                    <a:cubicBezTo>
                      <a:pt x="40889" y="11444"/>
                      <a:pt x="40951" y="11403"/>
                      <a:pt x="41012" y="11382"/>
                    </a:cubicBezTo>
                    <a:lnTo>
                      <a:pt x="41012" y="1"/>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00;p40"/>
              <p:cNvSpPr/>
              <p:nvPr/>
            </p:nvSpPr>
            <p:spPr>
              <a:xfrm>
                <a:off x="3861575" y="831450"/>
                <a:ext cx="2075" cy="6150"/>
              </a:xfrm>
              <a:custGeom>
                <a:avLst/>
                <a:gdLst/>
                <a:ahLst/>
                <a:cxnLst/>
                <a:rect l="l" t="t" r="r" b="b"/>
                <a:pathLst>
                  <a:path w="83" h="246" extrusionOk="0">
                    <a:moveTo>
                      <a:pt x="1" y="0"/>
                    </a:moveTo>
                    <a:lnTo>
                      <a:pt x="1" y="245"/>
                    </a:lnTo>
                    <a:cubicBezTo>
                      <a:pt x="21" y="205"/>
                      <a:pt x="62" y="184"/>
                      <a:pt x="83" y="164"/>
                    </a:cubicBezTo>
                    <a:cubicBezTo>
                      <a:pt x="83" y="123"/>
                      <a:pt x="83" y="82"/>
                      <a:pt x="62" y="62"/>
                    </a:cubicBezTo>
                    <a:cubicBezTo>
                      <a:pt x="42" y="41"/>
                      <a:pt x="21" y="21"/>
                      <a:pt x="1" y="0"/>
                    </a:cubicBezTo>
                    <a:close/>
                  </a:path>
                </a:pathLst>
              </a:custGeom>
              <a:solidFill>
                <a:srgbClr val="FFFFFF"/>
              </a:solidFill>
              <a:ln w="5625" cap="flat" cmpd="sng">
                <a:solidFill>
                  <a:srgbClr val="222221"/>
                </a:solidFill>
                <a:prstDash val="solid"/>
                <a:miter lim="2043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1603;p40"/>
            <p:cNvSpPr/>
            <p:nvPr/>
          </p:nvSpPr>
          <p:spPr>
            <a:xfrm>
              <a:off x="1007909" y="82685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4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223598" y="-1546367"/>
            <a:ext cx="3506336" cy="5001491"/>
          </a:xfrm>
          <a:prstGeom prst="rect">
            <a:avLst/>
          </a:prstGeom>
        </p:spPr>
      </p:pic>
      <p:sp>
        <p:nvSpPr>
          <p:cNvPr id="11" name="TextBox 10"/>
          <p:cNvSpPr txBox="1"/>
          <p:nvPr/>
        </p:nvSpPr>
        <p:spPr>
          <a:xfrm>
            <a:off x="1294550" y="1548038"/>
            <a:ext cx="1980209" cy="4039054"/>
          </a:xfrm>
          <a:prstGeom prst="rect">
            <a:avLst/>
          </a:prstGeom>
          <a:noFill/>
        </p:spPr>
        <p:txBody>
          <a:bodyPr wrap="square" rtlCol="0">
            <a:spAutoFit/>
          </a:bodyPr>
          <a:lstStyle/>
          <a:p>
            <a:pPr>
              <a:lnSpc>
                <a:spcPct val="150000"/>
              </a:lnSpc>
            </a:pPr>
            <a:r>
              <a:rPr lang="en-US" sz="6000">
                <a:solidFill>
                  <a:srgbClr val="002060"/>
                </a:solidFill>
                <a:effectLst>
                  <a:outerShdw blurRad="60007" dist="310007" dir="7680000" sy="30000" kx="1300200" algn="ctr" rotWithShape="0">
                    <a:prstClr val="black">
                      <a:alpha val="32000"/>
                    </a:prstClr>
                  </a:outerShdw>
                </a:effectLst>
                <a:latin typeface="UTM Guanine" panose="02040603050506020204" pitchFamily="18" charset="0"/>
              </a:rPr>
              <a:t>Tìm hiểu bài</a:t>
            </a:r>
          </a:p>
        </p:txBody>
      </p:sp>
      <p:sp>
        <p:nvSpPr>
          <p:cNvPr id="12" name="TextBox 11"/>
          <p:cNvSpPr txBox="1"/>
          <p:nvPr/>
        </p:nvSpPr>
        <p:spPr>
          <a:xfrm>
            <a:off x="4162168" y="1046907"/>
            <a:ext cx="6901500" cy="1200329"/>
          </a:xfrm>
          <a:prstGeom prst="rect">
            <a:avLst/>
          </a:prstGeom>
          <a:noFill/>
        </p:spPr>
        <p:txBody>
          <a:bodyPr wrap="square" rtlCol="0">
            <a:spAutoFit/>
          </a:bodyPr>
          <a:lstStyle/>
          <a:p>
            <a:pPr algn="just"/>
            <a:r>
              <a:rPr lang="en-US" sz="3600" b="1">
                <a:solidFill>
                  <a:schemeClr val="accent2">
                    <a:lumMod val="75000"/>
                  </a:schemeClr>
                </a:solidFill>
                <a:latin typeface="UTM Guanine" panose="02040603050506020204" pitchFamily="18" charset="0"/>
                <a:ea typeface="Arial Unicode MS" pitchFamily="34" charset="-128"/>
                <a:cs typeface="Times New Roman" pitchFamily="18" charset="0"/>
              </a:rPr>
              <a:t>3. Bài thơ nói lên điều gì về Bác Hồ ?</a:t>
            </a:r>
            <a:endParaRPr lang="en-US" sz="3600" b="1" dirty="0">
              <a:solidFill>
                <a:schemeClr val="accent2">
                  <a:lumMod val="75000"/>
                </a:schemeClr>
              </a:solidFill>
              <a:latin typeface="UTM Guanine" panose="02040603050506020204" pitchFamily="18" charset="0"/>
              <a:ea typeface="Arial Unicode MS" pitchFamily="34" charset="-128"/>
              <a:cs typeface="Times New Roman" pitchFamily="18" charset="0"/>
            </a:endParaRPr>
          </a:p>
        </p:txBody>
      </p:sp>
      <p:sp>
        <p:nvSpPr>
          <p:cNvPr id="13" name="TextBox 12"/>
          <p:cNvSpPr txBox="1"/>
          <p:nvPr/>
        </p:nvSpPr>
        <p:spPr>
          <a:xfrm>
            <a:off x="3801036" y="2451772"/>
            <a:ext cx="7293386" cy="4031873"/>
          </a:xfrm>
          <a:prstGeom prst="rect">
            <a:avLst/>
          </a:prstGeom>
          <a:noFill/>
        </p:spPr>
        <p:txBody>
          <a:bodyPr wrap="square" rtlCol="0">
            <a:spAutoFit/>
          </a:bodyPr>
          <a:lstStyle/>
          <a:p>
            <a:pPr algn="just"/>
            <a:r>
              <a:rPr lang="en-US" sz="3200" b="1">
                <a:latin typeface="Times New Roman" pitchFamily="18" charset="0"/>
                <a:cs typeface="Times New Roman" pitchFamily="18" charset="0"/>
              </a:rPr>
              <a:t>    </a:t>
            </a:r>
            <a:r>
              <a:rPr lang="vi-VN" altLang="en-US" sz="3200" b="1">
                <a:solidFill>
                  <a:srgbClr val="002060"/>
                </a:solidFill>
                <a:latin typeface="Times New Roman" panose="02020603050405020304" pitchFamily="18" charset="0"/>
                <a:cs typeface="Times New Roman" panose="02020603050405020304" pitchFamily="18" charset="0"/>
              </a:rPr>
              <a:t>Bài thơ nói lên tình cảm yêu thiên nhiên tha thiết của Bác Hồ. Bài thơ cũng nói lên </a:t>
            </a:r>
            <a:r>
              <a:rPr lang="en-US" altLang="en-US" sz="3200" b="1">
                <a:solidFill>
                  <a:srgbClr val="002060"/>
                </a:solidFill>
                <a:latin typeface="Times New Roman" panose="02020603050405020304" pitchFamily="18" charset="0"/>
                <a:cs typeface="Times New Roman" panose="02020603050405020304" pitchFamily="18" charset="0"/>
              </a:rPr>
              <a:t>tinh thần lạc quan</a:t>
            </a:r>
            <a:r>
              <a:rPr lang="vi-VN" altLang="en-US" sz="3200" b="1">
                <a:solidFill>
                  <a:srgbClr val="002060"/>
                </a:solidFill>
                <a:latin typeface="Times New Roman" panose="02020603050405020304" pitchFamily="18" charset="0"/>
                <a:cs typeface="Times New Roman" panose="02020603050405020304" pitchFamily="18" charset="0"/>
              </a:rPr>
              <a:t> của Người: ở trong tù cực kì gian khổ thiếu thốn, Người vẫn quên đi cảnh xích xiềng, vẫn ung dung thư thái ngắm trăng, thường thức vẻ đẹp của trăng như một nhà thơ.</a:t>
            </a:r>
            <a:endParaRPr lang="en-US" altLang="en-US" sz="3200" b="1">
              <a:solidFill>
                <a:srgbClr val="002060"/>
              </a:solidFill>
              <a:latin typeface="Times New Roman" panose="02020603050405020304" pitchFamily="18" charset="0"/>
              <a:cs typeface="Times New Roman" panose="02020603050405020304" pitchFamily="18" charset="0"/>
            </a:endParaRPr>
          </a:p>
          <a:p>
            <a:pPr algn="just"/>
            <a:endParaRPr lang="en-US" sz="3200">
              <a:solidFill>
                <a:srgbClr val="002060"/>
              </a:solidFill>
            </a:endParaRPr>
          </a:p>
        </p:txBody>
      </p:sp>
      <p:pic>
        <p:nvPicPr>
          <p:cNvPr id="17" name="图片 12" descr="图片包含 植物, 餐桌, 室内, 鲜花&#10;&#10;已生成高可信度的说明">
            <a:extLst>
              <a:ext uri="{FF2B5EF4-FFF2-40B4-BE49-F238E27FC236}">
                <a16:creationId xmlns:a16="http://schemas.microsoft.com/office/drawing/2014/main" id="{0B335CB9-A768-4F02-A691-31D38D5A73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4055747" flipH="1">
            <a:off x="10222249" y="3781598"/>
            <a:ext cx="3571820" cy="3610985"/>
          </a:xfrm>
          <a:prstGeom prst="rect">
            <a:avLst/>
          </a:prstGeom>
        </p:spPr>
      </p:pic>
      <p:pic>
        <p:nvPicPr>
          <p:cNvPr id="14" name="图片 7" descr="图片包含 动物, 软体动物&#10;&#10;已生成高可信度的说明">
            <a:extLst>
              <a:ext uri="{FF2B5EF4-FFF2-40B4-BE49-F238E27FC236}">
                <a16:creationId xmlns:a16="http://schemas.microsoft.com/office/drawing/2014/main" id="{D1AC5483-2910-4CC1-AAD3-ACD69D2BE6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5905500"/>
            <a:ext cx="12192000" cy="952500"/>
          </a:xfrm>
          <a:prstGeom prst="rect">
            <a:avLst/>
          </a:prstGeom>
        </p:spPr>
      </p:pic>
    </p:spTree>
    <p:extLst>
      <p:ext uri="{BB962C8B-B14F-4D97-AF65-F5344CB8AC3E}">
        <p14:creationId xmlns:p14="http://schemas.microsoft.com/office/powerpoint/2010/main" val="201953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634;p42"/>
          <p:cNvGrpSpPr/>
          <p:nvPr/>
        </p:nvGrpSpPr>
        <p:grpSpPr>
          <a:xfrm rot="5400000">
            <a:off x="4555390" y="-1739473"/>
            <a:ext cx="5493431" cy="10929516"/>
            <a:chOff x="5035473" y="631466"/>
            <a:chExt cx="4113139" cy="3775219"/>
          </a:xfrm>
        </p:grpSpPr>
        <p:sp>
          <p:nvSpPr>
            <p:cNvPr id="3" name="Google Shape;1635;p42"/>
            <p:cNvSpPr/>
            <p:nvPr/>
          </p:nvSpPr>
          <p:spPr>
            <a:xfrm>
              <a:off x="5035473" y="988618"/>
              <a:ext cx="4113139" cy="3418067"/>
            </a:xfrm>
            <a:custGeom>
              <a:avLst/>
              <a:gdLst/>
              <a:ahLst/>
              <a:cxnLst/>
              <a:rect l="l" t="t" r="r" b="b"/>
              <a:pathLst>
                <a:path w="40991" h="34064" extrusionOk="0">
                  <a:moveTo>
                    <a:pt x="40398" y="0"/>
                  </a:moveTo>
                  <a:lnTo>
                    <a:pt x="33941" y="1104"/>
                  </a:lnTo>
                  <a:lnTo>
                    <a:pt x="0" y="1104"/>
                  </a:lnTo>
                  <a:lnTo>
                    <a:pt x="0" y="2779"/>
                  </a:lnTo>
                  <a:lnTo>
                    <a:pt x="1717" y="3025"/>
                  </a:lnTo>
                  <a:cubicBezTo>
                    <a:pt x="1871" y="2657"/>
                    <a:pt x="2189" y="2490"/>
                    <a:pt x="2507" y="2490"/>
                  </a:cubicBezTo>
                  <a:cubicBezTo>
                    <a:pt x="2950" y="2490"/>
                    <a:pt x="3392" y="2813"/>
                    <a:pt x="3392" y="3372"/>
                  </a:cubicBezTo>
                  <a:cubicBezTo>
                    <a:pt x="3392" y="3917"/>
                    <a:pt x="2953" y="4235"/>
                    <a:pt x="2511" y="4235"/>
                  </a:cubicBezTo>
                  <a:cubicBezTo>
                    <a:pt x="2192" y="4235"/>
                    <a:pt x="1871" y="4068"/>
                    <a:pt x="1717" y="3699"/>
                  </a:cubicBezTo>
                  <a:lnTo>
                    <a:pt x="0" y="4210"/>
                  </a:lnTo>
                  <a:lnTo>
                    <a:pt x="0" y="6192"/>
                  </a:lnTo>
                  <a:lnTo>
                    <a:pt x="1717" y="6192"/>
                  </a:lnTo>
                  <a:cubicBezTo>
                    <a:pt x="1872" y="5813"/>
                    <a:pt x="2194" y="5641"/>
                    <a:pt x="2515" y="5641"/>
                  </a:cubicBezTo>
                  <a:cubicBezTo>
                    <a:pt x="2955" y="5641"/>
                    <a:pt x="3392" y="5964"/>
                    <a:pt x="3392" y="6519"/>
                  </a:cubicBezTo>
                  <a:cubicBezTo>
                    <a:pt x="3392" y="7064"/>
                    <a:pt x="2953" y="7382"/>
                    <a:pt x="2511" y="7382"/>
                  </a:cubicBezTo>
                  <a:cubicBezTo>
                    <a:pt x="2192" y="7382"/>
                    <a:pt x="1871" y="7215"/>
                    <a:pt x="1717" y="6846"/>
                  </a:cubicBezTo>
                  <a:lnTo>
                    <a:pt x="0" y="6846"/>
                  </a:lnTo>
                  <a:lnTo>
                    <a:pt x="0" y="9318"/>
                  </a:lnTo>
                  <a:lnTo>
                    <a:pt x="1717" y="9318"/>
                  </a:lnTo>
                  <a:cubicBezTo>
                    <a:pt x="1871" y="8951"/>
                    <a:pt x="2189" y="8784"/>
                    <a:pt x="2507" y="8784"/>
                  </a:cubicBezTo>
                  <a:cubicBezTo>
                    <a:pt x="2950" y="8784"/>
                    <a:pt x="3392" y="9107"/>
                    <a:pt x="3392" y="9666"/>
                  </a:cubicBezTo>
                  <a:cubicBezTo>
                    <a:pt x="3392" y="10211"/>
                    <a:pt x="2953" y="10529"/>
                    <a:pt x="2511" y="10529"/>
                  </a:cubicBezTo>
                  <a:cubicBezTo>
                    <a:pt x="2192" y="10529"/>
                    <a:pt x="1871" y="10362"/>
                    <a:pt x="1717" y="9993"/>
                  </a:cubicBezTo>
                  <a:lnTo>
                    <a:pt x="0" y="9993"/>
                  </a:lnTo>
                  <a:lnTo>
                    <a:pt x="0" y="12465"/>
                  </a:lnTo>
                  <a:lnTo>
                    <a:pt x="1717" y="12465"/>
                  </a:lnTo>
                  <a:cubicBezTo>
                    <a:pt x="1871" y="12098"/>
                    <a:pt x="2189" y="11930"/>
                    <a:pt x="2507" y="11930"/>
                  </a:cubicBezTo>
                  <a:cubicBezTo>
                    <a:pt x="2950" y="11930"/>
                    <a:pt x="3392" y="12254"/>
                    <a:pt x="3392" y="12813"/>
                  </a:cubicBezTo>
                  <a:cubicBezTo>
                    <a:pt x="3392" y="13358"/>
                    <a:pt x="2953" y="13676"/>
                    <a:pt x="2511" y="13676"/>
                  </a:cubicBezTo>
                  <a:cubicBezTo>
                    <a:pt x="2192" y="13676"/>
                    <a:pt x="1871" y="13509"/>
                    <a:pt x="1717" y="13140"/>
                  </a:cubicBezTo>
                  <a:lnTo>
                    <a:pt x="0" y="13140"/>
                  </a:lnTo>
                  <a:lnTo>
                    <a:pt x="0" y="15101"/>
                  </a:lnTo>
                  <a:lnTo>
                    <a:pt x="1717" y="15612"/>
                  </a:lnTo>
                  <a:cubicBezTo>
                    <a:pt x="1871" y="15245"/>
                    <a:pt x="2189" y="15077"/>
                    <a:pt x="2507" y="15077"/>
                  </a:cubicBezTo>
                  <a:cubicBezTo>
                    <a:pt x="2950" y="15077"/>
                    <a:pt x="3392" y="15401"/>
                    <a:pt x="3392" y="15959"/>
                  </a:cubicBezTo>
                  <a:cubicBezTo>
                    <a:pt x="3392" y="16504"/>
                    <a:pt x="2953" y="16823"/>
                    <a:pt x="2511" y="16823"/>
                  </a:cubicBezTo>
                  <a:cubicBezTo>
                    <a:pt x="2192" y="16823"/>
                    <a:pt x="1871" y="16656"/>
                    <a:pt x="1717" y="16286"/>
                  </a:cubicBezTo>
                  <a:lnTo>
                    <a:pt x="0" y="16552"/>
                  </a:lnTo>
                  <a:lnTo>
                    <a:pt x="0" y="18759"/>
                  </a:lnTo>
                  <a:lnTo>
                    <a:pt x="1717" y="18759"/>
                  </a:lnTo>
                  <a:cubicBezTo>
                    <a:pt x="1871" y="18391"/>
                    <a:pt x="2189" y="18224"/>
                    <a:pt x="2507" y="18224"/>
                  </a:cubicBezTo>
                  <a:cubicBezTo>
                    <a:pt x="2950" y="18224"/>
                    <a:pt x="3392" y="18548"/>
                    <a:pt x="3392" y="19106"/>
                  </a:cubicBezTo>
                  <a:cubicBezTo>
                    <a:pt x="3392" y="19651"/>
                    <a:pt x="2953" y="19970"/>
                    <a:pt x="2511" y="19970"/>
                  </a:cubicBezTo>
                  <a:cubicBezTo>
                    <a:pt x="2192" y="19970"/>
                    <a:pt x="1871" y="19802"/>
                    <a:pt x="1717" y="19433"/>
                  </a:cubicBezTo>
                  <a:lnTo>
                    <a:pt x="0" y="19433"/>
                  </a:lnTo>
                  <a:lnTo>
                    <a:pt x="0" y="21906"/>
                  </a:lnTo>
                  <a:lnTo>
                    <a:pt x="1717" y="21906"/>
                  </a:lnTo>
                  <a:cubicBezTo>
                    <a:pt x="1871" y="21537"/>
                    <a:pt x="2192" y="21369"/>
                    <a:pt x="2511" y="21369"/>
                  </a:cubicBezTo>
                  <a:cubicBezTo>
                    <a:pt x="2953" y="21369"/>
                    <a:pt x="3392" y="21688"/>
                    <a:pt x="3392" y="22233"/>
                  </a:cubicBezTo>
                  <a:cubicBezTo>
                    <a:pt x="3392" y="22791"/>
                    <a:pt x="2950" y="23115"/>
                    <a:pt x="2507" y="23115"/>
                  </a:cubicBezTo>
                  <a:cubicBezTo>
                    <a:pt x="2189" y="23115"/>
                    <a:pt x="1871" y="22948"/>
                    <a:pt x="1717" y="22580"/>
                  </a:cubicBezTo>
                  <a:lnTo>
                    <a:pt x="0" y="22580"/>
                  </a:lnTo>
                  <a:lnTo>
                    <a:pt x="0" y="24542"/>
                  </a:lnTo>
                  <a:lnTo>
                    <a:pt x="1717" y="25053"/>
                  </a:lnTo>
                  <a:cubicBezTo>
                    <a:pt x="1871" y="24683"/>
                    <a:pt x="2192" y="24516"/>
                    <a:pt x="2511" y="24516"/>
                  </a:cubicBezTo>
                  <a:cubicBezTo>
                    <a:pt x="2953" y="24516"/>
                    <a:pt x="3392" y="24835"/>
                    <a:pt x="3392" y="25380"/>
                  </a:cubicBezTo>
                  <a:cubicBezTo>
                    <a:pt x="3392" y="25938"/>
                    <a:pt x="2950" y="26262"/>
                    <a:pt x="2507" y="26262"/>
                  </a:cubicBezTo>
                  <a:cubicBezTo>
                    <a:pt x="2189" y="26262"/>
                    <a:pt x="1871" y="26094"/>
                    <a:pt x="1717" y="25727"/>
                  </a:cubicBezTo>
                  <a:lnTo>
                    <a:pt x="0" y="26238"/>
                  </a:lnTo>
                  <a:lnTo>
                    <a:pt x="0" y="28199"/>
                  </a:lnTo>
                  <a:lnTo>
                    <a:pt x="1717" y="28199"/>
                  </a:lnTo>
                  <a:cubicBezTo>
                    <a:pt x="1871" y="27830"/>
                    <a:pt x="2192" y="27663"/>
                    <a:pt x="2511" y="27663"/>
                  </a:cubicBezTo>
                  <a:cubicBezTo>
                    <a:pt x="2953" y="27663"/>
                    <a:pt x="3392" y="27981"/>
                    <a:pt x="3392" y="28526"/>
                  </a:cubicBezTo>
                  <a:cubicBezTo>
                    <a:pt x="3392" y="29085"/>
                    <a:pt x="2950" y="29409"/>
                    <a:pt x="2507" y="29409"/>
                  </a:cubicBezTo>
                  <a:cubicBezTo>
                    <a:pt x="2189" y="29409"/>
                    <a:pt x="1871" y="29241"/>
                    <a:pt x="1717" y="28874"/>
                  </a:cubicBezTo>
                  <a:lnTo>
                    <a:pt x="0" y="28874"/>
                  </a:lnTo>
                  <a:lnTo>
                    <a:pt x="0" y="31081"/>
                  </a:lnTo>
                  <a:lnTo>
                    <a:pt x="1717" y="31346"/>
                  </a:lnTo>
                  <a:cubicBezTo>
                    <a:pt x="1872" y="30974"/>
                    <a:pt x="2197" y="30804"/>
                    <a:pt x="2519" y="30804"/>
                  </a:cubicBezTo>
                  <a:cubicBezTo>
                    <a:pt x="2958" y="30804"/>
                    <a:pt x="3392" y="31120"/>
                    <a:pt x="3392" y="31673"/>
                  </a:cubicBezTo>
                  <a:cubicBezTo>
                    <a:pt x="3392" y="32232"/>
                    <a:pt x="2950" y="32555"/>
                    <a:pt x="2507" y="32555"/>
                  </a:cubicBezTo>
                  <a:cubicBezTo>
                    <a:pt x="2189" y="32555"/>
                    <a:pt x="1871" y="32388"/>
                    <a:pt x="1717" y="32021"/>
                  </a:cubicBezTo>
                  <a:lnTo>
                    <a:pt x="0" y="32266"/>
                  </a:lnTo>
                  <a:lnTo>
                    <a:pt x="0" y="34064"/>
                  </a:lnTo>
                  <a:lnTo>
                    <a:pt x="40991" y="34064"/>
                  </a:lnTo>
                  <a:lnTo>
                    <a:pt x="40991" y="8011"/>
                  </a:lnTo>
                  <a:lnTo>
                    <a:pt x="40398" y="0"/>
                  </a:lnTo>
                  <a:close/>
                </a:path>
              </a:pathLst>
            </a:custGeom>
            <a:solidFill>
              <a:srgbClr val="FBF5D1"/>
            </a:solidFill>
            <a:ln>
              <a:noFill/>
            </a:ln>
            <a:effectLst>
              <a:outerShdw blurRad="228600" dist="76200" dir="3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636;p42"/>
            <p:cNvSpPr/>
            <p:nvPr/>
          </p:nvSpPr>
          <p:spPr>
            <a:xfrm rot="3351706">
              <a:off x="8298082" y="818810"/>
              <a:ext cx="1017584" cy="642895"/>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6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597;p40"/>
          <p:cNvGrpSpPr/>
          <p:nvPr/>
        </p:nvGrpSpPr>
        <p:grpSpPr>
          <a:xfrm rot="16185711">
            <a:off x="-1093484" y="2432842"/>
            <a:ext cx="4720106" cy="1942660"/>
            <a:chOff x="3861575" y="518800"/>
            <a:chExt cx="1025325" cy="342650"/>
          </a:xfrm>
        </p:grpSpPr>
        <p:sp>
          <p:nvSpPr>
            <p:cNvPr id="16" name="Google Shape;1598;p40"/>
            <p:cNvSpPr/>
            <p:nvPr/>
          </p:nvSpPr>
          <p:spPr>
            <a:xfrm>
              <a:off x="3861575" y="535150"/>
              <a:ext cx="1022750" cy="326300"/>
            </a:xfrm>
            <a:custGeom>
              <a:avLst/>
              <a:gdLst/>
              <a:ahLst/>
              <a:cxnLst/>
              <a:rect l="l" t="t" r="r" b="b"/>
              <a:pathLst>
                <a:path w="40910" h="13052" extrusionOk="0">
                  <a:moveTo>
                    <a:pt x="1" y="0"/>
                  </a:moveTo>
                  <a:lnTo>
                    <a:pt x="1" y="12220"/>
                  </a:lnTo>
                  <a:cubicBezTo>
                    <a:pt x="38" y="12209"/>
                    <a:pt x="76" y="12204"/>
                    <a:pt x="114" y="12204"/>
                  </a:cubicBezTo>
                  <a:cubicBezTo>
                    <a:pt x="224" y="12204"/>
                    <a:pt x="334" y="12246"/>
                    <a:pt x="410" y="12322"/>
                  </a:cubicBezTo>
                  <a:cubicBezTo>
                    <a:pt x="450" y="12363"/>
                    <a:pt x="471" y="12404"/>
                    <a:pt x="532" y="12445"/>
                  </a:cubicBezTo>
                  <a:cubicBezTo>
                    <a:pt x="553" y="12465"/>
                    <a:pt x="573" y="12486"/>
                    <a:pt x="593" y="12486"/>
                  </a:cubicBezTo>
                  <a:cubicBezTo>
                    <a:pt x="696" y="12506"/>
                    <a:pt x="777" y="12547"/>
                    <a:pt x="839" y="12608"/>
                  </a:cubicBezTo>
                  <a:cubicBezTo>
                    <a:pt x="851" y="12632"/>
                    <a:pt x="870" y="12642"/>
                    <a:pt x="891" y="12642"/>
                  </a:cubicBezTo>
                  <a:cubicBezTo>
                    <a:pt x="907" y="12642"/>
                    <a:pt x="924" y="12637"/>
                    <a:pt x="941" y="12629"/>
                  </a:cubicBezTo>
                  <a:cubicBezTo>
                    <a:pt x="1002" y="12629"/>
                    <a:pt x="1043" y="12608"/>
                    <a:pt x="1084" y="12567"/>
                  </a:cubicBezTo>
                  <a:cubicBezTo>
                    <a:pt x="1125" y="12567"/>
                    <a:pt x="1145" y="12547"/>
                    <a:pt x="1145" y="12506"/>
                  </a:cubicBezTo>
                  <a:cubicBezTo>
                    <a:pt x="1177" y="12525"/>
                    <a:pt x="1207" y="12530"/>
                    <a:pt x="1236" y="12530"/>
                  </a:cubicBezTo>
                  <a:cubicBezTo>
                    <a:pt x="1271" y="12530"/>
                    <a:pt x="1305" y="12523"/>
                    <a:pt x="1341" y="12523"/>
                  </a:cubicBezTo>
                  <a:cubicBezTo>
                    <a:pt x="1370" y="12523"/>
                    <a:pt x="1399" y="12528"/>
                    <a:pt x="1431" y="12547"/>
                  </a:cubicBezTo>
                  <a:cubicBezTo>
                    <a:pt x="1452" y="12557"/>
                    <a:pt x="1472" y="12562"/>
                    <a:pt x="1493" y="12562"/>
                  </a:cubicBezTo>
                  <a:cubicBezTo>
                    <a:pt x="1513" y="12562"/>
                    <a:pt x="1533" y="12557"/>
                    <a:pt x="1554" y="12547"/>
                  </a:cubicBezTo>
                  <a:cubicBezTo>
                    <a:pt x="1717" y="12527"/>
                    <a:pt x="1860" y="12506"/>
                    <a:pt x="2024" y="12506"/>
                  </a:cubicBezTo>
                  <a:cubicBezTo>
                    <a:pt x="2065" y="12527"/>
                    <a:pt x="2126" y="12547"/>
                    <a:pt x="2146" y="12588"/>
                  </a:cubicBezTo>
                  <a:cubicBezTo>
                    <a:pt x="2392" y="12588"/>
                    <a:pt x="2657" y="12690"/>
                    <a:pt x="2698" y="12894"/>
                  </a:cubicBezTo>
                  <a:lnTo>
                    <a:pt x="2902" y="12894"/>
                  </a:lnTo>
                  <a:cubicBezTo>
                    <a:pt x="2902" y="12894"/>
                    <a:pt x="2923" y="12894"/>
                    <a:pt x="2923" y="12874"/>
                  </a:cubicBezTo>
                  <a:cubicBezTo>
                    <a:pt x="2923" y="12813"/>
                    <a:pt x="2964" y="12792"/>
                    <a:pt x="3025" y="12792"/>
                  </a:cubicBezTo>
                  <a:cubicBezTo>
                    <a:pt x="3082" y="12786"/>
                    <a:pt x="3121" y="12781"/>
                    <a:pt x="3152" y="12781"/>
                  </a:cubicBezTo>
                  <a:cubicBezTo>
                    <a:pt x="3221" y="12781"/>
                    <a:pt x="3247" y="12803"/>
                    <a:pt x="3332" y="12874"/>
                  </a:cubicBezTo>
                  <a:cubicBezTo>
                    <a:pt x="3352" y="12894"/>
                    <a:pt x="3352" y="12894"/>
                    <a:pt x="3352" y="12915"/>
                  </a:cubicBezTo>
                  <a:cubicBezTo>
                    <a:pt x="3475" y="12853"/>
                    <a:pt x="3577" y="12833"/>
                    <a:pt x="3699" y="12813"/>
                  </a:cubicBezTo>
                  <a:cubicBezTo>
                    <a:pt x="3740" y="12772"/>
                    <a:pt x="3781" y="12751"/>
                    <a:pt x="3822" y="12751"/>
                  </a:cubicBezTo>
                  <a:cubicBezTo>
                    <a:pt x="3904" y="12710"/>
                    <a:pt x="4006" y="12710"/>
                    <a:pt x="4088" y="12710"/>
                  </a:cubicBezTo>
                  <a:cubicBezTo>
                    <a:pt x="4129" y="12710"/>
                    <a:pt x="4149" y="12690"/>
                    <a:pt x="4169" y="12670"/>
                  </a:cubicBezTo>
                  <a:cubicBezTo>
                    <a:pt x="4176" y="12663"/>
                    <a:pt x="4190" y="12660"/>
                    <a:pt x="4206" y="12660"/>
                  </a:cubicBezTo>
                  <a:cubicBezTo>
                    <a:pt x="4240" y="12660"/>
                    <a:pt x="4285" y="12670"/>
                    <a:pt x="4312" y="12670"/>
                  </a:cubicBezTo>
                  <a:cubicBezTo>
                    <a:pt x="4374" y="12710"/>
                    <a:pt x="4435" y="12731"/>
                    <a:pt x="4517" y="12772"/>
                  </a:cubicBezTo>
                  <a:lnTo>
                    <a:pt x="4578" y="12772"/>
                  </a:lnTo>
                  <a:cubicBezTo>
                    <a:pt x="4680" y="12710"/>
                    <a:pt x="4762" y="12649"/>
                    <a:pt x="4864" y="12608"/>
                  </a:cubicBezTo>
                  <a:cubicBezTo>
                    <a:pt x="4885" y="12588"/>
                    <a:pt x="4905" y="12547"/>
                    <a:pt x="4905" y="12506"/>
                  </a:cubicBezTo>
                  <a:cubicBezTo>
                    <a:pt x="4925" y="12404"/>
                    <a:pt x="5048" y="12322"/>
                    <a:pt x="5150" y="12322"/>
                  </a:cubicBezTo>
                  <a:cubicBezTo>
                    <a:pt x="5232" y="12240"/>
                    <a:pt x="5314" y="12159"/>
                    <a:pt x="5436" y="12118"/>
                  </a:cubicBezTo>
                  <a:cubicBezTo>
                    <a:pt x="5416" y="12097"/>
                    <a:pt x="5436" y="12077"/>
                    <a:pt x="5457" y="12077"/>
                  </a:cubicBezTo>
                  <a:cubicBezTo>
                    <a:pt x="5477" y="12067"/>
                    <a:pt x="5498" y="12062"/>
                    <a:pt x="5518" y="12062"/>
                  </a:cubicBezTo>
                  <a:cubicBezTo>
                    <a:pt x="5538" y="12062"/>
                    <a:pt x="5559" y="12067"/>
                    <a:pt x="5579" y="12077"/>
                  </a:cubicBezTo>
                  <a:cubicBezTo>
                    <a:pt x="5620" y="12077"/>
                    <a:pt x="5661" y="12057"/>
                    <a:pt x="5682" y="12016"/>
                  </a:cubicBezTo>
                  <a:lnTo>
                    <a:pt x="5743" y="11893"/>
                  </a:lnTo>
                  <a:lnTo>
                    <a:pt x="5804" y="11893"/>
                  </a:lnTo>
                  <a:cubicBezTo>
                    <a:pt x="5845" y="11832"/>
                    <a:pt x="5927" y="11791"/>
                    <a:pt x="5988" y="11770"/>
                  </a:cubicBezTo>
                  <a:cubicBezTo>
                    <a:pt x="5947" y="11730"/>
                    <a:pt x="5927" y="11668"/>
                    <a:pt x="5906" y="11627"/>
                  </a:cubicBezTo>
                  <a:cubicBezTo>
                    <a:pt x="5865" y="11546"/>
                    <a:pt x="5845" y="11484"/>
                    <a:pt x="5927" y="11444"/>
                  </a:cubicBezTo>
                  <a:cubicBezTo>
                    <a:pt x="5968" y="11423"/>
                    <a:pt x="5988" y="11423"/>
                    <a:pt x="6029" y="11423"/>
                  </a:cubicBezTo>
                  <a:cubicBezTo>
                    <a:pt x="6049" y="11423"/>
                    <a:pt x="6070" y="11403"/>
                    <a:pt x="6090" y="11403"/>
                  </a:cubicBezTo>
                  <a:lnTo>
                    <a:pt x="6152" y="11382"/>
                  </a:lnTo>
                  <a:lnTo>
                    <a:pt x="6254" y="11382"/>
                  </a:lnTo>
                  <a:cubicBezTo>
                    <a:pt x="6319" y="11382"/>
                    <a:pt x="6398" y="11408"/>
                    <a:pt x="6458" y="11408"/>
                  </a:cubicBezTo>
                  <a:cubicBezTo>
                    <a:pt x="6473" y="11408"/>
                    <a:pt x="6487" y="11407"/>
                    <a:pt x="6499" y="11403"/>
                  </a:cubicBezTo>
                  <a:lnTo>
                    <a:pt x="6499" y="11341"/>
                  </a:lnTo>
                  <a:cubicBezTo>
                    <a:pt x="6523" y="11318"/>
                    <a:pt x="6556" y="11312"/>
                    <a:pt x="6591" y="11312"/>
                  </a:cubicBezTo>
                  <a:cubicBezTo>
                    <a:pt x="6619" y="11312"/>
                    <a:pt x="6649" y="11316"/>
                    <a:pt x="6676" y="11316"/>
                  </a:cubicBezTo>
                  <a:cubicBezTo>
                    <a:pt x="6702" y="11316"/>
                    <a:pt x="6726" y="11313"/>
                    <a:pt x="6744" y="11300"/>
                  </a:cubicBezTo>
                  <a:cubicBezTo>
                    <a:pt x="6765" y="11341"/>
                    <a:pt x="6785" y="11382"/>
                    <a:pt x="6805" y="11403"/>
                  </a:cubicBezTo>
                  <a:cubicBezTo>
                    <a:pt x="6841" y="11451"/>
                    <a:pt x="6877" y="11470"/>
                    <a:pt x="6913" y="11470"/>
                  </a:cubicBezTo>
                  <a:cubicBezTo>
                    <a:pt x="6939" y="11470"/>
                    <a:pt x="6964" y="11460"/>
                    <a:pt x="6989" y="11444"/>
                  </a:cubicBezTo>
                  <a:cubicBezTo>
                    <a:pt x="7030" y="11403"/>
                    <a:pt x="7091" y="11362"/>
                    <a:pt x="7132" y="11341"/>
                  </a:cubicBezTo>
                  <a:cubicBezTo>
                    <a:pt x="7112" y="11300"/>
                    <a:pt x="7071" y="11260"/>
                    <a:pt x="7071" y="11219"/>
                  </a:cubicBezTo>
                  <a:lnTo>
                    <a:pt x="7071" y="11219"/>
                  </a:lnTo>
                  <a:lnTo>
                    <a:pt x="7153" y="11260"/>
                  </a:lnTo>
                  <a:cubicBezTo>
                    <a:pt x="7214" y="11300"/>
                    <a:pt x="7235" y="11321"/>
                    <a:pt x="7173" y="11341"/>
                  </a:cubicBezTo>
                  <a:cubicBezTo>
                    <a:pt x="7132" y="11362"/>
                    <a:pt x="7091" y="11382"/>
                    <a:pt x="7071" y="11403"/>
                  </a:cubicBezTo>
                  <a:cubicBezTo>
                    <a:pt x="7051" y="11423"/>
                    <a:pt x="7051" y="11464"/>
                    <a:pt x="7051" y="11484"/>
                  </a:cubicBezTo>
                  <a:cubicBezTo>
                    <a:pt x="7030" y="11525"/>
                    <a:pt x="7051" y="11566"/>
                    <a:pt x="7112" y="11607"/>
                  </a:cubicBezTo>
                  <a:cubicBezTo>
                    <a:pt x="7153" y="11627"/>
                    <a:pt x="7173" y="11627"/>
                    <a:pt x="7214" y="11648"/>
                  </a:cubicBezTo>
                  <a:cubicBezTo>
                    <a:pt x="7260" y="11602"/>
                    <a:pt x="7329" y="11579"/>
                    <a:pt x="7395" y="11579"/>
                  </a:cubicBezTo>
                  <a:cubicBezTo>
                    <a:pt x="7417" y="11579"/>
                    <a:pt x="7439" y="11581"/>
                    <a:pt x="7459" y="11587"/>
                  </a:cubicBezTo>
                  <a:cubicBezTo>
                    <a:pt x="7506" y="11587"/>
                    <a:pt x="7559" y="11600"/>
                    <a:pt x="7608" y="11600"/>
                  </a:cubicBezTo>
                  <a:cubicBezTo>
                    <a:pt x="7644" y="11600"/>
                    <a:pt x="7678" y="11592"/>
                    <a:pt x="7704" y="11566"/>
                  </a:cubicBezTo>
                  <a:cubicBezTo>
                    <a:pt x="7711" y="11559"/>
                    <a:pt x="7723" y="11557"/>
                    <a:pt x="7736" y="11557"/>
                  </a:cubicBezTo>
                  <a:cubicBezTo>
                    <a:pt x="7764" y="11557"/>
                    <a:pt x="7800" y="11566"/>
                    <a:pt x="7827" y="11566"/>
                  </a:cubicBezTo>
                  <a:cubicBezTo>
                    <a:pt x="7929" y="11587"/>
                    <a:pt x="8011" y="11648"/>
                    <a:pt x="8072" y="11730"/>
                  </a:cubicBezTo>
                  <a:cubicBezTo>
                    <a:pt x="8168" y="11706"/>
                    <a:pt x="8257" y="11696"/>
                    <a:pt x="8347" y="11696"/>
                  </a:cubicBezTo>
                  <a:cubicBezTo>
                    <a:pt x="8410" y="11696"/>
                    <a:pt x="8475" y="11701"/>
                    <a:pt x="8542" y="11709"/>
                  </a:cubicBezTo>
                  <a:cubicBezTo>
                    <a:pt x="8624" y="11709"/>
                    <a:pt x="8685" y="11750"/>
                    <a:pt x="8747" y="11811"/>
                  </a:cubicBezTo>
                  <a:cubicBezTo>
                    <a:pt x="8808" y="11811"/>
                    <a:pt x="8890" y="11791"/>
                    <a:pt x="8951" y="11770"/>
                  </a:cubicBezTo>
                  <a:lnTo>
                    <a:pt x="9012" y="11770"/>
                  </a:lnTo>
                  <a:cubicBezTo>
                    <a:pt x="9074" y="11770"/>
                    <a:pt x="9135" y="11832"/>
                    <a:pt x="9196" y="11852"/>
                  </a:cubicBezTo>
                  <a:cubicBezTo>
                    <a:pt x="9227" y="11862"/>
                    <a:pt x="9252" y="11868"/>
                    <a:pt x="9273" y="11868"/>
                  </a:cubicBezTo>
                  <a:cubicBezTo>
                    <a:pt x="9293" y="11868"/>
                    <a:pt x="9309" y="11862"/>
                    <a:pt x="9319" y="11852"/>
                  </a:cubicBezTo>
                  <a:cubicBezTo>
                    <a:pt x="9349" y="11801"/>
                    <a:pt x="9395" y="11786"/>
                    <a:pt x="9449" y="11786"/>
                  </a:cubicBezTo>
                  <a:cubicBezTo>
                    <a:pt x="9503" y="11786"/>
                    <a:pt x="9564" y="11801"/>
                    <a:pt x="9625" y="11811"/>
                  </a:cubicBezTo>
                  <a:lnTo>
                    <a:pt x="9707" y="11832"/>
                  </a:lnTo>
                  <a:cubicBezTo>
                    <a:pt x="9727" y="11811"/>
                    <a:pt x="9748" y="11791"/>
                    <a:pt x="9789" y="11770"/>
                  </a:cubicBezTo>
                  <a:cubicBezTo>
                    <a:pt x="9789" y="11770"/>
                    <a:pt x="9809" y="11750"/>
                    <a:pt x="9809" y="11730"/>
                  </a:cubicBezTo>
                  <a:cubicBezTo>
                    <a:pt x="9871" y="11689"/>
                    <a:pt x="9809" y="11607"/>
                    <a:pt x="9891" y="11587"/>
                  </a:cubicBezTo>
                  <a:cubicBezTo>
                    <a:pt x="9952" y="11566"/>
                    <a:pt x="10014" y="11546"/>
                    <a:pt x="10095" y="11546"/>
                  </a:cubicBezTo>
                  <a:lnTo>
                    <a:pt x="10054" y="11566"/>
                  </a:lnTo>
                  <a:cubicBezTo>
                    <a:pt x="10014" y="11566"/>
                    <a:pt x="10014" y="11607"/>
                    <a:pt x="10014" y="11627"/>
                  </a:cubicBezTo>
                  <a:cubicBezTo>
                    <a:pt x="9993" y="11648"/>
                    <a:pt x="10054" y="11689"/>
                    <a:pt x="10075" y="11709"/>
                  </a:cubicBezTo>
                  <a:lnTo>
                    <a:pt x="10524" y="11709"/>
                  </a:lnTo>
                  <a:cubicBezTo>
                    <a:pt x="10579" y="11694"/>
                    <a:pt x="10634" y="11687"/>
                    <a:pt x="10687" y="11687"/>
                  </a:cubicBezTo>
                  <a:cubicBezTo>
                    <a:pt x="10774" y="11687"/>
                    <a:pt x="10857" y="11704"/>
                    <a:pt x="10933" y="11730"/>
                  </a:cubicBezTo>
                  <a:cubicBezTo>
                    <a:pt x="11135" y="11744"/>
                    <a:pt x="11338" y="11758"/>
                    <a:pt x="11533" y="11758"/>
                  </a:cubicBezTo>
                  <a:cubicBezTo>
                    <a:pt x="11614" y="11758"/>
                    <a:pt x="11693" y="11756"/>
                    <a:pt x="11771" y="11750"/>
                  </a:cubicBezTo>
                  <a:lnTo>
                    <a:pt x="11812" y="11750"/>
                  </a:lnTo>
                  <a:cubicBezTo>
                    <a:pt x="11853" y="11709"/>
                    <a:pt x="11893" y="11709"/>
                    <a:pt x="11955" y="11709"/>
                  </a:cubicBezTo>
                  <a:cubicBezTo>
                    <a:pt x="11996" y="11709"/>
                    <a:pt x="12037" y="11689"/>
                    <a:pt x="12057" y="11668"/>
                  </a:cubicBezTo>
                  <a:cubicBezTo>
                    <a:pt x="12098" y="11648"/>
                    <a:pt x="12118" y="11627"/>
                    <a:pt x="12159" y="11627"/>
                  </a:cubicBezTo>
                  <a:cubicBezTo>
                    <a:pt x="12159" y="11668"/>
                    <a:pt x="12200" y="11709"/>
                    <a:pt x="12261" y="11730"/>
                  </a:cubicBezTo>
                  <a:cubicBezTo>
                    <a:pt x="12323" y="11709"/>
                    <a:pt x="12384" y="11689"/>
                    <a:pt x="12445" y="11668"/>
                  </a:cubicBezTo>
                  <a:cubicBezTo>
                    <a:pt x="12466" y="11607"/>
                    <a:pt x="12527" y="11566"/>
                    <a:pt x="12588" y="11525"/>
                  </a:cubicBezTo>
                  <a:cubicBezTo>
                    <a:pt x="12588" y="11525"/>
                    <a:pt x="12609" y="11525"/>
                    <a:pt x="12609" y="11546"/>
                  </a:cubicBezTo>
                  <a:cubicBezTo>
                    <a:pt x="12629" y="11566"/>
                    <a:pt x="12650" y="11587"/>
                    <a:pt x="12670" y="11607"/>
                  </a:cubicBezTo>
                  <a:cubicBezTo>
                    <a:pt x="12895" y="11587"/>
                    <a:pt x="13120" y="11566"/>
                    <a:pt x="13344" y="11566"/>
                  </a:cubicBezTo>
                  <a:cubicBezTo>
                    <a:pt x="13610" y="11566"/>
                    <a:pt x="13876" y="11546"/>
                    <a:pt x="14100" y="11546"/>
                  </a:cubicBezTo>
                  <a:cubicBezTo>
                    <a:pt x="14145" y="11512"/>
                    <a:pt x="14197" y="11497"/>
                    <a:pt x="14251" y="11497"/>
                  </a:cubicBezTo>
                  <a:cubicBezTo>
                    <a:pt x="14295" y="11497"/>
                    <a:pt x="14341" y="11507"/>
                    <a:pt x="14386" y="11525"/>
                  </a:cubicBezTo>
                  <a:cubicBezTo>
                    <a:pt x="14407" y="11525"/>
                    <a:pt x="14407" y="11546"/>
                    <a:pt x="14427" y="11546"/>
                  </a:cubicBezTo>
                  <a:cubicBezTo>
                    <a:pt x="14632" y="11566"/>
                    <a:pt x="14816" y="11607"/>
                    <a:pt x="15020" y="11648"/>
                  </a:cubicBezTo>
                  <a:cubicBezTo>
                    <a:pt x="15061" y="11648"/>
                    <a:pt x="15081" y="11668"/>
                    <a:pt x="15122" y="11689"/>
                  </a:cubicBezTo>
                  <a:cubicBezTo>
                    <a:pt x="15142" y="11689"/>
                    <a:pt x="15142" y="11689"/>
                    <a:pt x="15163" y="11668"/>
                  </a:cubicBezTo>
                  <a:cubicBezTo>
                    <a:pt x="15326" y="11648"/>
                    <a:pt x="15469" y="11587"/>
                    <a:pt x="15612" y="11566"/>
                  </a:cubicBezTo>
                  <a:lnTo>
                    <a:pt x="15735" y="11607"/>
                  </a:lnTo>
                  <a:cubicBezTo>
                    <a:pt x="15919" y="11607"/>
                    <a:pt x="16103" y="11689"/>
                    <a:pt x="16246" y="11832"/>
                  </a:cubicBezTo>
                  <a:cubicBezTo>
                    <a:pt x="16552" y="11852"/>
                    <a:pt x="16859" y="11934"/>
                    <a:pt x="17165" y="12057"/>
                  </a:cubicBezTo>
                  <a:cubicBezTo>
                    <a:pt x="17247" y="12097"/>
                    <a:pt x="17329" y="12138"/>
                    <a:pt x="17390" y="12200"/>
                  </a:cubicBezTo>
                  <a:cubicBezTo>
                    <a:pt x="17434" y="12214"/>
                    <a:pt x="17477" y="12228"/>
                    <a:pt x="17520" y="12228"/>
                  </a:cubicBezTo>
                  <a:cubicBezTo>
                    <a:pt x="17538" y="12228"/>
                    <a:pt x="17556" y="12226"/>
                    <a:pt x="17574" y="12220"/>
                  </a:cubicBezTo>
                  <a:cubicBezTo>
                    <a:pt x="17574" y="12220"/>
                    <a:pt x="17574" y="12200"/>
                    <a:pt x="17574" y="12179"/>
                  </a:cubicBezTo>
                  <a:cubicBezTo>
                    <a:pt x="17595" y="12200"/>
                    <a:pt x="17615" y="12220"/>
                    <a:pt x="17656" y="12240"/>
                  </a:cubicBezTo>
                  <a:cubicBezTo>
                    <a:pt x="17697" y="12261"/>
                    <a:pt x="17738" y="12281"/>
                    <a:pt x="17778" y="12302"/>
                  </a:cubicBezTo>
                  <a:lnTo>
                    <a:pt x="17922" y="12302"/>
                  </a:lnTo>
                  <a:cubicBezTo>
                    <a:pt x="17947" y="12327"/>
                    <a:pt x="17980" y="12344"/>
                    <a:pt x="18016" y="12344"/>
                  </a:cubicBezTo>
                  <a:cubicBezTo>
                    <a:pt x="18038" y="12344"/>
                    <a:pt x="18062" y="12338"/>
                    <a:pt x="18085" y="12322"/>
                  </a:cubicBezTo>
                  <a:lnTo>
                    <a:pt x="18126" y="12322"/>
                  </a:lnTo>
                  <a:cubicBezTo>
                    <a:pt x="18248" y="12302"/>
                    <a:pt x="18351" y="12281"/>
                    <a:pt x="18473" y="12261"/>
                  </a:cubicBezTo>
                  <a:cubicBezTo>
                    <a:pt x="18463" y="12189"/>
                    <a:pt x="18504" y="12174"/>
                    <a:pt x="18558" y="12174"/>
                  </a:cubicBezTo>
                  <a:cubicBezTo>
                    <a:pt x="18598" y="12174"/>
                    <a:pt x="18645" y="12183"/>
                    <a:pt x="18684" y="12183"/>
                  </a:cubicBezTo>
                  <a:cubicBezTo>
                    <a:pt x="18696" y="12183"/>
                    <a:pt x="18708" y="12182"/>
                    <a:pt x="18718" y="12179"/>
                  </a:cubicBezTo>
                  <a:cubicBezTo>
                    <a:pt x="18748" y="12209"/>
                    <a:pt x="18800" y="12228"/>
                    <a:pt x="18850" y="12228"/>
                  </a:cubicBezTo>
                  <a:cubicBezTo>
                    <a:pt x="18868" y="12228"/>
                    <a:pt x="18886" y="12225"/>
                    <a:pt x="18902" y="12220"/>
                  </a:cubicBezTo>
                  <a:cubicBezTo>
                    <a:pt x="18964" y="12179"/>
                    <a:pt x="19045" y="12159"/>
                    <a:pt x="19066" y="12077"/>
                  </a:cubicBezTo>
                  <a:cubicBezTo>
                    <a:pt x="19099" y="11956"/>
                    <a:pt x="19114" y="11900"/>
                    <a:pt x="19173" y="11900"/>
                  </a:cubicBezTo>
                  <a:cubicBezTo>
                    <a:pt x="19222" y="11900"/>
                    <a:pt x="19304" y="11940"/>
                    <a:pt x="19454" y="12016"/>
                  </a:cubicBezTo>
                  <a:cubicBezTo>
                    <a:pt x="19454" y="12016"/>
                    <a:pt x="19475" y="12057"/>
                    <a:pt x="19495" y="12057"/>
                  </a:cubicBezTo>
                  <a:lnTo>
                    <a:pt x="19577" y="12057"/>
                  </a:lnTo>
                  <a:cubicBezTo>
                    <a:pt x="19577" y="11995"/>
                    <a:pt x="19638" y="11975"/>
                    <a:pt x="19699" y="11954"/>
                  </a:cubicBezTo>
                  <a:cubicBezTo>
                    <a:pt x="19699" y="11975"/>
                    <a:pt x="19699" y="11995"/>
                    <a:pt x="19699" y="11995"/>
                  </a:cubicBezTo>
                  <a:cubicBezTo>
                    <a:pt x="19658" y="12036"/>
                    <a:pt x="19638" y="12057"/>
                    <a:pt x="19699" y="12097"/>
                  </a:cubicBezTo>
                  <a:cubicBezTo>
                    <a:pt x="19729" y="12127"/>
                    <a:pt x="19759" y="12146"/>
                    <a:pt x="19789" y="12146"/>
                  </a:cubicBezTo>
                  <a:cubicBezTo>
                    <a:pt x="19800" y="12146"/>
                    <a:pt x="19811" y="12144"/>
                    <a:pt x="19822" y="12138"/>
                  </a:cubicBezTo>
                  <a:cubicBezTo>
                    <a:pt x="19924" y="12097"/>
                    <a:pt x="20026" y="12077"/>
                    <a:pt x="20128" y="12057"/>
                  </a:cubicBezTo>
                  <a:cubicBezTo>
                    <a:pt x="20143" y="11986"/>
                    <a:pt x="20205" y="11964"/>
                    <a:pt x="20290" y="11964"/>
                  </a:cubicBezTo>
                  <a:cubicBezTo>
                    <a:pt x="20328" y="11964"/>
                    <a:pt x="20370" y="11968"/>
                    <a:pt x="20414" y="11975"/>
                  </a:cubicBezTo>
                  <a:cubicBezTo>
                    <a:pt x="20476" y="11975"/>
                    <a:pt x="20517" y="11954"/>
                    <a:pt x="20558" y="11914"/>
                  </a:cubicBezTo>
                  <a:cubicBezTo>
                    <a:pt x="20598" y="11873"/>
                    <a:pt x="20660" y="11852"/>
                    <a:pt x="20721" y="11852"/>
                  </a:cubicBezTo>
                  <a:cubicBezTo>
                    <a:pt x="20823" y="11852"/>
                    <a:pt x="20946" y="11873"/>
                    <a:pt x="21068" y="11893"/>
                  </a:cubicBezTo>
                  <a:cubicBezTo>
                    <a:pt x="21072" y="11893"/>
                    <a:pt x="21075" y="11893"/>
                    <a:pt x="21077" y="11893"/>
                  </a:cubicBezTo>
                  <a:lnTo>
                    <a:pt x="21077" y="11893"/>
                  </a:lnTo>
                  <a:cubicBezTo>
                    <a:pt x="21076" y="11897"/>
                    <a:pt x="21078" y="11903"/>
                    <a:pt x="21089" y="11914"/>
                  </a:cubicBezTo>
                  <a:cubicBezTo>
                    <a:pt x="21150" y="11975"/>
                    <a:pt x="21089" y="11975"/>
                    <a:pt x="21089" y="11975"/>
                  </a:cubicBezTo>
                  <a:lnTo>
                    <a:pt x="21068" y="11975"/>
                  </a:lnTo>
                  <a:cubicBezTo>
                    <a:pt x="21273" y="11975"/>
                    <a:pt x="21497" y="12016"/>
                    <a:pt x="21763" y="12036"/>
                  </a:cubicBezTo>
                  <a:lnTo>
                    <a:pt x="22029" y="12036"/>
                  </a:lnTo>
                  <a:lnTo>
                    <a:pt x="22131" y="12016"/>
                  </a:lnTo>
                  <a:cubicBezTo>
                    <a:pt x="22192" y="11995"/>
                    <a:pt x="22233" y="11954"/>
                    <a:pt x="22294" y="11934"/>
                  </a:cubicBezTo>
                  <a:lnTo>
                    <a:pt x="22397" y="11934"/>
                  </a:lnTo>
                  <a:cubicBezTo>
                    <a:pt x="22417" y="11934"/>
                    <a:pt x="22417" y="11954"/>
                    <a:pt x="22417" y="11975"/>
                  </a:cubicBezTo>
                  <a:cubicBezTo>
                    <a:pt x="22540" y="11975"/>
                    <a:pt x="22683" y="11954"/>
                    <a:pt x="22826" y="11954"/>
                  </a:cubicBezTo>
                  <a:cubicBezTo>
                    <a:pt x="23091" y="11934"/>
                    <a:pt x="23337" y="11893"/>
                    <a:pt x="23623" y="11893"/>
                  </a:cubicBezTo>
                  <a:cubicBezTo>
                    <a:pt x="23638" y="11890"/>
                    <a:pt x="23654" y="11889"/>
                    <a:pt x="23670" y="11889"/>
                  </a:cubicBezTo>
                  <a:cubicBezTo>
                    <a:pt x="23780" y="11889"/>
                    <a:pt x="23896" y="11950"/>
                    <a:pt x="23950" y="12057"/>
                  </a:cubicBezTo>
                  <a:cubicBezTo>
                    <a:pt x="24011" y="12036"/>
                    <a:pt x="24072" y="12016"/>
                    <a:pt x="24133" y="11975"/>
                  </a:cubicBezTo>
                  <a:lnTo>
                    <a:pt x="24133" y="11954"/>
                  </a:lnTo>
                  <a:cubicBezTo>
                    <a:pt x="24174" y="11934"/>
                    <a:pt x="24215" y="11914"/>
                    <a:pt x="24256" y="11914"/>
                  </a:cubicBezTo>
                  <a:cubicBezTo>
                    <a:pt x="24460" y="11893"/>
                    <a:pt x="24644" y="11811"/>
                    <a:pt x="24869" y="11791"/>
                  </a:cubicBezTo>
                  <a:cubicBezTo>
                    <a:pt x="24930" y="11791"/>
                    <a:pt x="25033" y="11852"/>
                    <a:pt x="25033" y="11893"/>
                  </a:cubicBezTo>
                  <a:cubicBezTo>
                    <a:pt x="25053" y="11934"/>
                    <a:pt x="25053" y="12016"/>
                    <a:pt x="25073" y="12077"/>
                  </a:cubicBezTo>
                  <a:lnTo>
                    <a:pt x="25094" y="12077"/>
                  </a:lnTo>
                  <a:lnTo>
                    <a:pt x="25380" y="12261"/>
                  </a:lnTo>
                  <a:lnTo>
                    <a:pt x="25482" y="12261"/>
                  </a:lnTo>
                  <a:cubicBezTo>
                    <a:pt x="25605" y="12169"/>
                    <a:pt x="25753" y="12123"/>
                    <a:pt x="25901" y="12123"/>
                  </a:cubicBezTo>
                  <a:cubicBezTo>
                    <a:pt x="26049" y="12123"/>
                    <a:pt x="26197" y="12169"/>
                    <a:pt x="26320" y="12261"/>
                  </a:cubicBezTo>
                  <a:lnTo>
                    <a:pt x="26524" y="12322"/>
                  </a:lnTo>
                  <a:cubicBezTo>
                    <a:pt x="26626" y="12261"/>
                    <a:pt x="26729" y="12240"/>
                    <a:pt x="26851" y="12240"/>
                  </a:cubicBezTo>
                  <a:cubicBezTo>
                    <a:pt x="26892" y="12240"/>
                    <a:pt x="26913" y="12261"/>
                    <a:pt x="26933" y="12281"/>
                  </a:cubicBezTo>
                  <a:cubicBezTo>
                    <a:pt x="26953" y="12281"/>
                    <a:pt x="26953" y="12302"/>
                    <a:pt x="26953" y="12322"/>
                  </a:cubicBezTo>
                  <a:cubicBezTo>
                    <a:pt x="26953" y="12343"/>
                    <a:pt x="26953" y="12383"/>
                    <a:pt x="26933" y="12404"/>
                  </a:cubicBezTo>
                  <a:cubicBezTo>
                    <a:pt x="26913" y="12445"/>
                    <a:pt x="26892" y="12465"/>
                    <a:pt x="26913" y="12506"/>
                  </a:cubicBezTo>
                  <a:cubicBezTo>
                    <a:pt x="26913" y="12527"/>
                    <a:pt x="26933" y="12527"/>
                    <a:pt x="26953" y="12547"/>
                  </a:cubicBezTo>
                  <a:cubicBezTo>
                    <a:pt x="26974" y="12567"/>
                    <a:pt x="26994" y="12588"/>
                    <a:pt x="27015" y="12588"/>
                  </a:cubicBezTo>
                  <a:cubicBezTo>
                    <a:pt x="27045" y="12588"/>
                    <a:pt x="27071" y="12578"/>
                    <a:pt x="27096" y="12578"/>
                  </a:cubicBezTo>
                  <a:cubicBezTo>
                    <a:pt x="27122" y="12578"/>
                    <a:pt x="27148" y="12588"/>
                    <a:pt x="27178" y="12629"/>
                  </a:cubicBezTo>
                  <a:cubicBezTo>
                    <a:pt x="27219" y="12670"/>
                    <a:pt x="27260" y="12710"/>
                    <a:pt x="27321" y="12710"/>
                  </a:cubicBezTo>
                  <a:cubicBezTo>
                    <a:pt x="27403" y="12710"/>
                    <a:pt x="27485" y="12751"/>
                    <a:pt x="27526" y="12833"/>
                  </a:cubicBezTo>
                  <a:cubicBezTo>
                    <a:pt x="27771" y="12894"/>
                    <a:pt x="27996" y="12935"/>
                    <a:pt x="28241" y="12956"/>
                  </a:cubicBezTo>
                  <a:lnTo>
                    <a:pt x="28425" y="12956"/>
                  </a:lnTo>
                  <a:cubicBezTo>
                    <a:pt x="28466" y="12956"/>
                    <a:pt x="28486" y="12915"/>
                    <a:pt x="28527" y="12915"/>
                  </a:cubicBezTo>
                  <a:cubicBezTo>
                    <a:pt x="28558" y="12899"/>
                    <a:pt x="28592" y="12892"/>
                    <a:pt x="28626" y="12892"/>
                  </a:cubicBezTo>
                  <a:cubicBezTo>
                    <a:pt x="28681" y="12892"/>
                    <a:pt x="28734" y="12910"/>
                    <a:pt x="28772" y="12935"/>
                  </a:cubicBezTo>
                  <a:lnTo>
                    <a:pt x="28833" y="12997"/>
                  </a:lnTo>
                  <a:cubicBezTo>
                    <a:pt x="28976" y="12997"/>
                    <a:pt x="29140" y="13017"/>
                    <a:pt x="29283" y="13037"/>
                  </a:cubicBezTo>
                  <a:lnTo>
                    <a:pt x="29405" y="12997"/>
                  </a:lnTo>
                  <a:cubicBezTo>
                    <a:pt x="29446" y="12986"/>
                    <a:pt x="29492" y="12981"/>
                    <a:pt x="29538" y="12981"/>
                  </a:cubicBezTo>
                  <a:cubicBezTo>
                    <a:pt x="29584" y="12981"/>
                    <a:pt x="29630" y="12986"/>
                    <a:pt x="29671" y="12997"/>
                  </a:cubicBezTo>
                  <a:cubicBezTo>
                    <a:pt x="29733" y="13012"/>
                    <a:pt x="29819" y="13051"/>
                    <a:pt x="29874" y="13051"/>
                  </a:cubicBezTo>
                  <a:cubicBezTo>
                    <a:pt x="29892" y="13051"/>
                    <a:pt x="29906" y="13047"/>
                    <a:pt x="29916" y="13037"/>
                  </a:cubicBezTo>
                  <a:cubicBezTo>
                    <a:pt x="29978" y="12997"/>
                    <a:pt x="30100" y="12915"/>
                    <a:pt x="30059" y="12772"/>
                  </a:cubicBezTo>
                  <a:cubicBezTo>
                    <a:pt x="30039" y="12751"/>
                    <a:pt x="30039" y="12751"/>
                    <a:pt x="30039" y="12731"/>
                  </a:cubicBezTo>
                  <a:cubicBezTo>
                    <a:pt x="30018" y="12608"/>
                    <a:pt x="30100" y="12527"/>
                    <a:pt x="30264" y="12527"/>
                  </a:cubicBezTo>
                  <a:cubicBezTo>
                    <a:pt x="30305" y="12527"/>
                    <a:pt x="30345" y="12547"/>
                    <a:pt x="30366" y="12547"/>
                  </a:cubicBezTo>
                  <a:cubicBezTo>
                    <a:pt x="30407" y="12567"/>
                    <a:pt x="30427" y="12608"/>
                    <a:pt x="30468" y="12608"/>
                  </a:cubicBezTo>
                  <a:cubicBezTo>
                    <a:pt x="30529" y="12629"/>
                    <a:pt x="30570" y="12670"/>
                    <a:pt x="30611" y="12710"/>
                  </a:cubicBezTo>
                  <a:cubicBezTo>
                    <a:pt x="30795" y="12608"/>
                    <a:pt x="30979" y="12547"/>
                    <a:pt x="31183" y="12547"/>
                  </a:cubicBezTo>
                  <a:cubicBezTo>
                    <a:pt x="31206" y="12545"/>
                    <a:pt x="31228" y="12544"/>
                    <a:pt x="31251" y="12544"/>
                  </a:cubicBezTo>
                  <a:cubicBezTo>
                    <a:pt x="31452" y="12544"/>
                    <a:pt x="31649" y="12627"/>
                    <a:pt x="31796" y="12792"/>
                  </a:cubicBezTo>
                  <a:lnTo>
                    <a:pt x="31919" y="12833"/>
                  </a:lnTo>
                  <a:cubicBezTo>
                    <a:pt x="32001" y="12792"/>
                    <a:pt x="32082" y="12751"/>
                    <a:pt x="32185" y="12731"/>
                  </a:cubicBezTo>
                  <a:cubicBezTo>
                    <a:pt x="32276" y="12712"/>
                    <a:pt x="32372" y="12702"/>
                    <a:pt x="32469" y="12702"/>
                  </a:cubicBezTo>
                  <a:cubicBezTo>
                    <a:pt x="32587" y="12702"/>
                    <a:pt x="32705" y="12718"/>
                    <a:pt x="32818" y="12751"/>
                  </a:cubicBezTo>
                  <a:cubicBezTo>
                    <a:pt x="32961" y="12670"/>
                    <a:pt x="33104" y="12629"/>
                    <a:pt x="33268" y="12608"/>
                  </a:cubicBezTo>
                  <a:lnTo>
                    <a:pt x="33574" y="12608"/>
                  </a:lnTo>
                  <a:cubicBezTo>
                    <a:pt x="33727" y="12438"/>
                    <a:pt x="34037" y="12353"/>
                    <a:pt x="34360" y="12353"/>
                  </a:cubicBezTo>
                  <a:cubicBezTo>
                    <a:pt x="34425" y="12353"/>
                    <a:pt x="34490" y="12356"/>
                    <a:pt x="34555" y="12363"/>
                  </a:cubicBezTo>
                  <a:cubicBezTo>
                    <a:pt x="34575" y="12343"/>
                    <a:pt x="34616" y="12322"/>
                    <a:pt x="34657" y="12322"/>
                  </a:cubicBezTo>
                  <a:cubicBezTo>
                    <a:pt x="34800" y="12322"/>
                    <a:pt x="34861" y="12220"/>
                    <a:pt x="34943" y="12159"/>
                  </a:cubicBezTo>
                  <a:lnTo>
                    <a:pt x="35086" y="12159"/>
                  </a:lnTo>
                  <a:cubicBezTo>
                    <a:pt x="35127" y="12077"/>
                    <a:pt x="35107" y="11975"/>
                    <a:pt x="35250" y="11975"/>
                  </a:cubicBezTo>
                  <a:lnTo>
                    <a:pt x="35454" y="11852"/>
                  </a:lnTo>
                  <a:cubicBezTo>
                    <a:pt x="35434" y="11811"/>
                    <a:pt x="35413" y="11791"/>
                    <a:pt x="35393" y="11750"/>
                  </a:cubicBezTo>
                  <a:cubicBezTo>
                    <a:pt x="35372" y="11709"/>
                    <a:pt x="35352" y="11668"/>
                    <a:pt x="35331" y="11648"/>
                  </a:cubicBezTo>
                  <a:cubicBezTo>
                    <a:pt x="35353" y="11642"/>
                    <a:pt x="35375" y="11640"/>
                    <a:pt x="35397" y="11640"/>
                  </a:cubicBezTo>
                  <a:cubicBezTo>
                    <a:pt x="35457" y="11640"/>
                    <a:pt x="35517" y="11659"/>
                    <a:pt x="35577" y="11689"/>
                  </a:cubicBezTo>
                  <a:cubicBezTo>
                    <a:pt x="35597" y="11709"/>
                    <a:pt x="35617" y="11750"/>
                    <a:pt x="35658" y="11770"/>
                  </a:cubicBezTo>
                  <a:cubicBezTo>
                    <a:pt x="35740" y="11852"/>
                    <a:pt x="35842" y="11873"/>
                    <a:pt x="35965" y="11873"/>
                  </a:cubicBezTo>
                  <a:cubicBezTo>
                    <a:pt x="36047" y="11852"/>
                    <a:pt x="36128" y="11811"/>
                    <a:pt x="36210" y="11791"/>
                  </a:cubicBezTo>
                  <a:lnTo>
                    <a:pt x="36476" y="11791"/>
                  </a:lnTo>
                  <a:cubicBezTo>
                    <a:pt x="36537" y="11811"/>
                    <a:pt x="36619" y="11873"/>
                    <a:pt x="36680" y="11873"/>
                  </a:cubicBezTo>
                  <a:lnTo>
                    <a:pt x="36782" y="11852"/>
                  </a:lnTo>
                  <a:cubicBezTo>
                    <a:pt x="36884" y="11811"/>
                    <a:pt x="36966" y="11730"/>
                    <a:pt x="36925" y="11627"/>
                  </a:cubicBezTo>
                  <a:cubicBezTo>
                    <a:pt x="36925" y="11607"/>
                    <a:pt x="36925" y="11607"/>
                    <a:pt x="36925" y="11587"/>
                  </a:cubicBezTo>
                  <a:cubicBezTo>
                    <a:pt x="36925" y="11505"/>
                    <a:pt x="36987" y="11444"/>
                    <a:pt x="37109" y="11423"/>
                  </a:cubicBezTo>
                  <a:cubicBezTo>
                    <a:pt x="37177" y="11355"/>
                    <a:pt x="37273" y="11316"/>
                    <a:pt x="37373" y="11316"/>
                  </a:cubicBezTo>
                  <a:cubicBezTo>
                    <a:pt x="37394" y="11316"/>
                    <a:pt x="37415" y="11317"/>
                    <a:pt x="37436" y="11321"/>
                  </a:cubicBezTo>
                  <a:cubicBezTo>
                    <a:pt x="37504" y="11266"/>
                    <a:pt x="37600" y="11239"/>
                    <a:pt x="37692" y="11239"/>
                  </a:cubicBezTo>
                  <a:cubicBezTo>
                    <a:pt x="37738" y="11239"/>
                    <a:pt x="37783" y="11246"/>
                    <a:pt x="37824" y="11260"/>
                  </a:cubicBezTo>
                  <a:cubicBezTo>
                    <a:pt x="38131" y="11341"/>
                    <a:pt x="38315" y="11505"/>
                    <a:pt x="38601" y="11587"/>
                  </a:cubicBezTo>
                  <a:cubicBezTo>
                    <a:pt x="38831" y="11677"/>
                    <a:pt x="38990" y="11708"/>
                    <a:pt x="39122" y="11708"/>
                  </a:cubicBezTo>
                  <a:cubicBezTo>
                    <a:pt x="39377" y="11708"/>
                    <a:pt x="39532" y="11593"/>
                    <a:pt x="39909" y="11566"/>
                  </a:cubicBezTo>
                  <a:cubicBezTo>
                    <a:pt x="39956" y="11560"/>
                    <a:pt x="40004" y="11558"/>
                    <a:pt x="40052" y="11558"/>
                  </a:cubicBezTo>
                  <a:cubicBezTo>
                    <a:pt x="40166" y="11558"/>
                    <a:pt x="40277" y="11572"/>
                    <a:pt x="40379" y="11587"/>
                  </a:cubicBezTo>
                  <a:cubicBezTo>
                    <a:pt x="40419" y="11546"/>
                    <a:pt x="40481" y="11505"/>
                    <a:pt x="40542" y="11505"/>
                  </a:cubicBezTo>
                  <a:lnTo>
                    <a:pt x="40767" y="11464"/>
                  </a:lnTo>
                  <a:cubicBezTo>
                    <a:pt x="40808" y="11423"/>
                    <a:pt x="40849" y="11382"/>
                    <a:pt x="40910" y="11341"/>
                  </a:cubicBezTo>
                  <a:lnTo>
                    <a:pt x="40910" y="0"/>
                  </a:lnTo>
                  <a:close/>
                </a:path>
              </a:pathLst>
            </a:custGeom>
            <a:solidFill>
              <a:srgbClr val="FFFFFF"/>
            </a:solidFill>
            <a:ln>
              <a:noFill/>
            </a:ln>
            <a:effectLst>
              <a:outerShdw blurRad="185738" dist="57150" dir="264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99;p40"/>
            <p:cNvSpPr/>
            <p:nvPr/>
          </p:nvSpPr>
          <p:spPr>
            <a:xfrm>
              <a:off x="3861575" y="518800"/>
              <a:ext cx="1025325" cy="322875"/>
            </a:xfrm>
            <a:custGeom>
              <a:avLst/>
              <a:gdLst/>
              <a:ahLst/>
              <a:cxnLst/>
              <a:rect l="l" t="t" r="r" b="b"/>
              <a:pathLst>
                <a:path w="41013" h="12915" extrusionOk="0">
                  <a:moveTo>
                    <a:pt x="1" y="1"/>
                  </a:moveTo>
                  <a:lnTo>
                    <a:pt x="1" y="12241"/>
                  </a:lnTo>
                  <a:cubicBezTo>
                    <a:pt x="47" y="12221"/>
                    <a:pt x="95" y="12212"/>
                    <a:pt x="142" y="12212"/>
                  </a:cubicBezTo>
                  <a:cubicBezTo>
                    <a:pt x="242" y="12212"/>
                    <a:pt x="340" y="12253"/>
                    <a:pt x="410" y="12322"/>
                  </a:cubicBezTo>
                  <a:cubicBezTo>
                    <a:pt x="450" y="12363"/>
                    <a:pt x="471" y="12424"/>
                    <a:pt x="532" y="12465"/>
                  </a:cubicBezTo>
                  <a:cubicBezTo>
                    <a:pt x="553" y="12486"/>
                    <a:pt x="573" y="12486"/>
                    <a:pt x="593" y="12506"/>
                  </a:cubicBezTo>
                  <a:cubicBezTo>
                    <a:pt x="696" y="12506"/>
                    <a:pt x="777" y="12547"/>
                    <a:pt x="839" y="12629"/>
                  </a:cubicBezTo>
                  <a:cubicBezTo>
                    <a:pt x="859" y="12649"/>
                    <a:pt x="900" y="12649"/>
                    <a:pt x="941" y="12649"/>
                  </a:cubicBezTo>
                  <a:cubicBezTo>
                    <a:pt x="1002" y="12629"/>
                    <a:pt x="1043" y="12608"/>
                    <a:pt x="1084" y="12588"/>
                  </a:cubicBezTo>
                  <a:cubicBezTo>
                    <a:pt x="1125" y="12568"/>
                    <a:pt x="1145" y="12547"/>
                    <a:pt x="1145" y="12506"/>
                  </a:cubicBezTo>
                  <a:cubicBezTo>
                    <a:pt x="1179" y="12527"/>
                    <a:pt x="1211" y="12531"/>
                    <a:pt x="1242" y="12531"/>
                  </a:cubicBezTo>
                  <a:cubicBezTo>
                    <a:pt x="1267" y="12531"/>
                    <a:pt x="1291" y="12528"/>
                    <a:pt x="1316" y="12528"/>
                  </a:cubicBezTo>
                  <a:cubicBezTo>
                    <a:pt x="1353" y="12528"/>
                    <a:pt x="1390" y="12535"/>
                    <a:pt x="1431" y="12568"/>
                  </a:cubicBezTo>
                  <a:lnTo>
                    <a:pt x="1554" y="12568"/>
                  </a:lnTo>
                  <a:cubicBezTo>
                    <a:pt x="1717" y="12527"/>
                    <a:pt x="1860" y="12506"/>
                    <a:pt x="2024" y="12506"/>
                  </a:cubicBezTo>
                  <a:cubicBezTo>
                    <a:pt x="2065" y="12527"/>
                    <a:pt x="2126" y="12547"/>
                    <a:pt x="2146" y="12608"/>
                  </a:cubicBezTo>
                  <a:cubicBezTo>
                    <a:pt x="2392" y="12608"/>
                    <a:pt x="2657" y="12711"/>
                    <a:pt x="2698" y="12894"/>
                  </a:cubicBezTo>
                  <a:lnTo>
                    <a:pt x="2902" y="12894"/>
                  </a:lnTo>
                  <a:cubicBezTo>
                    <a:pt x="2902" y="12894"/>
                    <a:pt x="2923" y="12894"/>
                    <a:pt x="2923" y="12874"/>
                  </a:cubicBezTo>
                  <a:cubicBezTo>
                    <a:pt x="2923" y="12813"/>
                    <a:pt x="2964" y="12792"/>
                    <a:pt x="3025" y="12792"/>
                  </a:cubicBezTo>
                  <a:cubicBezTo>
                    <a:pt x="3082" y="12786"/>
                    <a:pt x="3121" y="12782"/>
                    <a:pt x="3152" y="12782"/>
                  </a:cubicBezTo>
                  <a:cubicBezTo>
                    <a:pt x="3221" y="12782"/>
                    <a:pt x="3247" y="12803"/>
                    <a:pt x="3332" y="12874"/>
                  </a:cubicBezTo>
                  <a:lnTo>
                    <a:pt x="3352" y="12915"/>
                  </a:lnTo>
                  <a:cubicBezTo>
                    <a:pt x="3475" y="12854"/>
                    <a:pt x="3577" y="12833"/>
                    <a:pt x="3699" y="12813"/>
                  </a:cubicBezTo>
                  <a:cubicBezTo>
                    <a:pt x="3740" y="12772"/>
                    <a:pt x="3781" y="12751"/>
                    <a:pt x="3822" y="12751"/>
                  </a:cubicBezTo>
                  <a:cubicBezTo>
                    <a:pt x="3904" y="12711"/>
                    <a:pt x="4006" y="12711"/>
                    <a:pt x="4088" y="12711"/>
                  </a:cubicBezTo>
                  <a:cubicBezTo>
                    <a:pt x="4129" y="12711"/>
                    <a:pt x="4149" y="12690"/>
                    <a:pt x="4169" y="12670"/>
                  </a:cubicBezTo>
                  <a:cubicBezTo>
                    <a:pt x="4176" y="12663"/>
                    <a:pt x="4190" y="12661"/>
                    <a:pt x="4206" y="12661"/>
                  </a:cubicBezTo>
                  <a:cubicBezTo>
                    <a:pt x="4240" y="12661"/>
                    <a:pt x="4285" y="12670"/>
                    <a:pt x="4312" y="12670"/>
                  </a:cubicBezTo>
                  <a:cubicBezTo>
                    <a:pt x="4353" y="12670"/>
                    <a:pt x="4435" y="12731"/>
                    <a:pt x="4517" y="12751"/>
                  </a:cubicBezTo>
                  <a:lnTo>
                    <a:pt x="4578" y="12751"/>
                  </a:lnTo>
                  <a:cubicBezTo>
                    <a:pt x="4660" y="12711"/>
                    <a:pt x="4762" y="12649"/>
                    <a:pt x="4864" y="12608"/>
                  </a:cubicBezTo>
                  <a:lnTo>
                    <a:pt x="4864" y="12588"/>
                  </a:lnTo>
                  <a:cubicBezTo>
                    <a:pt x="4864" y="12568"/>
                    <a:pt x="4885" y="12527"/>
                    <a:pt x="4885" y="12506"/>
                  </a:cubicBezTo>
                  <a:cubicBezTo>
                    <a:pt x="4925" y="12404"/>
                    <a:pt x="4987" y="12343"/>
                    <a:pt x="5089" y="12322"/>
                  </a:cubicBezTo>
                  <a:cubicBezTo>
                    <a:pt x="5293" y="12036"/>
                    <a:pt x="5600" y="11811"/>
                    <a:pt x="5968" y="11730"/>
                  </a:cubicBezTo>
                  <a:cubicBezTo>
                    <a:pt x="5927" y="11689"/>
                    <a:pt x="5906" y="11648"/>
                    <a:pt x="5886" y="11607"/>
                  </a:cubicBezTo>
                  <a:cubicBezTo>
                    <a:pt x="5845" y="11525"/>
                    <a:pt x="5845" y="11464"/>
                    <a:pt x="5927" y="11423"/>
                  </a:cubicBezTo>
                  <a:cubicBezTo>
                    <a:pt x="5947" y="11403"/>
                    <a:pt x="5968" y="11382"/>
                    <a:pt x="6008" y="11382"/>
                  </a:cubicBezTo>
                  <a:lnTo>
                    <a:pt x="6070" y="11382"/>
                  </a:lnTo>
                  <a:cubicBezTo>
                    <a:pt x="6090" y="11362"/>
                    <a:pt x="6111" y="11362"/>
                    <a:pt x="6152" y="11341"/>
                  </a:cubicBezTo>
                  <a:lnTo>
                    <a:pt x="6233" y="11341"/>
                  </a:lnTo>
                  <a:cubicBezTo>
                    <a:pt x="6321" y="11341"/>
                    <a:pt x="6393" y="11386"/>
                    <a:pt x="6464" y="11386"/>
                  </a:cubicBezTo>
                  <a:cubicBezTo>
                    <a:pt x="6476" y="11386"/>
                    <a:pt x="6487" y="11385"/>
                    <a:pt x="6499" y="11382"/>
                  </a:cubicBezTo>
                  <a:lnTo>
                    <a:pt x="6499" y="11301"/>
                  </a:lnTo>
                  <a:cubicBezTo>
                    <a:pt x="6513" y="11279"/>
                    <a:pt x="6538" y="11273"/>
                    <a:pt x="6567" y="11273"/>
                  </a:cubicBezTo>
                  <a:cubicBezTo>
                    <a:pt x="6607" y="11273"/>
                    <a:pt x="6654" y="11285"/>
                    <a:pt x="6691" y="11285"/>
                  </a:cubicBezTo>
                  <a:cubicBezTo>
                    <a:pt x="6703" y="11285"/>
                    <a:pt x="6714" y="11283"/>
                    <a:pt x="6724" y="11280"/>
                  </a:cubicBezTo>
                  <a:lnTo>
                    <a:pt x="6765" y="11341"/>
                  </a:lnTo>
                  <a:cubicBezTo>
                    <a:pt x="6867" y="11301"/>
                    <a:pt x="6969" y="11260"/>
                    <a:pt x="7091" y="11260"/>
                  </a:cubicBezTo>
                  <a:cubicBezTo>
                    <a:pt x="7071" y="11239"/>
                    <a:pt x="7051" y="11198"/>
                    <a:pt x="7051" y="11178"/>
                  </a:cubicBezTo>
                  <a:lnTo>
                    <a:pt x="7051" y="11178"/>
                  </a:lnTo>
                  <a:lnTo>
                    <a:pt x="7132" y="11219"/>
                  </a:lnTo>
                  <a:cubicBezTo>
                    <a:pt x="7153" y="11219"/>
                    <a:pt x="7173" y="11239"/>
                    <a:pt x="7173" y="11239"/>
                  </a:cubicBezTo>
                  <a:cubicBezTo>
                    <a:pt x="7275" y="11239"/>
                    <a:pt x="7378" y="11260"/>
                    <a:pt x="7480" y="11301"/>
                  </a:cubicBezTo>
                  <a:cubicBezTo>
                    <a:pt x="7582" y="11341"/>
                    <a:pt x="7664" y="11423"/>
                    <a:pt x="7704" y="11525"/>
                  </a:cubicBezTo>
                  <a:cubicBezTo>
                    <a:pt x="7725" y="11515"/>
                    <a:pt x="7745" y="11510"/>
                    <a:pt x="7763" y="11510"/>
                  </a:cubicBezTo>
                  <a:cubicBezTo>
                    <a:pt x="7781" y="11510"/>
                    <a:pt x="7796" y="11515"/>
                    <a:pt x="7807" y="11525"/>
                  </a:cubicBezTo>
                  <a:cubicBezTo>
                    <a:pt x="7868" y="11546"/>
                    <a:pt x="7929" y="11566"/>
                    <a:pt x="7970" y="11587"/>
                  </a:cubicBezTo>
                  <a:cubicBezTo>
                    <a:pt x="8196" y="11611"/>
                    <a:pt x="8425" y="11622"/>
                    <a:pt x="8654" y="11622"/>
                  </a:cubicBezTo>
                  <a:cubicBezTo>
                    <a:pt x="9007" y="11622"/>
                    <a:pt x="9361" y="11595"/>
                    <a:pt x="9707" y="11546"/>
                  </a:cubicBezTo>
                  <a:lnTo>
                    <a:pt x="9973" y="11546"/>
                  </a:lnTo>
                  <a:cubicBezTo>
                    <a:pt x="10014" y="11525"/>
                    <a:pt x="10054" y="11525"/>
                    <a:pt x="10095" y="11525"/>
                  </a:cubicBezTo>
                  <a:lnTo>
                    <a:pt x="10054" y="11546"/>
                  </a:lnTo>
                  <a:cubicBezTo>
                    <a:pt x="10177" y="11566"/>
                    <a:pt x="10320" y="11628"/>
                    <a:pt x="10422" y="11709"/>
                  </a:cubicBezTo>
                  <a:lnTo>
                    <a:pt x="10524" y="11689"/>
                  </a:lnTo>
                  <a:cubicBezTo>
                    <a:pt x="10582" y="11673"/>
                    <a:pt x="10641" y="11666"/>
                    <a:pt x="10699" y="11666"/>
                  </a:cubicBezTo>
                  <a:cubicBezTo>
                    <a:pt x="10869" y="11666"/>
                    <a:pt x="11036" y="11731"/>
                    <a:pt x="11158" y="11852"/>
                  </a:cubicBezTo>
                  <a:cubicBezTo>
                    <a:pt x="11250" y="11842"/>
                    <a:pt x="11337" y="11837"/>
                    <a:pt x="11421" y="11837"/>
                  </a:cubicBezTo>
                  <a:cubicBezTo>
                    <a:pt x="11505" y="11837"/>
                    <a:pt x="11587" y="11842"/>
                    <a:pt x="11669" y="11852"/>
                  </a:cubicBezTo>
                  <a:lnTo>
                    <a:pt x="11648" y="11771"/>
                  </a:lnTo>
                  <a:lnTo>
                    <a:pt x="11812" y="11730"/>
                  </a:lnTo>
                  <a:cubicBezTo>
                    <a:pt x="11842" y="11700"/>
                    <a:pt x="11883" y="11681"/>
                    <a:pt x="11926" y="11681"/>
                  </a:cubicBezTo>
                  <a:cubicBezTo>
                    <a:pt x="11942" y="11681"/>
                    <a:pt x="11959" y="11683"/>
                    <a:pt x="11975" y="11689"/>
                  </a:cubicBezTo>
                  <a:cubicBezTo>
                    <a:pt x="11996" y="11668"/>
                    <a:pt x="12037" y="11668"/>
                    <a:pt x="12077" y="11648"/>
                  </a:cubicBezTo>
                  <a:cubicBezTo>
                    <a:pt x="12098" y="11628"/>
                    <a:pt x="12139" y="11607"/>
                    <a:pt x="12180" y="11607"/>
                  </a:cubicBezTo>
                  <a:cubicBezTo>
                    <a:pt x="12180" y="11648"/>
                    <a:pt x="12200" y="11689"/>
                    <a:pt x="12261" y="11709"/>
                  </a:cubicBezTo>
                  <a:cubicBezTo>
                    <a:pt x="12323" y="11689"/>
                    <a:pt x="12384" y="11668"/>
                    <a:pt x="12445" y="11648"/>
                  </a:cubicBezTo>
                  <a:cubicBezTo>
                    <a:pt x="12466" y="11587"/>
                    <a:pt x="12547" y="11546"/>
                    <a:pt x="12588" y="11505"/>
                  </a:cubicBezTo>
                  <a:lnTo>
                    <a:pt x="12609" y="11505"/>
                  </a:lnTo>
                  <a:lnTo>
                    <a:pt x="12670" y="11566"/>
                  </a:lnTo>
                  <a:cubicBezTo>
                    <a:pt x="12895" y="11546"/>
                    <a:pt x="13120" y="11525"/>
                    <a:pt x="13344" y="11525"/>
                  </a:cubicBezTo>
                  <a:cubicBezTo>
                    <a:pt x="13630" y="11525"/>
                    <a:pt x="13876" y="11505"/>
                    <a:pt x="14121" y="11505"/>
                  </a:cubicBezTo>
                  <a:cubicBezTo>
                    <a:pt x="14171" y="11480"/>
                    <a:pt x="14230" y="11462"/>
                    <a:pt x="14286" y="11462"/>
                  </a:cubicBezTo>
                  <a:cubicBezTo>
                    <a:pt x="14321" y="11462"/>
                    <a:pt x="14355" y="11469"/>
                    <a:pt x="14386" y="11484"/>
                  </a:cubicBezTo>
                  <a:cubicBezTo>
                    <a:pt x="14407" y="11484"/>
                    <a:pt x="14427" y="11505"/>
                    <a:pt x="14448" y="11525"/>
                  </a:cubicBezTo>
                  <a:cubicBezTo>
                    <a:pt x="14632" y="11525"/>
                    <a:pt x="14836" y="11566"/>
                    <a:pt x="15020" y="11607"/>
                  </a:cubicBezTo>
                  <a:cubicBezTo>
                    <a:pt x="15061" y="11628"/>
                    <a:pt x="15102" y="11628"/>
                    <a:pt x="15142" y="11648"/>
                  </a:cubicBezTo>
                  <a:lnTo>
                    <a:pt x="15183" y="11648"/>
                  </a:lnTo>
                  <a:cubicBezTo>
                    <a:pt x="15326" y="11607"/>
                    <a:pt x="15469" y="11566"/>
                    <a:pt x="15612" y="11525"/>
                  </a:cubicBezTo>
                  <a:lnTo>
                    <a:pt x="15735" y="11566"/>
                  </a:lnTo>
                  <a:cubicBezTo>
                    <a:pt x="15939" y="11566"/>
                    <a:pt x="16123" y="11648"/>
                    <a:pt x="16246" y="11791"/>
                  </a:cubicBezTo>
                  <a:cubicBezTo>
                    <a:pt x="16573" y="11832"/>
                    <a:pt x="16879" y="11893"/>
                    <a:pt x="17165" y="12036"/>
                  </a:cubicBezTo>
                  <a:cubicBezTo>
                    <a:pt x="17268" y="12057"/>
                    <a:pt x="17329" y="12118"/>
                    <a:pt x="17411" y="12179"/>
                  </a:cubicBezTo>
                  <a:cubicBezTo>
                    <a:pt x="17452" y="12200"/>
                    <a:pt x="17513" y="12200"/>
                    <a:pt x="17574" y="12200"/>
                  </a:cubicBezTo>
                  <a:cubicBezTo>
                    <a:pt x="17574" y="12179"/>
                    <a:pt x="17574" y="12159"/>
                    <a:pt x="17574" y="12159"/>
                  </a:cubicBezTo>
                  <a:cubicBezTo>
                    <a:pt x="17595" y="12179"/>
                    <a:pt x="17635" y="12200"/>
                    <a:pt x="17656" y="12200"/>
                  </a:cubicBezTo>
                  <a:cubicBezTo>
                    <a:pt x="17697" y="12241"/>
                    <a:pt x="17758" y="12241"/>
                    <a:pt x="17799" y="12261"/>
                  </a:cubicBezTo>
                  <a:lnTo>
                    <a:pt x="17942" y="12261"/>
                  </a:lnTo>
                  <a:cubicBezTo>
                    <a:pt x="17964" y="12295"/>
                    <a:pt x="17993" y="12310"/>
                    <a:pt x="18021" y="12310"/>
                  </a:cubicBezTo>
                  <a:cubicBezTo>
                    <a:pt x="18044" y="12310"/>
                    <a:pt x="18067" y="12300"/>
                    <a:pt x="18085" y="12281"/>
                  </a:cubicBezTo>
                  <a:lnTo>
                    <a:pt x="18126" y="12281"/>
                  </a:lnTo>
                  <a:cubicBezTo>
                    <a:pt x="18248" y="12261"/>
                    <a:pt x="18371" y="12241"/>
                    <a:pt x="18473" y="12220"/>
                  </a:cubicBezTo>
                  <a:cubicBezTo>
                    <a:pt x="18463" y="12149"/>
                    <a:pt x="18504" y="12133"/>
                    <a:pt x="18558" y="12133"/>
                  </a:cubicBezTo>
                  <a:cubicBezTo>
                    <a:pt x="18598" y="12133"/>
                    <a:pt x="18645" y="12142"/>
                    <a:pt x="18684" y="12142"/>
                  </a:cubicBezTo>
                  <a:cubicBezTo>
                    <a:pt x="18696" y="12142"/>
                    <a:pt x="18708" y="12141"/>
                    <a:pt x="18718" y="12138"/>
                  </a:cubicBezTo>
                  <a:cubicBezTo>
                    <a:pt x="18763" y="12168"/>
                    <a:pt x="18808" y="12187"/>
                    <a:pt x="18853" y="12187"/>
                  </a:cubicBezTo>
                  <a:cubicBezTo>
                    <a:pt x="18870" y="12187"/>
                    <a:pt x="18886" y="12185"/>
                    <a:pt x="18902" y="12179"/>
                  </a:cubicBezTo>
                  <a:cubicBezTo>
                    <a:pt x="18984" y="12138"/>
                    <a:pt x="19045" y="12118"/>
                    <a:pt x="19066" y="12036"/>
                  </a:cubicBezTo>
                  <a:cubicBezTo>
                    <a:pt x="19108" y="11921"/>
                    <a:pt x="19128" y="11870"/>
                    <a:pt x="19180" y="11870"/>
                  </a:cubicBezTo>
                  <a:cubicBezTo>
                    <a:pt x="19228" y="11870"/>
                    <a:pt x="19305" y="11916"/>
                    <a:pt x="19454" y="11995"/>
                  </a:cubicBezTo>
                  <a:cubicBezTo>
                    <a:pt x="19475" y="11995"/>
                    <a:pt x="19495" y="12016"/>
                    <a:pt x="19495" y="12016"/>
                  </a:cubicBezTo>
                  <a:lnTo>
                    <a:pt x="19577" y="12016"/>
                  </a:lnTo>
                  <a:cubicBezTo>
                    <a:pt x="19577" y="11954"/>
                    <a:pt x="19638" y="11934"/>
                    <a:pt x="19720" y="11934"/>
                  </a:cubicBezTo>
                  <a:cubicBezTo>
                    <a:pt x="19720" y="11934"/>
                    <a:pt x="19699" y="11954"/>
                    <a:pt x="19699" y="11975"/>
                  </a:cubicBezTo>
                  <a:cubicBezTo>
                    <a:pt x="19679" y="11995"/>
                    <a:pt x="19658" y="12016"/>
                    <a:pt x="19699" y="12057"/>
                  </a:cubicBezTo>
                  <a:cubicBezTo>
                    <a:pt x="19729" y="12087"/>
                    <a:pt x="19770" y="12106"/>
                    <a:pt x="19806" y="12106"/>
                  </a:cubicBezTo>
                  <a:cubicBezTo>
                    <a:pt x="19819" y="12106"/>
                    <a:pt x="19831" y="12103"/>
                    <a:pt x="19842" y="12098"/>
                  </a:cubicBezTo>
                  <a:cubicBezTo>
                    <a:pt x="19924" y="12057"/>
                    <a:pt x="20026" y="12036"/>
                    <a:pt x="20128" y="12036"/>
                  </a:cubicBezTo>
                  <a:cubicBezTo>
                    <a:pt x="20159" y="11944"/>
                    <a:pt x="20236" y="11933"/>
                    <a:pt x="20324" y="11933"/>
                  </a:cubicBezTo>
                  <a:cubicBezTo>
                    <a:pt x="20353" y="11933"/>
                    <a:pt x="20384" y="11934"/>
                    <a:pt x="20414" y="11934"/>
                  </a:cubicBezTo>
                  <a:cubicBezTo>
                    <a:pt x="20476" y="11934"/>
                    <a:pt x="20537" y="11914"/>
                    <a:pt x="20578" y="11873"/>
                  </a:cubicBezTo>
                  <a:cubicBezTo>
                    <a:pt x="20608" y="11843"/>
                    <a:pt x="20638" y="11824"/>
                    <a:pt x="20676" y="11824"/>
                  </a:cubicBezTo>
                  <a:cubicBezTo>
                    <a:pt x="20690" y="11824"/>
                    <a:pt x="20705" y="11826"/>
                    <a:pt x="20721" y="11832"/>
                  </a:cubicBezTo>
                  <a:lnTo>
                    <a:pt x="21068" y="11852"/>
                  </a:lnTo>
                  <a:cubicBezTo>
                    <a:pt x="21130" y="11852"/>
                    <a:pt x="21048" y="11852"/>
                    <a:pt x="21109" y="11893"/>
                  </a:cubicBezTo>
                  <a:cubicBezTo>
                    <a:pt x="21150" y="11934"/>
                    <a:pt x="21109" y="11954"/>
                    <a:pt x="21109" y="11954"/>
                  </a:cubicBezTo>
                  <a:lnTo>
                    <a:pt x="21068" y="11954"/>
                  </a:lnTo>
                  <a:cubicBezTo>
                    <a:pt x="21293" y="11954"/>
                    <a:pt x="21518" y="11995"/>
                    <a:pt x="21784" y="11995"/>
                  </a:cubicBezTo>
                  <a:lnTo>
                    <a:pt x="22029" y="11995"/>
                  </a:lnTo>
                  <a:cubicBezTo>
                    <a:pt x="22070" y="11995"/>
                    <a:pt x="22111" y="11975"/>
                    <a:pt x="22151" y="11975"/>
                  </a:cubicBezTo>
                  <a:cubicBezTo>
                    <a:pt x="22192" y="11954"/>
                    <a:pt x="22254" y="11914"/>
                    <a:pt x="22294" y="11893"/>
                  </a:cubicBezTo>
                  <a:lnTo>
                    <a:pt x="22397" y="11893"/>
                  </a:lnTo>
                  <a:cubicBezTo>
                    <a:pt x="22417" y="11914"/>
                    <a:pt x="22417" y="11914"/>
                    <a:pt x="22417" y="11934"/>
                  </a:cubicBezTo>
                  <a:cubicBezTo>
                    <a:pt x="22417" y="11934"/>
                    <a:pt x="22417" y="11954"/>
                    <a:pt x="22417" y="11954"/>
                  </a:cubicBezTo>
                  <a:cubicBezTo>
                    <a:pt x="22560" y="11954"/>
                    <a:pt x="22703" y="11934"/>
                    <a:pt x="22846" y="11934"/>
                  </a:cubicBezTo>
                  <a:cubicBezTo>
                    <a:pt x="23091" y="11914"/>
                    <a:pt x="23357" y="11873"/>
                    <a:pt x="23623" y="11852"/>
                  </a:cubicBezTo>
                  <a:cubicBezTo>
                    <a:pt x="23638" y="11850"/>
                    <a:pt x="23652" y="11849"/>
                    <a:pt x="23667" y="11849"/>
                  </a:cubicBezTo>
                  <a:cubicBezTo>
                    <a:pt x="23791" y="11849"/>
                    <a:pt x="23895" y="11924"/>
                    <a:pt x="23950" y="12016"/>
                  </a:cubicBezTo>
                  <a:lnTo>
                    <a:pt x="24133" y="11954"/>
                  </a:lnTo>
                  <a:lnTo>
                    <a:pt x="24133" y="11934"/>
                  </a:lnTo>
                  <a:cubicBezTo>
                    <a:pt x="24174" y="11914"/>
                    <a:pt x="24215" y="11893"/>
                    <a:pt x="24256" y="11873"/>
                  </a:cubicBezTo>
                  <a:cubicBezTo>
                    <a:pt x="24481" y="11852"/>
                    <a:pt x="24644" y="11791"/>
                    <a:pt x="24869" y="11771"/>
                  </a:cubicBezTo>
                  <a:cubicBezTo>
                    <a:pt x="24951" y="11771"/>
                    <a:pt x="25012" y="11811"/>
                    <a:pt x="25053" y="11873"/>
                  </a:cubicBezTo>
                  <a:cubicBezTo>
                    <a:pt x="25053" y="11934"/>
                    <a:pt x="25073" y="11995"/>
                    <a:pt x="25073" y="12057"/>
                  </a:cubicBezTo>
                  <a:lnTo>
                    <a:pt x="25114" y="12057"/>
                  </a:lnTo>
                  <a:cubicBezTo>
                    <a:pt x="25196" y="12118"/>
                    <a:pt x="25298" y="12179"/>
                    <a:pt x="25380" y="12241"/>
                  </a:cubicBezTo>
                  <a:lnTo>
                    <a:pt x="25503" y="12241"/>
                  </a:lnTo>
                  <a:cubicBezTo>
                    <a:pt x="25625" y="12149"/>
                    <a:pt x="25768" y="12103"/>
                    <a:pt x="25911" y="12103"/>
                  </a:cubicBezTo>
                  <a:cubicBezTo>
                    <a:pt x="26054" y="12103"/>
                    <a:pt x="26197" y="12149"/>
                    <a:pt x="26320" y="12241"/>
                  </a:cubicBezTo>
                  <a:lnTo>
                    <a:pt x="26545" y="12281"/>
                  </a:lnTo>
                  <a:cubicBezTo>
                    <a:pt x="26647" y="12241"/>
                    <a:pt x="26749" y="12200"/>
                    <a:pt x="26851" y="12200"/>
                  </a:cubicBezTo>
                  <a:cubicBezTo>
                    <a:pt x="26872" y="12200"/>
                    <a:pt x="26933" y="12241"/>
                    <a:pt x="26953" y="12261"/>
                  </a:cubicBezTo>
                  <a:cubicBezTo>
                    <a:pt x="26953" y="12261"/>
                    <a:pt x="26974" y="12281"/>
                    <a:pt x="26974" y="12281"/>
                  </a:cubicBezTo>
                  <a:cubicBezTo>
                    <a:pt x="26974" y="12322"/>
                    <a:pt x="26953" y="12363"/>
                    <a:pt x="26933" y="12384"/>
                  </a:cubicBezTo>
                  <a:cubicBezTo>
                    <a:pt x="26933" y="12404"/>
                    <a:pt x="26913" y="12424"/>
                    <a:pt x="26913" y="12465"/>
                  </a:cubicBezTo>
                  <a:cubicBezTo>
                    <a:pt x="26933" y="12486"/>
                    <a:pt x="26953" y="12506"/>
                    <a:pt x="26953" y="12527"/>
                  </a:cubicBezTo>
                  <a:cubicBezTo>
                    <a:pt x="26974" y="12547"/>
                    <a:pt x="27015" y="12568"/>
                    <a:pt x="27035" y="12568"/>
                  </a:cubicBezTo>
                  <a:cubicBezTo>
                    <a:pt x="27062" y="12568"/>
                    <a:pt x="27090" y="12549"/>
                    <a:pt x="27117" y="12549"/>
                  </a:cubicBezTo>
                  <a:cubicBezTo>
                    <a:pt x="27130" y="12549"/>
                    <a:pt x="27144" y="12554"/>
                    <a:pt x="27158" y="12568"/>
                  </a:cubicBezTo>
                  <a:cubicBezTo>
                    <a:pt x="27505" y="12588"/>
                    <a:pt x="27852" y="12670"/>
                    <a:pt x="28179" y="12772"/>
                  </a:cubicBezTo>
                  <a:cubicBezTo>
                    <a:pt x="28264" y="12704"/>
                    <a:pt x="28363" y="12664"/>
                    <a:pt x="28475" y="12664"/>
                  </a:cubicBezTo>
                  <a:cubicBezTo>
                    <a:pt x="28499" y="12664"/>
                    <a:pt x="28523" y="12666"/>
                    <a:pt x="28547" y="12670"/>
                  </a:cubicBezTo>
                  <a:cubicBezTo>
                    <a:pt x="28797" y="12716"/>
                    <a:pt x="28892" y="12799"/>
                    <a:pt x="29068" y="12799"/>
                  </a:cubicBezTo>
                  <a:cubicBezTo>
                    <a:pt x="29123" y="12799"/>
                    <a:pt x="29185" y="12791"/>
                    <a:pt x="29262" y="12772"/>
                  </a:cubicBezTo>
                  <a:cubicBezTo>
                    <a:pt x="29487" y="12690"/>
                    <a:pt x="29712" y="12670"/>
                    <a:pt x="29957" y="12670"/>
                  </a:cubicBezTo>
                  <a:lnTo>
                    <a:pt x="30059" y="12670"/>
                  </a:lnTo>
                  <a:cubicBezTo>
                    <a:pt x="30059" y="12568"/>
                    <a:pt x="30141" y="12486"/>
                    <a:pt x="30284" y="12486"/>
                  </a:cubicBezTo>
                  <a:cubicBezTo>
                    <a:pt x="30325" y="12486"/>
                    <a:pt x="30345" y="12506"/>
                    <a:pt x="30386" y="12506"/>
                  </a:cubicBezTo>
                  <a:cubicBezTo>
                    <a:pt x="30427" y="12527"/>
                    <a:pt x="30448" y="12568"/>
                    <a:pt x="30468" y="12568"/>
                  </a:cubicBezTo>
                  <a:cubicBezTo>
                    <a:pt x="30529" y="12588"/>
                    <a:pt x="30591" y="12629"/>
                    <a:pt x="30632" y="12670"/>
                  </a:cubicBezTo>
                  <a:cubicBezTo>
                    <a:pt x="30795" y="12568"/>
                    <a:pt x="30999" y="12506"/>
                    <a:pt x="31204" y="12506"/>
                  </a:cubicBezTo>
                  <a:cubicBezTo>
                    <a:pt x="31226" y="12504"/>
                    <a:pt x="31249" y="12503"/>
                    <a:pt x="31271" y="12503"/>
                  </a:cubicBezTo>
                  <a:cubicBezTo>
                    <a:pt x="31473" y="12503"/>
                    <a:pt x="31668" y="12586"/>
                    <a:pt x="31796" y="12751"/>
                  </a:cubicBezTo>
                  <a:lnTo>
                    <a:pt x="31939" y="12792"/>
                  </a:lnTo>
                  <a:cubicBezTo>
                    <a:pt x="32021" y="12751"/>
                    <a:pt x="32103" y="12711"/>
                    <a:pt x="32185" y="12690"/>
                  </a:cubicBezTo>
                  <a:cubicBezTo>
                    <a:pt x="32270" y="12674"/>
                    <a:pt x="32356" y="12668"/>
                    <a:pt x="32441" y="12668"/>
                  </a:cubicBezTo>
                  <a:cubicBezTo>
                    <a:pt x="32578" y="12668"/>
                    <a:pt x="32712" y="12685"/>
                    <a:pt x="32838" y="12711"/>
                  </a:cubicBezTo>
                  <a:cubicBezTo>
                    <a:pt x="32981" y="12649"/>
                    <a:pt x="33124" y="12588"/>
                    <a:pt x="33268" y="12568"/>
                  </a:cubicBezTo>
                  <a:lnTo>
                    <a:pt x="33574" y="12568"/>
                  </a:lnTo>
                  <a:cubicBezTo>
                    <a:pt x="33727" y="12397"/>
                    <a:pt x="34051" y="12312"/>
                    <a:pt x="34379" y="12312"/>
                  </a:cubicBezTo>
                  <a:cubicBezTo>
                    <a:pt x="34445" y="12312"/>
                    <a:pt x="34511" y="12315"/>
                    <a:pt x="34575" y="12322"/>
                  </a:cubicBezTo>
                  <a:lnTo>
                    <a:pt x="34596" y="12302"/>
                  </a:lnTo>
                  <a:cubicBezTo>
                    <a:pt x="34657" y="12077"/>
                    <a:pt x="34861" y="11934"/>
                    <a:pt x="35168" y="11873"/>
                  </a:cubicBezTo>
                  <a:lnTo>
                    <a:pt x="35372" y="11873"/>
                  </a:lnTo>
                  <a:lnTo>
                    <a:pt x="35474" y="11811"/>
                  </a:lnTo>
                  <a:cubicBezTo>
                    <a:pt x="35434" y="11771"/>
                    <a:pt x="35413" y="11750"/>
                    <a:pt x="35393" y="11709"/>
                  </a:cubicBezTo>
                  <a:cubicBezTo>
                    <a:pt x="35393" y="11668"/>
                    <a:pt x="35372" y="11628"/>
                    <a:pt x="35352" y="11607"/>
                  </a:cubicBezTo>
                  <a:cubicBezTo>
                    <a:pt x="35377" y="11597"/>
                    <a:pt x="35405" y="11592"/>
                    <a:pt x="35434" y="11592"/>
                  </a:cubicBezTo>
                  <a:cubicBezTo>
                    <a:pt x="35520" y="11592"/>
                    <a:pt x="35612" y="11638"/>
                    <a:pt x="35658" y="11730"/>
                  </a:cubicBezTo>
                  <a:cubicBezTo>
                    <a:pt x="35679" y="11750"/>
                    <a:pt x="35699" y="11771"/>
                    <a:pt x="35740" y="11791"/>
                  </a:cubicBezTo>
                  <a:cubicBezTo>
                    <a:pt x="35760" y="11811"/>
                    <a:pt x="35781" y="11832"/>
                    <a:pt x="35801" y="11852"/>
                  </a:cubicBezTo>
                  <a:cubicBezTo>
                    <a:pt x="36011" y="11822"/>
                    <a:pt x="36209" y="11803"/>
                    <a:pt x="36405" y="11803"/>
                  </a:cubicBezTo>
                  <a:cubicBezTo>
                    <a:pt x="36476" y="11803"/>
                    <a:pt x="36548" y="11806"/>
                    <a:pt x="36619" y="11811"/>
                  </a:cubicBezTo>
                  <a:cubicBezTo>
                    <a:pt x="36660" y="11689"/>
                    <a:pt x="36762" y="11607"/>
                    <a:pt x="36884" y="11566"/>
                  </a:cubicBezTo>
                  <a:cubicBezTo>
                    <a:pt x="36925" y="11566"/>
                    <a:pt x="36987" y="11546"/>
                    <a:pt x="37048" y="11546"/>
                  </a:cubicBezTo>
                  <a:cubicBezTo>
                    <a:pt x="37068" y="11505"/>
                    <a:pt x="37130" y="11464"/>
                    <a:pt x="37191" y="11444"/>
                  </a:cubicBezTo>
                  <a:cubicBezTo>
                    <a:pt x="37258" y="11393"/>
                    <a:pt x="37367" y="11357"/>
                    <a:pt x="37472" y="11357"/>
                  </a:cubicBezTo>
                  <a:cubicBezTo>
                    <a:pt x="37494" y="11357"/>
                    <a:pt x="37517" y="11358"/>
                    <a:pt x="37538" y="11362"/>
                  </a:cubicBezTo>
                  <a:cubicBezTo>
                    <a:pt x="37606" y="11307"/>
                    <a:pt x="37693" y="11280"/>
                    <a:pt x="37785" y="11280"/>
                  </a:cubicBezTo>
                  <a:cubicBezTo>
                    <a:pt x="37831" y="11280"/>
                    <a:pt x="37879" y="11287"/>
                    <a:pt x="37926" y="11301"/>
                  </a:cubicBezTo>
                  <a:cubicBezTo>
                    <a:pt x="38213" y="11382"/>
                    <a:pt x="38396" y="11546"/>
                    <a:pt x="38683" y="11628"/>
                  </a:cubicBezTo>
                  <a:cubicBezTo>
                    <a:pt x="38920" y="11718"/>
                    <a:pt x="39083" y="11749"/>
                    <a:pt x="39218" y="11749"/>
                  </a:cubicBezTo>
                  <a:cubicBezTo>
                    <a:pt x="39476" y="11749"/>
                    <a:pt x="39627" y="11634"/>
                    <a:pt x="39990" y="11607"/>
                  </a:cubicBezTo>
                  <a:cubicBezTo>
                    <a:pt x="40038" y="11601"/>
                    <a:pt x="40086" y="11599"/>
                    <a:pt x="40134" y="11599"/>
                  </a:cubicBezTo>
                  <a:cubicBezTo>
                    <a:pt x="40250" y="11599"/>
                    <a:pt x="40365" y="11613"/>
                    <a:pt x="40481" y="11628"/>
                  </a:cubicBezTo>
                  <a:cubicBezTo>
                    <a:pt x="40522" y="11566"/>
                    <a:pt x="40562" y="11546"/>
                    <a:pt x="40624" y="11525"/>
                  </a:cubicBezTo>
                  <a:lnTo>
                    <a:pt x="40849" y="11505"/>
                  </a:lnTo>
                  <a:cubicBezTo>
                    <a:pt x="40889" y="11444"/>
                    <a:pt x="40951" y="11403"/>
                    <a:pt x="41012" y="11382"/>
                  </a:cubicBezTo>
                  <a:lnTo>
                    <a:pt x="41012" y="1"/>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00;p40"/>
            <p:cNvSpPr/>
            <p:nvPr/>
          </p:nvSpPr>
          <p:spPr>
            <a:xfrm>
              <a:off x="3861575" y="831450"/>
              <a:ext cx="2075" cy="6150"/>
            </a:xfrm>
            <a:custGeom>
              <a:avLst/>
              <a:gdLst/>
              <a:ahLst/>
              <a:cxnLst/>
              <a:rect l="l" t="t" r="r" b="b"/>
              <a:pathLst>
                <a:path w="83" h="246" extrusionOk="0">
                  <a:moveTo>
                    <a:pt x="1" y="0"/>
                  </a:moveTo>
                  <a:lnTo>
                    <a:pt x="1" y="245"/>
                  </a:lnTo>
                  <a:cubicBezTo>
                    <a:pt x="21" y="205"/>
                    <a:pt x="62" y="184"/>
                    <a:pt x="83" y="164"/>
                  </a:cubicBezTo>
                  <a:cubicBezTo>
                    <a:pt x="83" y="123"/>
                    <a:pt x="83" y="82"/>
                    <a:pt x="62" y="62"/>
                  </a:cubicBezTo>
                  <a:cubicBezTo>
                    <a:pt x="42" y="41"/>
                    <a:pt x="21" y="21"/>
                    <a:pt x="1" y="0"/>
                  </a:cubicBezTo>
                  <a:close/>
                </a:path>
              </a:pathLst>
            </a:custGeom>
            <a:solidFill>
              <a:srgbClr val="FFFFFF"/>
            </a:solidFill>
            <a:ln w="5625" cap="flat" cmpd="sng">
              <a:solidFill>
                <a:srgbClr val="222221"/>
              </a:solidFill>
              <a:prstDash val="solid"/>
              <a:miter lim="2043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p:cNvSpPr txBox="1"/>
          <p:nvPr/>
        </p:nvSpPr>
        <p:spPr>
          <a:xfrm>
            <a:off x="4583410" y="730193"/>
            <a:ext cx="5321868" cy="923330"/>
          </a:xfrm>
          <a:prstGeom prst="rect">
            <a:avLst/>
          </a:prstGeom>
          <a:noFill/>
        </p:spPr>
        <p:txBody>
          <a:bodyPr wrap="square" rtlCol="0">
            <a:spAutoFit/>
          </a:bodyPr>
          <a:lstStyle/>
          <a:p>
            <a:r>
              <a:rPr lang="en-US" sz="5400">
                <a:ln w="123825">
                  <a:solidFill>
                    <a:schemeClr val="bg1"/>
                  </a:solidFill>
                </a:ln>
                <a:solidFill>
                  <a:schemeClr val="bg1"/>
                </a:solidFill>
                <a:effectLst>
                  <a:innerShdw blurRad="114300">
                    <a:prstClr val="black"/>
                  </a:innerShdw>
                </a:effectLst>
                <a:latin typeface="UTM Guanine" panose="02040603050506020204" pitchFamily="18" charset="0"/>
              </a:rPr>
              <a:t>Ngắm trăng</a:t>
            </a:r>
          </a:p>
        </p:txBody>
      </p:sp>
      <p:sp>
        <p:nvSpPr>
          <p:cNvPr id="6" name="TextBox 5"/>
          <p:cNvSpPr txBox="1"/>
          <p:nvPr/>
        </p:nvSpPr>
        <p:spPr>
          <a:xfrm>
            <a:off x="2363748" y="1765829"/>
            <a:ext cx="9198338" cy="3416320"/>
          </a:xfrm>
          <a:prstGeom prst="rect">
            <a:avLst/>
          </a:prstGeom>
          <a:noFill/>
        </p:spPr>
        <p:txBody>
          <a:bodyPr wrap="square" rtlCol="0">
            <a:spAutoFit/>
          </a:bodyPr>
          <a:lstStyle/>
          <a:p>
            <a:pPr>
              <a:lnSpc>
                <a:spcPct val="150000"/>
              </a:lnSpc>
            </a:pPr>
            <a:r>
              <a:rPr lang="en-US" sz="3600">
                <a:solidFill>
                  <a:schemeClr val="accent2">
                    <a:lumMod val="50000"/>
                  </a:schemeClr>
                </a:solidFill>
                <a:latin typeface="UTM Guanine" panose="02040603050506020204" pitchFamily="18" charset="0"/>
                <a:cs typeface="Times New Roman" pitchFamily="18" charset="0"/>
              </a:rPr>
              <a:t>Trong tù không rượu ..........................</a:t>
            </a:r>
            <a:br>
              <a:rPr lang="en-US" sz="3600">
                <a:solidFill>
                  <a:schemeClr val="accent2">
                    <a:lumMod val="50000"/>
                  </a:schemeClr>
                </a:solidFill>
                <a:latin typeface="UTM Guanine" panose="02040603050506020204" pitchFamily="18" charset="0"/>
                <a:cs typeface="Times New Roman" pitchFamily="18" charset="0"/>
              </a:rPr>
            </a:br>
            <a:r>
              <a:rPr lang="en-US" sz="3600">
                <a:solidFill>
                  <a:schemeClr val="accent2">
                    <a:lumMod val="50000"/>
                  </a:schemeClr>
                </a:solidFill>
                <a:latin typeface="UTM Guanine" panose="02040603050506020204" pitchFamily="18" charset="0"/>
                <a:cs typeface="Times New Roman" pitchFamily="18" charset="0"/>
              </a:rPr>
              <a:t>Cảnh đẹp đêm nay, khó .....................</a:t>
            </a:r>
            <a:br>
              <a:rPr lang="en-US" sz="3600">
                <a:solidFill>
                  <a:schemeClr val="accent2">
                    <a:lumMod val="50000"/>
                  </a:schemeClr>
                </a:solidFill>
                <a:latin typeface="UTM Guanine" panose="02040603050506020204" pitchFamily="18" charset="0"/>
                <a:cs typeface="Times New Roman" pitchFamily="18" charset="0"/>
              </a:rPr>
            </a:br>
            <a:r>
              <a:rPr lang="en-US" sz="3600">
                <a:solidFill>
                  <a:schemeClr val="accent2">
                    <a:lumMod val="50000"/>
                  </a:schemeClr>
                </a:solidFill>
                <a:latin typeface="UTM Guanine" panose="02040603050506020204" pitchFamily="18" charset="0"/>
                <a:cs typeface="Times New Roman" pitchFamily="18" charset="0"/>
              </a:rPr>
              <a:t>Người ngắm trăng soi ........................</a:t>
            </a:r>
          </a:p>
          <a:p>
            <a:pPr>
              <a:lnSpc>
                <a:spcPct val="150000"/>
              </a:lnSpc>
            </a:pPr>
            <a:r>
              <a:rPr lang="en-US" sz="3600">
                <a:solidFill>
                  <a:schemeClr val="accent2">
                    <a:lumMod val="50000"/>
                  </a:schemeClr>
                </a:solidFill>
                <a:latin typeface="UTM Guanine" panose="02040603050506020204" pitchFamily="18" charset="0"/>
                <a:cs typeface="Times New Roman" pitchFamily="18" charset="0"/>
              </a:rPr>
              <a:t>Trăng nhòm khe cửa ..........................</a:t>
            </a:r>
            <a:endParaRPr lang="en-US" sz="3600">
              <a:solidFill>
                <a:schemeClr val="accent2">
                  <a:lumMod val="50000"/>
                </a:schemeClr>
              </a:solidFill>
              <a:latin typeface="UTM Guanine" panose="02040603050506020204" pitchFamily="18" charset="0"/>
            </a:endParaRPr>
          </a:p>
        </p:txBody>
      </p:sp>
      <p:sp>
        <p:nvSpPr>
          <p:cNvPr id="7" name="TextBox 6"/>
          <p:cNvSpPr txBox="1"/>
          <p:nvPr/>
        </p:nvSpPr>
        <p:spPr>
          <a:xfrm>
            <a:off x="7802692" y="5050611"/>
            <a:ext cx="3236685" cy="584775"/>
          </a:xfrm>
          <a:prstGeom prst="rect">
            <a:avLst/>
          </a:prstGeom>
          <a:noFill/>
        </p:spPr>
        <p:txBody>
          <a:bodyPr wrap="square" rtlCol="0">
            <a:spAutoFit/>
          </a:bodyPr>
          <a:lstStyle/>
          <a:p>
            <a:r>
              <a:rPr lang="en-US" sz="3200">
                <a:latin typeface="UTM American Sans" panose="02040603050506020204" pitchFamily="18" charset="0"/>
              </a:rPr>
              <a:t>HỒ CHÍ MINH</a:t>
            </a:r>
          </a:p>
        </p:txBody>
      </p:sp>
      <p:sp>
        <p:nvSpPr>
          <p:cNvPr id="8" name="TextBox 7"/>
          <p:cNvSpPr txBox="1"/>
          <p:nvPr/>
        </p:nvSpPr>
        <p:spPr>
          <a:xfrm>
            <a:off x="8111897" y="5565465"/>
            <a:ext cx="2480936" cy="523220"/>
          </a:xfrm>
          <a:prstGeom prst="rect">
            <a:avLst/>
          </a:prstGeom>
          <a:noFill/>
        </p:spPr>
        <p:txBody>
          <a:bodyPr wrap="square" rtlCol="0">
            <a:spAutoFit/>
          </a:bodyPr>
          <a:lstStyle/>
          <a:p>
            <a:r>
              <a:rPr lang="en-US" sz="2800"/>
              <a:t>Nam Trân dịch</a:t>
            </a:r>
          </a:p>
        </p:txBody>
      </p:sp>
      <p:sp>
        <p:nvSpPr>
          <p:cNvPr id="9" name="TextBox 8"/>
          <p:cNvSpPr txBox="1"/>
          <p:nvPr/>
        </p:nvSpPr>
        <p:spPr>
          <a:xfrm>
            <a:off x="4597478" y="752116"/>
            <a:ext cx="5321868" cy="923330"/>
          </a:xfrm>
          <a:prstGeom prst="rect">
            <a:avLst/>
          </a:prstGeom>
          <a:noFill/>
        </p:spPr>
        <p:txBody>
          <a:bodyPr wrap="square" rtlCol="0">
            <a:spAutoFit/>
          </a:bodyPr>
          <a:lstStyle/>
          <a:p>
            <a:r>
              <a:rPr lang="en-US" sz="5400">
                <a:solidFill>
                  <a:schemeClr val="accent4">
                    <a:lumMod val="75000"/>
                  </a:schemeClr>
                </a:solidFill>
                <a:latin typeface="UTM Guanine" panose="02040603050506020204" pitchFamily="18" charset="0"/>
              </a:rPr>
              <a:t>Ngắm trăng</a:t>
            </a:r>
          </a:p>
        </p:txBody>
      </p:sp>
      <p:pic>
        <p:nvPicPr>
          <p:cNvPr id="10" name="图片 11" descr="图片包含 植物, 餐桌, 室内, 鲜花&#10;&#10;已生成高可信度的说明">
            <a:extLst>
              <a:ext uri="{FF2B5EF4-FFF2-40B4-BE49-F238E27FC236}">
                <a16:creationId xmlns:a16="http://schemas.microsoft.com/office/drawing/2014/main" id="{03119F31-43B1-4A3D-B6F4-42CE14B792D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9089" y="4283192"/>
            <a:ext cx="3571820" cy="3610985"/>
          </a:xfrm>
          <a:prstGeom prst="rect">
            <a:avLst/>
          </a:prstGeom>
        </p:spPr>
      </p:pic>
      <p:pic>
        <p:nvPicPr>
          <p:cNvPr id="11" name="图片 12" descr="图片包含 植物, 餐桌, 室内, 鲜花&#10;&#10;已生成高可信度的说明">
            <a:extLst>
              <a:ext uri="{FF2B5EF4-FFF2-40B4-BE49-F238E27FC236}">
                <a16:creationId xmlns:a16="http://schemas.microsoft.com/office/drawing/2014/main" id="{3B2E026B-415A-474B-9DD8-20C3CBE84BA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rot="15775743">
            <a:off x="9644230" y="3759972"/>
            <a:ext cx="3571820" cy="3610985"/>
          </a:xfrm>
          <a:prstGeom prst="rect">
            <a:avLst/>
          </a:prstGeom>
        </p:spPr>
      </p:pic>
      <p:pic>
        <p:nvPicPr>
          <p:cNvPr id="12" name="图片 13" descr="图片包含 植物, 餐桌, 室内, 鲜花&#10;&#10;已生成高可信度的说明">
            <a:extLst>
              <a:ext uri="{FF2B5EF4-FFF2-40B4-BE49-F238E27FC236}">
                <a16:creationId xmlns:a16="http://schemas.microsoft.com/office/drawing/2014/main" id="{ECD51BFE-727B-49F9-9755-2EBA0E3B2AA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rot="19869927">
            <a:off x="2319658" y="4858166"/>
            <a:ext cx="3571820" cy="3610985"/>
          </a:xfrm>
          <a:prstGeom prst="rect">
            <a:avLst/>
          </a:prstGeom>
        </p:spPr>
      </p:pic>
      <p:sp>
        <p:nvSpPr>
          <p:cNvPr id="19" name="TextBox 18"/>
          <p:cNvSpPr txBox="1"/>
          <p:nvPr/>
        </p:nvSpPr>
        <p:spPr>
          <a:xfrm>
            <a:off x="431027" y="1550778"/>
            <a:ext cx="1660069" cy="3754874"/>
          </a:xfrm>
          <a:prstGeom prst="rect">
            <a:avLst/>
          </a:prstGeom>
          <a:noFill/>
        </p:spPr>
        <p:txBody>
          <a:bodyPr wrap="square" rtlCol="0">
            <a:spAutoFit/>
            <a:scene3d>
              <a:camera prst="orthographicFront"/>
              <a:lightRig rig="threePt" dir="t"/>
            </a:scene3d>
            <a:sp3d extrusionH="57150">
              <a:bevelT w="38100" h="38100"/>
            </a:sp3d>
          </a:bodyPr>
          <a:lstStyle/>
          <a:p>
            <a:r>
              <a:rPr lang="en-US" sz="4400" b="1">
                <a:solidFill>
                  <a:srgbClr val="FFFF00"/>
                </a:solidFill>
                <a:latin typeface="UTM Alexander" panose="02040603050506020204" pitchFamily="18" charset="0"/>
              </a:rPr>
              <a:t>Học thuộc lòng bài thơ</a:t>
            </a:r>
          </a:p>
          <a:p>
            <a:endParaRPr lang="en-US">
              <a:latin typeface="UTM Alexander" panose="02040603050506020204" pitchFamily="18" charset="0"/>
            </a:endParaRPr>
          </a:p>
        </p:txBody>
      </p:sp>
      <p:pic>
        <p:nvPicPr>
          <p:cNvPr id="20" name="图片 7" descr="图片包含 动物, 软体动物&#10;&#10;已生成高可信度的说明">
            <a:extLst>
              <a:ext uri="{FF2B5EF4-FFF2-40B4-BE49-F238E27FC236}">
                <a16:creationId xmlns:a16="http://schemas.microsoft.com/office/drawing/2014/main" id="{D1AC5483-2910-4CC1-AAD3-ACD69D2BE62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flipV="1">
            <a:off x="0" y="23157"/>
            <a:ext cx="12192000" cy="952500"/>
          </a:xfrm>
          <a:prstGeom prst="rect">
            <a:avLst/>
          </a:prstGeom>
        </p:spPr>
      </p:pic>
    </p:spTree>
    <p:extLst>
      <p:ext uri="{BB962C8B-B14F-4D97-AF65-F5344CB8AC3E}">
        <p14:creationId xmlns:p14="http://schemas.microsoft.com/office/powerpoint/2010/main" val="376422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000" fill="hold"/>
                                        <p:tgtEl>
                                          <p:spTgt spid="10"/>
                                        </p:tgtEl>
                                        <p:attrNameLst>
                                          <p:attrName>ppt_x</p:attrName>
                                        </p:attrNameLst>
                                      </p:cBhvr>
                                      <p:tavLst>
                                        <p:tav tm="0">
                                          <p:val>
                                            <p:strVal val="#ppt_x"/>
                                          </p:val>
                                        </p:tav>
                                        <p:tav tm="100000">
                                          <p:val>
                                            <p:strVal val="#ppt_x"/>
                                          </p:val>
                                        </p:tav>
                                      </p:tavLst>
                                    </p:anim>
                                    <p:anim calcmode="lin" valueType="num">
                                      <p:cBhvr additive="base">
                                        <p:cTn id="28" dur="10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ppt_x"/>
                                          </p:val>
                                        </p:tav>
                                        <p:tav tm="100000">
                                          <p:val>
                                            <p:strVal val="#ppt_x"/>
                                          </p:val>
                                        </p:tav>
                                      </p:tavLst>
                                    </p:anim>
                                    <p:anim calcmode="lin" valueType="num">
                                      <p:cBhvr additive="base">
                                        <p:cTn id="32" dur="10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1000" fill="hold"/>
                                        <p:tgtEl>
                                          <p:spTgt spid="11"/>
                                        </p:tgtEl>
                                        <p:attrNameLst>
                                          <p:attrName>ppt_x</p:attrName>
                                        </p:attrNameLst>
                                      </p:cBhvr>
                                      <p:tavLst>
                                        <p:tav tm="0">
                                          <p:val>
                                            <p:strVal val="#ppt_x"/>
                                          </p:val>
                                        </p:tav>
                                        <p:tav tm="100000">
                                          <p:val>
                                            <p:strVal val="#ppt_x"/>
                                          </p:val>
                                        </p:tav>
                                      </p:tavLst>
                                    </p:anim>
                                    <p:anim calcmode="lin" valueType="num">
                                      <p:cBhvr additive="base">
                                        <p:cTn id="36" dur="1000" fill="hold"/>
                                        <p:tgtEl>
                                          <p:spTgt spid="11"/>
                                        </p:tgtEl>
                                        <p:attrNameLst>
                                          <p:attrName>ppt_y</p:attrName>
                                        </p:attrNameLst>
                                      </p:cBhvr>
                                      <p:tavLst>
                                        <p:tav tm="0">
                                          <p:val>
                                            <p:strVal val="1+#ppt_h/2"/>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1000"/>
                                        <p:tgtEl>
                                          <p:spTgt spid="20"/>
                                        </p:tgtEl>
                                      </p:cBhvr>
                                    </p:animEffect>
                                    <p:anim calcmode="lin" valueType="num">
                                      <p:cBhvr>
                                        <p:cTn id="40" dur="1000" fill="hold"/>
                                        <p:tgtEl>
                                          <p:spTgt spid="20"/>
                                        </p:tgtEl>
                                        <p:attrNameLst>
                                          <p:attrName>ppt_x</p:attrName>
                                        </p:attrNameLst>
                                      </p:cBhvr>
                                      <p:tavLst>
                                        <p:tav tm="0">
                                          <p:val>
                                            <p:strVal val="#ppt_x"/>
                                          </p:val>
                                        </p:tav>
                                        <p:tav tm="100000">
                                          <p:val>
                                            <p:strVal val="#ppt_x"/>
                                          </p:val>
                                        </p:tav>
                                      </p:tavLst>
                                    </p:anim>
                                    <p:anim calcmode="lin" valueType="num">
                                      <p:cBhvr>
                                        <p:cTn id="4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APDOC4_0014"/>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bwMode="auto">
          <a:xfrm>
            <a:off x="623829" y="169924"/>
            <a:ext cx="10537230" cy="668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610137" y="4097336"/>
            <a:ext cx="5321868" cy="1107996"/>
          </a:xfrm>
          <a:prstGeom prst="rect">
            <a:avLst/>
          </a:prstGeom>
          <a:noFill/>
        </p:spPr>
        <p:txBody>
          <a:bodyPr wrap="square" rtlCol="0">
            <a:spAutoFit/>
          </a:bodyPr>
          <a:lstStyle/>
          <a:p>
            <a:r>
              <a:rPr lang="en-US" sz="6600">
                <a:ln w="161925">
                  <a:solidFill>
                    <a:schemeClr val="bg1"/>
                  </a:solidFill>
                </a:ln>
                <a:solidFill>
                  <a:schemeClr val="bg1"/>
                </a:solidFill>
                <a:effectLst>
                  <a:innerShdw blurRad="114300">
                    <a:prstClr val="black"/>
                  </a:innerShdw>
                </a:effectLst>
                <a:latin typeface="UTM Guanine" panose="02040603050506020204" pitchFamily="18" charset="0"/>
              </a:rPr>
              <a:t>Không đề</a:t>
            </a:r>
          </a:p>
        </p:txBody>
      </p:sp>
      <p:sp>
        <p:nvSpPr>
          <p:cNvPr id="4" name="TextBox 3"/>
          <p:cNvSpPr txBox="1"/>
          <p:nvPr/>
        </p:nvSpPr>
        <p:spPr>
          <a:xfrm>
            <a:off x="4610137" y="4097336"/>
            <a:ext cx="5321868" cy="1107996"/>
          </a:xfrm>
          <a:prstGeom prst="rect">
            <a:avLst/>
          </a:prstGeom>
          <a:noFill/>
        </p:spPr>
        <p:txBody>
          <a:bodyPr wrap="square" rtlCol="0">
            <a:spAutoFit/>
          </a:bodyPr>
          <a:lstStyle/>
          <a:p>
            <a:r>
              <a:rPr lang="en-US" sz="6600">
                <a:solidFill>
                  <a:srgbClr val="002060"/>
                </a:solidFill>
                <a:effectLst>
                  <a:reflection blurRad="6350" stA="60000" endA="900" endPos="60000" dist="29997" dir="5400000" sy="-100000" algn="bl" rotWithShape="0"/>
                </a:effectLst>
                <a:latin typeface="UTM Guanine" panose="02040603050506020204" pitchFamily="18" charset="0"/>
              </a:rPr>
              <a:t>Không đề</a:t>
            </a:r>
          </a:p>
        </p:txBody>
      </p:sp>
      <p:sp>
        <p:nvSpPr>
          <p:cNvPr id="9" name="TextBox 8"/>
          <p:cNvSpPr txBox="1"/>
          <p:nvPr/>
        </p:nvSpPr>
        <p:spPr>
          <a:xfrm>
            <a:off x="6910473" y="5337664"/>
            <a:ext cx="3236685" cy="584775"/>
          </a:xfrm>
          <a:prstGeom prst="rect">
            <a:avLst/>
          </a:prstGeom>
          <a:noFill/>
        </p:spPr>
        <p:txBody>
          <a:bodyPr wrap="square" rtlCol="0">
            <a:spAutoFit/>
          </a:bodyPr>
          <a:lstStyle/>
          <a:p>
            <a:r>
              <a:rPr lang="en-US" sz="3200">
                <a:latin typeface="UTM American Sans" panose="02040603050506020204" pitchFamily="18" charset="0"/>
              </a:rPr>
              <a:t>HỒ CHÍ MINH</a:t>
            </a:r>
          </a:p>
        </p:txBody>
      </p:sp>
    </p:spTree>
    <p:extLst>
      <p:ext uri="{BB962C8B-B14F-4D97-AF65-F5344CB8AC3E}">
        <p14:creationId xmlns:p14="http://schemas.microsoft.com/office/powerpoint/2010/main" val="2310457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6">
            <a:extLst>
              <a:ext uri="{FF2B5EF4-FFF2-40B4-BE49-F238E27FC236}">
                <a16:creationId xmlns:a16="http://schemas.microsoft.com/office/drawing/2014/main" id="{2EF3CA98-8379-4B98-8B61-FD4B56B8FD8F}"/>
              </a:ext>
            </a:extLst>
          </p:cNvPr>
          <p:cNvSpPr/>
          <p:nvPr/>
        </p:nvSpPr>
        <p:spPr>
          <a:xfrm flipH="1">
            <a:off x="10341973" y="615643"/>
            <a:ext cx="1065617" cy="1047810"/>
          </a:xfrm>
          <a:prstGeom prst="roundRect">
            <a:avLst>
              <a:gd name="adj" fmla="val 16667"/>
            </a:avLst>
          </a:prstGeom>
          <a:blipFill>
            <a:blip r:embed="rId2" cstate="screen">
              <a:extLst>
                <a:ext uri="{28A0092B-C50C-407E-A947-70E740481C1C}">
                  <a14:useLocalDpi xmlns:a14="http://schemas.microsoft.com/office/drawing/2010/main"/>
                </a:ext>
              </a:extLst>
            </a:blip>
            <a:stretch>
              <a:fillRect/>
            </a:stretch>
          </a:blipFill>
          <a:ln w="9525">
            <a:noFill/>
          </a:ln>
        </p:spPr>
        <p:txBody>
          <a:bodyPr anchor="ctr"/>
          <a:lstStyle/>
          <a:p>
            <a:pPr lvl="0" algn="ctr" eaLnBrk="1" hangingPunct="1"/>
            <a:endParaRPr lang="zh-CN" altLang="en-US" sz="1013" dirty="0">
              <a:solidFill>
                <a:srgbClr val="FFFFFF"/>
              </a:solidFill>
              <a:cs typeface="+mn-ea"/>
              <a:sym typeface="+mn-lt"/>
            </a:endParaRPr>
          </a:p>
        </p:txBody>
      </p:sp>
      <p:pic>
        <p:nvPicPr>
          <p:cNvPr id="15"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flipH="1">
            <a:off x="-223598" y="-1546367"/>
            <a:ext cx="3506336" cy="5001491"/>
          </a:xfrm>
          <a:prstGeom prst="rect">
            <a:avLst/>
          </a:prstGeom>
        </p:spPr>
      </p:pic>
      <p:grpSp>
        <p:nvGrpSpPr>
          <p:cNvPr id="2" name="Google Shape;1634;p42"/>
          <p:cNvGrpSpPr/>
          <p:nvPr/>
        </p:nvGrpSpPr>
        <p:grpSpPr>
          <a:xfrm rot="5400000">
            <a:off x="4006744" y="-1739473"/>
            <a:ext cx="5493431" cy="10929516"/>
            <a:chOff x="5035473" y="631466"/>
            <a:chExt cx="4113139" cy="3775219"/>
          </a:xfrm>
        </p:grpSpPr>
        <p:sp>
          <p:nvSpPr>
            <p:cNvPr id="3" name="Google Shape;1635;p42"/>
            <p:cNvSpPr/>
            <p:nvPr/>
          </p:nvSpPr>
          <p:spPr>
            <a:xfrm>
              <a:off x="5035473" y="988618"/>
              <a:ext cx="4113139" cy="3418067"/>
            </a:xfrm>
            <a:custGeom>
              <a:avLst/>
              <a:gdLst/>
              <a:ahLst/>
              <a:cxnLst/>
              <a:rect l="l" t="t" r="r" b="b"/>
              <a:pathLst>
                <a:path w="40991" h="34064" extrusionOk="0">
                  <a:moveTo>
                    <a:pt x="40398" y="0"/>
                  </a:moveTo>
                  <a:lnTo>
                    <a:pt x="33941" y="1104"/>
                  </a:lnTo>
                  <a:lnTo>
                    <a:pt x="0" y="1104"/>
                  </a:lnTo>
                  <a:lnTo>
                    <a:pt x="0" y="2779"/>
                  </a:lnTo>
                  <a:lnTo>
                    <a:pt x="1717" y="3025"/>
                  </a:lnTo>
                  <a:cubicBezTo>
                    <a:pt x="1871" y="2657"/>
                    <a:pt x="2189" y="2490"/>
                    <a:pt x="2507" y="2490"/>
                  </a:cubicBezTo>
                  <a:cubicBezTo>
                    <a:pt x="2950" y="2490"/>
                    <a:pt x="3392" y="2813"/>
                    <a:pt x="3392" y="3372"/>
                  </a:cubicBezTo>
                  <a:cubicBezTo>
                    <a:pt x="3392" y="3917"/>
                    <a:pt x="2953" y="4235"/>
                    <a:pt x="2511" y="4235"/>
                  </a:cubicBezTo>
                  <a:cubicBezTo>
                    <a:pt x="2192" y="4235"/>
                    <a:pt x="1871" y="4068"/>
                    <a:pt x="1717" y="3699"/>
                  </a:cubicBezTo>
                  <a:lnTo>
                    <a:pt x="0" y="4210"/>
                  </a:lnTo>
                  <a:lnTo>
                    <a:pt x="0" y="6192"/>
                  </a:lnTo>
                  <a:lnTo>
                    <a:pt x="1717" y="6192"/>
                  </a:lnTo>
                  <a:cubicBezTo>
                    <a:pt x="1872" y="5813"/>
                    <a:pt x="2194" y="5641"/>
                    <a:pt x="2515" y="5641"/>
                  </a:cubicBezTo>
                  <a:cubicBezTo>
                    <a:pt x="2955" y="5641"/>
                    <a:pt x="3392" y="5964"/>
                    <a:pt x="3392" y="6519"/>
                  </a:cubicBezTo>
                  <a:cubicBezTo>
                    <a:pt x="3392" y="7064"/>
                    <a:pt x="2953" y="7382"/>
                    <a:pt x="2511" y="7382"/>
                  </a:cubicBezTo>
                  <a:cubicBezTo>
                    <a:pt x="2192" y="7382"/>
                    <a:pt x="1871" y="7215"/>
                    <a:pt x="1717" y="6846"/>
                  </a:cubicBezTo>
                  <a:lnTo>
                    <a:pt x="0" y="6846"/>
                  </a:lnTo>
                  <a:lnTo>
                    <a:pt x="0" y="9318"/>
                  </a:lnTo>
                  <a:lnTo>
                    <a:pt x="1717" y="9318"/>
                  </a:lnTo>
                  <a:cubicBezTo>
                    <a:pt x="1871" y="8951"/>
                    <a:pt x="2189" y="8784"/>
                    <a:pt x="2507" y="8784"/>
                  </a:cubicBezTo>
                  <a:cubicBezTo>
                    <a:pt x="2950" y="8784"/>
                    <a:pt x="3392" y="9107"/>
                    <a:pt x="3392" y="9666"/>
                  </a:cubicBezTo>
                  <a:cubicBezTo>
                    <a:pt x="3392" y="10211"/>
                    <a:pt x="2953" y="10529"/>
                    <a:pt x="2511" y="10529"/>
                  </a:cubicBezTo>
                  <a:cubicBezTo>
                    <a:pt x="2192" y="10529"/>
                    <a:pt x="1871" y="10362"/>
                    <a:pt x="1717" y="9993"/>
                  </a:cubicBezTo>
                  <a:lnTo>
                    <a:pt x="0" y="9993"/>
                  </a:lnTo>
                  <a:lnTo>
                    <a:pt x="0" y="12465"/>
                  </a:lnTo>
                  <a:lnTo>
                    <a:pt x="1717" y="12465"/>
                  </a:lnTo>
                  <a:cubicBezTo>
                    <a:pt x="1871" y="12098"/>
                    <a:pt x="2189" y="11930"/>
                    <a:pt x="2507" y="11930"/>
                  </a:cubicBezTo>
                  <a:cubicBezTo>
                    <a:pt x="2950" y="11930"/>
                    <a:pt x="3392" y="12254"/>
                    <a:pt x="3392" y="12813"/>
                  </a:cubicBezTo>
                  <a:cubicBezTo>
                    <a:pt x="3392" y="13358"/>
                    <a:pt x="2953" y="13676"/>
                    <a:pt x="2511" y="13676"/>
                  </a:cubicBezTo>
                  <a:cubicBezTo>
                    <a:pt x="2192" y="13676"/>
                    <a:pt x="1871" y="13509"/>
                    <a:pt x="1717" y="13140"/>
                  </a:cubicBezTo>
                  <a:lnTo>
                    <a:pt x="0" y="13140"/>
                  </a:lnTo>
                  <a:lnTo>
                    <a:pt x="0" y="15101"/>
                  </a:lnTo>
                  <a:lnTo>
                    <a:pt x="1717" y="15612"/>
                  </a:lnTo>
                  <a:cubicBezTo>
                    <a:pt x="1871" y="15245"/>
                    <a:pt x="2189" y="15077"/>
                    <a:pt x="2507" y="15077"/>
                  </a:cubicBezTo>
                  <a:cubicBezTo>
                    <a:pt x="2950" y="15077"/>
                    <a:pt x="3392" y="15401"/>
                    <a:pt x="3392" y="15959"/>
                  </a:cubicBezTo>
                  <a:cubicBezTo>
                    <a:pt x="3392" y="16504"/>
                    <a:pt x="2953" y="16823"/>
                    <a:pt x="2511" y="16823"/>
                  </a:cubicBezTo>
                  <a:cubicBezTo>
                    <a:pt x="2192" y="16823"/>
                    <a:pt x="1871" y="16656"/>
                    <a:pt x="1717" y="16286"/>
                  </a:cubicBezTo>
                  <a:lnTo>
                    <a:pt x="0" y="16552"/>
                  </a:lnTo>
                  <a:lnTo>
                    <a:pt x="0" y="18759"/>
                  </a:lnTo>
                  <a:lnTo>
                    <a:pt x="1717" y="18759"/>
                  </a:lnTo>
                  <a:cubicBezTo>
                    <a:pt x="1871" y="18391"/>
                    <a:pt x="2189" y="18224"/>
                    <a:pt x="2507" y="18224"/>
                  </a:cubicBezTo>
                  <a:cubicBezTo>
                    <a:pt x="2950" y="18224"/>
                    <a:pt x="3392" y="18548"/>
                    <a:pt x="3392" y="19106"/>
                  </a:cubicBezTo>
                  <a:cubicBezTo>
                    <a:pt x="3392" y="19651"/>
                    <a:pt x="2953" y="19970"/>
                    <a:pt x="2511" y="19970"/>
                  </a:cubicBezTo>
                  <a:cubicBezTo>
                    <a:pt x="2192" y="19970"/>
                    <a:pt x="1871" y="19802"/>
                    <a:pt x="1717" y="19433"/>
                  </a:cubicBezTo>
                  <a:lnTo>
                    <a:pt x="0" y="19433"/>
                  </a:lnTo>
                  <a:lnTo>
                    <a:pt x="0" y="21906"/>
                  </a:lnTo>
                  <a:lnTo>
                    <a:pt x="1717" y="21906"/>
                  </a:lnTo>
                  <a:cubicBezTo>
                    <a:pt x="1871" y="21537"/>
                    <a:pt x="2192" y="21369"/>
                    <a:pt x="2511" y="21369"/>
                  </a:cubicBezTo>
                  <a:cubicBezTo>
                    <a:pt x="2953" y="21369"/>
                    <a:pt x="3392" y="21688"/>
                    <a:pt x="3392" y="22233"/>
                  </a:cubicBezTo>
                  <a:cubicBezTo>
                    <a:pt x="3392" y="22791"/>
                    <a:pt x="2950" y="23115"/>
                    <a:pt x="2507" y="23115"/>
                  </a:cubicBezTo>
                  <a:cubicBezTo>
                    <a:pt x="2189" y="23115"/>
                    <a:pt x="1871" y="22948"/>
                    <a:pt x="1717" y="22580"/>
                  </a:cubicBezTo>
                  <a:lnTo>
                    <a:pt x="0" y="22580"/>
                  </a:lnTo>
                  <a:lnTo>
                    <a:pt x="0" y="24542"/>
                  </a:lnTo>
                  <a:lnTo>
                    <a:pt x="1717" y="25053"/>
                  </a:lnTo>
                  <a:cubicBezTo>
                    <a:pt x="1871" y="24683"/>
                    <a:pt x="2192" y="24516"/>
                    <a:pt x="2511" y="24516"/>
                  </a:cubicBezTo>
                  <a:cubicBezTo>
                    <a:pt x="2953" y="24516"/>
                    <a:pt x="3392" y="24835"/>
                    <a:pt x="3392" y="25380"/>
                  </a:cubicBezTo>
                  <a:cubicBezTo>
                    <a:pt x="3392" y="25938"/>
                    <a:pt x="2950" y="26262"/>
                    <a:pt x="2507" y="26262"/>
                  </a:cubicBezTo>
                  <a:cubicBezTo>
                    <a:pt x="2189" y="26262"/>
                    <a:pt x="1871" y="26094"/>
                    <a:pt x="1717" y="25727"/>
                  </a:cubicBezTo>
                  <a:lnTo>
                    <a:pt x="0" y="26238"/>
                  </a:lnTo>
                  <a:lnTo>
                    <a:pt x="0" y="28199"/>
                  </a:lnTo>
                  <a:lnTo>
                    <a:pt x="1717" y="28199"/>
                  </a:lnTo>
                  <a:cubicBezTo>
                    <a:pt x="1871" y="27830"/>
                    <a:pt x="2192" y="27663"/>
                    <a:pt x="2511" y="27663"/>
                  </a:cubicBezTo>
                  <a:cubicBezTo>
                    <a:pt x="2953" y="27663"/>
                    <a:pt x="3392" y="27981"/>
                    <a:pt x="3392" y="28526"/>
                  </a:cubicBezTo>
                  <a:cubicBezTo>
                    <a:pt x="3392" y="29085"/>
                    <a:pt x="2950" y="29409"/>
                    <a:pt x="2507" y="29409"/>
                  </a:cubicBezTo>
                  <a:cubicBezTo>
                    <a:pt x="2189" y="29409"/>
                    <a:pt x="1871" y="29241"/>
                    <a:pt x="1717" y="28874"/>
                  </a:cubicBezTo>
                  <a:lnTo>
                    <a:pt x="0" y="28874"/>
                  </a:lnTo>
                  <a:lnTo>
                    <a:pt x="0" y="31081"/>
                  </a:lnTo>
                  <a:lnTo>
                    <a:pt x="1717" y="31346"/>
                  </a:lnTo>
                  <a:cubicBezTo>
                    <a:pt x="1872" y="30974"/>
                    <a:pt x="2197" y="30804"/>
                    <a:pt x="2519" y="30804"/>
                  </a:cubicBezTo>
                  <a:cubicBezTo>
                    <a:pt x="2958" y="30804"/>
                    <a:pt x="3392" y="31120"/>
                    <a:pt x="3392" y="31673"/>
                  </a:cubicBezTo>
                  <a:cubicBezTo>
                    <a:pt x="3392" y="32232"/>
                    <a:pt x="2950" y="32555"/>
                    <a:pt x="2507" y="32555"/>
                  </a:cubicBezTo>
                  <a:cubicBezTo>
                    <a:pt x="2189" y="32555"/>
                    <a:pt x="1871" y="32388"/>
                    <a:pt x="1717" y="32021"/>
                  </a:cubicBezTo>
                  <a:lnTo>
                    <a:pt x="0" y="32266"/>
                  </a:lnTo>
                  <a:lnTo>
                    <a:pt x="0" y="34064"/>
                  </a:lnTo>
                  <a:lnTo>
                    <a:pt x="40991" y="34064"/>
                  </a:lnTo>
                  <a:lnTo>
                    <a:pt x="40991" y="8011"/>
                  </a:lnTo>
                  <a:lnTo>
                    <a:pt x="40398" y="0"/>
                  </a:lnTo>
                  <a:close/>
                </a:path>
              </a:pathLst>
            </a:custGeom>
            <a:solidFill>
              <a:srgbClr val="FBF5D1"/>
            </a:solidFill>
            <a:ln>
              <a:noFill/>
            </a:ln>
            <a:effectLst>
              <a:outerShdw blurRad="228600" dist="76200" dir="3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636;p42"/>
            <p:cNvSpPr/>
            <p:nvPr/>
          </p:nvSpPr>
          <p:spPr>
            <a:xfrm rot="3351706">
              <a:off x="8298082" y="818810"/>
              <a:ext cx="1017584" cy="642895"/>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6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p:cNvSpPr txBox="1"/>
          <p:nvPr/>
        </p:nvSpPr>
        <p:spPr>
          <a:xfrm>
            <a:off x="1496244" y="2095869"/>
            <a:ext cx="9198338" cy="3046988"/>
          </a:xfrm>
          <a:prstGeom prst="rect">
            <a:avLst/>
          </a:prstGeom>
          <a:noFill/>
        </p:spPr>
        <p:txBody>
          <a:bodyPr wrap="square" rtlCol="0">
            <a:spAutoFit/>
          </a:bodyPr>
          <a:lstStyle/>
          <a:p>
            <a:pPr algn="ctr">
              <a:lnSpc>
                <a:spcPct val="150000"/>
              </a:lnSpc>
            </a:pPr>
            <a:r>
              <a:rPr lang="en-US" sz="3200" b="1">
                <a:solidFill>
                  <a:srgbClr val="002060"/>
                </a:solidFill>
                <a:latin typeface="UTM Guanine" panose="02040603050506020204" pitchFamily="18" charset="0"/>
                <a:ea typeface="DFKai-SB" pitchFamily="65" charset="-120"/>
                <a:cs typeface="Times New Roman" pitchFamily="18" charset="0"/>
              </a:rPr>
              <a:t>Đường non khách tới hoa đầy</a:t>
            </a:r>
          </a:p>
          <a:p>
            <a:pPr algn="ctr">
              <a:lnSpc>
                <a:spcPct val="150000"/>
              </a:lnSpc>
            </a:pPr>
            <a:r>
              <a:rPr lang="en-US" sz="3200" b="1">
                <a:solidFill>
                  <a:srgbClr val="002060"/>
                </a:solidFill>
                <a:latin typeface="UTM Guanine" panose="02040603050506020204" pitchFamily="18" charset="0"/>
                <a:ea typeface="DFKai-SB" pitchFamily="65" charset="-120"/>
                <a:cs typeface="Times New Roman" pitchFamily="18" charset="0"/>
              </a:rPr>
              <a:t>Rừng sâu quân đến, tung bay chim ngàn</a:t>
            </a:r>
          </a:p>
          <a:p>
            <a:pPr algn="ctr">
              <a:lnSpc>
                <a:spcPct val="150000"/>
              </a:lnSpc>
            </a:pPr>
            <a:r>
              <a:rPr lang="en-US" sz="3200" b="1">
                <a:solidFill>
                  <a:srgbClr val="002060"/>
                </a:solidFill>
                <a:latin typeface="UTM Guanine" panose="02040603050506020204" pitchFamily="18" charset="0"/>
                <a:ea typeface="DFKai-SB" pitchFamily="65" charset="-120"/>
                <a:cs typeface="Times New Roman" pitchFamily="18" charset="0"/>
              </a:rPr>
              <a:t>Việc quân việc nước đã bàn</a:t>
            </a:r>
          </a:p>
          <a:p>
            <a:pPr algn="ctr">
              <a:lnSpc>
                <a:spcPct val="150000"/>
              </a:lnSpc>
            </a:pPr>
            <a:r>
              <a:rPr lang="en-US" sz="3200" b="1">
                <a:solidFill>
                  <a:srgbClr val="002060"/>
                </a:solidFill>
                <a:latin typeface="UTM Guanine" panose="02040603050506020204" pitchFamily="18" charset="0"/>
                <a:ea typeface="DFKai-SB" pitchFamily="65" charset="-120"/>
                <a:cs typeface="Times New Roman" pitchFamily="18" charset="0"/>
              </a:rPr>
              <a:t>Xách bương, dắt trẻ ra vườn tưới rau.</a:t>
            </a:r>
            <a:endParaRPr lang="en-US" sz="3200">
              <a:solidFill>
                <a:srgbClr val="002060"/>
              </a:solidFill>
              <a:latin typeface="UTM Guanine" panose="02040603050506020204" pitchFamily="18" charset="0"/>
            </a:endParaRPr>
          </a:p>
        </p:txBody>
      </p:sp>
      <p:sp>
        <p:nvSpPr>
          <p:cNvPr id="7" name="TextBox 6"/>
          <p:cNvSpPr txBox="1"/>
          <p:nvPr/>
        </p:nvSpPr>
        <p:spPr>
          <a:xfrm>
            <a:off x="7508546" y="5464217"/>
            <a:ext cx="3236685" cy="584775"/>
          </a:xfrm>
          <a:prstGeom prst="rect">
            <a:avLst/>
          </a:prstGeom>
          <a:noFill/>
        </p:spPr>
        <p:txBody>
          <a:bodyPr wrap="square" rtlCol="0">
            <a:spAutoFit/>
          </a:bodyPr>
          <a:lstStyle/>
          <a:p>
            <a:r>
              <a:rPr lang="en-US" sz="3200">
                <a:latin typeface="UTM American Sans" panose="02040603050506020204" pitchFamily="18" charset="0"/>
              </a:rPr>
              <a:t>HỒ CHÍ MINH</a:t>
            </a:r>
          </a:p>
        </p:txBody>
      </p:sp>
      <p:pic>
        <p:nvPicPr>
          <p:cNvPr id="10" name="图片 11" descr="图片包含 植物, 餐桌, 室内, 鲜花&#10;&#10;已生成高可信度的说明">
            <a:extLst>
              <a:ext uri="{FF2B5EF4-FFF2-40B4-BE49-F238E27FC236}">
                <a16:creationId xmlns:a16="http://schemas.microsoft.com/office/drawing/2014/main" id="{03119F31-43B1-4A3D-B6F4-42CE14B792D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8562" y="4827189"/>
            <a:ext cx="3571820" cy="3610985"/>
          </a:xfrm>
          <a:prstGeom prst="rect">
            <a:avLst/>
          </a:prstGeom>
        </p:spPr>
      </p:pic>
      <p:pic>
        <p:nvPicPr>
          <p:cNvPr id="11" name="图片 12" descr="图片包含 植物, 餐桌, 室内, 鲜花&#10;&#10;已生成高可信度的说明">
            <a:extLst>
              <a:ext uri="{FF2B5EF4-FFF2-40B4-BE49-F238E27FC236}">
                <a16:creationId xmlns:a16="http://schemas.microsoft.com/office/drawing/2014/main" id="{3B2E026B-415A-474B-9DD8-20C3CBE84BA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15775743">
            <a:off x="9753931" y="3829894"/>
            <a:ext cx="3571820" cy="3610985"/>
          </a:xfrm>
          <a:prstGeom prst="rect">
            <a:avLst/>
          </a:prstGeom>
        </p:spPr>
      </p:pic>
      <p:pic>
        <p:nvPicPr>
          <p:cNvPr id="12" name="图片 13" descr="图片包含 植物, 餐桌, 室内, 鲜花&#10;&#10;已生成高可信度的说明">
            <a:extLst>
              <a:ext uri="{FF2B5EF4-FFF2-40B4-BE49-F238E27FC236}">
                <a16:creationId xmlns:a16="http://schemas.microsoft.com/office/drawing/2014/main" id="{ECD51BFE-727B-49F9-9755-2EBA0E3B2AA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19869927">
            <a:off x="1247895" y="5199868"/>
            <a:ext cx="3571820" cy="3610985"/>
          </a:xfrm>
          <a:prstGeom prst="rect">
            <a:avLst/>
          </a:prstGeom>
        </p:spPr>
      </p:pic>
      <p:sp>
        <p:nvSpPr>
          <p:cNvPr id="13" name="TextBox 12"/>
          <p:cNvSpPr txBox="1"/>
          <p:nvPr/>
        </p:nvSpPr>
        <p:spPr>
          <a:xfrm>
            <a:off x="3434479" y="375216"/>
            <a:ext cx="5321868" cy="1107996"/>
          </a:xfrm>
          <a:prstGeom prst="rect">
            <a:avLst/>
          </a:prstGeom>
          <a:noFill/>
        </p:spPr>
        <p:txBody>
          <a:bodyPr wrap="square" rtlCol="0">
            <a:spAutoFit/>
          </a:bodyPr>
          <a:lstStyle/>
          <a:p>
            <a:r>
              <a:rPr lang="en-US" sz="6600">
                <a:ln w="161925">
                  <a:solidFill>
                    <a:schemeClr val="bg1"/>
                  </a:solidFill>
                </a:ln>
                <a:solidFill>
                  <a:schemeClr val="bg1"/>
                </a:solidFill>
                <a:effectLst>
                  <a:innerShdw blurRad="114300">
                    <a:prstClr val="black"/>
                  </a:innerShdw>
                </a:effectLst>
                <a:latin typeface="UTM Guanine" panose="02040603050506020204" pitchFamily="18" charset="0"/>
              </a:rPr>
              <a:t>Không đề</a:t>
            </a:r>
          </a:p>
        </p:txBody>
      </p:sp>
      <p:sp>
        <p:nvSpPr>
          <p:cNvPr id="14" name="TextBox 13"/>
          <p:cNvSpPr txBox="1"/>
          <p:nvPr/>
        </p:nvSpPr>
        <p:spPr>
          <a:xfrm>
            <a:off x="3434479" y="375216"/>
            <a:ext cx="5321868" cy="1107996"/>
          </a:xfrm>
          <a:prstGeom prst="rect">
            <a:avLst/>
          </a:prstGeom>
          <a:noFill/>
        </p:spPr>
        <p:txBody>
          <a:bodyPr wrap="square" rtlCol="0">
            <a:spAutoFit/>
          </a:bodyPr>
          <a:lstStyle/>
          <a:p>
            <a:r>
              <a:rPr lang="en-US" sz="6600">
                <a:solidFill>
                  <a:srgbClr val="002060"/>
                </a:solidFill>
                <a:effectLst>
                  <a:reflection blurRad="6350" stA="60000" endA="900" endPos="60000" dist="29997" dir="5400000" sy="-100000" algn="bl" rotWithShape="0"/>
                </a:effectLst>
                <a:latin typeface="UTM Guanine" panose="02040603050506020204" pitchFamily="18" charset="0"/>
              </a:rPr>
              <a:t>Không đề</a:t>
            </a:r>
          </a:p>
        </p:txBody>
      </p:sp>
      <p:sp>
        <p:nvSpPr>
          <p:cNvPr id="16" name="TextBox 15"/>
          <p:cNvSpPr txBox="1"/>
          <p:nvPr/>
        </p:nvSpPr>
        <p:spPr>
          <a:xfrm>
            <a:off x="7504349" y="5948781"/>
            <a:ext cx="2480936" cy="523220"/>
          </a:xfrm>
          <a:prstGeom prst="rect">
            <a:avLst/>
          </a:prstGeom>
          <a:noFill/>
        </p:spPr>
        <p:txBody>
          <a:bodyPr wrap="square" rtlCol="0">
            <a:spAutoFit/>
          </a:bodyPr>
          <a:lstStyle/>
          <a:p>
            <a:r>
              <a:rPr lang="en-US" sz="2800"/>
              <a:t>Xuân Thủy dịch</a:t>
            </a:r>
          </a:p>
        </p:txBody>
      </p:sp>
    </p:spTree>
    <p:extLst>
      <p:ext uri="{BB962C8B-B14F-4D97-AF65-F5344CB8AC3E}">
        <p14:creationId xmlns:p14="http://schemas.microsoft.com/office/powerpoint/2010/main" val="114948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ppt_x"/>
                                          </p:val>
                                        </p:tav>
                                        <p:tav tm="100000">
                                          <p:val>
                                            <p:strVal val="#ppt_x"/>
                                          </p:val>
                                        </p:tav>
                                      </p:tavLst>
                                    </p:anim>
                                    <p:anim calcmode="lin" valueType="num">
                                      <p:cBhvr additive="base">
                                        <p:cTn id="16" dur="1000" fill="hold"/>
                                        <p:tgtEl>
                                          <p:spTgt spid="11"/>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childTnLst>
                          </p:cTn>
                        </p:par>
                        <p:par>
                          <p:cTn id="23" fill="hold">
                            <p:stCondLst>
                              <p:cond delay="1500"/>
                            </p:stCondLst>
                            <p:childTnLst>
                              <p:par>
                                <p:cTn id="24" presetID="53" presetClass="entr" presetSubtype="16"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childTnLst>
                          </p:cTn>
                        </p:par>
                        <p:par>
                          <p:cTn id="29" fill="hold">
                            <p:stCondLst>
                              <p:cond delay="2000"/>
                            </p:stCondLst>
                            <p:childTnLst>
                              <p:par>
                                <p:cTn id="30" presetID="47"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randombar(horizontal)">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3" grpId="0"/>
      <p:bldP spid="1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1505;p37"/>
          <p:cNvGrpSpPr/>
          <p:nvPr/>
        </p:nvGrpSpPr>
        <p:grpSpPr>
          <a:xfrm>
            <a:off x="-93421" y="770709"/>
            <a:ext cx="5893330" cy="5569793"/>
            <a:chOff x="424909" y="291896"/>
            <a:chExt cx="5291093" cy="4546376"/>
          </a:xfrm>
        </p:grpSpPr>
        <p:grpSp>
          <p:nvGrpSpPr>
            <p:cNvPr id="5" name="Google Shape;1506;p37"/>
            <p:cNvGrpSpPr/>
            <p:nvPr/>
          </p:nvGrpSpPr>
          <p:grpSpPr>
            <a:xfrm>
              <a:off x="715667" y="291896"/>
              <a:ext cx="5000335" cy="4546376"/>
              <a:chOff x="231375" y="3764750"/>
              <a:chExt cx="1023275" cy="930376"/>
            </a:xfrm>
          </p:grpSpPr>
          <p:sp>
            <p:nvSpPr>
              <p:cNvPr id="7" name="Google Shape;1507;p37"/>
              <p:cNvSpPr/>
              <p:nvPr/>
            </p:nvSpPr>
            <p:spPr>
              <a:xfrm>
                <a:off x="231400" y="3764750"/>
                <a:ext cx="1023250" cy="883800"/>
              </a:xfrm>
              <a:custGeom>
                <a:avLst/>
                <a:gdLst/>
                <a:ahLst/>
                <a:cxnLst/>
                <a:rect l="l" t="t" r="r" b="b"/>
                <a:pathLst>
                  <a:path w="40930" h="35352" extrusionOk="0">
                    <a:moveTo>
                      <a:pt x="40909" y="31446"/>
                    </a:moveTo>
                    <a:lnTo>
                      <a:pt x="40909" y="31448"/>
                    </a:lnTo>
                    <a:lnTo>
                      <a:pt x="40929" y="31448"/>
                    </a:lnTo>
                    <a:lnTo>
                      <a:pt x="40909" y="31446"/>
                    </a:lnTo>
                    <a:close/>
                    <a:moveTo>
                      <a:pt x="32597" y="31995"/>
                    </a:moveTo>
                    <a:cubicBezTo>
                      <a:pt x="32582" y="31996"/>
                      <a:pt x="32567" y="31998"/>
                      <a:pt x="32552" y="32000"/>
                    </a:cubicBezTo>
                    <a:lnTo>
                      <a:pt x="32592" y="32000"/>
                    </a:lnTo>
                    <a:cubicBezTo>
                      <a:pt x="32594" y="31998"/>
                      <a:pt x="32595" y="31997"/>
                      <a:pt x="32597" y="31995"/>
                    </a:cubicBezTo>
                    <a:close/>
                    <a:moveTo>
                      <a:pt x="10280" y="33713"/>
                    </a:moveTo>
                    <a:lnTo>
                      <a:pt x="10280" y="33713"/>
                    </a:lnTo>
                    <a:cubicBezTo>
                      <a:pt x="10280" y="33714"/>
                      <a:pt x="10279" y="33715"/>
                      <a:pt x="10278" y="33716"/>
                    </a:cubicBezTo>
                    <a:cubicBezTo>
                      <a:pt x="10279" y="33715"/>
                      <a:pt x="10280" y="33714"/>
                      <a:pt x="10280" y="33713"/>
                    </a:cubicBezTo>
                    <a:close/>
                    <a:moveTo>
                      <a:pt x="9211" y="33795"/>
                    </a:moveTo>
                    <a:lnTo>
                      <a:pt x="9211" y="33795"/>
                    </a:lnTo>
                    <a:cubicBezTo>
                      <a:pt x="9175" y="33837"/>
                      <a:pt x="9148" y="33887"/>
                      <a:pt x="9134" y="33941"/>
                    </a:cubicBezTo>
                    <a:cubicBezTo>
                      <a:pt x="9161" y="33868"/>
                      <a:pt x="9191" y="33824"/>
                      <a:pt x="9211" y="33795"/>
                    </a:cubicBezTo>
                    <a:close/>
                    <a:moveTo>
                      <a:pt x="39846" y="0"/>
                    </a:moveTo>
                    <a:cubicBezTo>
                      <a:pt x="39581" y="82"/>
                      <a:pt x="39336" y="123"/>
                      <a:pt x="39070" y="123"/>
                    </a:cubicBezTo>
                    <a:cubicBezTo>
                      <a:pt x="39049" y="126"/>
                      <a:pt x="39028" y="128"/>
                      <a:pt x="39007" y="128"/>
                    </a:cubicBezTo>
                    <a:cubicBezTo>
                      <a:pt x="38906" y="128"/>
                      <a:pt x="38811" y="88"/>
                      <a:pt x="38743" y="21"/>
                    </a:cubicBezTo>
                    <a:cubicBezTo>
                      <a:pt x="38620" y="21"/>
                      <a:pt x="38498" y="62"/>
                      <a:pt x="38396" y="123"/>
                    </a:cubicBezTo>
                    <a:lnTo>
                      <a:pt x="38293" y="123"/>
                    </a:lnTo>
                    <a:cubicBezTo>
                      <a:pt x="38212" y="123"/>
                      <a:pt x="38110" y="62"/>
                      <a:pt x="38007" y="41"/>
                    </a:cubicBezTo>
                    <a:cubicBezTo>
                      <a:pt x="37926" y="41"/>
                      <a:pt x="37844" y="41"/>
                      <a:pt x="37823" y="62"/>
                    </a:cubicBezTo>
                    <a:cubicBezTo>
                      <a:pt x="37701" y="154"/>
                      <a:pt x="37567" y="200"/>
                      <a:pt x="37430" y="200"/>
                    </a:cubicBezTo>
                    <a:cubicBezTo>
                      <a:pt x="37384" y="200"/>
                      <a:pt x="37338" y="194"/>
                      <a:pt x="37292" y="184"/>
                    </a:cubicBezTo>
                    <a:cubicBezTo>
                      <a:pt x="37251" y="184"/>
                      <a:pt x="37210" y="164"/>
                      <a:pt x="37149" y="143"/>
                    </a:cubicBezTo>
                    <a:cubicBezTo>
                      <a:pt x="37138" y="141"/>
                      <a:pt x="37128" y="140"/>
                      <a:pt x="37120" y="140"/>
                    </a:cubicBezTo>
                    <a:cubicBezTo>
                      <a:pt x="37051" y="140"/>
                      <a:pt x="37065" y="209"/>
                      <a:pt x="37047" y="246"/>
                    </a:cubicBezTo>
                    <a:cubicBezTo>
                      <a:pt x="37027" y="266"/>
                      <a:pt x="37006" y="307"/>
                      <a:pt x="36986" y="348"/>
                    </a:cubicBezTo>
                    <a:cubicBezTo>
                      <a:pt x="36924" y="409"/>
                      <a:pt x="36986" y="532"/>
                      <a:pt x="36863" y="572"/>
                    </a:cubicBezTo>
                    <a:cubicBezTo>
                      <a:pt x="36761" y="634"/>
                      <a:pt x="36659" y="654"/>
                      <a:pt x="36557" y="675"/>
                    </a:cubicBezTo>
                    <a:lnTo>
                      <a:pt x="36618" y="634"/>
                    </a:lnTo>
                    <a:cubicBezTo>
                      <a:pt x="36659" y="613"/>
                      <a:pt x="36659" y="572"/>
                      <a:pt x="36700" y="532"/>
                    </a:cubicBezTo>
                    <a:cubicBezTo>
                      <a:pt x="36638" y="491"/>
                      <a:pt x="36597" y="450"/>
                      <a:pt x="36557" y="409"/>
                    </a:cubicBezTo>
                    <a:lnTo>
                      <a:pt x="36536" y="368"/>
                    </a:lnTo>
                    <a:cubicBezTo>
                      <a:pt x="36495" y="389"/>
                      <a:pt x="36454" y="409"/>
                      <a:pt x="36414" y="409"/>
                    </a:cubicBezTo>
                    <a:cubicBezTo>
                      <a:pt x="36291" y="429"/>
                      <a:pt x="36168" y="450"/>
                      <a:pt x="36066" y="450"/>
                    </a:cubicBezTo>
                    <a:lnTo>
                      <a:pt x="36046" y="450"/>
                    </a:lnTo>
                    <a:lnTo>
                      <a:pt x="35841" y="532"/>
                    </a:lnTo>
                    <a:cubicBezTo>
                      <a:pt x="35711" y="578"/>
                      <a:pt x="35575" y="601"/>
                      <a:pt x="35440" y="601"/>
                    </a:cubicBezTo>
                    <a:cubicBezTo>
                      <a:pt x="35214" y="601"/>
                      <a:pt x="34991" y="537"/>
                      <a:pt x="34799" y="409"/>
                    </a:cubicBezTo>
                    <a:cubicBezTo>
                      <a:pt x="34534" y="491"/>
                      <a:pt x="34268" y="532"/>
                      <a:pt x="33982" y="532"/>
                    </a:cubicBezTo>
                    <a:cubicBezTo>
                      <a:pt x="34002" y="572"/>
                      <a:pt x="34023" y="593"/>
                      <a:pt x="34043" y="634"/>
                    </a:cubicBezTo>
                    <a:lnTo>
                      <a:pt x="33778" y="716"/>
                    </a:lnTo>
                    <a:cubicBezTo>
                      <a:pt x="33727" y="783"/>
                      <a:pt x="33648" y="823"/>
                      <a:pt x="33576" y="823"/>
                    </a:cubicBezTo>
                    <a:cubicBezTo>
                      <a:pt x="33561" y="823"/>
                      <a:pt x="33546" y="821"/>
                      <a:pt x="33532" y="818"/>
                    </a:cubicBezTo>
                    <a:cubicBezTo>
                      <a:pt x="33471" y="859"/>
                      <a:pt x="33410" y="879"/>
                      <a:pt x="33369" y="920"/>
                    </a:cubicBezTo>
                    <a:cubicBezTo>
                      <a:pt x="33308" y="961"/>
                      <a:pt x="33246" y="981"/>
                      <a:pt x="33205" y="981"/>
                    </a:cubicBezTo>
                    <a:cubicBezTo>
                      <a:pt x="33205" y="920"/>
                      <a:pt x="33144" y="879"/>
                      <a:pt x="33042" y="859"/>
                    </a:cubicBezTo>
                    <a:cubicBezTo>
                      <a:pt x="32960" y="899"/>
                      <a:pt x="32858" y="961"/>
                      <a:pt x="32756" y="1002"/>
                    </a:cubicBezTo>
                    <a:cubicBezTo>
                      <a:pt x="32735" y="1104"/>
                      <a:pt x="32613" y="1165"/>
                      <a:pt x="32531" y="1226"/>
                    </a:cubicBezTo>
                    <a:lnTo>
                      <a:pt x="32490" y="1206"/>
                    </a:lnTo>
                    <a:cubicBezTo>
                      <a:pt x="32449" y="1185"/>
                      <a:pt x="32429" y="1165"/>
                      <a:pt x="32388" y="1124"/>
                    </a:cubicBezTo>
                    <a:cubicBezTo>
                      <a:pt x="32041" y="1206"/>
                      <a:pt x="31673" y="1288"/>
                      <a:pt x="31325" y="1329"/>
                    </a:cubicBezTo>
                    <a:cubicBezTo>
                      <a:pt x="30855" y="1410"/>
                      <a:pt x="30467" y="1472"/>
                      <a:pt x="30079" y="1533"/>
                    </a:cubicBezTo>
                    <a:cubicBezTo>
                      <a:pt x="29974" y="1593"/>
                      <a:pt x="29870" y="1631"/>
                      <a:pt x="29757" y="1631"/>
                    </a:cubicBezTo>
                    <a:cubicBezTo>
                      <a:pt x="29716" y="1631"/>
                      <a:pt x="29673" y="1626"/>
                      <a:pt x="29629" y="1615"/>
                    </a:cubicBezTo>
                    <a:cubicBezTo>
                      <a:pt x="29609" y="1615"/>
                      <a:pt x="29568" y="1594"/>
                      <a:pt x="29548" y="1574"/>
                    </a:cubicBezTo>
                    <a:cubicBezTo>
                      <a:pt x="29421" y="1582"/>
                      <a:pt x="29294" y="1587"/>
                      <a:pt x="29167" y="1587"/>
                    </a:cubicBezTo>
                    <a:cubicBezTo>
                      <a:pt x="28987" y="1587"/>
                      <a:pt x="28808" y="1577"/>
                      <a:pt x="28628" y="1553"/>
                    </a:cubicBezTo>
                    <a:cubicBezTo>
                      <a:pt x="28567" y="1553"/>
                      <a:pt x="28506" y="1533"/>
                      <a:pt x="28444" y="1512"/>
                    </a:cubicBezTo>
                    <a:cubicBezTo>
                      <a:pt x="28424" y="1512"/>
                      <a:pt x="28403" y="1533"/>
                      <a:pt x="28383" y="1533"/>
                    </a:cubicBezTo>
                    <a:cubicBezTo>
                      <a:pt x="28138" y="1615"/>
                      <a:pt x="27913" y="1717"/>
                      <a:pt x="27688" y="1799"/>
                    </a:cubicBezTo>
                    <a:lnTo>
                      <a:pt x="27484" y="1737"/>
                    </a:lnTo>
                    <a:cubicBezTo>
                      <a:pt x="27422" y="1751"/>
                      <a:pt x="27358" y="1757"/>
                      <a:pt x="27295" y="1757"/>
                    </a:cubicBezTo>
                    <a:cubicBezTo>
                      <a:pt x="27069" y="1757"/>
                      <a:pt x="26847" y="1672"/>
                      <a:pt x="26687" y="1512"/>
                    </a:cubicBezTo>
                    <a:cubicBezTo>
                      <a:pt x="26606" y="1516"/>
                      <a:pt x="26526" y="1517"/>
                      <a:pt x="26446" y="1517"/>
                    </a:cubicBezTo>
                    <a:cubicBezTo>
                      <a:pt x="26021" y="1517"/>
                      <a:pt x="25611" y="1469"/>
                      <a:pt x="25216" y="1349"/>
                    </a:cubicBezTo>
                    <a:cubicBezTo>
                      <a:pt x="25093" y="1329"/>
                      <a:pt x="24970" y="1267"/>
                      <a:pt x="24848" y="1185"/>
                    </a:cubicBezTo>
                    <a:cubicBezTo>
                      <a:pt x="24807" y="1175"/>
                      <a:pt x="24761" y="1170"/>
                      <a:pt x="24715" y="1170"/>
                    </a:cubicBezTo>
                    <a:cubicBezTo>
                      <a:pt x="24669" y="1170"/>
                      <a:pt x="24623" y="1175"/>
                      <a:pt x="24582" y="1185"/>
                    </a:cubicBezTo>
                    <a:cubicBezTo>
                      <a:pt x="24582" y="1206"/>
                      <a:pt x="24562" y="1226"/>
                      <a:pt x="24562" y="1267"/>
                    </a:cubicBezTo>
                    <a:cubicBezTo>
                      <a:pt x="24521" y="1226"/>
                      <a:pt x="24480" y="1206"/>
                      <a:pt x="24439" y="1185"/>
                    </a:cubicBezTo>
                    <a:cubicBezTo>
                      <a:pt x="24357" y="1165"/>
                      <a:pt x="24276" y="1145"/>
                      <a:pt x="24214" y="1124"/>
                    </a:cubicBezTo>
                    <a:lnTo>
                      <a:pt x="23990" y="1165"/>
                    </a:lnTo>
                    <a:cubicBezTo>
                      <a:pt x="23939" y="1175"/>
                      <a:pt x="23887" y="1180"/>
                      <a:pt x="23836" y="1180"/>
                    </a:cubicBezTo>
                    <a:cubicBezTo>
                      <a:pt x="23785" y="1180"/>
                      <a:pt x="23734" y="1175"/>
                      <a:pt x="23683" y="1165"/>
                    </a:cubicBezTo>
                    <a:cubicBezTo>
                      <a:pt x="23499" y="1226"/>
                      <a:pt x="23315" y="1288"/>
                      <a:pt x="23131" y="1349"/>
                    </a:cubicBezTo>
                    <a:cubicBezTo>
                      <a:pt x="23172" y="1533"/>
                      <a:pt x="22886" y="1451"/>
                      <a:pt x="22764" y="1512"/>
                    </a:cubicBezTo>
                    <a:cubicBezTo>
                      <a:pt x="22707" y="1479"/>
                      <a:pt x="22651" y="1464"/>
                      <a:pt x="22595" y="1464"/>
                    </a:cubicBezTo>
                    <a:cubicBezTo>
                      <a:pt x="22549" y="1464"/>
                      <a:pt x="22503" y="1474"/>
                      <a:pt x="22457" y="1492"/>
                    </a:cubicBezTo>
                    <a:cubicBezTo>
                      <a:pt x="22355" y="1553"/>
                      <a:pt x="22253" y="1615"/>
                      <a:pt x="22212" y="1717"/>
                    </a:cubicBezTo>
                    <a:cubicBezTo>
                      <a:pt x="22153" y="1918"/>
                      <a:pt x="22128" y="2003"/>
                      <a:pt x="22022" y="2003"/>
                    </a:cubicBezTo>
                    <a:cubicBezTo>
                      <a:pt x="21945" y="2003"/>
                      <a:pt x="21826" y="1958"/>
                      <a:pt x="21619" y="1880"/>
                    </a:cubicBezTo>
                    <a:cubicBezTo>
                      <a:pt x="21603" y="1880"/>
                      <a:pt x="21574" y="1854"/>
                      <a:pt x="21552" y="1854"/>
                    </a:cubicBezTo>
                    <a:cubicBezTo>
                      <a:pt x="21547" y="1854"/>
                      <a:pt x="21542" y="1856"/>
                      <a:pt x="21538" y="1860"/>
                    </a:cubicBezTo>
                    <a:cubicBezTo>
                      <a:pt x="21538" y="1860"/>
                      <a:pt x="21415" y="1860"/>
                      <a:pt x="21415" y="1880"/>
                    </a:cubicBezTo>
                    <a:cubicBezTo>
                      <a:pt x="21415" y="1962"/>
                      <a:pt x="21333" y="2003"/>
                      <a:pt x="21211" y="2044"/>
                    </a:cubicBezTo>
                    <a:cubicBezTo>
                      <a:pt x="21211" y="2003"/>
                      <a:pt x="21231" y="1982"/>
                      <a:pt x="21251" y="1982"/>
                    </a:cubicBezTo>
                    <a:cubicBezTo>
                      <a:pt x="21272" y="1921"/>
                      <a:pt x="21313" y="1880"/>
                      <a:pt x="21231" y="1839"/>
                    </a:cubicBezTo>
                    <a:cubicBezTo>
                      <a:pt x="21181" y="1814"/>
                      <a:pt x="21130" y="1797"/>
                      <a:pt x="21084" y="1797"/>
                    </a:cubicBezTo>
                    <a:cubicBezTo>
                      <a:pt x="21056" y="1797"/>
                      <a:pt x="21030" y="1803"/>
                      <a:pt x="21006" y="1819"/>
                    </a:cubicBezTo>
                    <a:cubicBezTo>
                      <a:pt x="20863" y="1901"/>
                      <a:pt x="20720" y="1942"/>
                      <a:pt x="20557" y="1962"/>
                    </a:cubicBezTo>
                    <a:cubicBezTo>
                      <a:pt x="20516" y="2146"/>
                      <a:pt x="20311" y="2146"/>
                      <a:pt x="20107" y="2166"/>
                    </a:cubicBezTo>
                    <a:cubicBezTo>
                      <a:pt x="20005" y="2166"/>
                      <a:pt x="19923" y="2207"/>
                      <a:pt x="19882" y="2289"/>
                    </a:cubicBezTo>
                    <a:cubicBezTo>
                      <a:pt x="19821" y="2350"/>
                      <a:pt x="19719" y="2391"/>
                      <a:pt x="19637" y="2391"/>
                    </a:cubicBezTo>
                    <a:cubicBezTo>
                      <a:pt x="19453" y="2412"/>
                      <a:pt x="19290" y="2412"/>
                      <a:pt x="19106" y="2412"/>
                    </a:cubicBezTo>
                    <a:cubicBezTo>
                      <a:pt x="19088" y="2412"/>
                      <a:pt x="19077" y="2412"/>
                      <a:pt x="19070" y="2413"/>
                    </a:cubicBezTo>
                    <a:lnTo>
                      <a:pt x="19070" y="2413"/>
                    </a:lnTo>
                    <a:cubicBezTo>
                      <a:pt x="19077" y="2409"/>
                      <a:pt x="19081" y="2398"/>
                      <a:pt x="19045" y="2371"/>
                    </a:cubicBezTo>
                    <a:cubicBezTo>
                      <a:pt x="19024" y="2350"/>
                      <a:pt x="19024" y="2289"/>
                      <a:pt x="19045" y="2289"/>
                    </a:cubicBezTo>
                    <a:lnTo>
                      <a:pt x="19085" y="2268"/>
                    </a:lnTo>
                    <a:lnTo>
                      <a:pt x="19085" y="2268"/>
                    </a:lnTo>
                    <a:cubicBezTo>
                      <a:pt x="18759" y="2309"/>
                      <a:pt x="18411" y="2289"/>
                      <a:pt x="18002" y="2350"/>
                    </a:cubicBezTo>
                    <a:cubicBezTo>
                      <a:pt x="17859" y="2350"/>
                      <a:pt x="17737" y="2371"/>
                      <a:pt x="17594" y="2391"/>
                    </a:cubicBezTo>
                    <a:lnTo>
                      <a:pt x="17430" y="2432"/>
                    </a:lnTo>
                    <a:cubicBezTo>
                      <a:pt x="17349" y="2493"/>
                      <a:pt x="17267" y="2534"/>
                      <a:pt x="17185" y="2575"/>
                    </a:cubicBezTo>
                    <a:cubicBezTo>
                      <a:pt x="17154" y="2585"/>
                      <a:pt x="17129" y="2590"/>
                      <a:pt x="17106" y="2590"/>
                    </a:cubicBezTo>
                    <a:cubicBezTo>
                      <a:pt x="17083" y="2590"/>
                      <a:pt x="17062" y="2585"/>
                      <a:pt x="17042" y="2575"/>
                    </a:cubicBezTo>
                    <a:cubicBezTo>
                      <a:pt x="17042" y="2575"/>
                      <a:pt x="17001" y="2555"/>
                      <a:pt x="17001" y="2534"/>
                    </a:cubicBezTo>
                    <a:cubicBezTo>
                      <a:pt x="17001" y="2534"/>
                      <a:pt x="17001" y="2514"/>
                      <a:pt x="17001" y="2514"/>
                    </a:cubicBezTo>
                    <a:cubicBezTo>
                      <a:pt x="16797" y="2555"/>
                      <a:pt x="16572" y="2595"/>
                      <a:pt x="16368" y="2636"/>
                    </a:cubicBezTo>
                    <a:cubicBezTo>
                      <a:pt x="15959" y="2718"/>
                      <a:pt x="15550" y="2800"/>
                      <a:pt x="15162" y="2882"/>
                    </a:cubicBezTo>
                    <a:cubicBezTo>
                      <a:pt x="15111" y="2897"/>
                      <a:pt x="15060" y="2905"/>
                      <a:pt x="15010" y="2905"/>
                    </a:cubicBezTo>
                    <a:cubicBezTo>
                      <a:pt x="14862" y="2905"/>
                      <a:pt x="14728" y="2836"/>
                      <a:pt x="14651" y="2698"/>
                    </a:cubicBezTo>
                    <a:cubicBezTo>
                      <a:pt x="14549" y="2738"/>
                      <a:pt x="14447" y="2800"/>
                      <a:pt x="14345" y="2841"/>
                    </a:cubicBezTo>
                    <a:lnTo>
                      <a:pt x="14345" y="2882"/>
                    </a:lnTo>
                    <a:cubicBezTo>
                      <a:pt x="14304" y="2922"/>
                      <a:pt x="14243" y="2963"/>
                      <a:pt x="14181" y="2984"/>
                    </a:cubicBezTo>
                    <a:cubicBezTo>
                      <a:pt x="13854" y="3045"/>
                      <a:pt x="13589" y="3188"/>
                      <a:pt x="13241" y="3270"/>
                    </a:cubicBezTo>
                    <a:cubicBezTo>
                      <a:pt x="13160" y="3270"/>
                      <a:pt x="12976" y="3208"/>
                      <a:pt x="12976" y="3147"/>
                    </a:cubicBezTo>
                    <a:cubicBezTo>
                      <a:pt x="12976" y="3086"/>
                      <a:pt x="12955" y="2984"/>
                      <a:pt x="12935" y="2902"/>
                    </a:cubicBezTo>
                    <a:lnTo>
                      <a:pt x="12894" y="2902"/>
                    </a:lnTo>
                    <a:lnTo>
                      <a:pt x="12465" y="2677"/>
                    </a:lnTo>
                    <a:lnTo>
                      <a:pt x="12301" y="2698"/>
                    </a:lnTo>
                    <a:cubicBezTo>
                      <a:pt x="12092" y="2894"/>
                      <a:pt x="11824" y="2995"/>
                      <a:pt x="11555" y="2995"/>
                    </a:cubicBezTo>
                    <a:cubicBezTo>
                      <a:pt x="11376" y="2995"/>
                      <a:pt x="11197" y="2951"/>
                      <a:pt x="11034" y="2861"/>
                    </a:cubicBezTo>
                    <a:lnTo>
                      <a:pt x="10707" y="2820"/>
                    </a:lnTo>
                    <a:lnTo>
                      <a:pt x="10687" y="2820"/>
                    </a:lnTo>
                    <a:cubicBezTo>
                      <a:pt x="10544" y="2922"/>
                      <a:pt x="10381" y="2984"/>
                      <a:pt x="10217" y="3004"/>
                    </a:cubicBezTo>
                    <a:cubicBezTo>
                      <a:pt x="10156" y="3004"/>
                      <a:pt x="10115" y="2984"/>
                      <a:pt x="10074" y="2963"/>
                    </a:cubicBezTo>
                    <a:cubicBezTo>
                      <a:pt x="10054" y="2943"/>
                      <a:pt x="10033" y="2922"/>
                      <a:pt x="10033" y="2902"/>
                    </a:cubicBezTo>
                    <a:cubicBezTo>
                      <a:pt x="10054" y="2861"/>
                      <a:pt x="10054" y="2800"/>
                      <a:pt x="10094" y="2759"/>
                    </a:cubicBezTo>
                    <a:cubicBezTo>
                      <a:pt x="10115" y="2718"/>
                      <a:pt x="10135" y="2677"/>
                      <a:pt x="10115" y="2616"/>
                    </a:cubicBezTo>
                    <a:cubicBezTo>
                      <a:pt x="10094" y="2595"/>
                      <a:pt x="10074" y="2575"/>
                      <a:pt x="10054" y="2555"/>
                    </a:cubicBezTo>
                    <a:cubicBezTo>
                      <a:pt x="10033" y="2534"/>
                      <a:pt x="9972" y="2514"/>
                      <a:pt x="9951" y="2514"/>
                    </a:cubicBezTo>
                    <a:cubicBezTo>
                      <a:pt x="9891" y="2526"/>
                      <a:pt x="9845" y="2559"/>
                      <a:pt x="9796" y="2559"/>
                    </a:cubicBezTo>
                    <a:cubicBezTo>
                      <a:pt x="9762" y="2559"/>
                      <a:pt x="9728" y="2543"/>
                      <a:pt x="9686" y="2493"/>
                    </a:cubicBezTo>
                    <a:cubicBezTo>
                      <a:pt x="9645" y="2432"/>
                      <a:pt x="9563" y="2391"/>
                      <a:pt x="9502" y="2391"/>
                    </a:cubicBezTo>
                    <a:cubicBezTo>
                      <a:pt x="9486" y="2392"/>
                      <a:pt x="9472" y="2393"/>
                      <a:pt x="9458" y="2393"/>
                    </a:cubicBezTo>
                    <a:cubicBezTo>
                      <a:pt x="9229" y="2393"/>
                      <a:pt x="9168" y="2243"/>
                      <a:pt x="9052" y="2166"/>
                    </a:cubicBezTo>
                    <a:cubicBezTo>
                      <a:pt x="8991" y="2125"/>
                      <a:pt x="9032" y="2105"/>
                      <a:pt x="9114" y="2105"/>
                    </a:cubicBezTo>
                    <a:cubicBezTo>
                      <a:pt x="9139" y="2107"/>
                      <a:pt x="9162" y="2108"/>
                      <a:pt x="9184" y="2108"/>
                    </a:cubicBezTo>
                    <a:cubicBezTo>
                      <a:pt x="9375" y="2108"/>
                      <a:pt x="9441" y="2029"/>
                      <a:pt x="9441" y="1901"/>
                    </a:cubicBezTo>
                    <a:cubicBezTo>
                      <a:pt x="9441" y="1860"/>
                      <a:pt x="9441" y="1819"/>
                      <a:pt x="9441" y="1778"/>
                    </a:cubicBezTo>
                    <a:cubicBezTo>
                      <a:pt x="9236" y="1717"/>
                      <a:pt x="9011" y="1635"/>
                      <a:pt x="8807" y="1574"/>
                    </a:cubicBezTo>
                    <a:cubicBezTo>
                      <a:pt x="8776" y="1564"/>
                      <a:pt x="8751" y="1558"/>
                      <a:pt x="8725" y="1558"/>
                    </a:cubicBezTo>
                    <a:cubicBezTo>
                      <a:pt x="8700" y="1558"/>
                      <a:pt x="8674" y="1564"/>
                      <a:pt x="8644" y="1574"/>
                    </a:cubicBezTo>
                    <a:cubicBezTo>
                      <a:pt x="8378" y="1655"/>
                      <a:pt x="8112" y="1737"/>
                      <a:pt x="7847" y="1819"/>
                    </a:cubicBezTo>
                    <a:cubicBezTo>
                      <a:pt x="7867" y="1880"/>
                      <a:pt x="7888" y="1942"/>
                      <a:pt x="7908" y="2003"/>
                    </a:cubicBezTo>
                    <a:cubicBezTo>
                      <a:pt x="7969" y="2085"/>
                      <a:pt x="7969" y="2166"/>
                      <a:pt x="7847" y="2228"/>
                    </a:cubicBezTo>
                    <a:cubicBezTo>
                      <a:pt x="7785" y="2248"/>
                      <a:pt x="7724" y="2289"/>
                      <a:pt x="7663" y="2330"/>
                    </a:cubicBezTo>
                    <a:cubicBezTo>
                      <a:pt x="7612" y="2360"/>
                      <a:pt x="7550" y="2376"/>
                      <a:pt x="7489" y="2376"/>
                    </a:cubicBezTo>
                    <a:cubicBezTo>
                      <a:pt x="7428" y="2376"/>
                      <a:pt x="7367" y="2360"/>
                      <a:pt x="7315" y="2330"/>
                    </a:cubicBezTo>
                    <a:cubicBezTo>
                      <a:pt x="7254" y="2289"/>
                      <a:pt x="7213" y="2268"/>
                      <a:pt x="7172" y="2248"/>
                    </a:cubicBezTo>
                    <a:cubicBezTo>
                      <a:pt x="7086" y="2199"/>
                      <a:pt x="6992" y="2172"/>
                      <a:pt x="6899" y="2172"/>
                    </a:cubicBezTo>
                    <a:cubicBezTo>
                      <a:pt x="6839" y="2172"/>
                      <a:pt x="6779" y="2183"/>
                      <a:pt x="6723" y="2207"/>
                    </a:cubicBezTo>
                    <a:cubicBezTo>
                      <a:pt x="6580" y="2248"/>
                      <a:pt x="6478" y="2330"/>
                      <a:pt x="6355" y="2371"/>
                    </a:cubicBezTo>
                    <a:cubicBezTo>
                      <a:pt x="6263" y="2417"/>
                      <a:pt x="6171" y="2440"/>
                      <a:pt x="6079" y="2440"/>
                    </a:cubicBezTo>
                    <a:cubicBezTo>
                      <a:pt x="6049" y="2440"/>
                      <a:pt x="6018" y="2437"/>
                      <a:pt x="5987" y="2432"/>
                    </a:cubicBezTo>
                    <a:cubicBezTo>
                      <a:pt x="5883" y="2432"/>
                      <a:pt x="5768" y="2389"/>
                      <a:pt x="5674" y="2389"/>
                    </a:cubicBezTo>
                    <a:cubicBezTo>
                      <a:pt x="5639" y="2389"/>
                      <a:pt x="5606" y="2395"/>
                      <a:pt x="5579" y="2412"/>
                    </a:cubicBezTo>
                    <a:cubicBezTo>
                      <a:pt x="5435" y="2514"/>
                      <a:pt x="5313" y="2657"/>
                      <a:pt x="5395" y="2841"/>
                    </a:cubicBezTo>
                    <a:cubicBezTo>
                      <a:pt x="5395" y="2841"/>
                      <a:pt x="5415" y="2861"/>
                      <a:pt x="5415" y="2882"/>
                    </a:cubicBezTo>
                    <a:cubicBezTo>
                      <a:pt x="5456" y="3045"/>
                      <a:pt x="5313" y="3188"/>
                      <a:pt x="5088" y="3229"/>
                    </a:cubicBezTo>
                    <a:cubicBezTo>
                      <a:pt x="5027" y="3229"/>
                      <a:pt x="4986" y="3229"/>
                      <a:pt x="4925" y="3208"/>
                    </a:cubicBezTo>
                    <a:cubicBezTo>
                      <a:pt x="4884" y="3188"/>
                      <a:pt x="4843" y="3147"/>
                      <a:pt x="4782" y="3127"/>
                    </a:cubicBezTo>
                    <a:cubicBezTo>
                      <a:pt x="4700" y="3127"/>
                      <a:pt x="4618" y="3086"/>
                      <a:pt x="4557" y="3025"/>
                    </a:cubicBezTo>
                    <a:cubicBezTo>
                      <a:pt x="4312" y="3208"/>
                      <a:pt x="4026" y="3331"/>
                      <a:pt x="3719" y="3392"/>
                    </a:cubicBezTo>
                    <a:cubicBezTo>
                      <a:pt x="3648" y="3411"/>
                      <a:pt x="3575" y="3420"/>
                      <a:pt x="3502" y="3420"/>
                    </a:cubicBezTo>
                    <a:cubicBezTo>
                      <a:pt x="3257" y="3420"/>
                      <a:pt x="3008" y="3320"/>
                      <a:pt x="2820" y="3147"/>
                    </a:cubicBezTo>
                    <a:lnTo>
                      <a:pt x="2616" y="3127"/>
                    </a:lnTo>
                    <a:cubicBezTo>
                      <a:pt x="2513" y="3208"/>
                      <a:pt x="2370" y="3270"/>
                      <a:pt x="2227" y="3311"/>
                    </a:cubicBezTo>
                    <a:cubicBezTo>
                      <a:pt x="2000" y="3386"/>
                      <a:pt x="1761" y="3428"/>
                      <a:pt x="1528" y="3428"/>
                    </a:cubicBezTo>
                    <a:cubicBezTo>
                      <a:pt x="1447" y="3428"/>
                      <a:pt x="1367" y="3423"/>
                      <a:pt x="1287" y="3413"/>
                    </a:cubicBezTo>
                    <a:cubicBezTo>
                      <a:pt x="1083" y="3535"/>
                      <a:pt x="879" y="3638"/>
                      <a:pt x="654" y="3699"/>
                    </a:cubicBezTo>
                    <a:cubicBezTo>
                      <a:pt x="490" y="3719"/>
                      <a:pt x="347" y="3740"/>
                      <a:pt x="184" y="3740"/>
                    </a:cubicBezTo>
                    <a:cubicBezTo>
                      <a:pt x="123" y="3801"/>
                      <a:pt x="61" y="3862"/>
                      <a:pt x="0" y="3924"/>
                    </a:cubicBezTo>
                    <a:lnTo>
                      <a:pt x="0" y="35351"/>
                    </a:lnTo>
                    <a:lnTo>
                      <a:pt x="7438" y="35351"/>
                    </a:lnTo>
                    <a:cubicBezTo>
                      <a:pt x="7499" y="35331"/>
                      <a:pt x="7540" y="35331"/>
                      <a:pt x="7602" y="35331"/>
                    </a:cubicBezTo>
                    <a:cubicBezTo>
                      <a:pt x="7663" y="35310"/>
                      <a:pt x="7724" y="35290"/>
                      <a:pt x="7745" y="35229"/>
                    </a:cubicBezTo>
                    <a:cubicBezTo>
                      <a:pt x="7785" y="35167"/>
                      <a:pt x="7826" y="35086"/>
                      <a:pt x="7847" y="35024"/>
                    </a:cubicBezTo>
                    <a:cubicBezTo>
                      <a:pt x="7888" y="35024"/>
                      <a:pt x="7928" y="35004"/>
                      <a:pt x="7969" y="35004"/>
                    </a:cubicBezTo>
                    <a:cubicBezTo>
                      <a:pt x="8051" y="34902"/>
                      <a:pt x="8153" y="34820"/>
                      <a:pt x="8276" y="34779"/>
                    </a:cubicBezTo>
                    <a:cubicBezTo>
                      <a:pt x="8215" y="34697"/>
                      <a:pt x="8153" y="34636"/>
                      <a:pt x="8112" y="34575"/>
                    </a:cubicBezTo>
                    <a:cubicBezTo>
                      <a:pt x="8031" y="34473"/>
                      <a:pt x="8051" y="34329"/>
                      <a:pt x="8174" y="34289"/>
                    </a:cubicBezTo>
                    <a:cubicBezTo>
                      <a:pt x="8215" y="34248"/>
                      <a:pt x="8255" y="34227"/>
                      <a:pt x="8317" y="34227"/>
                    </a:cubicBezTo>
                    <a:cubicBezTo>
                      <a:pt x="8358" y="34207"/>
                      <a:pt x="8378" y="34207"/>
                      <a:pt x="8419" y="34186"/>
                    </a:cubicBezTo>
                    <a:lnTo>
                      <a:pt x="8541" y="34125"/>
                    </a:lnTo>
                    <a:lnTo>
                      <a:pt x="8582" y="34125"/>
                    </a:lnTo>
                    <a:cubicBezTo>
                      <a:pt x="8582" y="33892"/>
                      <a:pt x="8785" y="33715"/>
                      <a:pt x="9015" y="33715"/>
                    </a:cubicBezTo>
                    <a:cubicBezTo>
                      <a:pt x="9027" y="33715"/>
                      <a:pt x="9040" y="33715"/>
                      <a:pt x="9052" y="33716"/>
                    </a:cubicBezTo>
                    <a:cubicBezTo>
                      <a:pt x="9246" y="33744"/>
                      <a:pt x="9252" y="33734"/>
                      <a:pt x="9211" y="33795"/>
                    </a:cubicBezTo>
                    <a:lnTo>
                      <a:pt x="9211" y="33795"/>
                    </a:lnTo>
                    <a:cubicBezTo>
                      <a:pt x="9284" y="33710"/>
                      <a:pt x="9393" y="33655"/>
                      <a:pt x="9502" y="33655"/>
                    </a:cubicBezTo>
                    <a:lnTo>
                      <a:pt x="9522" y="33655"/>
                    </a:lnTo>
                    <a:cubicBezTo>
                      <a:pt x="9622" y="33555"/>
                      <a:pt x="9753" y="33505"/>
                      <a:pt x="9878" y="33505"/>
                    </a:cubicBezTo>
                    <a:cubicBezTo>
                      <a:pt x="9931" y="33505"/>
                      <a:pt x="9984" y="33514"/>
                      <a:pt x="10033" y="33533"/>
                    </a:cubicBezTo>
                    <a:cubicBezTo>
                      <a:pt x="10113" y="33573"/>
                      <a:pt x="10312" y="33652"/>
                      <a:pt x="10280" y="33713"/>
                    </a:cubicBezTo>
                    <a:lnTo>
                      <a:pt x="10280" y="33713"/>
                    </a:lnTo>
                    <a:cubicBezTo>
                      <a:pt x="10352" y="33593"/>
                      <a:pt x="10479" y="33533"/>
                      <a:pt x="10605" y="33533"/>
                    </a:cubicBezTo>
                    <a:cubicBezTo>
                      <a:pt x="10733" y="33533"/>
                      <a:pt x="10861" y="33594"/>
                      <a:pt x="10932" y="33716"/>
                    </a:cubicBezTo>
                    <a:cubicBezTo>
                      <a:pt x="11014" y="33778"/>
                      <a:pt x="11137" y="33839"/>
                      <a:pt x="11239" y="33859"/>
                    </a:cubicBezTo>
                    <a:cubicBezTo>
                      <a:pt x="11382" y="33880"/>
                      <a:pt x="11484" y="33982"/>
                      <a:pt x="11525" y="34125"/>
                    </a:cubicBezTo>
                    <a:cubicBezTo>
                      <a:pt x="11627" y="34146"/>
                      <a:pt x="11709" y="34207"/>
                      <a:pt x="11790" y="34268"/>
                    </a:cubicBezTo>
                    <a:cubicBezTo>
                      <a:pt x="12015" y="34186"/>
                      <a:pt x="12281" y="34146"/>
                      <a:pt x="12547" y="34146"/>
                    </a:cubicBezTo>
                    <a:cubicBezTo>
                      <a:pt x="12669" y="34146"/>
                      <a:pt x="12792" y="34186"/>
                      <a:pt x="12873" y="34248"/>
                    </a:cubicBezTo>
                    <a:cubicBezTo>
                      <a:pt x="12996" y="34248"/>
                      <a:pt x="13098" y="34207"/>
                      <a:pt x="13221" y="34146"/>
                    </a:cubicBezTo>
                    <a:lnTo>
                      <a:pt x="13323" y="34146"/>
                    </a:lnTo>
                    <a:cubicBezTo>
                      <a:pt x="13405" y="34146"/>
                      <a:pt x="13507" y="34207"/>
                      <a:pt x="13609" y="34227"/>
                    </a:cubicBezTo>
                    <a:cubicBezTo>
                      <a:pt x="13633" y="34233"/>
                      <a:pt x="13657" y="34236"/>
                      <a:pt x="13679" y="34236"/>
                    </a:cubicBezTo>
                    <a:cubicBezTo>
                      <a:pt x="13733" y="34236"/>
                      <a:pt x="13779" y="34221"/>
                      <a:pt x="13793" y="34207"/>
                    </a:cubicBezTo>
                    <a:cubicBezTo>
                      <a:pt x="13916" y="34115"/>
                      <a:pt x="14050" y="34069"/>
                      <a:pt x="14187" y="34069"/>
                    </a:cubicBezTo>
                    <a:cubicBezTo>
                      <a:pt x="14232" y="34069"/>
                      <a:pt x="14278" y="34074"/>
                      <a:pt x="14324" y="34084"/>
                    </a:cubicBezTo>
                    <a:cubicBezTo>
                      <a:pt x="14365" y="34105"/>
                      <a:pt x="14426" y="34105"/>
                      <a:pt x="14467" y="34125"/>
                    </a:cubicBezTo>
                    <a:lnTo>
                      <a:pt x="14508" y="34125"/>
                    </a:lnTo>
                    <a:cubicBezTo>
                      <a:pt x="14529" y="34125"/>
                      <a:pt x="14529" y="34105"/>
                      <a:pt x="14549" y="34105"/>
                    </a:cubicBezTo>
                    <a:cubicBezTo>
                      <a:pt x="14549" y="34084"/>
                      <a:pt x="14570" y="34064"/>
                      <a:pt x="14570" y="34043"/>
                    </a:cubicBezTo>
                    <a:cubicBezTo>
                      <a:pt x="14590" y="34003"/>
                      <a:pt x="14610" y="33962"/>
                      <a:pt x="14631" y="33941"/>
                    </a:cubicBezTo>
                    <a:cubicBezTo>
                      <a:pt x="14692" y="33859"/>
                      <a:pt x="14631" y="33737"/>
                      <a:pt x="14753" y="33696"/>
                    </a:cubicBezTo>
                    <a:cubicBezTo>
                      <a:pt x="14856" y="33655"/>
                      <a:pt x="14958" y="33614"/>
                      <a:pt x="15060" y="33594"/>
                    </a:cubicBezTo>
                    <a:lnTo>
                      <a:pt x="15060" y="33594"/>
                    </a:lnTo>
                    <a:lnTo>
                      <a:pt x="14999" y="33655"/>
                    </a:lnTo>
                    <a:cubicBezTo>
                      <a:pt x="14958" y="33676"/>
                      <a:pt x="14937" y="33716"/>
                      <a:pt x="14917" y="33737"/>
                    </a:cubicBezTo>
                    <a:cubicBezTo>
                      <a:pt x="14978" y="33778"/>
                      <a:pt x="15019" y="33819"/>
                      <a:pt x="15060" y="33880"/>
                    </a:cubicBezTo>
                    <a:cubicBezTo>
                      <a:pt x="15121" y="33849"/>
                      <a:pt x="15188" y="33834"/>
                      <a:pt x="15254" y="33834"/>
                    </a:cubicBezTo>
                    <a:cubicBezTo>
                      <a:pt x="15320" y="33834"/>
                      <a:pt x="15387" y="33849"/>
                      <a:pt x="15448" y="33880"/>
                    </a:cubicBezTo>
                    <a:cubicBezTo>
                      <a:pt x="15489" y="33859"/>
                      <a:pt x="15530" y="33839"/>
                      <a:pt x="15571" y="33819"/>
                    </a:cubicBezTo>
                    <a:lnTo>
                      <a:pt x="15775" y="33737"/>
                    </a:lnTo>
                    <a:cubicBezTo>
                      <a:pt x="15905" y="33691"/>
                      <a:pt x="16041" y="33668"/>
                      <a:pt x="16177" y="33668"/>
                    </a:cubicBezTo>
                    <a:cubicBezTo>
                      <a:pt x="16402" y="33668"/>
                      <a:pt x="16626" y="33732"/>
                      <a:pt x="16817" y="33859"/>
                    </a:cubicBezTo>
                    <a:cubicBezTo>
                      <a:pt x="17083" y="33778"/>
                      <a:pt x="17349" y="33737"/>
                      <a:pt x="17635" y="33737"/>
                    </a:cubicBezTo>
                    <a:lnTo>
                      <a:pt x="17573" y="33635"/>
                    </a:lnTo>
                    <a:lnTo>
                      <a:pt x="17839" y="33553"/>
                    </a:lnTo>
                    <a:cubicBezTo>
                      <a:pt x="17890" y="33485"/>
                      <a:pt x="17969" y="33446"/>
                      <a:pt x="18052" y="33446"/>
                    </a:cubicBezTo>
                    <a:cubicBezTo>
                      <a:pt x="18070" y="33446"/>
                      <a:pt x="18087" y="33447"/>
                      <a:pt x="18105" y="33451"/>
                    </a:cubicBezTo>
                    <a:cubicBezTo>
                      <a:pt x="18166" y="33410"/>
                      <a:pt x="18207" y="33389"/>
                      <a:pt x="18268" y="33349"/>
                    </a:cubicBezTo>
                    <a:cubicBezTo>
                      <a:pt x="18309" y="33308"/>
                      <a:pt x="18370" y="33287"/>
                      <a:pt x="18432" y="33287"/>
                    </a:cubicBezTo>
                    <a:cubicBezTo>
                      <a:pt x="18432" y="33349"/>
                      <a:pt x="18472" y="33389"/>
                      <a:pt x="18575" y="33410"/>
                    </a:cubicBezTo>
                    <a:cubicBezTo>
                      <a:pt x="18677" y="33369"/>
                      <a:pt x="18779" y="33308"/>
                      <a:pt x="18881" y="33267"/>
                    </a:cubicBezTo>
                    <a:cubicBezTo>
                      <a:pt x="18902" y="33165"/>
                      <a:pt x="19024" y="33124"/>
                      <a:pt x="19106" y="33042"/>
                    </a:cubicBezTo>
                    <a:cubicBezTo>
                      <a:pt x="19126" y="33042"/>
                      <a:pt x="19126" y="33042"/>
                      <a:pt x="19147" y="33063"/>
                    </a:cubicBezTo>
                    <a:cubicBezTo>
                      <a:pt x="19167" y="33083"/>
                      <a:pt x="19208" y="33124"/>
                      <a:pt x="19228" y="33144"/>
                    </a:cubicBezTo>
                    <a:cubicBezTo>
                      <a:pt x="19596" y="33063"/>
                      <a:pt x="19944" y="32981"/>
                      <a:pt x="20311" y="32940"/>
                    </a:cubicBezTo>
                    <a:cubicBezTo>
                      <a:pt x="20761" y="32858"/>
                      <a:pt x="21170" y="32797"/>
                      <a:pt x="21558" y="32756"/>
                    </a:cubicBezTo>
                    <a:cubicBezTo>
                      <a:pt x="21653" y="32677"/>
                      <a:pt x="21773" y="32647"/>
                      <a:pt x="21888" y="32647"/>
                    </a:cubicBezTo>
                    <a:cubicBezTo>
                      <a:pt x="21922" y="32647"/>
                      <a:pt x="21955" y="32649"/>
                      <a:pt x="21987" y="32654"/>
                    </a:cubicBezTo>
                    <a:cubicBezTo>
                      <a:pt x="22028" y="32654"/>
                      <a:pt x="22048" y="32674"/>
                      <a:pt x="22069" y="32695"/>
                    </a:cubicBezTo>
                    <a:cubicBezTo>
                      <a:pt x="22165" y="32689"/>
                      <a:pt x="22259" y="32686"/>
                      <a:pt x="22351" y="32686"/>
                    </a:cubicBezTo>
                    <a:cubicBezTo>
                      <a:pt x="22575" y="32686"/>
                      <a:pt x="22792" y="32701"/>
                      <a:pt x="23009" y="32715"/>
                    </a:cubicBezTo>
                    <a:cubicBezTo>
                      <a:pt x="23070" y="32715"/>
                      <a:pt x="23131" y="32736"/>
                      <a:pt x="23193" y="32756"/>
                    </a:cubicBezTo>
                    <a:cubicBezTo>
                      <a:pt x="23213" y="32756"/>
                      <a:pt x="23234" y="32736"/>
                      <a:pt x="23254" y="32736"/>
                    </a:cubicBezTo>
                    <a:cubicBezTo>
                      <a:pt x="23479" y="32654"/>
                      <a:pt x="23704" y="32552"/>
                      <a:pt x="23949" y="32470"/>
                    </a:cubicBezTo>
                    <a:lnTo>
                      <a:pt x="24133" y="32531"/>
                    </a:lnTo>
                    <a:cubicBezTo>
                      <a:pt x="24199" y="32518"/>
                      <a:pt x="24265" y="32511"/>
                      <a:pt x="24329" y="32511"/>
                    </a:cubicBezTo>
                    <a:cubicBezTo>
                      <a:pt x="24561" y="32511"/>
                      <a:pt x="24774" y="32596"/>
                      <a:pt x="24950" y="32756"/>
                    </a:cubicBezTo>
                    <a:cubicBezTo>
                      <a:pt x="25028" y="32753"/>
                      <a:pt x="25105" y="32751"/>
                      <a:pt x="25183" y="32751"/>
                    </a:cubicBezTo>
                    <a:cubicBezTo>
                      <a:pt x="25595" y="32751"/>
                      <a:pt x="26005" y="32799"/>
                      <a:pt x="26401" y="32920"/>
                    </a:cubicBezTo>
                    <a:cubicBezTo>
                      <a:pt x="26544" y="32940"/>
                      <a:pt x="26666" y="33001"/>
                      <a:pt x="26769" y="33083"/>
                    </a:cubicBezTo>
                    <a:cubicBezTo>
                      <a:pt x="26820" y="33093"/>
                      <a:pt x="26866" y="33098"/>
                      <a:pt x="26912" y="33098"/>
                    </a:cubicBezTo>
                    <a:cubicBezTo>
                      <a:pt x="26958" y="33098"/>
                      <a:pt x="27004" y="33093"/>
                      <a:pt x="27055" y="33083"/>
                    </a:cubicBezTo>
                    <a:cubicBezTo>
                      <a:pt x="27055" y="33063"/>
                      <a:pt x="27055" y="33042"/>
                      <a:pt x="27075" y="33022"/>
                    </a:cubicBezTo>
                    <a:cubicBezTo>
                      <a:pt x="27116" y="33042"/>
                      <a:pt x="27157" y="33063"/>
                      <a:pt x="27198" y="33083"/>
                    </a:cubicBezTo>
                    <a:cubicBezTo>
                      <a:pt x="27280" y="33103"/>
                      <a:pt x="27341" y="33124"/>
                      <a:pt x="27423" y="33144"/>
                    </a:cubicBezTo>
                    <a:cubicBezTo>
                      <a:pt x="27484" y="33124"/>
                      <a:pt x="27566" y="33103"/>
                      <a:pt x="27647" y="33103"/>
                    </a:cubicBezTo>
                    <a:cubicBezTo>
                      <a:pt x="27678" y="33134"/>
                      <a:pt x="27724" y="33149"/>
                      <a:pt x="27770" y="33149"/>
                    </a:cubicBezTo>
                    <a:cubicBezTo>
                      <a:pt x="27816" y="33149"/>
                      <a:pt x="27862" y="33134"/>
                      <a:pt x="27893" y="33103"/>
                    </a:cubicBezTo>
                    <a:lnTo>
                      <a:pt x="27954" y="33103"/>
                    </a:lnTo>
                    <a:cubicBezTo>
                      <a:pt x="28138" y="33042"/>
                      <a:pt x="28322" y="32981"/>
                      <a:pt x="28506" y="32940"/>
                    </a:cubicBezTo>
                    <a:cubicBezTo>
                      <a:pt x="28465" y="32736"/>
                      <a:pt x="28751" y="32817"/>
                      <a:pt x="28873" y="32776"/>
                    </a:cubicBezTo>
                    <a:cubicBezTo>
                      <a:pt x="28924" y="32797"/>
                      <a:pt x="28976" y="32807"/>
                      <a:pt x="29027" y="32807"/>
                    </a:cubicBezTo>
                    <a:cubicBezTo>
                      <a:pt x="29078" y="32807"/>
                      <a:pt x="29129" y="32797"/>
                      <a:pt x="29180" y="32776"/>
                    </a:cubicBezTo>
                    <a:cubicBezTo>
                      <a:pt x="29282" y="32715"/>
                      <a:pt x="29405" y="32674"/>
                      <a:pt x="29425" y="32552"/>
                    </a:cubicBezTo>
                    <a:cubicBezTo>
                      <a:pt x="29484" y="32351"/>
                      <a:pt x="29509" y="32266"/>
                      <a:pt x="29615" y="32266"/>
                    </a:cubicBezTo>
                    <a:cubicBezTo>
                      <a:pt x="29692" y="32266"/>
                      <a:pt x="29811" y="32311"/>
                      <a:pt x="30018" y="32388"/>
                    </a:cubicBezTo>
                    <a:cubicBezTo>
                      <a:pt x="30038" y="32388"/>
                      <a:pt x="30079" y="32429"/>
                      <a:pt x="30099" y="32429"/>
                    </a:cubicBezTo>
                    <a:cubicBezTo>
                      <a:pt x="30099" y="32429"/>
                      <a:pt x="30222" y="32409"/>
                      <a:pt x="30222" y="32388"/>
                    </a:cubicBezTo>
                    <a:cubicBezTo>
                      <a:pt x="30222" y="32306"/>
                      <a:pt x="30304" y="32266"/>
                      <a:pt x="30426" y="32245"/>
                    </a:cubicBezTo>
                    <a:lnTo>
                      <a:pt x="30426" y="32245"/>
                    </a:lnTo>
                    <a:cubicBezTo>
                      <a:pt x="30406" y="32266"/>
                      <a:pt x="30406" y="32286"/>
                      <a:pt x="30385" y="32306"/>
                    </a:cubicBezTo>
                    <a:cubicBezTo>
                      <a:pt x="30365" y="32347"/>
                      <a:pt x="30324" y="32388"/>
                      <a:pt x="30406" y="32429"/>
                    </a:cubicBezTo>
                    <a:cubicBezTo>
                      <a:pt x="30458" y="32455"/>
                      <a:pt x="30509" y="32481"/>
                      <a:pt x="30556" y="32481"/>
                    </a:cubicBezTo>
                    <a:cubicBezTo>
                      <a:pt x="30583" y="32481"/>
                      <a:pt x="30608" y="32472"/>
                      <a:pt x="30631" y="32450"/>
                    </a:cubicBezTo>
                    <a:cubicBezTo>
                      <a:pt x="30774" y="32368"/>
                      <a:pt x="30917" y="32327"/>
                      <a:pt x="31080" y="32306"/>
                    </a:cubicBezTo>
                    <a:cubicBezTo>
                      <a:pt x="31121" y="32143"/>
                      <a:pt x="31325" y="32123"/>
                      <a:pt x="31530" y="32102"/>
                    </a:cubicBezTo>
                    <a:cubicBezTo>
                      <a:pt x="31632" y="32102"/>
                      <a:pt x="31714" y="32061"/>
                      <a:pt x="31755" y="31980"/>
                    </a:cubicBezTo>
                    <a:cubicBezTo>
                      <a:pt x="31816" y="31918"/>
                      <a:pt x="31918" y="31877"/>
                      <a:pt x="32000" y="31877"/>
                    </a:cubicBezTo>
                    <a:cubicBezTo>
                      <a:pt x="32184" y="31877"/>
                      <a:pt x="32347" y="31857"/>
                      <a:pt x="32531" y="31857"/>
                    </a:cubicBezTo>
                    <a:cubicBezTo>
                      <a:pt x="32549" y="31857"/>
                      <a:pt x="32560" y="31856"/>
                      <a:pt x="32567" y="31856"/>
                    </a:cubicBezTo>
                    <a:lnTo>
                      <a:pt x="32567" y="31856"/>
                    </a:lnTo>
                    <a:cubicBezTo>
                      <a:pt x="32560" y="31860"/>
                      <a:pt x="32556" y="31871"/>
                      <a:pt x="32592" y="31898"/>
                    </a:cubicBezTo>
                    <a:cubicBezTo>
                      <a:pt x="32611" y="31917"/>
                      <a:pt x="32613" y="31970"/>
                      <a:pt x="32597" y="31995"/>
                    </a:cubicBezTo>
                    <a:lnTo>
                      <a:pt x="32597" y="31995"/>
                    </a:lnTo>
                    <a:cubicBezTo>
                      <a:pt x="32911" y="31959"/>
                      <a:pt x="33245" y="31957"/>
                      <a:pt x="33635" y="31918"/>
                    </a:cubicBezTo>
                    <a:cubicBezTo>
                      <a:pt x="33778" y="31898"/>
                      <a:pt x="33921" y="31877"/>
                      <a:pt x="34043" y="31857"/>
                    </a:cubicBezTo>
                    <a:lnTo>
                      <a:pt x="34207" y="31816"/>
                    </a:lnTo>
                    <a:cubicBezTo>
                      <a:pt x="34288" y="31755"/>
                      <a:pt x="34370" y="31714"/>
                      <a:pt x="34452" y="31673"/>
                    </a:cubicBezTo>
                    <a:lnTo>
                      <a:pt x="34595" y="31673"/>
                    </a:lnTo>
                    <a:cubicBezTo>
                      <a:pt x="34615" y="31693"/>
                      <a:pt x="34636" y="31693"/>
                      <a:pt x="34636" y="31714"/>
                    </a:cubicBezTo>
                    <a:lnTo>
                      <a:pt x="34636" y="31734"/>
                    </a:lnTo>
                    <a:cubicBezTo>
                      <a:pt x="34840" y="31693"/>
                      <a:pt x="35065" y="31673"/>
                      <a:pt x="35269" y="31632"/>
                    </a:cubicBezTo>
                    <a:cubicBezTo>
                      <a:pt x="35678" y="31550"/>
                      <a:pt x="36087" y="31448"/>
                      <a:pt x="36475" y="31367"/>
                    </a:cubicBezTo>
                    <a:cubicBezTo>
                      <a:pt x="36521" y="31353"/>
                      <a:pt x="36567" y="31346"/>
                      <a:pt x="36612" y="31346"/>
                    </a:cubicBezTo>
                    <a:cubicBezTo>
                      <a:pt x="36766" y="31346"/>
                      <a:pt x="36907" y="31424"/>
                      <a:pt x="36986" y="31550"/>
                    </a:cubicBezTo>
                    <a:cubicBezTo>
                      <a:pt x="37088" y="31510"/>
                      <a:pt x="37190" y="31469"/>
                      <a:pt x="37292" y="31428"/>
                    </a:cubicBezTo>
                    <a:lnTo>
                      <a:pt x="37292" y="31367"/>
                    </a:lnTo>
                    <a:cubicBezTo>
                      <a:pt x="37333" y="31326"/>
                      <a:pt x="37394" y="31305"/>
                      <a:pt x="37456" y="31285"/>
                    </a:cubicBezTo>
                    <a:cubicBezTo>
                      <a:pt x="37783" y="31203"/>
                      <a:pt x="38069" y="31060"/>
                      <a:pt x="38396" y="30999"/>
                    </a:cubicBezTo>
                    <a:cubicBezTo>
                      <a:pt x="38407" y="30996"/>
                      <a:pt x="38419" y="30995"/>
                      <a:pt x="38433" y="30995"/>
                    </a:cubicBezTo>
                    <a:cubicBezTo>
                      <a:pt x="38523" y="30995"/>
                      <a:pt x="38661" y="31048"/>
                      <a:pt x="38661" y="31101"/>
                    </a:cubicBezTo>
                    <a:cubicBezTo>
                      <a:pt x="38661" y="31162"/>
                      <a:pt x="38682" y="31285"/>
                      <a:pt x="38702" y="31367"/>
                    </a:cubicBezTo>
                    <a:lnTo>
                      <a:pt x="38743" y="31367"/>
                    </a:lnTo>
                    <a:lnTo>
                      <a:pt x="39172" y="31571"/>
                    </a:lnTo>
                    <a:lnTo>
                      <a:pt x="39336" y="31550"/>
                    </a:lnTo>
                    <a:cubicBezTo>
                      <a:pt x="39542" y="31368"/>
                      <a:pt x="39807" y="31272"/>
                      <a:pt x="40074" y="31272"/>
                    </a:cubicBezTo>
                    <a:cubicBezTo>
                      <a:pt x="40255" y="31272"/>
                      <a:pt x="40437" y="31316"/>
                      <a:pt x="40603" y="31407"/>
                    </a:cubicBezTo>
                    <a:lnTo>
                      <a:pt x="40909" y="31446"/>
                    </a:lnTo>
                    <a:lnTo>
                      <a:pt x="40909" y="31446"/>
                    </a:lnTo>
                    <a:lnTo>
                      <a:pt x="40909" y="82"/>
                    </a:lnTo>
                    <a:lnTo>
                      <a:pt x="40848" y="102"/>
                    </a:lnTo>
                    <a:cubicBezTo>
                      <a:pt x="40807" y="102"/>
                      <a:pt x="40766" y="101"/>
                      <a:pt x="40726" y="101"/>
                    </a:cubicBezTo>
                    <a:cubicBezTo>
                      <a:pt x="40626" y="101"/>
                      <a:pt x="40532" y="111"/>
                      <a:pt x="40459" y="184"/>
                    </a:cubicBezTo>
                    <a:cubicBezTo>
                      <a:pt x="40448" y="208"/>
                      <a:pt x="40400" y="218"/>
                      <a:pt x="40351" y="218"/>
                    </a:cubicBezTo>
                    <a:cubicBezTo>
                      <a:pt x="40316" y="218"/>
                      <a:pt x="40281" y="213"/>
                      <a:pt x="40255" y="205"/>
                    </a:cubicBezTo>
                    <a:cubicBezTo>
                      <a:pt x="40092" y="184"/>
                      <a:pt x="39949" y="102"/>
                      <a:pt x="39846" y="0"/>
                    </a:cubicBezTo>
                    <a:close/>
                  </a:path>
                </a:pathLst>
              </a:custGeom>
              <a:solidFill>
                <a:schemeClr val="bg1"/>
              </a:solidFill>
              <a:ln>
                <a:noFill/>
              </a:ln>
              <a:effectLst>
                <a:outerShdw blurRad="214313" dist="95250" dir="42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08;p37"/>
              <p:cNvSpPr/>
              <p:nvPr/>
            </p:nvSpPr>
            <p:spPr>
              <a:xfrm>
                <a:off x="231375" y="3838401"/>
                <a:ext cx="1023275" cy="856725"/>
              </a:xfrm>
              <a:custGeom>
                <a:avLst/>
                <a:gdLst/>
                <a:ahLst/>
                <a:cxnLst/>
                <a:rect l="l" t="t" r="r" b="b"/>
                <a:pathLst>
                  <a:path w="40931" h="34269" extrusionOk="0">
                    <a:moveTo>
                      <a:pt x="32597" y="30176"/>
                    </a:moveTo>
                    <a:cubicBezTo>
                      <a:pt x="32582" y="30178"/>
                      <a:pt x="32567" y="30179"/>
                      <a:pt x="32552" y="30181"/>
                    </a:cubicBezTo>
                    <a:lnTo>
                      <a:pt x="32593" y="30181"/>
                    </a:lnTo>
                    <a:cubicBezTo>
                      <a:pt x="32594" y="30180"/>
                      <a:pt x="32596" y="30178"/>
                      <a:pt x="32597" y="30176"/>
                    </a:cubicBezTo>
                    <a:close/>
                    <a:moveTo>
                      <a:pt x="39867" y="0"/>
                    </a:moveTo>
                    <a:cubicBezTo>
                      <a:pt x="39622" y="82"/>
                      <a:pt x="39357" y="123"/>
                      <a:pt x="39091" y="123"/>
                    </a:cubicBezTo>
                    <a:cubicBezTo>
                      <a:pt x="39070" y="126"/>
                      <a:pt x="39049" y="128"/>
                      <a:pt x="39028" y="128"/>
                    </a:cubicBezTo>
                    <a:cubicBezTo>
                      <a:pt x="38927" y="128"/>
                      <a:pt x="38832" y="88"/>
                      <a:pt x="38764" y="21"/>
                    </a:cubicBezTo>
                    <a:cubicBezTo>
                      <a:pt x="38641" y="21"/>
                      <a:pt x="38519" y="62"/>
                      <a:pt x="38417" y="123"/>
                    </a:cubicBezTo>
                    <a:lnTo>
                      <a:pt x="38314" y="123"/>
                    </a:lnTo>
                    <a:cubicBezTo>
                      <a:pt x="38233" y="123"/>
                      <a:pt x="38131" y="62"/>
                      <a:pt x="38028" y="41"/>
                    </a:cubicBezTo>
                    <a:cubicBezTo>
                      <a:pt x="38010" y="35"/>
                      <a:pt x="37992" y="33"/>
                      <a:pt x="37975" y="33"/>
                    </a:cubicBezTo>
                    <a:cubicBezTo>
                      <a:pt x="37931" y="33"/>
                      <a:pt x="37888" y="47"/>
                      <a:pt x="37844" y="62"/>
                    </a:cubicBezTo>
                    <a:cubicBezTo>
                      <a:pt x="37722" y="154"/>
                      <a:pt x="37588" y="200"/>
                      <a:pt x="37451" y="200"/>
                    </a:cubicBezTo>
                    <a:cubicBezTo>
                      <a:pt x="37405" y="200"/>
                      <a:pt x="37359" y="194"/>
                      <a:pt x="37313" y="184"/>
                    </a:cubicBezTo>
                    <a:cubicBezTo>
                      <a:pt x="37272" y="184"/>
                      <a:pt x="37231" y="164"/>
                      <a:pt x="37170" y="143"/>
                    </a:cubicBezTo>
                    <a:cubicBezTo>
                      <a:pt x="37159" y="141"/>
                      <a:pt x="37149" y="140"/>
                      <a:pt x="37141" y="140"/>
                    </a:cubicBezTo>
                    <a:cubicBezTo>
                      <a:pt x="37072" y="140"/>
                      <a:pt x="37086" y="207"/>
                      <a:pt x="37068" y="225"/>
                    </a:cubicBezTo>
                    <a:cubicBezTo>
                      <a:pt x="37048" y="266"/>
                      <a:pt x="37027" y="307"/>
                      <a:pt x="37007" y="327"/>
                    </a:cubicBezTo>
                    <a:cubicBezTo>
                      <a:pt x="36945" y="409"/>
                      <a:pt x="37007" y="532"/>
                      <a:pt x="36884" y="572"/>
                    </a:cubicBezTo>
                    <a:cubicBezTo>
                      <a:pt x="36782" y="613"/>
                      <a:pt x="36680" y="654"/>
                      <a:pt x="36578" y="675"/>
                    </a:cubicBezTo>
                    <a:lnTo>
                      <a:pt x="36639" y="613"/>
                    </a:lnTo>
                    <a:cubicBezTo>
                      <a:pt x="36680" y="593"/>
                      <a:pt x="36680" y="572"/>
                      <a:pt x="36721" y="532"/>
                    </a:cubicBezTo>
                    <a:cubicBezTo>
                      <a:pt x="36680" y="491"/>
                      <a:pt x="36639" y="450"/>
                      <a:pt x="36598" y="409"/>
                    </a:cubicBezTo>
                    <a:cubicBezTo>
                      <a:pt x="36497" y="434"/>
                      <a:pt x="36388" y="452"/>
                      <a:pt x="36281" y="452"/>
                    </a:cubicBezTo>
                    <a:cubicBezTo>
                      <a:pt x="36215" y="452"/>
                      <a:pt x="36150" y="445"/>
                      <a:pt x="36087" y="429"/>
                    </a:cubicBezTo>
                    <a:lnTo>
                      <a:pt x="36067" y="429"/>
                    </a:lnTo>
                    <a:lnTo>
                      <a:pt x="35862" y="511"/>
                    </a:lnTo>
                    <a:cubicBezTo>
                      <a:pt x="35724" y="568"/>
                      <a:pt x="35580" y="596"/>
                      <a:pt x="35436" y="596"/>
                    </a:cubicBezTo>
                    <a:cubicBezTo>
                      <a:pt x="35219" y="596"/>
                      <a:pt x="35005" y="532"/>
                      <a:pt x="34820" y="409"/>
                    </a:cubicBezTo>
                    <a:cubicBezTo>
                      <a:pt x="34555" y="470"/>
                      <a:pt x="34289" y="511"/>
                      <a:pt x="34003" y="532"/>
                    </a:cubicBezTo>
                    <a:cubicBezTo>
                      <a:pt x="34023" y="552"/>
                      <a:pt x="34044" y="593"/>
                      <a:pt x="34064" y="613"/>
                    </a:cubicBezTo>
                    <a:lnTo>
                      <a:pt x="33778" y="716"/>
                    </a:lnTo>
                    <a:cubicBezTo>
                      <a:pt x="33717" y="777"/>
                      <a:pt x="33635" y="818"/>
                      <a:pt x="33553" y="818"/>
                    </a:cubicBezTo>
                    <a:cubicBezTo>
                      <a:pt x="33492" y="838"/>
                      <a:pt x="33431" y="879"/>
                      <a:pt x="33390" y="920"/>
                    </a:cubicBezTo>
                    <a:cubicBezTo>
                      <a:pt x="33329" y="961"/>
                      <a:pt x="33267" y="981"/>
                      <a:pt x="33206" y="981"/>
                    </a:cubicBezTo>
                    <a:cubicBezTo>
                      <a:pt x="33206" y="920"/>
                      <a:pt x="33165" y="879"/>
                      <a:pt x="33063" y="838"/>
                    </a:cubicBezTo>
                    <a:cubicBezTo>
                      <a:pt x="32961" y="899"/>
                      <a:pt x="32879" y="961"/>
                      <a:pt x="32777" y="1002"/>
                    </a:cubicBezTo>
                    <a:cubicBezTo>
                      <a:pt x="32736" y="1083"/>
                      <a:pt x="32634" y="1145"/>
                      <a:pt x="32552" y="1226"/>
                    </a:cubicBezTo>
                    <a:lnTo>
                      <a:pt x="32511" y="1206"/>
                    </a:lnTo>
                    <a:cubicBezTo>
                      <a:pt x="32470" y="1185"/>
                      <a:pt x="32450" y="1145"/>
                      <a:pt x="32409" y="1124"/>
                    </a:cubicBezTo>
                    <a:cubicBezTo>
                      <a:pt x="32062" y="1206"/>
                      <a:pt x="31694" y="1267"/>
                      <a:pt x="31326" y="1329"/>
                    </a:cubicBezTo>
                    <a:cubicBezTo>
                      <a:pt x="30876" y="1390"/>
                      <a:pt x="30488" y="1472"/>
                      <a:pt x="30100" y="1512"/>
                    </a:cubicBezTo>
                    <a:cubicBezTo>
                      <a:pt x="29989" y="1592"/>
                      <a:pt x="29866" y="1622"/>
                      <a:pt x="29750" y="1622"/>
                    </a:cubicBezTo>
                    <a:cubicBezTo>
                      <a:pt x="29716" y="1622"/>
                      <a:pt x="29683" y="1619"/>
                      <a:pt x="29650" y="1615"/>
                    </a:cubicBezTo>
                    <a:cubicBezTo>
                      <a:pt x="29630" y="1594"/>
                      <a:pt x="29589" y="1594"/>
                      <a:pt x="29569" y="1574"/>
                    </a:cubicBezTo>
                    <a:cubicBezTo>
                      <a:pt x="29262" y="1574"/>
                      <a:pt x="28956" y="1574"/>
                      <a:pt x="28649" y="1553"/>
                    </a:cubicBezTo>
                    <a:cubicBezTo>
                      <a:pt x="28567" y="1533"/>
                      <a:pt x="28527" y="1533"/>
                      <a:pt x="28465" y="1492"/>
                    </a:cubicBezTo>
                    <a:cubicBezTo>
                      <a:pt x="28445" y="1512"/>
                      <a:pt x="28424" y="1512"/>
                      <a:pt x="28404" y="1533"/>
                    </a:cubicBezTo>
                    <a:cubicBezTo>
                      <a:pt x="28159" y="1615"/>
                      <a:pt x="27934" y="1696"/>
                      <a:pt x="27709" y="1778"/>
                    </a:cubicBezTo>
                    <a:lnTo>
                      <a:pt x="27505" y="1737"/>
                    </a:lnTo>
                    <a:cubicBezTo>
                      <a:pt x="27443" y="1751"/>
                      <a:pt x="27379" y="1757"/>
                      <a:pt x="27316" y="1757"/>
                    </a:cubicBezTo>
                    <a:cubicBezTo>
                      <a:pt x="27089" y="1757"/>
                      <a:pt x="26863" y="1672"/>
                      <a:pt x="26687" y="1512"/>
                    </a:cubicBezTo>
                    <a:cubicBezTo>
                      <a:pt x="26625" y="1515"/>
                      <a:pt x="26563" y="1516"/>
                      <a:pt x="26501" y="1516"/>
                    </a:cubicBezTo>
                    <a:cubicBezTo>
                      <a:pt x="26073" y="1516"/>
                      <a:pt x="25647" y="1456"/>
                      <a:pt x="25237" y="1349"/>
                    </a:cubicBezTo>
                    <a:cubicBezTo>
                      <a:pt x="25094" y="1329"/>
                      <a:pt x="24971" y="1267"/>
                      <a:pt x="24869" y="1185"/>
                    </a:cubicBezTo>
                    <a:cubicBezTo>
                      <a:pt x="24828" y="1175"/>
                      <a:pt x="24782" y="1170"/>
                      <a:pt x="24736" y="1170"/>
                    </a:cubicBezTo>
                    <a:cubicBezTo>
                      <a:pt x="24690" y="1170"/>
                      <a:pt x="24644" y="1175"/>
                      <a:pt x="24603" y="1185"/>
                    </a:cubicBezTo>
                    <a:cubicBezTo>
                      <a:pt x="24603" y="1206"/>
                      <a:pt x="24603" y="1226"/>
                      <a:pt x="24583" y="1247"/>
                    </a:cubicBezTo>
                    <a:cubicBezTo>
                      <a:pt x="24542" y="1226"/>
                      <a:pt x="24501" y="1206"/>
                      <a:pt x="24460" y="1185"/>
                    </a:cubicBezTo>
                    <a:cubicBezTo>
                      <a:pt x="24378" y="1165"/>
                      <a:pt x="24297" y="1145"/>
                      <a:pt x="24215" y="1124"/>
                    </a:cubicBezTo>
                    <a:lnTo>
                      <a:pt x="24011" y="1165"/>
                    </a:lnTo>
                    <a:lnTo>
                      <a:pt x="23704" y="1165"/>
                    </a:lnTo>
                    <a:cubicBezTo>
                      <a:pt x="23500" y="1206"/>
                      <a:pt x="23336" y="1267"/>
                      <a:pt x="23152" y="1329"/>
                    </a:cubicBezTo>
                    <a:cubicBezTo>
                      <a:pt x="23193" y="1533"/>
                      <a:pt x="22907" y="1431"/>
                      <a:pt x="22785" y="1492"/>
                    </a:cubicBezTo>
                    <a:cubicBezTo>
                      <a:pt x="22734" y="1472"/>
                      <a:pt x="22682" y="1461"/>
                      <a:pt x="22631" y="1461"/>
                    </a:cubicBezTo>
                    <a:cubicBezTo>
                      <a:pt x="22580" y="1461"/>
                      <a:pt x="22529" y="1472"/>
                      <a:pt x="22478" y="1492"/>
                    </a:cubicBezTo>
                    <a:cubicBezTo>
                      <a:pt x="22376" y="1553"/>
                      <a:pt x="22253" y="1615"/>
                      <a:pt x="22233" y="1717"/>
                    </a:cubicBezTo>
                    <a:cubicBezTo>
                      <a:pt x="22174" y="1918"/>
                      <a:pt x="22142" y="2003"/>
                      <a:pt x="22035" y="2003"/>
                    </a:cubicBezTo>
                    <a:cubicBezTo>
                      <a:pt x="21956" y="2003"/>
                      <a:pt x="21838" y="1958"/>
                      <a:pt x="21640" y="1880"/>
                    </a:cubicBezTo>
                    <a:cubicBezTo>
                      <a:pt x="21599" y="1880"/>
                      <a:pt x="21579" y="1860"/>
                      <a:pt x="21559" y="1860"/>
                    </a:cubicBezTo>
                    <a:cubicBezTo>
                      <a:pt x="21538" y="1860"/>
                      <a:pt x="21436" y="1860"/>
                      <a:pt x="21436" y="1880"/>
                    </a:cubicBezTo>
                    <a:cubicBezTo>
                      <a:pt x="21436" y="1982"/>
                      <a:pt x="21334" y="2003"/>
                      <a:pt x="21232" y="2044"/>
                    </a:cubicBezTo>
                    <a:cubicBezTo>
                      <a:pt x="21232" y="2023"/>
                      <a:pt x="21252" y="2003"/>
                      <a:pt x="21252" y="1982"/>
                    </a:cubicBezTo>
                    <a:cubicBezTo>
                      <a:pt x="21293" y="1921"/>
                      <a:pt x="21334" y="1880"/>
                      <a:pt x="21252" y="1839"/>
                    </a:cubicBezTo>
                    <a:cubicBezTo>
                      <a:pt x="21189" y="1814"/>
                      <a:pt x="21141" y="1797"/>
                      <a:pt x="21100" y="1797"/>
                    </a:cubicBezTo>
                    <a:cubicBezTo>
                      <a:pt x="21074" y="1797"/>
                      <a:pt x="21051" y="1803"/>
                      <a:pt x="21027" y="1819"/>
                    </a:cubicBezTo>
                    <a:cubicBezTo>
                      <a:pt x="20884" y="1901"/>
                      <a:pt x="20721" y="1942"/>
                      <a:pt x="20557" y="1982"/>
                    </a:cubicBezTo>
                    <a:cubicBezTo>
                      <a:pt x="20537" y="2146"/>
                      <a:pt x="20332" y="2166"/>
                      <a:pt x="20128" y="2166"/>
                    </a:cubicBezTo>
                    <a:cubicBezTo>
                      <a:pt x="20026" y="2166"/>
                      <a:pt x="19944" y="2207"/>
                      <a:pt x="19883" y="2289"/>
                    </a:cubicBezTo>
                    <a:cubicBezTo>
                      <a:pt x="19822" y="2350"/>
                      <a:pt x="19740" y="2391"/>
                      <a:pt x="19658" y="2391"/>
                    </a:cubicBezTo>
                    <a:cubicBezTo>
                      <a:pt x="19474" y="2412"/>
                      <a:pt x="19290" y="2412"/>
                      <a:pt x="19127" y="2412"/>
                    </a:cubicBezTo>
                    <a:cubicBezTo>
                      <a:pt x="19106" y="2412"/>
                      <a:pt x="19093" y="2412"/>
                      <a:pt x="19085" y="2413"/>
                    </a:cubicBezTo>
                    <a:lnTo>
                      <a:pt x="19085" y="2413"/>
                    </a:lnTo>
                    <a:cubicBezTo>
                      <a:pt x="19094" y="2409"/>
                      <a:pt x="19102" y="2398"/>
                      <a:pt x="19066" y="2371"/>
                    </a:cubicBezTo>
                    <a:cubicBezTo>
                      <a:pt x="19045" y="2350"/>
                      <a:pt x="19045" y="2289"/>
                      <a:pt x="19066" y="2289"/>
                    </a:cubicBezTo>
                    <a:lnTo>
                      <a:pt x="19106" y="2268"/>
                    </a:lnTo>
                    <a:lnTo>
                      <a:pt x="19106" y="2268"/>
                    </a:lnTo>
                    <a:cubicBezTo>
                      <a:pt x="18780" y="2309"/>
                      <a:pt x="18432" y="2289"/>
                      <a:pt x="18003" y="2350"/>
                    </a:cubicBezTo>
                    <a:cubicBezTo>
                      <a:pt x="17880" y="2350"/>
                      <a:pt x="17758" y="2371"/>
                      <a:pt x="17615" y="2412"/>
                    </a:cubicBezTo>
                    <a:lnTo>
                      <a:pt x="17431" y="2452"/>
                    </a:lnTo>
                    <a:cubicBezTo>
                      <a:pt x="17370" y="2493"/>
                      <a:pt x="17288" y="2555"/>
                      <a:pt x="17206" y="2595"/>
                    </a:cubicBezTo>
                    <a:lnTo>
                      <a:pt x="17043" y="2595"/>
                    </a:lnTo>
                    <a:cubicBezTo>
                      <a:pt x="17043" y="2595"/>
                      <a:pt x="17022" y="2555"/>
                      <a:pt x="17022" y="2534"/>
                    </a:cubicBezTo>
                    <a:cubicBezTo>
                      <a:pt x="17022" y="2534"/>
                      <a:pt x="17022" y="2534"/>
                      <a:pt x="17022" y="2514"/>
                    </a:cubicBezTo>
                    <a:cubicBezTo>
                      <a:pt x="16818" y="2555"/>
                      <a:pt x="16593" y="2595"/>
                      <a:pt x="16389" y="2636"/>
                    </a:cubicBezTo>
                    <a:cubicBezTo>
                      <a:pt x="15980" y="2718"/>
                      <a:pt x="15571" y="2800"/>
                      <a:pt x="15183" y="2882"/>
                    </a:cubicBezTo>
                    <a:cubicBezTo>
                      <a:pt x="15128" y="2903"/>
                      <a:pt x="15074" y="2914"/>
                      <a:pt x="15021" y="2914"/>
                    </a:cubicBezTo>
                    <a:cubicBezTo>
                      <a:pt x="14877" y="2914"/>
                      <a:pt x="14747" y="2838"/>
                      <a:pt x="14672" y="2718"/>
                    </a:cubicBezTo>
                    <a:cubicBezTo>
                      <a:pt x="14570" y="2759"/>
                      <a:pt x="14468" y="2800"/>
                      <a:pt x="14366" y="2841"/>
                    </a:cubicBezTo>
                    <a:lnTo>
                      <a:pt x="14366" y="2902"/>
                    </a:lnTo>
                    <a:cubicBezTo>
                      <a:pt x="14325" y="2922"/>
                      <a:pt x="14264" y="2963"/>
                      <a:pt x="14202" y="2984"/>
                    </a:cubicBezTo>
                    <a:cubicBezTo>
                      <a:pt x="13875" y="3045"/>
                      <a:pt x="13589" y="3188"/>
                      <a:pt x="13262" y="3270"/>
                    </a:cubicBezTo>
                    <a:cubicBezTo>
                      <a:pt x="13253" y="3272"/>
                      <a:pt x="13243" y="3273"/>
                      <a:pt x="13233" y="3273"/>
                    </a:cubicBezTo>
                    <a:cubicBezTo>
                      <a:pt x="13143" y="3273"/>
                      <a:pt x="12997" y="3204"/>
                      <a:pt x="12997" y="3168"/>
                    </a:cubicBezTo>
                    <a:cubicBezTo>
                      <a:pt x="12997" y="3106"/>
                      <a:pt x="12976" y="2984"/>
                      <a:pt x="12935" y="2902"/>
                    </a:cubicBezTo>
                    <a:lnTo>
                      <a:pt x="12915" y="2902"/>
                    </a:lnTo>
                    <a:lnTo>
                      <a:pt x="12465" y="2677"/>
                    </a:lnTo>
                    <a:lnTo>
                      <a:pt x="12322" y="2698"/>
                    </a:lnTo>
                    <a:cubicBezTo>
                      <a:pt x="12113" y="2894"/>
                      <a:pt x="11845" y="2995"/>
                      <a:pt x="11576" y="2995"/>
                    </a:cubicBezTo>
                    <a:cubicBezTo>
                      <a:pt x="11397" y="2995"/>
                      <a:pt x="11218" y="2951"/>
                      <a:pt x="11055" y="2861"/>
                    </a:cubicBezTo>
                    <a:lnTo>
                      <a:pt x="10728" y="2820"/>
                    </a:lnTo>
                    <a:lnTo>
                      <a:pt x="10708" y="2820"/>
                    </a:lnTo>
                    <a:cubicBezTo>
                      <a:pt x="10565" y="2922"/>
                      <a:pt x="10402" y="2984"/>
                      <a:pt x="10218" y="3004"/>
                    </a:cubicBezTo>
                    <a:cubicBezTo>
                      <a:pt x="10197" y="3004"/>
                      <a:pt x="10136" y="2984"/>
                      <a:pt x="10095" y="2963"/>
                    </a:cubicBezTo>
                    <a:cubicBezTo>
                      <a:pt x="10075" y="2943"/>
                      <a:pt x="10054" y="2922"/>
                      <a:pt x="10054" y="2902"/>
                    </a:cubicBezTo>
                    <a:cubicBezTo>
                      <a:pt x="10075" y="2861"/>
                      <a:pt x="10075" y="2820"/>
                      <a:pt x="10095" y="2759"/>
                    </a:cubicBezTo>
                    <a:cubicBezTo>
                      <a:pt x="10115" y="2718"/>
                      <a:pt x="10156" y="2677"/>
                      <a:pt x="10136" y="2636"/>
                    </a:cubicBezTo>
                    <a:cubicBezTo>
                      <a:pt x="10115" y="2616"/>
                      <a:pt x="10095" y="2575"/>
                      <a:pt x="10075" y="2555"/>
                    </a:cubicBezTo>
                    <a:cubicBezTo>
                      <a:pt x="10046" y="2540"/>
                      <a:pt x="10017" y="2526"/>
                      <a:pt x="9988" y="2526"/>
                    </a:cubicBezTo>
                    <a:cubicBezTo>
                      <a:pt x="9976" y="2526"/>
                      <a:pt x="9964" y="2528"/>
                      <a:pt x="9952" y="2534"/>
                    </a:cubicBezTo>
                    <a:cubicBezTo>
                      <a:pt x="9908" y="2545"/>
                      <a:pt x="9871" y="2568"/>
                      <a:pt x="9829" y="2568"/>
                    </a:cubicBezTo>
                    <a:cubicBezTo>
                      <a:pt x="9793" y="2568"/>
                      <a:pt x="9754" y="2550"/>
                      <a:pt x="9707" y="2493"/>
                    </a:cubicBezTo>
                    <a:cubicBezTo>
                      <a:pt x="9666" y="2432"/>
                      <a:pt x="9584" y="2391"/>
                      <a:pt x="9502" y="2391"/>
                    </a:cubicBezTo>
                    <a:cubicBezTo>
                      <a:pt x="9486" y="2392"/>
                      <a:pt x="9471" y="2393"/>
                      <a:pt x="9457" y="2393"/>
                    </a:cubicBezTo>
                    <a:cubicBezTo>
                      <a:pt x="9249" y="2393"/>
                      <a:pt x="9188" y="2262"/>
                      <a:pt x="9073" y="2166"/>
                    </a:cubicBezTo>
                    <a:cubicBezTo>
                      <a:pt x="9012" y="2146"/>
                      <a:pt x="9053" y="2105"/>
                      <a:pt x="9135" y="2105"/>
                    </a:cubicBezTo>
                    <a:cubicBezTo>
                      <a:pt x="9172" y="2111"/>
                      <a:pt x="9204" y="2114"/>
                      <a:pt x="9234" y="2114"/>
                    </a:cubicBezTo>
                    <a:cubicBezTo>
                      <a:pt x="9397" y="2114"/>
                      <a:pt x="9441" y="2022"/>
                      <a:pt x="9441" y="1901"/>
                    </a:cubicBezTo>
                    <a:cubicBezTo>
                      <a:pt x="9441" y="1860"/>
                      <a:pt x="9441" y="1819"/>
                      <a:pt x="9441" y="1799"/>
                    </a:cubicBezTo>
                    <a:cubicBezTo>
                      <a:pt x="9237" y="1717"/>
                      <a:pt x="9032" y="1655"/>
                      <a:pt x="8828" y="1574"/>
                    </a:cubicBezTo>
                    <a:lnTo>
                      <a:pt x="8665" y="1574"/>
                    </a:lnTo>
                    <a:cubicBezTo>
                      <a:pt x="8399" y="1655"/>
                      <a:pt x="8133" y="1758"/>
                      <a:pt x="7868" y="1839"/>
                    </a:cubicBezTo>
                    <a:cubicBezTo>
                      <a:pt x="7888" y="1901"/>
                      <a:pt x="7909" y="1942"/>
                      <a:pt x="7929" y="2003"/>
                    </a:cubicBezTo>
                    <a:cubicBezTo>
                      <a:pt x="7990" y="2105"/>
                      <a:pt x="7990" y="2187"/>
                      <a:pt x="7847" y="2228"/>
                    </a:cubicBezTo>
                    <a:cubicBezTo>
                      <a:pt x="7806" y="2268"/>
                      <a:pt x="7745" y="2289"/>
                      <a:pt x="7684" y="2330"/>
                    </a:cubicBezTo>
                    <a:cubicBezTo>
                      <a:pt x="7633" y="2371"/>
                      <a:pt x="7571" y="2391"/>
                      <a:pt x="7508" y="2391"/>
                    </a:cubicBezTo>
                    <a:cubicBezTo>
                      <a:pt x="7444" y="2391"/>
                      <a:pt x="7377" y="2371"/>
                      <a:pt x="7316" y="2330"/>
                    </a:cubicBezTo>
                    <a:cubicBezTo>
                      <a:pt x="7275" y="2309"/>
                      <a:pt x="7234" y="2268"/>
                      <a:pt x="7193" y="2248"/>
                    </a:cubicBezTo>
                    <a:cubicBezTo>
                      <a:pt x="7107" y="2199"/>
                      <a:pt x="7013" y="2172"/>
                      <a:pt x="6916" y="2172"/>
                    </a:cubicBezTo>
                    <a:cubicBezTo>
                      <a:pt x="6852" y="2172"/>
                      <a:pt x="6788" y="2183"/>
                      <a:pt x="6723" y="2207"/>
                    </a:cubicBezTo>
                    <a:cubicBezTo>
                      <a:pt x="6601" y="2268"/>
                      <a:pt x="6499" y="2330"/>
                      <a:pt x="6376" y="2391"/>
                    </a:cubicBezTo>
                    <a:cubicBezTo>
                      <a:pt x="6253" y="2432"/>
                      <a:pt x="6131" y="2452"/>
                      <a:pt x="6008" y="2452"/>
                    </a:cubicBezTo>
                    <a:cubicBezTo>
                      <a:pt x="5898" y="2452"/>
                      <a:pt x="5764" y="2392"/>
                      <a:pt x="5671" y="2392"/>
                    </a:cubicBezTo>
                    <a:cubicBezTo>
                      <a:pt x="5643" y="2392"/>
                      <a:pt x="5618" y="2397"/>
                      <a:pt x="5600" y="2412"/>
                    </a:cubicBezTo>
                    <a:cubicBezTo>
                      <a:pt x="5456" y="2534"/>
                      <a:pt x="5334" y="2657"/>
                      <a:pt x="5416" y="2841"/>
                    </a:cubicBezTo>
                    <a:cubicBezTo>
                      <a:pt x="5416" y="2861"/>
                      <a:pt x="5416" y="2882"/>
                      <a:pt x="5436" y="2902"/>
                    </a:cubicBezTo>
                    <a:cubicBezTo>
                      <a:pt x="5456" y="3065"/>
                      <a:pt x="5334" y="3188"/>
                      <a:pt x="5089" y="3249"/>
                    </a:cubicBezTo>
                    <a:cubicBezTo>
                      <a:pt x="5048" y="3249"/>
                      <a:pt x="4987" y="3229"/>
                      <a:pt x="4946" y="3208"/>
                    </a:cubicBezTo>
                    <a:cubicBezTo>
                      <a:pt x="4884" y="3208"/>
                      <a:pt x="4843" y="3147"/>
                      <a:pt x="4803" y="3147"/>
                    </a:cubicBezTo>
                    <a:cubicBezTo>
                      <a:pt x="4721" y="3127"/>
                      <a:pt x="4639" y="3086"/>
                      <a:pt x="4578" y="3025"/>
                    </a:cubicBezTo>
                    <a:cubicBezTo>
                      <a:pt x="4333" y="3208"/>
                      <a:pt x="4047" y="3351"/>
                      <a:pt x="3740" y="3392"/>
                    </a:cubicBezTo>
                    <a:cubicBezTo>
                      <a:pt x="3658" y="3413"/>
                      <a:pt x="3577" y="3423"/>
                      <a:pt x="3496" y="3423"/>
                    </a:cubicBezTo>
                    <a:cubicBezTo>
                      <a:pt x="3255" y="3423"/>
                      <a:pt x="3025" y="3331"/>
                      <a:pt x="2841" y="3147"/>
                    </a:cubicBezTo>
                    <a:lnTo>
                      <a:pt x="2637" y="3127"/>
                    </a:lnTo>
                    <a:cubicBezTo>
                      <a:pt x="2514" y="3208"/>
                      <a:pt x="2391" y="3290"/>
                      <a:pt x="2248" y="3331"/>
                    </a:cubicBezTo>
                    <a:cubicBezTo>
                      <a:pt x="2039" y="3401"/>
                      <a:pt x="1820" y="3433"/>
                      <a:pt x="1598" y="3433"/>
                    </a:cubicBezTo>
                    <a:cubicBezTo>
                      <a:pt x="1495" y="3433"/>
                      <a:pt x="1391" y="3426"/>
                      <a:pt x="1288" y="3413"/>
                    </a:cubicBezTo>
                    <a:cubicBezTo>
                      <a:pt x="1104" y="3556"/>
                      <a:pt x="879" y="3658"/>
                      <a:pt x="654" y="3699"/>
                    </a:cubicBezTo>
                    <a:cubicBezTo>
                      <a:pt x="550" y="3729"/>
                      <a:pt x="434" y="3748"/>
                      <a:pt x="324" y="3748"/>
                    </a:cubicBezTo>
                    <a:cubicBezTo>
                      <a:pt x="283" y="3748"/>
                      <a:pt x="243" y="3745"/>
                      <a:pt x="205" y="3740"/>
                    </a:cubicBezTo>
                    <a:cubicBezTo>
                      <a:pt x="144" y="3821"/>
                      <a:pt x="82" y="3883"/>
                      <a:pt x="1" y="3924"/>
                    </a:cubicBezTo>
                    <a:lnTo>
                      <a:pt x="1" y="34268"/>
                    </a:lnTo>
                    <a:lnTo>
                      <a:pt x="6540" y="34268"/>
                    </a:lnTo>
                    <a:cubicBezTo>
                      <a:pt x="6601" y="34105"/>
                      <a:pt x="6744" y="34003"/>
                      <a:pt x="6907" y="33962"/>
                    </a:cubicBezTo>
                    <a:cubicBezTo>
                      <a:pt x="7030" y="33819"/>
                      <a:pt x="7193" y="33696"/>
                      <a:pt x="7357" y="33594"/>
                    </a:cubicBezTo>
                    <a:cubicBezTo>
                      <a:pt x="7357" y="33573"/>
                      <a:pt x="7377" y="33533"/>
                      <a:pt x="7398" y="33512"/>
                    </a:cubicBezTo>
                    <a:cubicBezTo>
                      <a:pt x="7479" y="33492"/>
                      <a:pt x="7541" y="33492"/>
                      <a:pt x="7623" y="33471"/>
                    </a:cubicBezTo>
                    <a:cubicBezTo>
                      <a:pt x="7684" y="33471"/>
                      <a:pt x="7745" y="33430"/>
                      <a:pt x="7766" y="33369"/>
                    </a:cubicBezTo>
                    <a:cubicBezTo>
                      <a:pt x="7806" y="33308"/>
                      <a:pt x="7847" y="33246"/>
                      <a:pt x="7868" y="33185"/>
                    </a:cubicBezTo>
                    <a:cubicBezTo>
                      <a:pt x="7909" y="33165"/>
                      <a:pt x="7949" y="33165"/>
                      <a:pt x="7990" y="33144"/>
                    </a:cubicBezTo>
                    <a:cubicBezTo>
                      <a:pt x="8072" y="33042"/>
                      <a:pt x="8174" y="32981"/>
                      <a:pt x="8297" y="32920"/>
                    </a:cubicBezTo>
                    <a:cubicBezTo>
                      <a:pt x="8236" y="32858"/>
                      <a:pt x="8174" y="32797"/>
                      <a:pt x="8133" y="32715"/>
                    </a:cubicBezTo>
                    <a:cubicBezTo>
                      <a:pt x="8052" y="32633"/>
                      <a:pt x="8072" y="32490"/>
                      <a:pt x="8195" y="32429"/>
                    </a:cubicBezTo>
                    <a:cubicBezTo>
                      <a:pt x="8236" y="32409"/>
                      <a:pt x="8276" y="32388"/>
                      <a:pt x="8338" y="32368"/>
                    </a:cubicBezTo>
                    <a:cubicBezTo>
                      <a:pt x="8379" y="32368"/>
                      <a:pt x="8399" y="32347"/>
                      <a:pt x="8440" y="32327"/>
                    </a:cubicBezTo>
                    <a:lnTo>
                      <a:pt x="8562" y="32286"/>
                    </a:lnTo>
                    <a:lnTo>
                      <a:pt x="8706" y="32286"/>
                    </a:lnTo>
                    <a:cubicBezTo>
                      <a:pt x="8787" y="32296"/>
                      <a:pt x="8864" y="32301"/>
                      <a:pt x="8938" y="32301"/>
                    </a:cubicBezTo>
                    <a:cubicBezTo>
                      <a:pt x="9012" y="32301"/>
                      <a:pt x="9084" y="32296"/>
                      <a:pt x="9155" y="32286"/>
                    </a:cubicBezTo>
                    <a:cubicBezTo>
                      <a:pt x="9155" y="32245"/>
                      <a:pt x="9155" y="32204"/>
                      <a:pt x="9175" y="32184"/>
                    </a:cubicBezTo>
                    <a:cubicBezTo>
                      <a:pt x="9257" y="32082"/>
                      <a:pt x="9462" y="32163"/>
                      <a:pt x="9564" y="32082"/>
                    </a:cubicBezTo>
                    <a:lnTo>
                      <a:pt x="9645" y="32184"/>
                    </a:lnTo>
                    <a:cubicBezTo>
                      <a:pt x="9666" y="32102"/>
                      <a:pt x="9707" y="32041"/>
                      <a:pt x="9748" y="31980"/>
                    </a:cubicBezTo>
                    <a:cubicBezTo>
                      <a:pt x="9829" y="31877"/>
                      <a:pt x="9911" y="31796"/>
                      <a:pt x="10034" y="31755"/>
                    </a:cubicBezTo>
                    <a:cubicBezTo>
                      <a:pt x="10094" y="31736"/>
                      <a:pt x="10156" y="31727"/>
                      <a:pt x="10217" y="31727"/>
                    </a:cubicBezTo>
                    <a:cubicBezTo>
                      <a:pt x="10422" y="31727"/>
                      <a:pt x="10618" y="31831"/>
                      <a:pt x="10728" y="32020"/>
                    </a:cubicBezTo>
                    <a:cubicBezTo>
                      <a:pt x="10749" y="32061"/>
                      <a:pt x="10769" y="32102"/>
                      <a:pt x="10769" y="32143"/>
                    </a:cubicBezTo>
                    <a:lnTo>
                      <a:pt x="10810" y="32143"/>
                    </a:lnTo>
                    <a:cubicBezTo>
                      <a:pt x="10854" y="32138"/>
                      <a:pt x="10898" y="32136"/>
                      <a:pt x="10943" y="32136"/>
                    </a:cubicBezTo>
                    <a:cubicBezTo>
                      <a:pt x="11089" y="32136"/>
                      <a:pt x="11242" y="32162"/>
                      <a:pt x="11382" y="32225"/>
                    </a:cubicBezTo>
                    <a:cubicBezTo>
                      <a:pt x="11525" y="32286"/>
                      <a:pt x="11689" y="32347"/>
                      <a:pt x="11852" y="32429"/>
                    </a:cubicBezTo>
                    <a:cubicBezTo>
                      <a:pt x="12077" y="32368"/>
                      <a:pt x="12302" y="32327"/>
                      <a:pt x="12547" y="32327"/>
                    </a:cubicBezTo>
                    <a:cubicBezTo>
                      <a:pt x="12670" y="32327"/>
                      <a:pt x="12792" y="32368"/>
                      <a:pt x="12874" y="32429"/>
                    </a:cubicBezTo>
                    <a:cubicBezTo>
                      <a:pt x="12997" y="32429"/>
                      <a:pt x="13099" y="32388"/>
                      <a:pt x="13221" y="32327"/>
                    </a:cubicBezTo>
                    <a:lnTo>
                      <a:pt x="13324" y="32327"/>
                    </a:lnTo>
                    <a:cubicBezTo>
                      <a:pt x="13405" y="32327"/>
                      <a:pt x="13508" y="32388"/>
                      <a:pt x="13610" y="32409"/>
                    </a:cubicBezTo>
                    <a:cubicBezTo>
                      <a:pt x="13634" y="32415"/>
                      <a:pt x="13658" y="32417"/>
                      <a:pt x="13680" y="32417"/>
                    </a:cubicBezTo>
                    <a:cubicBezTo>
                      <a:pt x="13734" y="32417"/>
                      <a:pt x="13779" y="32403"/>
                      <a:pt x="13794" y="32388"/>
                    </a:cubicBezTo>
                    <a:cubicBezTo>
                      <a:pt x="13916" y="32296"/>
                      <a:pt x="14050" y="32250"/>
                      <a:pt x="14187" y="32250"/>
                    </a:cubicBezTo>
                    <a:cubicBezTo>
                      <a:pt x="14233" y="32250"/>
                      <a:pt x="14279" y="32255"/>
                      <a:pt x="14325" y="32266"/>
                    </a:cubicBezTo>
                    <a:lnTo>
                      <a:pt x="14427" y="32306"/>
                    </a:lnTo>
                    <a:cubicBezTo>
                      <a:pt x="14468" y="32245"/>
                      <a:pt x="14529" y="32204"/>
                      <a:pt x="14591" y="32184"/>
                    </a:cubicBezTo>
                    <a:cubicBezTo>
                      <a:pt x="14591" y="32163"/>
                      <a:pt x="14611" y="32143"/>
                      <a:pt x="14631" y="32123"/>
                    </a:cubicBezTo>
                    <a:cubicBezTo>
                      <a:pt x="14693" y="32041"/>
                      <a:pt x="14631" y="31918"/>
                      <a:pt x="14754" y="31877"/>
                    </a:cubicBezTo>
                    <a:cubicBezTo>
                      <a:pt x="14856" y="31837"/>
                      <a:pt x="14958" y="31796"/>
                      <a:pt x="15061" y="31775"/>
                    </a:cubicBezTo>
                    <a:lnTo>
                      <a:pt x="15061" y="31775"/>
                    </a:lnTo>
                    <a:lnTo>
                      <a:pt x="14999" y="31837"/>
                    </a:lnTo>
                    <a:cubicBezTo>
                      <a:pt x="15061" y="31816"/>
                      <a:pt x="15142" y="31796"/>
                      <a:pt x="15204" y="31796"/>
                    </a:cubicBezTo>
                    <a:cubicBezTo>
                      <a:pt x="15408" y="31796"/>
                      <a:pt x="15490" y="31898"/>
                      <a:pt x="15633" y="31980"/>
                    </a:cubicBezTo>
                    <a:lnTo>
                      <a:pt x="15776" y="31918"/>
                    </a:lnTo>
                    <a:cubicBezTo>
                      <a:pt x="15906" y="31872"/>
                      <a:pt x="16042" y="31849"/>
                      <a:pt x="16177" y="31849"/>
                    </a:cubicBezTo>
                    <a:cubicBezTo>
                      <a:pt x="16403" y="31849"/>
                      <a:pt x="16626" y="31913"/>
                      <a:pt x="16818" y="32041"/>
                    </a:cubicBezTo>
                    <a:cubicBezTo>
                      <a:pt x="17083" y="31959"/>
                      <a:pt x="17349" y="31918"/>
                      <a:pt x="17635" y="31918"/>
                    </a:cubicBezTo>
                    <a:lnTo>
                      <a:pt x="17574" y="31816"/>
                    </a:lnTo>
                    <a:lnTo>
                      <a:pt x="17840" y="31734"/>
                    </a:lnTo>
                    <a:cubicBezTo>
                      <a:pt x="17890" y="31667"/>
                      <a:pt x="17969" y="31627"/>
                      <a:pt x="18053" y="31627"/>
                    </a:cubicBezTo>
                    <a:cubicBezTo>
                      <a:pt x="18070" y="31627"/>
                      <a:pt x="18088" y="31629"/>
                      <a:pt x="18105" y="31632"/>
                    </a:cubicBezTo>
                    <a:cubicBezTo>
                      <a:pt x="18166" y="31591"/>
                      <a:pt x="18207" y="31571"/>
                      <a:pt x="18269" y="31530"/>
                    </a:cubicBezTo>
                    <a:cubicBezTo>
                      <a:pt x="18310" y="31489"/>
                      <a:pt x="18371" y="31469"/>
                      <a:pt x="18432" y="31469"/>
                    </a:cubicBezTo>
                    <a:cubicBezTo>
                      <a:pt x="18432" y="31530"/>
                      <a:pt x="18473" y="31571"/>
                      <a:pt x="18575" y="31591"/>
                    </a:cubicBezTo>
                    <a:cubicBezTo>
                      <a:pt x="18677" y="31550"/>
                      <a:pt x="18780" y="31489"/>
                      <a:pt x="18882" y="31448"/>
                    </a:cubicBezTo>
                    <a:cubicBezTo>
                      <a:pt x="18902" y="31346"/>
                      <a:pt x="19025" y="31305"/>
                      <a:pt x="19106" y="31223"/>
                    </a:cubicBezTo>
                    <a:cubicBezTo>
                      <a:pt x="19127" y="31223"/>
                      <a:pt x="19127" y="31244"/>
                      <a:pt x="19147" y="31244"/>
                    </a:cubicBezTo>
                    <a:cubicBezTo>
                      <a:pt x="19168" y="31264"/>
                      <a:pt x="19209" y="31305"/>
                      <a:pt x="19229" y="31326"/>
                    </a:cubicBezTo>
                    <a:cubicBezTo>
                      <a:pt x="19597" y="31244"/>
                      <a:pt x="19944" y="31162"/>
                      <a:pt x="20312" y="31121"/>
                    </a:cubicBezTo>
                    <a:cubicBezTo>
                      <a:pt x="20762" y="31040"/>
                      <a:pt x="21170" y="30978"/>
                      <a:pt x="21559" y="30937"/>
                    </a:cubicBezTo>
                    <a:cubicBezTo>
                      <a:pt x="21654" y="30858"/>
                      <a:pt x="21773" y="30828"/>
                      <a:pt x="21889" y="30828"/>
                    </a:cubicBezTo>
                    <a:cubicBezTo>
                      <a:pt x="21922" y="30828"/>
                      <a:pt x="21956" y="30831"/>
                      <a:pt x="21988" y="30835"/>
                    </a:cubicBezTo>
                    <a:cubicBezTo>
                      <a:pt x="22029" y="30856"/>
                      <a:pt x="22049" y="30856"/>
                      <a:pt x="22069" y="30876"/>
                    </a:cubicBezTo>
                    <a:cubicBezTo>
                      <a:pt x="22165" y="30870"/>
                      <a:pt x="22259" y="30868"/>
                      <a:pt x="22352" y="30868"/>
                    </a:cubicBezTo>
                    <a:cubicBezTo>
                      <a:pt x="22576" y="30868"/>
                      <a:pt x="22793" y="30882"/>
                      <a:pt x="23009" y="30897"/>
                    </a:cubicBezTo>
                    <a:cubicBezTo>
                      <a:pt x="23071" y="30897"/>
                      <a:pt x="23132" y="30917"/>
                      <a:pt x="23193" y="30958"/>
                    </a:cubicBezTo>
                    <a:cubicBezTo>
                      <a:pt x="23214" y="30937"/>
                      <a:pt x="23234" y="30917"/>
                      <a:pt x="23255" y="30917"/>
                    </a:cubicBezTo>
                    <a:cubicBezTo>
                      <a:pt x="23479" y="30835"/>
                      <a:pt x="23704" y="30733"/>
                      <a:pt x="23949" y="30651"/>
                    </a:cubicBezTo>
                    <a:lnTo>
                      <a:pt x="24133" y="30713"/>
                    </a:lnTo>
                    <a:cubicBezTo>
                      <a:pt x="24200" y="30699"/>
                      <a:pt x="24266" y="30693"/>
                      <a:pt x="24330" y="30693"/>
                    </a:cubicBezTo>
                    <a:cubicBezTo>
                      <a:pt x="24561" y="30693"/>
                      <a:pt x="24775" y="30778"/>
                      <a:pt x="24951" y="30937"/>
                    </a:cubicBezTo>
                    <a:cubicBezTo>
                      <a:pt x="25028" y="30934"/>
                      <a:pt x="25106" y="30932"/>
                      <a:pt x="25183" y="30932"/>
                    </a:cubicBezTo>
                    <a:cubicBezTo>
                      <a:pt x="25596" y="30932"/>
                      <a:pt x="26006" y="30980"/>
                      <a:pt x="26401" y="31101"/>
                    </a:cubicBezTo>
                    <a:cubicBezTo>
                      <a:pt x="26544" y="31121"/>
                      <a:pt x="26667" y="31183"/>
                      <a:pt x="26769" y="31264"/>
                    </a:cubicBezTo>
                    <a:cubicBezTo>
                      <a:pt x="26820" y="31275"/>
                      <a:pt x="26866" y="31280"/>
                      <a:pt x="26912" y="31280"/>
                    </a:cubicBezTo>
                    <a:cubicBezTo>
                      <a:pt x="26958" y="31280"/>
                      <a:pt x="27004" y="31275"/>
                      <a:pt x="27055" y="31264"/>
                    </a:cubicBezTo>
                    <a:cubicBezTo>
                      <a:pt x="27055" y="31244"/>
                      <a:pt x="27055" y="31223"/>
                      <a:pt x="27076" y="31203"/>
                    </a:cubicBezTo>
                    <a:cubicBezTo>
                      <a:pt x="27117" y="31223"/>
                      <a:pt x="27157" y="31244"/>
                      <a:pt x="27198" y="31264"/>
                    </a:cubicBezTo>
                    <a:cubicBezTo>
                      <a:pt x="27280" y="31285"/>
                      <a:pt x="27341" y="31305"/>
                      <a:pt x="27423" y="31326"/>
                    </a:cubicBezTo>
                    <a:cubicBezTo>
                      <a:pt x="27484" y="31305"/>
                      <a:pt x="27566" y="31285"/>
                      <a:pt x="27648" y="31285"/>
                    </a:cubicBezTo>
                    <a:cubicBezTo>
                      <a:pt x="27679" y="31315"/>
                      <a:pt x="27725" y="31331"/>
                      <a:pt x="27770" y="31331"/>
                    </a:cubicBezTo>
                    <a:cubicBezTo>
                      <a:pt x="27816" y="31331"/>
                      <a:pt x="27862" y="31315"/>
                      <a:pt x="27893" y="31285"/>
                    </a:cubicBezTo>
                    <a:lnTo>
                      <a:pt x="27954" y="31285"/>
                    </a:lnTo>
                    <a:cubicBezTo>
                      <a:pt x="28138" y="31244"/>
                      <a:pt x="28322" y="31183"/>
                      <a:pt x="28506" y="31121"/>
                    </a:cubicBezTo>
                    <a:cubicBezTo>
                      <a:pt x="28465" y="30917"/>
                      <a:pt x="28751" y="30999"/>
                      <a:pt x="28874" y="30958"/>
                    </a:cubicBezTo>
                    <a:cubicBezTo>
                      <a:pt x="28925" y="30978"/>
                      <a:pt x="28976" y="30989"/>
                      <a:pt x="29027" y="30989"/>
                    </a:cubicBezTo>
                    <a:cubicBezTo>
                      <a:pt x="29078" y="30989"/>
                      <a:pt x="29129" y="30978"/>
                      <a:pt x="29180" y="30958"/>
                    </a:cubicBezTo>
                    <a:cubicBezTo>
                      <a:pt x="29283" y="30897"/>
                      <a:pt x="29405" y="30856"/>
                      <a:pt x="29426" y="30733"/>
                    </a:cubicBezTo>
                    <a:cubicBezTo>
                      <a:pt x="29485" y="30532"/>
                      <a:pt x="29510" y="30447"/>
                      <a:pt x="29615" y="30447"/>
                    </a:cubicBezTo>
                    <a:cubicBezTo>
                      <a:pt x="29692" y="30447"/>
                      <a:pt x="29812" y="30492"/>
                      <a:pt x="30018" y="30570"/>
                    </a:cubicBezTo>
                    <a:cubicBezTo>
                      <a:pt x="30039" y="30570"/>
                      <a:pt x="30080" y="30610"/>
                      <a:pt x="30100" y="30610"/>
                    </a:cubicBezTo>
                    <a:cubicBezTo>
                      <a:pt x="30100" y="30610"/>
                      <a:pt x="30223" y="30590"/>
                      <a:pt x="30223" y="30570"/>
                    </a:cubicBezTo>
                    <a:cubicBezTo>
                      <a:pt x="30223" y="30488"/>
                      <a:pt x="30304" y="30447"/>
                      <a:pt x="30427" y="30427"/>
                    </a:cubicBezTo>
                    <a:lnTo>
                      <a:pt x="30427" y="30427"/>
                    </a:lnTo>
                    <a:cubicBezTo>
                      <a:pt x="30406" y="30447"/>
                      <a:pt x="30406" y="30467"/>
                      <a:pt x="30386" y="30488"/>
                    </a:cubicBezTo>
                    <a:cubicBezTo>
                      <a:pt x="30366" y="30529"/>
                      <a:pt x="30325" y="30570"/>
                      <a:pt x="30406" y="30610"/>
                    </a:cubicBezTo>
                    <a:cubicBezTo>
                      <a:pt x="30454" y="30646"/>
                      <a:pt x="30501" y="30668"/>
                      <a:pt x="30545" y="30668"/>
                    </a:cubicBezTo>
                    <a:cubicBezTo>
                      <a:pt x="30576" y="30668"/>
                      <a:pt x="30606" y="30657"/>
                      <a:pt x="30631" y="30631"/>
                    </a:cubicBezTo>
                    <a:cubicBezTo>
                      <a:pt x="30774" y="30570"/>
                      <a:pt x="30917" y="30508"/>
                      <a:pt x="31081" y="30488"/>
                    </a:cubicBezTo>
                    <a:cubicBezTo>
                      <a:pt x="31122" y="30324"/>
                      <a:pt x="31326" y="30304"/>
                      <a:pt x="31530" y="30284"/>
                    </a:cubicBezTo>
                    <a:cubicBezTo>
                      <a:pt x="31633" y="30284"/>
                      <a:pt x="31714" y="30243"/>
                      <a:pt x="31755" y="30181"/>
                    </a:cubicBezTo>
                    <a:cubicBezTo>
                      <a:pt x="31816" y="30100"/>
                      <a:pt x="31919" y="30059"/>
                      <a:pt x="32000" y="30059"/>
                    </a:cubicBezTo>
                    <a:cubicBezTo>
                      <a:pt x="32184" y="30059"/>
                      <a:pt x="32348" y="30038"/>
                      <a:pt x="32532" y="30038"/>
                    </a:cubicBezTo>
                    <a:cubicBezTo>
                      <a:pt x="32550" y="30038"/>
                      <a:pt x="32561" y="30038"/>
                      <a:pt x="32567" y="30037"/>
                    </a:cubicBezTo>
                    <a:lnTo>
                      <a:pt x="32567" y="30037"/>
                    </a:lnTo>
                    <a:cubicBezTo>
                      <a:pt x="32561" y="30041"/>
                      <a:pt x="32557" y="30052"/>
                      <a:pt x="32593" y="30079"/>
                    </a:cubicBezTo>
                    <a:cubicBezTo>
                      <a:pt x="32612" y="30098"/>
                      <a:pt x="32613" y="30152"/>
                      <a:pt x="32597" y="30176"/>
                    </a:cubicBezTo>
                    <a:lnTo>
                      <a:pt x="32597" y="30176"/>
                    </a:lnTo>
                    <a:cubicBezTo>
                      <a:pt x="32911" y="30142"/>
                      <a:pt x="33245" y="30158"/>
                      <a:pt x="33635" y="30100"/>
                    </a:cubicBezTo>
                    <a:cubicBezTo>
                      <a:pt x="33778" y="30079"/>
                      <a:pt x="33921" y="30059"/>
                      <a:pt x="34044" y="30038"/>
                    </a:cubicBezTo>
                    <a:lnTo>
                      <a:pt x="34207" y="29997"/>
                    </a:lnTo>
                    <a:cubicBezTo>
                      <a:pt x="34289" y="29957"/>
                      <a:pt x="34371" y="29895"/>
                      <a:pt x="34452" y="29854"/>
                    </a:cubicBezTo>
                    <a:lnTo>
                      <a:pt x="34595" y="29854"/>
                    </a:lnTo>
                    <a:cubicBezTo>
                      <a:pt x="34616" y="29875"/>
                      <a:pt x="34636" y="29895"/>
                      <a:pt x="34636" y="29916"/>
                    </a:cubicBezTo>
                    <a:cubicBezTo>
                      <a:pt x="34841" y="29875"/>
                      <a:pt x="35065" y="29854"/>
                      <a:pt x="35270" y="29814"/>
                    </a:cubicBezTo>
                    <a:cubicBezTo>
                      <a:pt x="35678" y="29732"/>
                      <a:pt x="36087" y="29630"/>
                      <a:pt x="36475" y="29568"/>
                    </a:cubicBezTo>
                    <a:cubicBezTo>
                      <a:pt x="36530" y="29546"/>
                      <a:pt x="36585" y="29536"/>
                      <a:pt x="36638" y="29536"/>
                    </a:cubicBezTo>
                    <a:cubicBezTo>
                      <a:pt x="36782" y="29536"/>
                      <a:pt x="36911" y="29612"/>
                      <a:pt x="36986" y="29732"/>
                    </a:cubicBezTo>
                    <a:cubicBezTo>
                      <a:pt x="37088" y="29691"/>
                      <a:pt x="37191" y="29650"/>
                      <a:pt x="37293" y="29609"/>
                    </a:cubicBezTo>
                    <a:lnTo>
                      <a:pt x="37293" y="29548"/>
                    </a:lnTo>
                    <a:cubicBezTo>
                      <a:pt x="37334" y="29507"/>
                      <a:pt x="37395" y="29487"/>
                      <a:pt x="37456" y="29466"/>
                    </a:cubicBezTo>
                    <a:cubicBezTo>
                      <a:pt x="37783" y="29384"/>
                      <a:pt x="38069" y="29241"/>
                      <a:pt x="38396" y="29180"/>
                    </a:cubicBezTo>
                    <a:cubicBezTo>
                      <a:pt x="38407" y="29177"/>
                      <a:pt x="38420" y="29176"/>
                      <a:pt x="38434" y="29176"/>
                    </a:cubicBezTo>
                    <a:cubicBezTo>
                      <a:pt x="38524" y="29176"/>
                      <a:pt x="38662" y="29229"/>
                      <a:pt x="38662" y="29282"/>
                    </a:cubicBezTo>
                    <a:cubicBezTo>
                      <a:pt x="38662" y="29344"/>
                      <a:pt x="38682" y="29466"/>
                      <a:pt x="38703" y="29548"/>
                    </a:cubicBezTo>
                    <a:lnTo>
                      <a:pt x="38744" y="29548"/>
                    </a:lnTo>
                    <a:lnTo>
                      <a:pt x="39173" y="29752"/>
                    </a:lnTo>
                    <a:lnTo>
                      <a:pt x="39336" y="29732"/>
                    </a:lnTo>
                    <a:cubicBezTo>
                      <a:pt x="39543" y="29549"/>
                      <a:pt x="39808" y="29454"/>
                      <a:pt x="40075" y="29454"/>
                    </a:cubicBezTo>
                    <a:cubicBezTo>
                      <a:pt x="40256" y="29454"/>
                      <a:pt x="40438" y="29498"/>
                      <a:pt x="40603" y="29589"/>
                    </a:cubicBezTo>
                    <a:lnTo>
                      <a:pt x="40930" y="29630"/>
                    </a:lnTo>
                    <a:lnTo>
                      <a:pt x="40930" y="82"/>
                    </a:lnTo>
                    <a:lnTo>
                      <a:pt x="40869" y="102"/>
                    </a:lnTo>
                    <a:cubicBezTo>
                      <a:pt x="40828" y="102"/>
                      <a:pt x="40787" y="101"/>
                      <a:pt x="40747" y="101"/>
                    </a:cubicBezTo>
                    <a:cubicBezTo>
                      <a:pt x="40647" y="101"/>
                      <a:pt x="40553" y="111"/>
                      <a:pt x="40480" y="184"/>
                    </a:cubicBezTo>
                    <a:cubicBezTo>
                      <a:pt x="40445" y="208"/>
                      <a:pt x="40409" y="218"/>
                      <a:pt x="40369" y="218"/>
                    </a:cubicBezTo>
                    <a:cubicBezTo>
                      <a:pt x="40340" y="218"/>
                      <a:pt x="40310" y="213"/>
                      <a:pt x="40276" y="205"/>
                    </a:cubicBezTo>
                    <a:cubicBezTo>
                      <a:pt x="40113" y="184"/>
                      <a:pt x="39970" y="102"/>
                      <a:pt x="39867" y="0"/>
                    </a:cubicBez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1509;p37"/>
            <p:cNvSpPr/>
            <p:nvPr/>
          </p:nvSpPr>
          <p:spPr>
            <a:xfrm>
              <a:off x="424909" y="53950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2" descr="TAPDOC4_0014"/>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bwMode="auto">
          <a:xfrm>
            <a:off x="5969726" y="1907177"/>
            <a:ext cx="5856789" cy="38557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071701" y="-2132652"/>
            <a:ext cx="3506336" cy="5001491"/>
          </a:xfrm>
          <a:prstGeom prst="rect">
            <a:avLst/>
          </a:prstGeom>
        </p:spPr>
      </p:pic>
      <p:sp>
        <p:nvSpPr>
          <p:cNvPr id="9" name="TextBox 8"/>
          <p:cNvSpPr txBox="1"/>
          <p:nvPr/>
        </p:nvSpPr>
        <p:spPr>
          <a:xfrm>
            <a:off x="1141900" y="1141427"/>
            <a:ext cx="6000150" cy="769441"/>
          </a:xfrm>
          <a:prstGeom prst="rect">
            <a:avLst/>
          </a:prstGeom>
          <a:noFill/>
        </p:spPr>
        <p:txBody>
          <a:bodyPr wrap="square" rtlCol="0">
            <a:spAutoFit/>
          </a:bodyPr>
          <a:lstStyle/>
          <a:p>
            <a:r>
              <a:rPr lang="en-US" sz="4400">
                <a:solidFill>
                  <a:srgbClr val="002060"/>
                </a:solidFill>
                <a:effectLst>
                  <a:outerShdw blurRad="50800" dist="38100" dir="2700000" algn="tl" rotWithShape="0">
                    <a:prstClr val="black">
                      <a:alpha val="40000"/>
                    </a:prstClr>
                  </a:outerShdw>
                </a:effectLst>
                <a:latin typeface="UTM American Sans" panose="02040603050506020204" pitchFamily="18" charset="0"/>
                <a:cs typeface="Times New Roman" pitchFamily="18" charset="0"/>
              </a:rPr>
              <a:t>Hoàn cảnh ra đời</a:t>
            </a:r>
            <a:endParaRPr lang="en-US" sz="4400">
              <a:solidFill>
                <a:srgbClr val="002060"/>
              </a:solidFill>
              <a:effectLst>
                <a:outerShdw blurRad="50800" dist="38100" dir="2700000" algn="tl" rotWithShape="0">
                  <a:prstClr val="black">
                    <a:alpha val="40000"/>
                  </a:prstClr>
                </a:outerShdw>
              </a:effectLst>
              <a:latin typeface="UTM American Sans" panose="02040603050506020204" pitchFamily="18" charset="0"/>
            </a:endParaRPr>
          </a:p>
        </p:txBody>
      </p:sp>
      <p:sp>
        <p:nvSpPr>
          <p:cNvPr id="10" name="TextBox 9"/>
          <p:cNvSpPr txBox="1"/>
          <p:nvPr/>
        </p:nvSpPr>
        <p:spPr>
          <a:xfrm>
            <a:off x="534740" y="2021769"/>
            <a:ext cx="4960860" cy="4062651"/>
          </a:xfrm>
          <a:prstGeom prst="rect">
            <a:avLst/>
          </a:prstGeom>
          <a:noFill/>
        </p:spPr>
        <p:txBody>
          <a:bodyPr wrap="square" rtlCol="0">
            <a:spAutoFit/>
          </a:bodyPr>
          <a:lstStyle/>
          <a:p>
            <a:pPr algn="just"/>
            <a:r>
              <a:rPr lang="en-US" sz="4000" b="1">
                <a:latin typeface="UTM Aptima" panose="02040603050506020204" pitchFamily="18" charset="0"/>
                <a:cs typeface="Times New Roman" pitchFamily="18" charset="0"/>
              </a:rPr>
              <a:t>    Bài thơ trên được Bác Hồ sáng tác ở chiến khu Việt Bắc trong kháng chiến chống thực dân Pháp (1946 – 1954).</a:t>
            </a:r>
          </a:p>
          <a:p>
            <a:endParaRPr lang="en-US"/>
          </a:p>
        </p:txBody>
      </p:sp>
      <p:sp>
        <p:nvSpPr>
          <p:cNvPr id="11" name="圆角矩形 6">
            <a:extLst>
              <a:ext uri="{FF2B5EF4-FFF2-40B4-BE49-F238E27FC236}">
                <a16:creationId xmlns:a16="http://schemas.microsoft.com/office/drawing/2014/main" id="{2EF3CA98-8379-4B98-8B61-FD4B56B8FD8F}"/>
              </a:ext>
            </a:extLst>
          </p:cNvPr>
          <p:cNvSpPr/>
          <p:nvPr/>
        </p:nvSpPr>
        <p:spPr>
          <a:xfrm flipH="1">
            <a:off x="5665417" y="1151330"/>
            <a:ext cx="1065617" cy="1047810"/>
          </a:xfrm>
          <a:prstGeom prst="roundRect">
            <a:avLst>
              <a:gd name="adj" fmla="val 16667"/>
            </a:avLst>
          </a:prstGeom>
          <a:blipFill>
            <a:blip r:embed="rId5" cstate="screen">
              <a:extLst>
                <a:ext uri="{28A0092B-C50C-407E-A947-70E740481C1C}">
                  <a14:useLocalDpi xmlns:a14="http://schemas.microsoft.com/office/drawing/2010/main"/>
                </a:ext>
              </a:extLst>
            </a:blip>
            <a:stretch>
              <a:fillRect/>
            </a:stretch>
          </a:blipFill>
          <a:ln w="9525">
            <a:noFill/>
          </a:ln>
        </p:spPr>
        <p:txBody>
          <a:bodyPr anchor="ctr"/>
          <a:lstStyle/>
          <a:p>
            <a:pPr lvl="0" algn="ctr" eaLnBrk="1" hangingPunct="1"/>
            <a:endParaRPr lang="zh-CN" altLang="en-US" sz="1013" dirty="0">
              <a:solidFill>
                <a:srgbClr val="FFFFFF"/>
              </a:solidFill>
              <a:cs typeface="+mn-ea"/>
              <a:sym typeface="+mn-lt"/>
            </a:endParaRPr>
          </a:p>
        </p:txBody>
      </p:sp>
      <p:sp>
        <p:nvSpPr>
          <p:cNvPr id="12" name="圆角矩形 6">
            <a:extLst>
              <a:ext uri="{FF2B5EF4-FFF2-40B4-BE49-F238E27FC236}">
                <a16:creationId xmlns:a16="http://schemas.microsoft.com/office/drawing/2014/main" id="{2EF3CA98-8379-4B98-8B61-FD4B56B8FD8F}"/>
              </a:ext>
            </a:extLst>
          </p:cNvPr>
          <p:cNvSpPr/>
          <p:nvPr/>
        </p:nvSpPr>
        <p:spPr>
          <a:xfrm flipH="1">
            <a:off x="-510508" y="-357147"/>
            <a:ext cx="1065617" cy="1047810"/>
          </a:xfrm>
          <a:prstGeom prst="roundRect">
            <a:avLst>
              <a:gd name="adj" fmla="val 16667"/>
            </a:avLst>
          </a:prstGeom>
          <a:blipFill>
            <a:blip r:embed="rId5" cstate="screen">
              <a:extLst>
                <a:ext uri="{28A0092B-C50C-407E-A947-70E740481C1C}">
                  <a14:useLocalDpi xmlns:a14="http://schemas.microsoft.com/office/drawing/2010/main"/>
                </a:ext>
              </a:extLst>
            </a:blip>
            <a:stretch>
              <a:fillRect/>
            </a:stretch>
          </a:blipFill>
          <a:ln w="9525">
            <a:noFill/>
          </a:ln>
        </p:spPr>
        <p:txBody>
          <a:bodyPr anchor="ctr"/>
          <a:lstStyle/>
          <a:p>
            <a:pPr lvl="0" algn="ctr" eaLnBrk="1" hangingPunct="1"/>
            <a:endParaRPr lang="zh-CN" altLang="en-US" sz="1013" dirty="0">
              <a:solidFill>
                <a:srgbClr val="FFFFFF"/>
              </a:solidFill>
              <a:cs typeface="+mn-ea"/>
              <a:sym typeface="+mn-lt"/>
            </a:endParaRPr>
          </a:p>
        </p:txBody>
      </p:sp>
    </p:spTree>
    <p:extLst>
      <p:ext uri="{BB962C8B-B14F-4D97-AF65-F5344CB8AC3E}">
        <p14:creationId xmlns:p14="http://schemas.microsoft.com/office/powerpoint/2010/main" val="120962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6"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Horizont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1505;p37"/>
          <p:cNvGrpSpPr/>
          <p:nvPr/>
        </p:nvGrpSpPr>
        <p:grpSpPr>
          <a:xfrm>
            <a:off x="84161" y="1288207"/>
            <a:ext cx="7008970" cy="5569793"/>
            <a:chOff x="424909" y="291896"/>
            <a:chExt cx="5291093" cy="4546376"/>
          </a:xfrm>
        </p:grpSpPr>
        <p:grpSp>
          <p:nvGrpSpPr>
            <p:cNvPr id="5" name="Google Shape;1506;p37"/>
            <p:cNvGrpSpPr/>
            <p:nvPr/>
          </p:nvGrpSpPr>
          <p:grpSpPr>
            <a:xfrm>
              <a:off x="715667" y="291896"/>
              <a:ext cx="5000335" cy="4546376"/>
              <a:chOff x="231375" y="3764750"/>
              <a:chExt cx="1023275" cy="930376"/>
            </a:xfrm>
          </p:grpSpPr>
          <p:sp>
            <p:nvSpPr>
              <p:cNvPr id="7" name="Google Shape;1507;p37"/>
              <p:cNvSpPr/>
              <p:nvPr/>
            </p:nvSpPr>
            <p:spPr>
              <a:xfrm>
                <a:off x="231400" y="3764750"/>
                <a:ext cx="1023250" cy="883800"/>
              </a:xfrm>
              <a:custGeom>
                <a:avLst/>
                <a:gdLst/>
                <a:ahLst/>
                <a:cxnLst/>
                <a:rect l="l" t="t" r="r" b="b"/>
                <a:pathLst>
                  <a:path w="40930" h="35352" extrusionOk="0">
                    <a:moveTo>
                      <a:pt x="40909" y="31446"/>
                    </a:moveTo>
                    <a:lnTo>
                      <a:pt x="40909" y="31448"/>
                    </a:lnTo>
                    <a:lnTo>
                      <a:pt x="40929" y="31448"/>
                    </a:lnTo>
                    <a:lnTo>
                      <a:pt x="40909" y="31446"/>
                    </a:lnTo>
                    <a:close/>
                    <a:moveTo>
                      <a:pt x="32597" y="31995"/>
                    </a:moveTo>
                    <a:cubicBezTo>
                      <a:pt x="32582" y="31996"/>
                      <a:pt x="32567" y="31998"/>
                      <a:pt x="32552" y="32000"/>
                    </a:cubicBezTo>
                    <a:lnTo>
                      <a:pt x="32592" y="32000"/>
                    </a:lnTo>
                    <a:cubicBezTo>
                      <a:pt x="32594" y="31998"/>
                      <a:pt x="32595" y="31997"/>
                      <a:pt x="32597" y="31995"/>
                    </a:cubicBezTo>
                    <a:close/>
                    <a:moveTo>
                      <a:pt x="10280" y="33713"/>
                    </a:moveTo>
                    <a:lnTo>
                      <a:pt x="10280" y="33713"/>
                    </a:lnTo>
                    <a:cubicBezTo>
                      <a:pt x="10280" y="33714"/>
                      <a:pt x="10279" y="33715"/>
                      <a:pt x="10278" y="33716"/>
                    </a:cubicBezTo>
                    <a:cubicBezTo>
                      <a:pt x="10279" y="33715"/>
                      <a:pt x="10280" y="33714"/>
                      <a:pt x="10280" y="33713"/>
                    </a:cubicBezTo>
                    <a:close/>
                    <a:moveTo>
                      <a:pt x="9211" y="33795"/>
                    </a:moveTo>
                    <a:lnTo>
                      <a:pt x="9211" y="33795"/>
                    </a:lnTo>
                    <a:cubicBezTo>
                      <a:pt x="9175" y="33837"/>
                      <a:pt x="9148" y="33887"/>
                      <a:pt x="9134" y="33941"/>
                    </a:cubicBezTo>
                    <a:cubicBezTo>
                      <a:pt x="9161" y="33868"/>
                      <a:pt x="9191" y="33824"/>
                      <a:pt x="9211" y="33795"/>
                    </a:cubicBezTo>
                    <a:close/>
                    <a:moveTo>
                      <a:pt x="39846" y="0"/>
                    </a:moveTo>
                    <a:cubicBezTo>
                      <a:pt x="39581" y="82"/>
                      <a:pt x="39336" y="123"/>
                      <a:pt x="39070" y="123"/>
                    </a:cubicBezTo>
                    <a:cubicBezTo>
                      <a:pt x="39049" y="126"/>
                      <a:pt x="39028" y="128"/>
                      <a:pt x="39007" y="128"/>
                    </a:cubicBezTo>
                    <a:cubicBezTo>
                      <a:pt x="38906" y="128"/>
                      <a:pt x="38811" y="88"/>
                      <a:pt x="38743" y="21"/>
                    </a:cubicBezTo>
                    <a:cubicBezTo>
                      <a:pt x="38620" y="21"/>
                      <a:pt x="38498" y="62"/>
                      <a:pt x="38396" y="123"/>
                    </a:cubicBezTo>
                    <a:lnTo>
                      <a:pt x="38293" y="123"/>
                    </a:lnTo>
                    <a:cubicBezTo>
                      <a:pt x="38212" y="123"/>
                      <a:pt x="38110" y="62"/>
                      <a:pt x="38007" y="41"/>
                    </a:cubicBezTo>
                    <a:cubicBezTo>
                      <a:pt x="37926" y="41"/>
                      <a:pt x="37844" y="41"/>
                      <a:pt x="37823" y="62"/>
                    </a:cubicBezTo>
                    <a:cubicBezTo>
                      <a:pt x="37701" y="154"/>
                      <a:pt x="37567" y="200"/>
                      <a:pt x="37430" y="200"/>
                    </a:cubicBezTo>
                    <a:cubicBezTo>
                      <a:pt x="37384" y="200"/>
                      <a:pt x="37338" y="194"/>
                      <a:pt x="37292" y="184"/>
                    </a:cubicBezTo>
                    <a:cubicBezTo>
                      <a:pt x="37251" y="184"/>
                      <a:pt x="37210" y="164"/>
                      <a:pt x="37149" y="143"/>
                    </a:cubicBezTo>
                    <a:cubicBezTo>
                      <a:pt x="37138" y="141"/>
                      <a:pt x="37128" y="140"/>
                      <a:pt x="37120" y="140"/>
                    </a:cubicBezTo>
                    <a:cubicBezTo>
                      <a:pt x="37051" y="140"/>
                      <a:pt x="37065" y="209"/>
                      <a:pt x="37047" y="246"/>
                    </a:cubicBezTo>
                    <a:cubicBezTo>
                      <a:pt x="37027" y="266"/>
                      <a:pt x="37006" y="307"/>
                      <a:pt x="36986" y="348"/>
                    </a:cubicBezTo>
                    <a:cubicBezTo>
                      <a:pt x="36924" y="409"/>
                      <a:pt x="36986" y="532"/>
                      <a:pt x="36863" y="572"/>
                    </a:cubicBezTo>
                    <a:cubicBezTo>
                      <a:pt x="36761" y="634"/>
                      <a:pt x="36659" y="654"/>
                      <a:pt x="36557" y="675"/>
                    </a:cubicBezTo>
                    <a:lnTo>
                      <a:pt x="36618" y="634"/>
                    </a:lnTo>
                    <a:cubicBezTo>
                      <a:pt x="36659" y="613"/>
                      <a:pt x="36659" y="572"/>
                      <a:pt x="36700" y="532"/>
                    </a:cubicBezTo>
                    <a:cubicBezTo>
                      <a:pt x="36638" y="491"/>
                      <a:pt x="36597" y="450"/>
                      <a:pt x="36557" y="409"/>
                    </a:cubicBezTo>
                    <a:lnTo>
                      <a:pt x="36536" y="368"/>
                    </a:lnTo>
                    <a:cubicBezTo>
                      <a:pt x="36495" y="389"/>
                      <a:pt x="36454" y="409"/>
                      <a:pt x="36414" y="409"/>
                    </a:cubicBezTo>
                    <a:cubicBezTo>
                      <a:pt x="36291" y="429"/>
                      <a:pt x="36168" y="450"/>
                      <a:pt x="36066" y="450"/>
                    </a:cubicBezTo>
                    <a:lnTo>
                      <a:pt x="36046" y="450"/>
                    </a:lnTo>
                    <a:lnTo>
                      <a:pt x="35841" y="532"/>
                    </a:lnTo>
                    <a:cubicBezTo>
                      <a:pt x="35711" y="578"/>
                      <a:pt x="35575" y="601"/>
                      <a:pt x="35440" y="601"/>
                    </a:cubicBezTo>
                    <a:cubicBezTo>
                      <a:pt x="35214" y="601"/>
                      <a:pt x="34991" y="537"/>
                      <a:pt x="34799" y="409"/>
                    </a:cubicBezTo>
                    <a:cubicBezTo>
                      <a:pt x="34534" y="491"/>
                      <a:pt x="34268" y="532"/>
                      <a:pt x="33982" y="532"/>
                    </a:cubicBezTo>
                    <a:cubicBezTo>
                      <a:pt x="34002" y="572"/>
                      <a:pt x="34023" y="593"/>
                      <a:pt x="34043" y="634"/>
                    </a:cubicBezTo>
                    <a:lnTo>
                      <a:pt x="33778" y="716"/>
                    </a:lnTo>
                    <a:cubicBezTo>
                      <a:pt x="33727" y="783"/>
                      <a:pt x="33648" y="823"/>
                      <a:pt x="33576" y="823"/>
                    </a:cubicBezTo>
                    <a:cubicBezTo>
                      <a:pt x="33561" y="823"/>
                      <a:pt x="33546" y="821"/>
                      <a:pt x="33532" y="818"/>
                    </a:cubicBezTo>
                    <a:cubicBezTo>
                      <a:pt x="33471" y="859"/>
                      <a:pt x="33410" y="879"/>
                      <a:pt x="33369" y="920"/>
                    </a:cubicBezTo>
                    <a:cubicBezTo>
                      <a:pt x="33308" y="961"/>
                      <a:pt x="33246" y="981"/>
                      <a:pt x="33205" y="981"/>
                    </a:cubicBezTo>
                    <a:cubicBezTo>
                      <a:pt x="33205" y="920"/>
                      <a:pt x="33144" y="879"/>
                      <a:pt x="33042" y="859"/>
                    </a:cubicBezTo>
                    <a:cubicBezTo>
                      <a:pt x="32960" y="899"/>
                      <a:pt x="32858" y="961"/>
                      <a:pt x="32756" y="1002"/>
                    </a:cubicBezTo>
                    <a:cubicBezTo>
                      <a:pt x="32735" y="1104"/>
                      <a:pt x="32613" y="1165"/>
                      <a:pt x="32531" y="1226"/>
                    </a:cubicBezTo>
                    <a:lnTo>
                      <a:pt x="32490" y="1206"/>
                    </a:lnTo>
                    <a:cubicBezTo>
                      <a:pt x="32449" y="1185"/>
                      <a:pt x="32429" y="1165"/>
                      <a:pt x="32388" y="1124"/>
                    </a:cubicBezTo>
                    <a:cubicBezTo>
                      <a:pt x="32041" y="1206"/>
                      <a:pt x="31673" y="1288"/>
                      <a:pt x="31325" y="1329"/>
                    </a:cubicBezTo>
                    <a:cubicBezTo>
                      <a:pt x="30855" y="1410"/>
                      <a:pt x="30467" y="1472"/>
                      <a:pt x="30079" y="1533"/>
                    </a:cubicBezTo>
                    <a:cubicBezTo>
                      <a:pt x="29974" y="1593"/>
                      <a:pt x="29870" y="1631"/>
                      <a:pt x="29757" y="1631"/>
                    </a:cubicBezTo>
                    <a:cubicBezTo>
                      <a:pt x="29716" y="1631"/>
                      <a:pt x="29673" y="1626"/>
                      <a:pt x="29629" y="1615"/>
                    </a:cubicBezTo>
                    <a:cubicBezTo>
                      <a:pt x="29609" y="1615"/>
                      <a:pt x="29568" y="1594"/>
                      <a:pt x="29548" y="1574"/>
                    </a:cubicBezTo>
                    <a:cubicBezTo>
                      <a:pt x="29421" y="1582"/>
                      <a:pt x="29294" y="1587"/>
                      <a:pt x="29167" y="1587"/>
                    </a:cubicBezTo>
                    <a:cubicBezTo>
                      <a:pt x="28987" y="1587"/>
                      <a:pt x="28808" y="1577"/>
                      <a:pt x="28628" y="1553"/>
                    </a:cubicBezTo>
                    <a:cubicBezTo>
                      <a:pt x="28567" y="1553"/>
                      <a:pt x="28506" y="1533"/>
                      <a:pt x="28444" y="1512"/>
                    </a:cubicBezTo>
                    <a:cubicBezTo>
                      <a:pt x="28424" y="1512"/>
                      <a:pt x="28403" y="1533"/>
                      <a:pt x="28383" y="1533"/>
                    </a:cubicBezTo>
                    <a:cubicBezTo>
                      <a:pt x="28138" y="1615"/>
                      <a:pt x="27913" y="1717"/>
                      <a:pt x="27688" y="1799"/>
                    </a:cubicBezTo>
                    <a:lnTo>
                      <a:pt x="27484" y="1737"/>
                    </a:lnTo>
                    <a:cubicBezTo>
                      <a:pt x="27422" y="1751"/>
                      <a:pt x="27358" y="1757"/>
                      <a:pt x="27295" y="1757"/>
                    </a:cubicBezTo>
                    <a:cubicBezTo>
                      <a:pt x="27069" y="1757"/>
                      <a:pt x="26847" y="1672"/>
                      <a:pt x="26687" y="1512"/>
                    </a:cubicBezTo>
                    <a:cubicBezTo>
                      <a:pt x="26606" y="1516"/>
                      <a:pt x="26526" y="1517"/>
                      <a:pt x="26446" y="1517"/>
                    </a:cubicBezTo>
                    <a:cubicBezTo>
                      <a:pt x="26021" y="1517"/>
                      <a:pt x="25611" y="1469"/>
                      <a:pt x="25216" y="1349"/>
                    </a:cubicBezTo>
                    <a:cubicBezTo>
                      <a:pt x="25093" y="1329"/>
                      <a:pt x="24970" y="1267"/>
                      <a:pt x="24848" y="1185"/>
                    </a:cubicBezTo>
                    <a:cubicBezTo>
                      <a:pt x="24807" y="1175"/>
                      <a:pt x="24761" y="1170"/>
                      <a:pt x="24715" y="1170"/>
                    </a:cubicBezTo>
                    <a:cubicBezTo>
                      <a:pt x="24669" y="1170"/>
                      <a:pt x="24623" y="1175"/>
                      <a:pt x="24582" y="1185"/>
                    </a:cubicBezTo>
                    <a:cubicBezTo>
                      <a:pt x="24582" y="1206"/>
                      <a:pt x="24562" y="1226"/>
                      <a:pt x="24562" y="1267"/>
                    </a:cubicBezTo>
                    <a:cubicBezTo>
                      <a:pt x="24521" y="1226"/>
                      <a:pt x="24480" y="1206"/>
                      <a:pt x="24439" y="1185"/>
                    </a:cubicBezTo>
                    <a:cubicBezTo>
                      <a:pt x="24357" y="1165"/>
                      <a:pt x="24276" y="1145"/>
                      <a:pt x="24214" y="1124"/>
                    </a:cubicBezTo>
                    <a:lnTo>
                      <a:pt x="23990" y="1165"/>
                    </a:lnTo>
                    <a:cubicBezTo>
                      <a:pt x="23939" y="1175"/>
                      <a:pt x="23887" y="1180"/>
                      <a:pt x="23836" y="1180"/>
                    </a:cubicBezTo>
                    <a:cubicBezTo>
                      <a:pt x="23785" y="1180"/>
                      <a:pt x="23734" y="1175"/>
                      <a:pt x="23683" y="1165"/>
                    </a:cubicBezTo>
                    <a:cubicBezTo>
                      <a:pt x="23499" y="1226"/>
                      <a:pt x="23315" y="1288"/>
                      <a:pt x="23131" y="1349"/>
                    </a:cubicBezTo>
                    <a:cubicBezTo>
                      <a:pt x="23172" y="1533"/>
                      <a:pt x="22886" y="1451"/>
                      <a:pt x="22764" y="1512"/>
                    </a:cubicBezTo>
                    <a:cubicBezTo>
                      <a:pt x="22707" y="1479"/>
                      <a:pt x="22651" y="1464"/>
                      <a:pt x="22595" y="1464"/>
                    </a:cubicBezTo>
                    <a:cubicBezTo>
                      <a:pt x="22549" y="1464"/>
                      <a:pt x="22503" y="1474"/>
                      <a:pt x="22457" y="1492"/>
                    </a:cubicBezTo>
                    <a:cubicBezTo>
                      <a:pt x="22355" y="1553"/>
                      <a:pt x="22253" y="1615"/>
                      <a:pt x="22212" y="1717"/>
                    </a:cubicBezTo>
                    <a:cubicBezTo>
                      <a:pt x="22153" y="1918"/>
                      <a:pt x="22128" y="2003"/>
                      <a:pt x="22022" y="2003"/>
                    </a:cubicBezTo>
                    <a:cubicBezTo>
                      <a:pt x="21945" y="2003"/>
                      <a:pt x="21826" y="1958"/>
                      <a:pt x="21619" y="1880"/>
                    </a:cubicBezTo>
                    <a:cubicBezTo>
                      <a:pt x="21603" y="1880"/>
                      <a:pt x="21574" y="1854"/>
                      <a:pt x="21552" y="1854"/>
                    </a:cubicBezTo>
                    <a:cubicBezTo>
                      <a:pt x="21547" y="1854"/>
                      <a:pt x="21542" y="1856"/>
                      <a:pt x="21538" y="1860"/>
                    </a:cubicBezTo>
                    <a:cubicBezTo>
                      <a:pt x="21538" y="1860"/>
                      <a:pt x="21415" y="1860"/>
                      <a:pt x="21415" y="1880"/>
                    </a:cubicBezTo>
                    <a:cubicBezTo>
                      <a:pt x="21415" y="1962"/>
                      <a:pt x="21333" y="2003"/>
                      <a:pt x="21211" y="2044"/>
                    </a:cubicBezTo>
                    <a:cubicBezTo>
                      <a:pt x="21211" y="2003"/>
                      <a:pt x="21231" y="1982"/>
                      <a:pt x="21251" y="1982"/>
                    </a:cubicBezTo>
                    <a:cubicBezTo>
                      <a:pt x="21272" y="1921"/>
                      <a:pt x="21313" y="1880"/>
                      <a:pt x="21231" y="1839"/>
                    </a:cubicBezTo>
                    <a:cubicBezTo>
                      <a:pt x="21181" y="1814"/>
                      <a:pt x="21130" y="1797"/>
                      <a:pt x="21084" y="1797"/>
                    </a:cubicBezTo>
                    <a:cubicBezTo>
                      <a:pt x="21056" y="1797"/>
                      <a:pt x="21030" y="1803"/>
                      <a:pt x="21006" y="1819"/>
                    </a:cubicBezTo>
                    <a:cubicBezTo>
                      <a:pt x="20863" y="1901"/>
                      <a:pt x="20720" y="1942"/>
                      <a:pt x="20557" y="1962"/>
                    </a:cubicBezTo>
                    <a:cubicBezTo>
                      <a:pt x="20516" y="2146"/>
                      <a:pt x="20311" y="2146"/>
                      <a:pt x="20107" y="2166"/>
                    </a:cubicBezTo>
                    <a:cubicBezTo>
                      <a:pt x="20005" y="2166"/>
                      <a:pt x="19923" y="2207"/>
                      <a:pt x="19882" y="2289"/>
                    </a:cubicBezTo>
                    <a:cubicBezTo>
                      <a:pt x="19821" y="2350"/>
                      <a:pt x="19719" y="2391"/>
                      <a:pt x="19637" y="2391"/>
                    </a:cubicBezTo>
                    <a:cubicBezTo>
                      <a:pt x="19453" y="2412"/>
                      <a:pt x="19290" y="2412"/>
                      <a:pt x="19106" y="2412"/>
                    </a:cubicBezTo>
                    <a:cubicBezTo>
                      <a:pt x="19088" y="2412"/>
                      <a:pt x="19077" y="2412"/>
                      <a:pt x="19070" y="2413"/>
                    </a:cubicBezTo>
                    <a:lnTo>
                      <a:pt x="19070" y="2413"/>
                    </a:lnTo>
                    <a:cubicBezTo>
                      <a:pt x="19077" y="2409"/>
                      <a:pt x="19081" y="2398"/>
                      <a:pt x="19045" y="2371"/>
                    </a:cubicBezTo>
                    <a:cubicBezTo>
                      <a:pt x="19024" y="2350"/>
                      <a:pt x="19024" y="2289"/>
                      <a:pt x="19045" y="2289"/>
                    </a:cubicBezTo>
                    <a:lnTo>
                      <a:pt x="19085" y="2268"/>
                    </a:lnTo>
                    <a:lnTo>
                      <a:pt x="19085" y="2268"/>
                    </a:lnTo>
                    <a:cubicBezTo>
                      <a:pt x="18759" y="2309"/>
                      <a:pt x="18411" y="2289"/>
                      <a:pt x="18002" y="2350"/>
                    </a:cubicBezTo>
                    <a:cubicBezTo>
                      <a:pt x="17859" y="2350"/>
                      <a:pt x="17737" y="2371"/>
                      <a:pt x="17594" y="2391"/>
                    </a:cubicBezTo>
                    <a:lnTo>
                      <a:pt x="17430" y="2432"/>
                    </a:lnTo>
                    <a:cubicBezTo>
                      <a:pt x="17349" y="2493"/>
                      <a:pt x="17267" y="2534"/>
                      <a:pt x="17185" y="2575"/>
                    </a:cubicBezTo>
                    <a:cubicBezTo>
                      <a:pt x="17154" y="2585"/>
                      <a:pt x="17129" y="2590"/>
                      <a:pt x="17106" y="2590"/>
                    </a:cubicBezTo>
                    <a:cubicBezTo>
                      <a:pt x="17083" y="2590"/>
                      <a:pt x="17062" y="2585"/>
                      <a:pt x="17042" y="2575"/>
                    </a:cubicBezTo>
                    <a:cubicBezTo>
                      <a:pt x="17042" y="2575"/>
                      <a:pt x="17001" y="2555"/>
                      <a:pt x="17001" y="2534"/>
                    </a:cubicBezTo>
                    <a:cubicBezTo>
                      <a:pt x="17001" y="2534"/>
                      <a:pt x="17001" y="2514"/>
                      <a:pt x="17001" y="2514"/>
                    </a:cubicBezTo>
                    <a:cubicBezTo>
                      <a:pt x="16797" y="2555"/>
                      <a:pt x="16572" y="2595"/>
                      <a:pt x="16368" y="2636"/>
                    </a:cubicBezTo>
                    <a:cubicBezTo>
                      <a:pt x="15959" y="2718"/>
                      <a:pt x="15550" y="2800"/>
                      <a:pt x="15162" y="2882"/>
                    </a:cubicBezTo>
                    <a:cubicBezTo>
                      <a:pt x="15111" y="2897"/>
                      <a:pt x="15060" y="2905"/>
                      <a:pt x="15010" y="2905"/>
                    </a:cubicBezTo>
                    <a:cubicBezTo>
                      <a:pt x="14862" y="2905"/>
                      <a:pt x="14728" y="2836"/>
                      <a:pt x="14651" y="2698"/>
                    </a:cubicBezTo>
                    <a:cubicBezTo>
                      <a:pt x="14549" y="2738"/>
                      <a:pt x="14447" y="2800"/>
                      <a:pt x="14345" y="2841"/>
                    </a:cubicBezTo>
                    <a:lnTo>
                      <a:pt x="14345" y="2882"/>
                    </a:lnTo>
                    <a:cubicBezTo>
                      <a:pt x="14304" y="2922"/>
                      <a:pt x="14243" y="2963"/>
                      <a:pt x="14181" y="2984"/>
                    </a:cubicBezTo>
                    <a:cubicBezTo>
                      <a:pt x="13854" y="3045"/>
                      <a:pt x="13589" y="3188"/>
                      <a:pt x="13241" y="3270"/>
                    </a:cubicBezTo>
                    <a:cubicBezTo>
                      <a:pt x="13160" y="3270"/>
                      <a:pt x="12976" y="3208"/>
                      <a:pt x="12976" y="3147"/>
                    </a:cubicBezTo>
                    <a:cubicBezTo>
                      <a:pt x="12976" y="3086"/>
                      <a:pt x="12955" y="2984"/>
                      <a:pt x="12935" y="2902"/>
                    </a:cubicBezTo>
                    <a:lnTo>
                      <a:pt x="12894" y="2902"/>
                    </a:lnTo>
                    <a:lnTo>
                      <a:pt x="12465" y="2677"/>
                    </a:lnTo>
                    <a:lnTo>
                      <a:pt x="12301" y="2698"/>
                    </a:lnTo>
                    <a:cubicBezTo>
                      <a:pt x="12092" y="2894"/>
                      <a:pt x="11824" y="2995"/>
                      <a:pt x="11555" y="2995"/>
                    </a:cubicBezTo>
                    <a:cubicBezTo>
                      <a:pt x="11376" y="2995"/>
                      <a:pt x="11197" y="2951"/>
                      <a:pt x="11034" y="2861"/>
                    </a:cubicBezTo>
                    <a:lnTo>
                      <a:pt x="10707" y="2820"/>
                    </a:lnTo>
                    <a:lnTo>
                      <a:pt x="10687" y="2820"/>
                    </a:lnTo>
                    <a:cubicBezTo>
                      <a:pt x="10544" y="2922"/>
                      <a:pt x="10381" y="2984"/>
                      <a:pt x="10217" y="3004"/>
                    </a:cubicBezTo>
                    <a:cubicBezTo>
                      <a:pt x="10156" y="3004"/>
                      <a:pt x="10115" y="2984"/>
                      <a:pt x="10074" y="2963"/>
                    </a:cubicBezTo>
                    <a:cubicBezTo>
                      <a:pt x="10054" y="2943"/>
                      <a:pt x="10033" y="2922"/>
                      <a:pt x="10033" y="2902"/>
                    </a:cubicBezTo>
                    <a:cubicBezTo>
                      <a:pt x="10054" y="2861"/>
                      <a:pt x="10054" y="2800"/>
                      <a:pt x="10094" y="2759"/>
                    </a:cubicBezTo>
                    <a:cubicBezTo>
                      <a:pt x="10115" y="2718"/>
                      <a:pt x="10135" y="2677"/>
                      <a:pt x="10115" y="2616"/>
                    </a:cubicBezTo>
                    <a:cubicBezTo>
                      <a:pt x="10094" y="2595"/>
                      <a:pt x="10074" y="2575"/>
                      <a:pt x="10054" y="2555"/>
                    </a:cubicBezTo>
                    <a:cubicBezTo>
                      <a:pt x="10033" y="2534"/>
                      <a:pt x="9972" y="2514"/>
                      <a:pt x="9951" y="2514"/>
                    </a:cubicBezTo>
                    <a:cubicBezTo>
                      <a:pt x="9891" y="2526"/>
                      <a:pt x="9845" y="2559"/>
                      <a:pt x="9796" y="2559"/>
                    </a:cubicBezTo>
                    <a:cubicBezTo>
                      <a:pt x="9762" y="2559"/>
                      <a:pt x="9728" y="2543"/>
                      <a:pt x="9686" y="2493"/>
                    </a:cubicBezTo>
                    <a:cubicBezTo>
                      <a:pt x="9645" y="2432"/>
                      <a:pt x="9563" y="2391"/>
                      <a:pt x="9502" y="2391"/>
                    </a:cubicBezTo>
                    <a:cubicBezTo>
                      <a:pt x="9486" y="2392"/>
                      <a:pt x="9472" y="2393"/>
                      <a:pt x="9458" y="2393"/>
                    </a:cubicBezTo>
                    <a:cubicBezTo>
                      <a:pt x="9229" y="2393"/>
                      <a:pt x="9168" y="2243"/>
                      <a:pt x="9052" y="2166"/>
                    </a:cubicBezTo>
                    <a:cubicBezTo>
                      <a:pt x="8991" y="2125"/>
                      <a:pt x="9032" y="2105"/>
                      <a:pt x="9114" y="2105"/>
                    </a:cubicBezTo>
                    <a:cubicBezTo>
                      <a:pt x="9139" y="2107"/>
                      <a:pt x="9162" y="2108"/>
                      <a:pt x="9184" y="2108"/>
                    </a:cubicBezTo>
                    <a:cubicBezTo>
                      <a:pt x="9375" y="2108"/>
                      <a:pt x="9441" y="2029"/>
                      <a:pt x="9441" y="1901"/>
                    </a:cubicBezTo>
                    <a:cubicBezTo>
                      <a:pt x="9441" y="1860"/>
                      <a:pt x="9441" y="1819"/>
                      <a:pt x="9441" y="1778"/>
                    </a:cubicBezTo>
                    <a:cubicBezTo>
                      <a:pt x="9236" y="1717"/>
                      <a:pt x="9011" y="1635"/>
                      <a:pt x="8807" y="1574"/>
                    </a:cubicBezTo>
                    <a:cubicBezTo>
                      <a:pt x="8776" y="1564"/>
                      <a:pt x="8751" y="1558"/>
                      <a:pt x="8725" y="1558"/>
                    </a:cubicBezTo>
                    <a:cubicBezTo>
                      <a:pt x="8700" y="1558"/>
                      <a:pt x="8674" y="1564"/>
                      <a:pt x="8644" y="1574"/>
                    </a:cubicBezTo>
                    <a:cubicBezTo>
                      <a:pt x="8378" y="1655"/>
                      <a:pt x="8112" y="1737"/>
                      <a:pt x="7847" y="1819"/>
                    </a:cubicBezTo>
                    <a:cubicBezTo>
                      <a:pt x="7867" y="1880"/>
                      <a:pt x="7888" y="1942"/>
                      <a:pt x="7908" y="2003"/>
                    </a:cubicBezTo>
                    <a:cubicBezTo>
                      <a:pt x="7969" y="2085"/>
                      <a:pt x="7969" y="2166"/>
                      <a:pt x="7847" y="2228"/>
                    </a:cubicBezTo>
                    <a:cubicBezTo>
                      <a:pt x="7785" y="2248"/>
                      <a:pt x="7724" y="2289"/>
                      <a:pt x="7663" y="2330"/>
                    </a:cubicBezTo>
                    <a:cubicBezTo>
                      <a:pt x="7612" y="2360"/>
                      <a:pt x="7550" y="2376"/>
                      <a:pt x="7489" y="2376"/>
                    </a:cubicBezTo>
                    <a:cubicBezTo>
                      <a:pt x="7428" y="2376"/>
                      <a:pt x="7367" y="2360"/>
                      <a:pt x="7315" y="2330"/>
                    </a:cubicBezTo>
                    <a:cubicBezTo>
                      <a:pt x="7254" y="2289"/>
                      <a:pt x="7213" y="2268"/>
                      <a:pt x="7172" y="2248"/>
                    </a:cubicBezTo>
                    <a:cubicBezTo>
                      <a:pt x="7086" y="2199"/>
                      <a:pt x="6992" y="2172"/>
                      <a:pt x="6899" y="2172"/>
                    </a:cubicBezTo>
                    <a:cubicBezTo>
                      <a:pt x="6839" y="2172"/>
                      <a:pt x="6779" y="2183"/>
                      <a:pt x="6723" y="2207"/>
                    </a:cubicBezTo>
                    <a:cubicBezTo>
                      <a:pt x="6580" y="2248"/>
                      <a:pt x="6478" y="2330"/>
                      <a:pt x="6355" y="2371"/>
                    </a:cubicBezTo>
                    <a:cubicBezTo>
                      <a:pt x="6263" y="2417"/>
                      <a:pt x="6171" y="2440"/>
                      <a:pt x="6079" y="2440"/>
                    </a:cubicBezTo>
                    <a:cubicBezTo>
                      <a:pt x="6049" y="2440"/>
                      <a:pt x="6018" y="2437"/>
                      <a:pt x="5987" y="2432"/>
                    </a:cubicBezTo>
                    <a:cubicBezTo>
                      <a:pt x="5883" y="2432"/>
                      <a:pt x="5768" y="2389"/>
                      <a:pt x="5674" y="2389"/>
                    </a:cubicBezTo>
                    <a:cubicBezTo>
                      <a:pt x="5639" y="2389"/>
                      <a:pt x="5606" y="2395"/>
                      <a:pt x="5579" y="2412"/>
                    </a:cubicBezTo>
                    <a:cubicBezTo>
                      <a:pt x="5435" y="2514"/>
                      <a:pt x="5313" y="2657"/>
                      <a:pt x="5395" y="2841"/>
                    </a:cubicBezTo>
                    <a:cubicBezTo>
                      <a:pt x="5395" y="2841"/>
                      <a:pt x="5415" y="2861"/>
                      <a:pt x="5415" y="2882"/>
                    </a:cubicBezTo>
                    <a:cubicBezTo>
                      <a:pt x="5456" y="3045"/>
                      <a:pt x="5313" y="3188"/>
                      <a:pt x="5088" y="3229"/>
                    </a:cubicBezTo>
                    <a:cubicBezTo>
                      <a:pt x="5027" y="3229"/>
                      <a:pt x="4986" y="3229"/>
                      <a:pt x="4925" y="3208"/>
                    </a:cubicBezTo>
                    <a:cubicBezTo>
                      <a:pt x="4884" y="3188"/>
                      <a:pt x="4843" y="3147"/>
                      <a:pt x="4782" y="3127"/>
                    </a:cubicBezTo>
                    <a:cubicBezTo>
                      <a:pt x="4700" y="3127"/>
                      <a:pt x="4618" y="3086"/>
                      <a:pt x="4557" y="3025"/>
                    </a:cubicBezTo>
                    <a:cubicBezTo>
                      <a:pt x="4312" y="3208"/>
                      <a:pt x="4026" y="3331"/>
                      <a:pt x="3719" y="3392"/>
                    </a:cubicBezTo>
                    <a:cubicBezTo>
                      <a:pt x="3648" y="3411"/>
                      <a:pt x="3575" y="3420"/>
                      <a:pt x="3502" y="3420"/>
                    </a:cubicBezTo>
                    <a:cubicBezTo>
                      <a:pt x="3257" y="3420"/>
                      <a:pt x="3008" y="3320"/>
                      <a:pt x="2820" y="3147"/>
                    </a:cubicBezTo>
                    <a:lnTo>
                      <a:pt x="2616" y="3127"/>
                    </a:lnTo>
                    <a:cubicBezTo>
                      <a:pt x="2513" y="3208"/>
                      <a:pt x="2370" y="3270"/>
                      <a:pt x="2227" y="3311"/>
                    </a:cubicBezTo>
                    <a:cubicBezTo>
                      <a:pt x="2000" y="3386"/>
                      <a:pt x="1761" y="3428"/>
                      <a:pt x="1528" y="3428"/>
                    </a:cubicBezTo>
                    <a:cubicBezTo>
                      <a:pt x="1447" y="3428"/>
                      <a:pt x="1367" y="3423"/>
                      <a:pt x="1287" y="3413"/>
                    </a:cubicBezTo>
                    <a:cubicBezTo>
                      <a:pt x="1083" y="3535"/>
                      <a:pt x="879" y="3638"/>
                      <a:pt x="654" y="3699"/>
                    </a:cubicBezTo>
                    <a:cubicBezTo>
                      <a:pt x="490" y="3719"/>
                      <a:pt x="347" y="3740"/>
                      <a:pt x="184" y="3740"/>
                    </a:cubicBezTo>
                    <a:cubicBezTo>
                      <a:pt x="123" y="3801"/>
                      <a:pt x="61" y="3862"/>
                      <a:pt x="0" y="3924"/>
                    </a:cubicBezTo>
                    <a:lnTo>
                      <a:pt x="0" y="35351"/>
                    </a:lnTo>
                    <a:lnTo>
                      <a:pt x="7438" y="35351"/>
                    </a:lnTo>
                    <a:cubicBezTo>
                      <a:pt x="7499" y="35331"/>
                      <a:pt x="7540" y="35331"/>
                      <a:pt x="7602" y="35331"/>
                    </a:cubicBezTo>
                    <a:cubicBezTo>
                      <a:pt x="7663" y="35310"/>
                      <a:pt x="7724" y="35290"/>
                      <a:pt x="7745" y="35229"/>
                    </a:cubicBezTo>
                    <a:cubicBezTo>
                      <a:pt x="7785" y="35167"/>
                      <a:pt x="7826" y="35086"/>
                      <a:pt x="7847" y="35024"/>
                    </a:cubicBezTo>
                    <a:cubicBezTo>
                      <a:pt x="7888" y="35024"/>
                      <a:pt x="7928" y="35004"/>
                      <a:pt x="7969" y="35004"/>
                    </a:cubicBezTo>
                    <a:cubicBezTo>
                      <a:pt x="8051" y="34902"/>
                      <a:pt x="8153" y="34820"/>
                      <a:pt x="8276" y="34779"/>
                    </a:cubicBezTo>
                    <a:cubicBezTo>
                      <a:pt x="8215" y="34697"/>
                      <a:pt x="8153" y="34636"/>
                      <a:pt x="8112" y="34575"/>
                    </a:cubicBezTo>
                    <a:cubicBezTo>
                      <a:pt x="8031" y="34473"/>
                      <a:pt x="8051" y="34329"/>
                      <a:pt x="8174" y="34289"/>
                    </a:cubicBezTo>
                    <a:cubicBezTo>
                      <a:pt x="8215" y="34248"/>
                      <a:pt x="8255" y="34227"/>
                      <a:pt x="8317" y="34227"/>
                    </a:cubicBezTo>
                    <a:cubicBezTo>
                      <a:pt x="8358" y="34207"/>
                      <a:pt x="8378" y="34207"/>
                      <a:pt x="8419" y="34186"/>
                    </a:cubicBezTo>
                    <a:lnTo>
                      <a:pt x="8541" y="34125"/>
                    </a:lnTo>
                    <a:lnTo>
                      <a:pt x="8582" y="34125"/>
                    </a:lnTo>
                    <a:cubicBezTo>
                      <a:pt x="8582" y="33892"/>
                      <a:pt x="8785" y="33715"/>
                      <a:pt x="9015" y="33715"/>
                    </a:cubicBezTo>
                    <a:cubicBezTo>
                      <a:pt x="9027" y="33715"/>
                      <a:pt x="9040" y="33715"/>
                      <a:pt x="9052" y="33716"/>
                    </a:cubicBezTo>
                    <a:cubicBezTo>
                      <a:pt x="9246" y="33744"/>
                      <a:pt x="9252" y="33734"/>
                      <a:pt x="9211" y="33795"/>
                    </a:cubicBezTo>
                    <a:lnTo>
                      <a:pt x="9211" y="33795"/>
                    </a:lnTo>
                    <a:cubicBezTo>
                      <a:pt x="9284" y="33710"/>
                      <a:pt x="9393" y="33655"/>
                      <a:pt x="9502" y="33655"/>
                    </a:cubicBezTo>
                    <a:lnTo>
                      <a:pt x="9522" y="33655"/>
                    </a:lnTo>
                    <a:cubicBezTo>
                      <a:pt x="9622" y="33555"/>
                      <a:pt x="9753" y="33505"/>
                      <a:pt x="9878" y="33505"/>
                    </a:cubicBezTo>
                    <a:cubicBezTo>
                      <a:pt x="9931" y="33505"/>
                      <a:pt x="9984" y="33514"/>
                      <a:pt x="10033" y="33533"/>
                    </a:cubicBezTo>
                    <a:cubicBezTo>
                      <a:pt x="10113" y="33573"/>
                      <a:pt x="10312" y="33652"/>
                      <a:pt x="10280" y="33713"/>
                    </a:cubicBezTo>
                    <a:lnTo>
                      <a:pt x="10280" y="33713"/>
                    </a:lnTo>
                    <a:cubicBezTo>
                      <a:pt x="10352" y="33593"/>
                      <a:pt x="10479" y="33533"/>
                      <a:pt x="10605" y="33533"/>
                    </a:cubicBezTo>
                    <a:cubicBezTo>
                      <a:pt x="10733" y="33533"/>
                      <a:pt x="10861" y="33594"/>
                      <a:pt x="10932" y="33716"/>
                    </a:cubicBezTo>
                    <a:cubicBezTo>
                      <a:pt x="11014" y="33778"/>
                      <a:pt x="11137" y="33839"/>
                      <a:pt x="11239" y="33859"/>
                    </a:cubicBezTo>
                    <a:cubicBezTo>
                      <a:pt x="11382" y="33880"/>
                      <a:pt x="11484" y="33982"/>
                      <a:pt x="11525" y="34125"/>
                    </a:cubicBezTo>
                    <a:cubicBezTo>
                      <a:pt x="11627" y="34146"/>
                      <a:pt x="11709" y="34207"/>
                      <a:pt x="11790" y="34268"/>
                    </a:cubicBezTo>
                    <a:cubicBezTo>
                      <a:pt x="12015" y="34186"/>
                      <a:pt x="12281" y="34146"/>
                      <a:pt x="12547" y="34146"/>
                    </a:cubicBezTo>
                    <a:cubicBezTo>
                      <a:pt x="12669" y="34146"/>
                      <a:pt x="12792" y="34186"/>
                      <a:pt x="12873" y="34248"/>
                    </a:cubicBezTo>
                    <a:cubicBezTo>
                      <a:pt x="12996" y="34248"/>
                      <a:pt x="13098" y="34207"/>
                      <a:pt x="13221" y="34146"/>
                    </a:cubicBezTo>
                    <a:lnTo>
                      <a:pt x="13323" y="34146"/>
                    </a:lnTo>
                    <a:cubicBezTo>
                      <a:pt x="13405" y="34146"/>
                      <a:pt x="13507" y="34207"/>
                      <a:pt x="13609" y="34227"/>
                    </a:cubicBezTo>
                    <a:cubicBezTo>
                      <a:pt x="13633" y="34233"/>
                      <a:pt x="13657" y="34236"/>
                      <a:pt x="13679" y="34236"/>
                    </a:cubicBezTo>
                    <a:cubicBezTo>
                      <a:pt x="13733" y="34236"/>
                      <a:pt x="13779" y="34221"/>
                      <a:pt x="13793" y="34207"/>
                    </a:cubicBezTo>
                    <a:cubicBezTo>
                      <a:pt x="13916" y="34115"/>
                      <a:pt x="14050" y="34069"/>
                      <a:pt x="14187" y="34069"/>
                    </a:cubicBezTo>
                    <a:cubicBezTo>
                      <a:pt x="14232" y="34069"/>
                      <a:pt x="14278" y="34074"/>
                      <a:pt x="14324" y="34084"/>
                    </a:cubicBezTo>
                    <a:cubicBezTo>
                      <a:pt x="14365" y="34105"/>
                      <a:pt x="14426" y="34105"/>
                      <a:pt x="14467" y="34125"/>
                    </a:cubicBezTo>
                    <a:lnTo>
                      <a:pt x="14508" y="34125"/>
                    </a:lnTo>
                    <a:cubicBezTo>
                      <a:pt x="14529" y="34125"/>
                      <a:pt x="14529" y="34105"/>
                      <a:pt x="14549" y="34105"/>
                    </a:cubicBezTo>
                    <a:cubicBezTo>
                      <a:pt x="14549" y="34084"/>
                      <a:pt x="14570" y="34064"/>
                      <a:pt x="14570" y="34043"/>
                    </a:cubicBezTo>
                    <a:cubicBezTo>
                      <a:pt x="14590" y="34003"/>
                      <a:pt x="14610" y="33962"/>
                      <a:pt x="14631" y="33941"/>
                    </a:cubicBezTo>
                    <a:cubicBezTo>
                      <a:pt x="14692" y="33859"/>
                      <a:pt x="14631" y="33737"/>
                      <a:pt x="14753" y="33696"/>
                    </a:cubicBezTo>
                    <a:cubicBezTo>
                      <a:pt x="14856" y="33655"/>
                      <a:pt x="14958" y="33614"/>
                      <a:pt x="15060" y="33594"/>
                    </a:cubicBezTo>
                    <a:lnTo>
                      <a:pt x="15060" y="33594"/>
                    </a:lnTo>
                    <a:lnTo>
                      <a:pt x="14999" y="33655"/>
                    </a:lnTo>
                    <a:cubicBezTo>
                      <a:pt x="14958" y="33676"/>
                      <a:pt x="14937" y="33716"/>
                      <a:pt x="14917" y="33737"/>
                    </a:cubicBezTo>
                    <a:cubicBezTo>
                      <a:pt x="14978" y="33778"/>
                      <a:pt x="15019" y="33819"/>
                      <a:pt x="15060" y="33880"/>
                    </a:cubicBezTo>
                    <a:cubicBezTo>
                      <a:pt x="15121" y="33849"/>
                      <a:pt x="15188" y="33834"/>
                      <a:pt x="15254" y="33834"/>
                    </a:cubicBezTo>
                    <a:cubicBezTo>
                      <a:pt x="15320" y="33834"/>
                      <a:pt x="15387" y="33849"/>
                      <a:pt x="15448" y="33880"/>
                    </a:cubicBezTo>
                    <a:cubicBezTo>
                      <a:pt x="15489" y="33859"/>
                      <a:pt x="15530" y="33839"/>
                      <a:pt x="15571" y="33819"/>
                    </a:cubicBezTo>
                    <a:lnTo>
                      <a:pt x="15775" y="33737"/>
                    </a:lnTo>
                    <a:cubicBezTo>
                      <a:pt x="15905" y="33691"/>
                      <a:pt x="16041" y="33668"/>
                      <a:pt x="16177" y="33668"/>
                    </a:cubicBezTo>
                    <a:cubicBezTo>
                      <a:pt x="16402" y="33668"/>
                      <a:pt x="16626" y="33732"/>
                      <a:pt x="16817" y="33859"/>
                    </a:cubicBezTo>
                    <a:cubicBezTo>
                      <a:pt x="17083" y="33778"/>
                      <a:pt x="17349" y="33737"/>
                      <a:pt x="17635" y="33737"/>
                    </a:cubicBezTo>
                    <a:lnTo>
                      <a:pt x="17573" y="33635"/>
                    </a:lnTo>
                    <a:lnTo>
                      <a:pt x="17839" y="33553"/>
                    </a:lnTo>
                    <a:cubicBezTo>
                      <a:pt x="17890" y="33485"/>
                      <a:pt x="17969" y="33446"/>
                      <a:pt x="18052" y="33446"/>
                    </a:cubicBezTo>
                    <a:cubicBezTo>
                      <a:pt x="18070" y="33446"/>
                      <a:pt x="18087" y="33447"/>
                      <a:pt x="18105" y="33451"/>
                    </a:cubicBezTo>
                    <a:cubicBezTo>
                      <a:pt x="18166" y="33410"/>
                      <a:pt x="18207" y="33389"/>
                      <a:pt x="18268" y="33349"/>
                    </a:cubicBezTo>
                    <a:cubicBezTo>
                      <a:pt x="18309" y="33308"/>
                      <a:pt x="18370" y="33287"/>
                      <a:pt x="18432" y="33287"/>
                    </a:cubicBezTo>
                    <a:cubicBezTo>
                      <a:pt x="18432" y="33349"/>
                      <a:pt x="18472" y="33389"/>
                      <a:pt x="18575" y="33410"/>
                    </a:cubicBezTo>
                    <a:cubicBezTo>
                      <a:pt x="18677" y="33369"/>
                      <a:pt x="18779" y="33308"/>
                      <a:pt x="18881" y="33267"/>
                    </a:cubicBezTo>
                    <a:cubicBezTo>
                      <a:pt x="18902" y="33165"/>
                      <a:pt x="19024" y="33124"/>
                      <a:pt x="19106" y="33042"/>
                    </a:cubicBezTo>
                    <a:cubicBezTo>
                      <a:pt x="19126" y="33042"/>
                      <a:pt x="19126" y="33042"/>
                      <a:pt x="19147" y="33063"/>
                    </a:cubicBezTo>
                    <a:cubicBezTo>
                      <a:pt x="19167" y="33083"/>
                      <a:pt x="19208" y="33124"/>
                      <a:pt x="19228" y="33144"/>
                    </a:cubicBezTo>
                    <a:cubicBezTo>
                      <a:pt x="19596" y="33063"/>
                      <a:pt x="19944" y="32981"/>
                      <a:pt x="20311" y="32940"/>
                    </a:cubicBezTo>
                    <a:cubicBezTo>
                      <a:pt x="20761" y="32858"/>
                      <a:pt x="21170" y="32797"/>
                      <a:pt x="21558" y="32756"/>
                    </a:cubicBezTo>
                    <a:cubicBezTo>
                      <a:pt x="21653" y="32677"/>
                      <a:pt x="21773" y="32647"/>
                      <a:pt x="21888" y="32647"/>
                    </a:cubicBezTo>
                    <a:cubicBezTo>
                      <a:pt x="21922" y="32647"/>
                      <a:pt x="21955" y="32649"/>
                      <a:pt x="21987" y="32654"/>
                    </a:cubicBezTo>
                    <a:cubicBezTo>
                      <a:pt x="22028" y="32654"/>
                      <a:pt x="22048" y="32674"/>
                      <a:pt x="22069" y="32695"/>
                    </a:cubicBezTo>
                    <a:cubicBezTo>
                      <a:pt x="22165" y="32689"/>
                      <a:pt x="22259" y="32686"/>
                      <a:pt x="22351" y="32686"/>
                    </a:cubicBezTo>
                    <a:cubicBezTo>
                      <a:pt x="22575" y="32686"/>
                      <a:pt x="22792" y="32701"/>
                      <a:pt x="23009" y="32715"/>
                    </a:cubicBezTo>
                    <a:cubicBezTo>
                      <a:pt x="23070" y="32715"/>
                      <a:pt x="23131" y="32736"/>
                      <a:pt x="23193" y="32756"/>
                    </a:cubicBezTo>
                    <a:cubicBezTo>
                      <a:pt x="23213" y="32756"/>
                      <a:pt x="23234" y="32736"/>
                      <a:pt x="23254" y="32736"/>
                    </a:cubicBezTo>
                    <a:cubicBezTo>
                      <a:pt x="23479" y="32654"/>
                      <a:pt x="23704" y="32552"/>
                      <a:pt x="23949" y="32470"/>
                    </a:cubicBezTo>
                    <a:lnTo>
                      <a:pt x="24133" y="32531"/>
                    </a:lnTo>
                    <a:cubicBezTo>
                      <a:pt x="24199" y="32518"/>
                      <a:pt x="24265" y="32511"/>
                      <a:pt x="24329" y="32511"/>
                    </a:cubicBezTo>
                    <a:cubicBezTo>
                      <a:pt x="24561" y="32511"/>
                      <a:pt x="24774" y="32596"/>
                      <a:pt x="24950" y="32756"/>
                    </a:cubicBezTo>
                    <a:cubicBezTo>
                      <a:pt x="25028" y="32753"/>
                      <a:pt x="25105" y="32751"/>
                      <a:pt x="25183" y="32751"/>
                    </a:cubicBezTo>
                    <a:cubicBezTo>
                      <a:pt x="25595" y="32751"/>
                      <a:pt x="26005" y="32799"/>
                      <a:pt x="26401" y="32920"/>
                    </a:cubicBezTo>
                    <a:cubicBezTo>
                      <a:pt x="26544" y="32940"/>
                      <a:pt x="26666" y="33001"/>
                      <a:pt x="26769" y="33083"/>
                    </a:cubicBezTo>
                    <a:cubicBezTo>
                      <a:pt x="26820" y="33093"/>
                      <a:pt x="26866" y="33098"/>
                      <a:pt x="26912" y="33098"/>
                    </a:cubicBezTo>
                    <a:cubicBezTo>
                      <a:pt x="26958" y="33098"/>
                      <a:pt x="27004" y="33093"/>
                      <a:pt x="27055" y="33083"/>
                    </a:cubicBezTo>
                    <a:cubicBezTo>
                      <a:pt x="27055" y="33063"/>
                      <a:pt x="27055" y="33042"/>
                      <a:pt x="27075" y="33022"/>
                    </a:cubicBezTo>
                    <a:cubicBezTo>
                      <a:pt x="27116" y="33042"/>
                      <a:pt x="27157" y="33063"/>
                      <a:pt x="27198" y="33083"/>
                    </a:cubicBezTo>
                    <a:cubicBezTo>
                      <a:pt x="27280" y="33103"/>
                      <a:pt x="27341" y="33124"/>
                      <a:pt x="27423" y="33144"/>
                    </a:cubicBezTo>
                    <a:cubicBezTo>
                      <a:pt x="27484" y="33124"/>
                      <a:pt x="27566" y="33103"/>
                      <a:pt x="27647" y="33103"/>
                    </a:cubicBezTo>
                    <a:cubicBezTo>
                      <a:pt x="27678" y="33134"/>
                      <a:pt x="27724" y="33149"/>
                      <a:pt x="27770" y="33149"/>
                    </a:cubicBezTo>
                    <a:cubicBezTo>
                      <a:pt x="27816" y="33149"/>
                      <a:pt x="27862" y="33134"/>
                      <a:pt x="27893" y="33103"/>
                    </a:cubicBezTo>
                    <a:lnTo>
                      <a:pt x="27954" y="33103"/>
                    </a:lnTo>
                    <a:cubicBezTo>
                      <a:pt x="28138" y="33042"/>
                      <a:pt x="28322" y="32981"/>
                      <a:pt x="28506" y="32940"/>
                    </a:cubicBezTo>
                    <a:cubicBezTo>
                      <a:pt x="28465" y="32736"/>
                      <a:pt x="28751" y="32817"/>
                      <a:pt x="28873" y="32776"/>
                    </a:cubicBezTo>
                    <a:cubicBezTo>
                      <a:pt x="28924" y="32797"/>
                      <a:pt x="28976" y="32807"/>
                      <a:pt x="29027" y="32807"/>
                    </a:cubicBezTo>
                    <a:cubicBezTo>
                      <a:pt x="29078" y="32807"/>
                      <a:pt x="29129" y="32797"/>
                      <a:pt x="29180" y="32776"/>
                    </a:cubicBezTo>
                    <a:cubicBezTo>
                      <a:pt x="29282" y="32715"/>
                      <a:pt x="29405" y="32674"/>
                      <a:pt x="29425" y="32552"/>
                    </a:cubicBezTo>
                    <a:cubicBezTo>
                      <a:pt x="29484" y="32351"/>
                      <a:pt x="29509" y="32266"/>
                      <a:pt x="29615" y="32266"/>
                    </a:cubicBezTo>
                    <a:cubicBezTo>
                      <a:pt x="29692" y="32266"/>
                      <a:pt x="29811" y="32311"/>
                      <a:pt x="30018" y="32388"/>
                    </a:cubicBezTo>
                    <a:cubicBezTo>
                      <a:pt x="30038" y="32388"/>
                      <a:pt x="30079" y="32429"/>
                      <a:pt x="30099" y="32429"/>
                    </a:cubicBezTo>
                    <a:cubicBezTo>
                      <a:pt x="30099" y="32429"/>
                      <a:pt x="30222" y="32409"/>
                      <a:pt x="30222" y="32388"/>
                    </a:cubicBezTo>
                    <a:cubicBezTo>
                      <a:pt x="30222" y="32306"/>
                      <a:pt x="30304" y="32266"/>
                      <a:pt x="30426" y="32245"/>
                    </a:cubicBezTo>
                    <a:lnTo>
                      <a:pt x="30426" y="32245"/>
                    </a:lnTo>
                    <a:cubicBezTo>
                      <a:pt x="30406" y="32266"/>
                      <a:pt x="30406" y="32286"/>
                      <a:pt x="30385" y="32306"/>
                    </a:cubicBezTo>
                    <a:cubicBezTo>
                      <a:pt x="30365" y="32347"/>
                      <a:pt x="30324" y="32388"/>
                      <a:pt x="30406" y="32429"/>
                    </a:cubicBezTo>
                    <a:cubicBezTo>
                      <a:pt x="30458" y="32455"/>
                      <a:pt x="30509" y="32481"/>
                      <a:pt x="30556" y="32481"/>
                    </a:cubicBezTo>
                    <a:cubicBezTo>
                      <a:pt x="30583" y="32481"/>
                      <a:pt x="30608" y="32472"/>
                      <a:pt x="30631" y="32450"/>
                    </a:cubicBezTo>
                    <a:cubicBezTo>
                      <a:pt x="30774" y="32368"/>
                      <a:pt x="30917" y="32327"/>
                      <a:pt x="31080" y="32306"/>
                    </a:cubicBezTo>
                    <a:cubicBezTo>
                      <a:pt x="31121" y="32143"/>
                      <a:pt x="31325" y="32123"/>
                      <a:pt x="31530" y="32102"/>
                    </a:cubicBezTo>
                    <a:cubicBezTo>
                      <a:pt x="31632" y="32102"/>
                      <a:pt x="31714" y="32061"/>
                      <a:pt x="31755" y="31980"/>
                    </a:cubicBezTo>
                    <a:cubicBezTo>
                      <a:pt x="31816" y="31918"/>
                      <a:pt x="31918" y="31877"/>
                      <a:pt x="32000" y="31877"/>
                    </a:cubicBezTo>
                    <a:cubicBezTo>
                      <a:pt x="32184" y="31877"/>
                      <a:pt x="32347" y="31857"/>
                      <a:pt x="32531" y="31857"/>
                    </a:cubicBezTo>
                    <a:cubicBezTo>
                      <a:pt x="32549" y="31857"/>
                      <a:pt x="32560" y="31856"/>
                      <a:pt x="32567" y="31856"/>
                    </a:cubicBezTo>
                    <a:lnTo>
                      <a:pt x="32567" y="31856"/>
                    </a:lnTo>
                    <a:cubicBezTo>
                      <a:pt x="32560" y="31860"/>
                      <a:pt x="32556" y="31871"/>
                      <a:pt x="32592" y="31898"/>
                    </a:cubicBezTo>
                    <a:cubicBezTo>
                      <a:pt x="32611" y="31917"/>
                      <a:pt x="32613" y="31970"/>
                      <a:pt x="32597" y="31995"/>
                    </a:cubicBezTo>
                    <a:lnTo>
                      <a:pt x="32597" y="31995"/>
                    </a:lnTo>
                    <a:cubicBezTo>
                      <a:pt x="32911" y="31959"/>
                      <a:pt x="33245" y="31957"/>
                      <a:pt x="33635" y="31918"/>
                    </a:cubicBezTo>
                    <a:cubicBezTo>
                      <a:pt x="33778" y="31898"/>
                      <a:pt x="33921" y="31877"/>
                      <a:pt x="34043" y="31857"/>
                    </a:cubicBezTo>
                    <a:lnTo>
                      <a:pt x="34207" y="31816"/>
                    </a:lnTo>
                    <a:cubicBezTo>
                      <a:pt x="34288" y="31755"/>
                      <a:pt x="34370" y="31714"/>
                      <a:pt x="34452" y="31673"/>
                    </a:cubicBezTo>
                    <a:lnTo>
                      <a:pt x="34595" y="31673"/>
                    </a:lnTo>
                    <a:cubicBezTo>
                      <a:pt x="34615" y="31693"/>
                      <a:pt x="34636" y="31693"/>
                      <a:pt x="34636" y="31714"/>
                    </a:cubicBezTo>
                    <a:lnTo>
                      <a:pt x="34636" y="31734"/>
                    </a:lnTo>
                    <a:cubicBezTo>
                      <a:pt x="34840" y="31693"/>
                      <a:pt x="35065" y="31673"/>
                      <a:pt x="35269" y="31632"/>
                    </a:cubicBezTo>
                    <a:cubicBezTo>
                      <a:pt x="35678" y="31550"/>
                      <a:pt x="36087" y="31448"/>
                      <a:pt x="36475" y="31367"/>
                    </a:cubicBezTo>
                    <a:cubicBezTo>
                      <a:pt x="36521" y="31353"/>
                      <a:pt x="36567" y="31346"/>
                      <a:pt x="36612" y="31346"/>
                    </a:cubicBezTo>
                    <a:cubicBezTo>
                      <a:pt x="36766" y="31346"/>
                      <a:pt x="36907" y="31424"/>
                      <a:pt x="36986" y="31550"/>
                    </a:cubicBezTo>
                    <a:cubicBezTo>
                      <a:pt x="37088" y="31510"/>
                      <a:pt x="37190" y="31469"/>
                      <a:pt x="37292" y="31428"/>
                    </a:cubicBezTo>
                    <a:lnTo>
                      <a:pt x="37292" y="31367"/>
                    </a:lnTo>
                    <a:cubicBezTo>
                      <a:pt x="37333" y="31326"/>
                      <a:pt x="37394" y="31305"/>
                      <a:pt x="37456" y="31285"/>
                    </a:cubicBezTo>
                    <a:cubicBezTo>
                      <a:pt x="37783" y="31203"/>
                      <a:pt x="38069" y="31060"/>
                      <a:pt x="38396" y="30999"/>
                    </a:cubicBezTo>
                    <a:cubicBezTo>
                      <a:pt x="38407" y="30996"/>
                      <a:pt x="38419" y="30995"/>
                      <a:pt x="38433" y="30995"/>
                    </a:cubicBezTo>
                    <a:cubicBezTo>
                      <a:pt x="38523" y="30995"/>
                      <a:pt x="38661" y="31048"/>
                      <a:pt x="38661" y="31101"/>
                    </a:cubicBezTo>
                    <a:cubicBezTo>
                      <a:pt x="38661" y="31162"/>
                      <a:pt x="38682" y="31285"/>
                      <a:pt x="38702" y="31367"/>
                    </a:cubicBezTo>
                    <a:lnTo>
                      <a:pt x="38743" y="31367"/>
                    </a:lnTo>
                    <a:lnTo>
                      <a:pt x="39172" y="31571"/>
                    </a:lnTo>
                    <a:lnTo>
                      <a:pt x="39336" y="31550"/>
                    </a:lnTo>
                    <a:cubicBezTo>
                      <a:pt x="39542" y="31368"/>
                      <a:pt x="39807" y="31272"/>
                      <a:pt x="40074" y="31272"/>
                    </a:cubicBezTo>
                    <a:cubicBezTo>
                      <a:pt x="40255" y="31272"/>
                      <a:pt x="40437" y="31316"/>
                      <a:pt x="40603" y="31407"/>
                    </a:cubicBezTo>
                    <a:lnTo>
                      <a:pt x="40909" y="31446"/>
                    </a:lnTo>
                    <a:lnTo>
                      <a:pt x="40909" y="31446"/>
                    </a:lnTo>
                    <a:lnTo>
                      <a:pt x="40909" y="82"/>
                    </a:lnTo>
                    <a:lnTo>
                      <a:pt x="40848" y="102"/>
                    </a:lnTo>
                    <a:cubicBezTo>
                      <a:pt x="40807" y="102"/>
                      <a:pt x="40766" y="101"/>
                      <a:pt x="40726" y="101"/>
                    </a:cubicBezTo>
                    <a:cubicBezTo>
                      <a:pt x="40626" y="101"/>
                      <a:pt x="40532" y="111"/>
                      <a:pt x="40459" y="184"/>
                    </a:cubicBezTo>
                    <a:cubicBezTo>
                      <a:pt x="40448" y="208"/>
                      <a:pt x="40400" y="218"/>
                      <a:pt x="40351" y="218"/>
                    </a:cubicBezTo>
                    <a:cubicBezTo>
                      <a:pt x="40316" y="218"/>
                      <a:pt x="40281" y="213"/>
                      <a:pt x="40255" y="205"/>
                    </a:cubicBezTo>
                    <a:cubicBezTo>
                      <a:pt x="40092" y="184"/>
                      <a:pt x="39949" y="102"/>
                      <a:pt x="39846" y="0"/>
                    </a:cubicBezTo>
                    <a:close/>
                  </a:path>
                </a:pathLst>
              </a:custGeom>
              <a:solidFill>
                <a:schemeClr val="bg1"/>
              </a:solidFill>
              <a:ln>
                <a:noFill/>
              </a:ln>
              <a:effectLst>
                <a:outerShdw blurRad="214313" dist="95250" dir="42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08;p37"/>
              <p:cNvSpPr/>
              <p:nvPr/>
            </p:nvSpPr>
            <p:spPr>
              <a:xfrm>
                <a:off x="231375" y="3838401"/>
                <a:ext cx="1023275" cy="856725"/>
              </a:xfrm>
              <a:custGeom>
                <a:avLst/>
                <a:gdLst/>
                <a:ahLst/>
                <a:cxnLst/>
                <a:rect l="l" t="t" r="r" b="b"/>
                <a:pathLst>
                  <a:path w="40931" h="34269" extrusionOk="0">
                    <a:moveTo>
                      <a:pt x="32597" y="30176"/>
                    </a:moveTo>
                    <a:cubicBezTo>
                      <a:pt x="32582" y="30178"/>
                      <a:pt x="32567" y="30179"/>
                      <a:pt x="32552" y="30181"/>
                    </a:cubicBezTo>
                    <a:lnTo>
                      <a:pt x="32593" y="30181"/>
                    </a:lnTo>
                    <a:cubicBezTo>
                      <a:pt x="32594" y="30180"/>
                      <a:pt x="32596" y="30178"/>
                      <a:pt x="32597" y="30176"/>
                    </a:cubicBezTo>
                    <a:close/>
                    <a:moveTo>
                      <a:pt x="39867" y="0"/>
                    </a:moveTo>
                    <a:cubicBezTo>
                      <a:pt x="39622" y="82"/>
                      <a:pt x="39357" y="123"/>
                      <a:pt x="39091" y="123"/>
                    </a:cubicBezTo>
                    <a:cubicBezTo>
                      <a:pt x="39070" y="126"/>
                      <a:pt x="39049" y="128"/>
                      <a:pt x="39028" y="128"/>
                    </a:cubicBezTo>
                    <a:cubicBezTo>
                      <a:pt x="38927" y="128"/>
                      <a:pt x="38832" y="88"/>
                      <a:pt x="38764" y="21"/>
                    </a:cubicBezTo>
                    <a:cubicBezTo>
                      <a:pt x="38641" y="21"/>
                      <a:pt x="38519" y="62"/>
                      <a:pt x="38417" y="123"/>
                    </a:cubicBezTo>
                    <a:lnTo>
                      <a:pt x="38314" y="123"/>
                    </a:lnTo>
                    <a:cubicBezTo>
                      <a:pt x="38233" y="123"/>
                      <a:pt x="38131" y="62"/>
                      <a:pt x="38028" y="41"/>
                    </a:cubicBezTo>
                    <a:cubicBezTo>
                      <a:pt x="38010" y="35"/>
                      <a:pt x="37992" y="33"/>
                      <a:pt x="37975" y="33"/>
                    </a:cubicBezTo>
                    <a:cubicBezTo>
                      <a:pt x="37931" y="33"/>
                      <a:pt x="37888" y="47"/>
                      <a:pt x="37844" y="62"/>
                    </a:cubicBezTo>
                    <a:cubicBezTo>
                      <a:pt x="37722" y="154"/>
                      <a:pt x="37588" y="200"/>
                      <a:pt x="37451" y="200"/>
                    </a:cubicBezTo>
                    <a:cubicBezTo>
                      <a:pt x="37405" y="200"/>
                      <a:pt x="37359" y="194"/>
                      <a:pt x="37313" y="184"/>
                    </a:cubicBezTo>
                    <a:cubicBezTo>
                      <a:pt x="37272" y="184"/>
                      <a:pt x="37231" y="164"/>
                      <a:pt x="37170" y="143"/>
                    </a:cubicBezTo>
                    <a:cubicBezTo>
                      <a:pt x="37159" y="141"/>
                      <a:pt x="37149" y="140"/>
                      <a:pt x="37141" y="140"/>
                    </a:cubicBezTo>
                    <a:cubicBezTo>
                      <a:pt x="37072" y="140"/>
                      <a:pt x="37086" y="207"/>
                      <a:pt x="37068" y="225"/>
                    </a:cubicBezTo>
                    <a:cubicBezTo>
                      <a:pt x="37048" y="266"/>
                      <a:pt x="37027" y="307"/>
                      <a:pt x="37007" y="327"/>
                    </a:cubicBezTo>
                    <a:cubicBezTo>
                      <a:pt x="36945" y="409"/>
                      <a:pt x="37007" y="532"/>
                      <a:pt x="36884" y="572"/>
                    </a:cubicBezTo>
                    <a:cubicBezTo>
                      <a:pt x="36782" y="613"/>
                      <a:pt x="36680" y="654"/>
                      <a:pt x="36578" y="675"/>
                    </a:cubicBezTo>
                    <a:lnTo>
                      <a:pt x="36639" y="613"/>
                    </a:lnTo>
                    <a:cubicBezTo>
                      <a:pt x="36680" y="593"/>
                      <a:pt x="36680" y="572"/>
                      <a:pt x="36721" y="532"/>
                    </a:cubicBezTo>
                    <a:cubicBezTo>
                      <a:pt x="36680" y="491"/>
                      <a:pt x="36639" y="450"/>
                      <a:pt x="36598" y="409"/>
                    </a:cubicBezTo>
                    <a:cubicBezTo>
                      <a:pt x="36497" y="434"/>
                      <a:pt x="36388" y="452"/>
                      <a:pt x="36281" y="452"/>
                    </a:cubicBezTo>
                    <a:cubicBezTo>
                      <a:pt x="36215" y="452"/>
                      <a:pt x="36150" y="445"/>
                      <a:pt x="36087" y="429"/>
                    </a:cubicBezTo>
                    <a:lnTo>
                      <a:pt x="36067" y="429"/>
                    </a:lnTo>
                    <a:lnTo>
                      <a:pt x="35862" y="511"/>
                    </a:lnTo>
                    <a:cubicBezTo>
                      <a:pt x="35724" y="568"/>
                      <a:pt x="35580" y="596"/>
                      <a:pt x="35436" y="596"/>
                    </a:cubicBezTo>
                    <a:cubicBezTo>
                      <a:pt x="35219" y="596"/>
                      <a:pt x="35005" y="532"/>
                      <a:pt x="34820" y="409"/>
                    </a:cubicBezTo>
                    <a:cubicBezTo>
                      <a:pt x="34555" y="470"/>
                      <a:pt x="34289" y="511"/>
                      <a:pt x="34003" y="532"/>
                    </a:cubicBezTo>
                    <a:cubicBezTo>
                      <a:pt x="34023" y="552"/>
                      <a:pt x="34044" y="593"/>
                      <a:pt x="34064" y="613"/>
                    </a:cubicBezTo>
                    <a:lnTo>
                      <a:pt x="33778" y="716"/>
                    </a:lnTo>
                    <a:cubicBezTo>
                      <a:pt x="33717" y="777"/>
                      <a:pt x="33635" y="818"/>
                      <a:pt x="33553" y="818"/>
                    </a:cubicBezTo>
                    <a:cubicBezTo>
                      <a:pt x="33492" y="838"/>
                      <a:pt x="33431" y="879"/>
                      <a:pt x="33390" y="920"/>
                    </a:cubicBezTo>
                    <a:cubicBezTo>
                      <a:pt x="33329" y="961"/>
                      <a:pt x="33267" y="981"/>
                      <a:pt x="33206" y="981"/>
                    </a:cubicBezTo>
                    <a:cubicBezTo>
                      <a:pt x="33206" y="920"/>
                      <a:pt x="33165" y="879"/>
                      <a:pt x="33063" y="838"/>
                    </a:cubicBezTo>
                    <a:cubicBezTo>
                      <a:pt x="32961" y="899"/>
                      <a:pt x="32879" y="961"/>
                      <a:pt x="32777" y="1002"/>
                    </a:cubicBezTo>
                    <a:cubicBezTo>
                      <a:pt x="32736" y="1083"/>
                      <a:pt x="32634" y="1145"/>
                      <a:pt x="32552" y="1226"/>
                    </a:cubicBezTo>
                    <a:lnTo>
                      <a:pt x="32511" y="1206"/>
                    </a:lnTo>
                    <a:cubicBezTo>
                      <a:pt x="32470" y="1185"/>
                      <a:pt x="32450" y="1145"/>
                      <a:pt x="32409" y="1124"/>
                    </a:cubicBezTo>
                    <a:cubicBezTo>
                      <a:pt x="32062" y="1206"/>
                      <a:pt x="31694" y="1267"/>
                      <a:pt x="31326" y="1329"/>
                    </a:cubicBezTo>
                    <a:cubicBezTo>
                      <a:pt x="30876" y="1390"/>
                      <a:pt x="30488" y="1472"/>
                      <a:pt x="30100" y="1512"/>
                    </a:cubicBezTo>
                    <a:cubicBezTo>
                      <a:pt x="29989" y="1592"/>
                      <a:pt x="29866" y="1622"/>
                      <a:pt x="29750" y="1622"/>
                    </a:cubicBezTo>
                    <a:cubicBezTo>
                      <a:pt x="29716" y="1622"/>
                      <a:pt x="29683" y="1619"/>
                      <a:pt x="29650" y="1615"/>
                    </a:cubicBezTo>
                    <a:cubicBezTo>
                      <a:pt x="29630" y="1594"/>
                      <a:pt x="29589" y="1594"/>
                      <a:pt x="29569" y="1574"/>
                    </a:cubicBezTo>
                    <a:cubicBezTo>
                      <a:pt x="29262" y="1574"/>
                      <a:pt x="28956" y="1574"/>
                      <a:pt x="28649" y="1553"/>
                    </a:cubicBezTo>
                    <a:cubicBezTo>
                      <a:pt x="28567" y="1533"/>
                      <a:pt x="28527" y="1533"/>
                      <a:pt x="28465" y="1492"/>
                    </a:cubicBezTo>
                    <a:cubicBezTo>
                      <a:pt x="28445" y="1512"/>
                      <a:pt x="28424" y="1512"/>
                      <a:pt x="28404" y="1533"/>
                    </a:cubicBezTo>
                    <a:cubicBezTo>
                      <a:pt x="28159" y="1615"/>
                      <a:pt x="27934" y="1696"/>
                      <a:pt x="27709" y="1778"/>
                    </a:cubicBezTo>
                    <a:lnTo>
                      <a:pt x="27505" y="1737"/>
                    </a:lnTo>
                    <a:cubicBezTo>
                      <a:pt x="27443" y="1751"/>
                      <a:pt x="27379" y="1757"/>
                      <a:pt x="27316" y="1757"/>
                    </a:cubicBezTo>
                    <a:cubicBezTo>
                      <a:pt x="27089" y="1757"/>
                      <a:pt x="26863" y="1672"/>
                      <a:pt x="26687" y="1512"/>
                    </a:cubicBezTo>
                    <a:cubicBezTo>
                      <a:pt x="26625" y="1515"/>
                      <a:pt x="26563" y="1516"/>
                      <a:pt x="26501" y="1516"/>
                    </a:cubicBezTo>
                    <a:cubicBezTo>
                      <a:pt x="26073" y="1516"/>
                      <a:pt x="25647" y="1456"/>
                      <a:pt x="25237" y="1349"/>
                    </a:cubicBezTo>
                    <a:cubicBezTo>
                      <a:pt x="25094" y="1329"/>
                      <a:pt x="24971" y="1267"/>
                      <a:pt x="24869" y="1185"/>
                    </a:cubicBezTo>
                    <a:cubicBezTo>
                      <a:pt x="24828" y="1175"/>
                      <a:pt x="24782" y="1170"/>
                      <a:pt x="24736" y="1170"/>
                    </a:cubicBezTo>
                    <a:cubicBezTo>
                      <a:pt x="24690" y="1170"/>
                      <a:pt x="24644" y="1175"/>
                      <a:pt x="24603" y="1185"/>
                    </a:cubicBezTo>
                    <a:cubicBezTo>
                      <a:pt x="24603" y="1206"/>
                      <a:pt x="24603" y="1226"/>
                      <a:pt x="24583" y="1247"/>
                    </a:cubicBezTo>
                    <a:cubicBezTo>
                      <a:pt x="24542" y="1226"/>
                      <a:pt x="24501" y="1206"/>
                      <a:pt x="24460" y="1185"/>
                    </a:cubicBezTo>
                    <a:cubicBezTo>
                      <a:pt x="24378" y="1165"/>
                      <a:pt x="24297" y="1145"/>
                      <a:pt x="24215" y="1124"/>
                    </a:cubicBezTo>
                    <a:lnTo>
                      <a:pt x="24011" y="1165"/>
                    </a:lnTo>
                    <a:lnTo>
                      <a:pt x="23704" y="1165"/>
                    </a:lnTo>
                    <a:cubicBezTo>
                      <a:pt x="23500" y="1206"/>
                      <a:pt x="23336" y="1267"/>
                      <a:pt x="23152" y="1329"/>
                    </a:cubicBezTo>
                    <a:cubicBezTo>
                      <a:pt x="23193" y="1533"/>
                      <a:pt x="22907" y="1431"/>
                      <a:pt x="22785" y="1492"/>
                    </a:cubicBezTo>
                    <a:cubicBezTo>
                      <a:pt x="22734" y="1472"/>
                      <a:pt x="22682" y="1461"/>
                      <a:pt x="22631" y="1461"/>
                    </a:cubicBezTo>
                    <a:cubicBezTo>
                      <a:pt x="22580" y="1461"/>
                      <a:pt x="22529" y="1472"/>
                      <a:pt x="22478" y="1492"/>
                    </a:cubicBezTo>
                    <a:cubicBezTo>
                      <a:pt x="22376" y="1553"/>
                      <a:pt x="22253" y="1615"/>
                      <a:pt x="22233" y="1717"/>
                    </a:cubicBezTo>
                    <a:cubicBezTo>
                      <a:pt x="22174" y="1918"/>
                      <a:pt x="22142" y="2003"/>
                      <a:pt x="22035" y="2003"/>
                    </a:cubicBezTo>
                    <a:cubicBezTo>
                      <a:pt x="21956" y="2003"/>
                      <a:pt x="21838" y="1958"/>
                      <a:pt x="21640" y="1880"/>
                    </a:cubicBezTo>
                    <a:cubicBezTo>
                      <a:pt x="21599" y="1880"/>
                      <a:pt x="21579" y="1860"/>
                      <a:pt x="21559" y="1860"/>
                    </a:cubicBezTo>
                    <a:cubicBezTo>
                      <a:pt x="21538" y="1860"/>
                      <a:pt x="21436" y="1860"/>
                      <a:pt x="21436" y="1880"/>
                    </a:cubicBezTo>
                    <a:cubicBezTo>
                      <a:pt x="21436" y="1982"/>
                      <a:pt x="21334" y="2003"/>
                      <a:pt x="21232" y="2044"/>
                    </a:cubicBezTo>
                    <a:cubicBezTo>
                      <a:pt x="21232" y="2023"/>
                      <a:pt x="21252" y="2003"/>
                      <a:pt x="21252" y="1982"/>
                    </a:cubicBezTo>
                    <a:cubicBezTo>
                      <a:pt x="21293" y="1921"/>
                      <a:pt x="21334" y="1880"/>
                      <a:pt x="21252" y="1839"/>
                    </a:cubicBezTo>
                    <a:cubicBezTo>
                      <a:pt x="21189" y="1814"/>
                      <a:pt x="21141" y="1797"/>
                      <a:pt x="21100" y="1797"/>
                    </a:cubicBezTo>
                    <a:cubicBezTo>
                      <a:pt x="21074" y="1797"/>
                      <a:pt x="21051" y="1803"/>
                      <a:pt x="21027" y="1819"/>
                    </a:cubicBezTo>
                    <a:cubicBezTo>
                      <a:pt x="20884" y="1901"/>
                      <a:pt x="20721" y="1942"/>
                      <a:pt x="20557" y="1982"/>
                    </a:cubicBezTo>
                    <a:cubicBezTo>
                      <a:pt x="20537" y="2146"/>
                      <a:pt x="20332" y="2166"/>
                      <a:pt x="20128" y="2166"/>
                    </a:cubicBezTo>
                    <a:cubicBezTo>
                      <a:pt x="20026" y="2166"/>
                      <a:pt x="19944" y="2207"/>
                      <a:pt x="19883" y="2289"/>
                    </a:cubicBezTo>
                    <a:cubicBezTo>
                      <a:pt x="19822" y="2350"/>
                      <a:pt x="19740" y="2391"/>
                      <a:pt x="19658" y="2391"/>
                    </a:cubicBezTo>
                    <a:cubicBezTo>
                      <a:pt x="19474" y="2412"/>
                      <a:pt x="19290" y="2412"/>
                      <a:pt x="19127" y="2412"/>
                    </a:cubicBezTo>
                    <a:cubicBezTo>
                      <a:pt x="19106" y="2412"/>
                      <a:pt x="19093" y="2412"/>
                      <a:pt x="19085" y="2413"/>
                    </a:cubicBezTo>
                    <a:lnTo>
                      <a:pt x="19085" y="2413"/>
                    </a:lnTo>
                    <a:cubicBezTo>
                      <a:pt x="19094" y="2409"/>
                      <a:pt x="19102" y="2398"/>
                      <a:pt x="19066" y="2371"/>
                    </a:cubicBezTo>
                    <a:cubicBezTo>
                      <a:pt x="19045" y="2350"/>
                      <a:pt x="19045" y="2289"/>
                      <a:pt x="19066" y="2289"/>
                    </a:cubicBezTo>
                    <a:lnTo>
                      <a:pt x="19106" y="2268"/>
                    </a:lnTo>
                    <a:lnTo>
                      <a:pt x="19106" y="2268"/>
                    </a:lnTo>
                    <a:cubicBezTo>
                      <a:pt x="18780" y="2309"/>
                      <a:pt x="18432" y="2289"/>
                      <a:pt x="18003" y="2350"/>
                    </a:cubicBezTo>
                    <a:cubicBezTo>
                      <a:pt x="17880" y="2350"/>
                      <a:pt x="17758" y="2371"/>
                      <a:pt x="17615" y="2412"/>
                    </a:cubicBezTo>
                    <a:lnTo>
                      <a:pt x="17431" y="2452"/>
                    </a:lnTo>
                    <a:cubicBezTo>
                      <a:pt x="17370" y="2493"/>
                      <a:pt x="17288" y="2555"/>
                      <a:pt x="17206" y="2595"/>
                    </a:cubicBezTo>
                    <a:lnTo>
                      <a:pt x="17043" y="2595"/>
                    </a:lnTo>
                    <a:cubicBezTo>
                      <a:pt x="17043" y="2595"/>
                      <a:pt x="17022" y="2555"/>
                      <a:pt x="17022" y="2534"/>
                    </a:cubicBezTo>
                    <a:cubicBezTo>
                      <a:pt x="17022" y="2534"/>
                      <a:pt x="17022" y="2534"/>
                      <a:pt x="17022" y="2514"/>
                    </a:cubicBezTo>
                    <a:cubicBezTo>
                      <a:pt x="16818" y="2555"/>
                      <a:pt x="16593" y="2595"/>
                      <a:pt x="16389" y="2636"/>
                    </a:cubicBezTo>
                    <a:cubicBezTo>
                      <a:pt x="15980" y="2718"/>
                      <a:pt x="15571" y="2800"/>
                      <a:pt x="15183" y="2882"/>
                    </a:cubicBezTo>
                    <a:cubicBezTo>
                      <a:pt x="15128" y="2903"/>
                      <a:pt x="15074" y="2914"/>
                      <a:pt x="15021" y="2914"/>
                    </a:cubicBezTo>
                    <a:cubicBezTo>
                      <a:pt x="14877" y="2914"/>
                      <a:pt x="14747" y="2838"/>
                      <a:pt x="14672" y="2718"/>
                    </a:cubicBezTo>
                    <a:cubicBezTo>
                      <a:pt x="14570" y="2759"/>
                      <a:pt x="14468" y="2800"/>
                      <a:pt x="14366" y="2841"/>
                    </a:cubicBezTo>
                    <a:lnTo>
                      <a:pt x="14366" y="2902"/>
                    </a:lnTo>
                    <a:cubicBezTo>
                      <a:pt x="14325" y="2922"/>
                      <a:pt x="14264" y="2963"/>
                      <a:pt x="14202" y="2984"/>
                    </a:cubicBezTo>
                    <a:cubicBezTo>
                      <a:pt x="13875" y="3045"/>
                      <a:pt x="13589" y="3188"/>
                      <a:pt x="13262" y="3270"/>
                    </a:cubicBezTo>
                    <a:cubicBezTo>
                      <a:pt x="13253" y="3272"/>
                      <a:pt x="13243" y="3273"/>
                      <a:pt x="13233" y="3273"/>
                    </a:cubicBezTo>
                    <a:cubicBezTo>
                      <a:pt x="13143" y="3273"/>
                      <a:pt x="12997" y="3204"/>
                      <a:pt x="12997" y="3168"/>
                    </a:cubicBezTo>
                    <a:cubicBezTo>
                      <a:pt x="12997" y="3106"/>
                      <a:pt x="12976" y="2984"/>
                      <a:pt x="12935" y="2902"/>
                    </a:cubicBezTo>
                    <a:lnTo>
                      <a:pt x="12915" y="2902"/>
                    </a:lnTo>
                    <a:lnTo>
                      <a:pt x="12465" y="2677"/>
                    </a:lnTo>
                    <a:lnTo>
                      <a:pt x="12322" y="2698"/>
                    </a:lnTo>
                    <a:cubicBezTo>
                      <a:pt x="12113" y="2894"/>
                      <a:pt x="11845" y="2995"/>
                      <a:pt x="11576" y="2995"/>
                    </a:cubicBezTo>
                    <a:cubicBezTo>
                      <a:pt x="11397" y="2995"/>
                      <a:pt x="11218" y="2951"/>
                      <a:pt x="11055" y="2861"/>
                    </a:cubicBezTo>
                    <a:lnTo>
                      <a:pt x="10728" y="2820"/>
                    </a:lnTo>
                    <a:lnTo>
                      <a:pt x="10708" y="2820"/>
                    </a:lnTo>
                    <a:cubicBezTo>
                      <a:pt x="10565" y="2922"/>
                      <a:pt x="10402" y="2984"/>
                      <a:pt x="10218" y="3004"/>
                    </a:cubicBezTo>
                    <a:cubicBezTo>
                      <a:pt x="10197" y="3004"/>
                      <a:pt x="10136" y="2984"/>
                      <a:pt x="10095" y="2963"/>
                    </a:cubicBezTo>
                    <a:cubicBezTo>
                      <a:pt x="10075" y="2943"/>
                      <a:pt x="10054" y="2922"/>
                      <a:pt x="10054" y="2902"/>
                    </a:cubicBezTo>
                    <a:cubicBezTo>
                      <a:pt x="10075" y="2861"/>
                      <a:pt x="10075" y="2820"/>
                      <a:pt x="10095" y="2759"/>
                    </a:cubicBezTo>
                    <a:cubicBezTo>
                      <a:pt x="10115" y="2718"/>
                      <a:pt x="10156" y="2677"/>
                      <a:pt x="10136" y="2636"/>
                    </a:cubicBezTo>
                    <a:cubicBezTo>
                      <a:pt x="10115" y="2616"/>
                      <a:pt x="10095" y="2575"/>
                      <a:pt x="10075" y="2555"/>
                    </a:cubicBezTo>
                    <a:cubicBezTo>
                      <a:pt x="10046" y="2540"/>
                      <a:pt x="10017" y="2526"/>
                      <a:pt x="9988" y="2526"/>
                    </a:cubicBezTo>
                    <a:cubicBezTo>
                      <a:pt x="9976" y="2526"/>
                      <a:pt x="9964" y="2528"/>
                      <a:pt x="9952" y="2534"/>
                    </a:cubicBezTo>
                    <a:cubicBezTo>
                      <a:pt x="9908" y="2545"/>
                      <a:pt x="9871" y="2568"/>
                      <a:pt x="9829" y="2568"/>
                    </a:cubicBezTo>
                    <a:cubicBezTo>
                      <a:pt x="9793" y="2568"/>
                      <a:pt x="9754" y="2550"/>
                      <a:pt x="9707" y="2493"/>
                    </a:cubicBezTo>
                    <a:cubicBezTo>
                      <a:pt x="9666" y="2432"/>
                      <a:pt x="9584" y="2391"/>
                      <a:pt x="9502" y="2391"/>
                    </a:cubicBezTo>
                    <a:cubicBezTo>
                      <a:pt x="9486" y="2392"/>
                      <a:pt x="9471" y="2393"/>
                      <a:pt x="9457" y="2393"/>
                    </a:cubicBezTo>
                    <a:cubicBezTo>
                      <a:pt x="9249" y="2393"/>
                      <a:pt x="9188" y="2262"/>
                      <a:pt x="9073" y="2166"/>
                    </a:cubicBezTo>
                    <a:cubicBezTo>
                      <a:pt x="9012" y="2146"/>
                      <a:pt x="9053" y="2105"/>
                      <a:pt x="9135" y="2105"/>
                    </a:cubicBezTo>
                    <a:cubicBezTo>
                      <a:pt x="9172" y="2111"/>
                      <a:pt x="9204" y="2114"/>
                      <a:pt x="9234" y="2114"/>
                    </a:cubicBezTo>
                    <a:cubicBezTo>
                      <a:pt x="9397" y="2114"/>
                      <a:pt x="9441" y="2022"/>
                      <a:pt x="9441" y="1901"/>
                    </a:cubicBezTo>
                    <a:cubicBezTo>
                      <a:pt x="9441" y="1860"/>
                      <a:pt x="9441" y="1819"/>
                      <a:pt x="9441" y="1799"/>
                    </a:cubicBezTo>
                    <a:cubicBezTo>
                      <a:pt x="9237" y="1717"/>
                      <a:pt x="9032" y="1655"/>
                      <a:pt x="8828" y="1574"/>
                    </a:cubicBezTo>
                    <a:lnTo>
                      <a:pt x="8665" y="1574"/>
                    </a:lnTo>
                    <a:cubicBezTo>
                      <a:pt x="8399" y="1655"/>
                      <a:pt x="8133" y="1758"/>
                      <a:pt x="7868" y="1839"/>
                    </a:cubicBezTo>
                    <a:cubicBezTo>
                      <a:pt x="7888" y="1901"/>
                      <a:pt x="7909" y="1942"/>
                      <a:pt x="7929" y="2003"/>
                    </a:cubicBezTo>
                    <a:cubicBezTo>
                      <a:pt x="7990" y="2105"/>
                      <a:pt x="7990" y="2187"/>
                      <a:pt x="7847" y="2228"/>
                    </a:cubicBezTo>
                    <a:cubicBezTo>
                      <a:pt x="7806" y="2268"/>
                      <a:pt x="7745" y="2289"/>
                      <a:pt x="7684" y="2330"/>
                    </a:cubicBezTo>
                    <a:cubicBezTo>
                      <a:pt x="7633" y="2371"/>
                      <a:pt x="7571" y="2391"/>
                      <a:pt x="7508" y="2391"/>
                    </a:cubicBezTo>
                    <a:cubicBezTo>
                      <a:pt x="7444" y="2391"/>
                      <a:pt x="7377" y="2371"/>
                      <a:pt x="7316" y="2330"/>
                    </a:cubicBezTo>
                    <a:cubicBezTo>
                      <a:pt x="7275" y="2309"/>
                      <a:pt x="7234" y="2268"/>
                      <a:pt x="7193" y="2248"/>
                    </a:cubicBezTo>
                    <a:cubicBezTo>
                      <a:pt x="7107" y="2199"/>
                      <a:pt x="7013" y="2172"/>
                      <a:pt x="6916" y="2172"/>
                    </a:cubicBezTo>
                    <a:cubicBezTo>
                      <a:pt x="6852" y="2172"/>
                      <a:pt x="6788" y="2183"/>
                      <a:pt x="6723" y="2207"/>
                    </a:cubicBezTo>
                    <a:cubicBezTo>
                      <a:pt x="6601" y="2268"/>
                      <a:pt x="6499" y="2330"/>
                      <a:pt x="6376" y="2391"/>
                    </a:cubicBezTo>
                    <a:cubicBezTo>
                      <a:pt x="6253" y="2432"/>
                      <a:pt x="6131" y="2452"/>
                      <a:pt x="6008" y="2452"/>
                    </a:cubicBezTo>
                    <a:cubicBezTo>
                      <a:pt x="5898" y="2452"/>
                      <a:pt x="5764" y="2392"/>
                      <a:pt x="5671" y="2392"/>
                    </a:cubicBezTo>
                    <a:cubicBezTo>
                      <a:pt x="5643" y="2392"/>
                      <a:pt x="5618" y="2397"/>
                      <a:pt x="5600" y="2412"/>
                    </a:cubicBezTo>
                    <a:cubicBezTo>
                      <a:pt x="5456" y="2534"/>
                      <a:pt x="5334" y="2657"/>
                      <a:pt x="5416" y="2841"/>
                    </a:cubicBezTo>
                    <a:cubicBezTo>
                      <a:pt x="5416" y="2861"/>
                      <a:pt x="5416" y="2882"/>
                      <a:pt x="5436" y="2902"/>
                    </a:cubicBezTo>
                    <a:cubicBezTo>
                      <a:pt x="5456" y="3065"/>
                      <a:pt x="5334" y="3188"/>
                      <a:pt x="5089" y="3249"/>
                    </a:cubicBezTo>
                    <a:cubicBezTo>
                      <a:pt x="5048" y="3249"/>
                      <a:pt x="4987" y="3229"/>
                      <a:pt x="4946" y="3208"/>
                    </a:cubicBezTo>
                    <a:cubicBezTo>
                      <a:pt x="4884" y="3208"/>
                      <a:pt x="4843" y="3147"/>
                      <a:pt x="4803" y="3147"/>
                    </a:cubicBezTo>
                    <a:cubicBezTo>
                      <a:pt x="4721" y="3127"/>
                      <a:pt x="4639" y="3086"/>
                      <a:pt x="4578" y="3025"/>
                    </a:cubicBezTo>
                    <a:cubicBezTo>
                      <a:pt x="4333" y="3208"/>
                      <a:pt x="4047" y="3351"/>
                      <a:pt x="3740" y="3392"/>
                    </a:cubicBezTo>
                    <a:cubicBezTo>
                      <a:pt x="3658" y="3413"/>
                      <a:pt x="3577" y="3423"/>
                      <a:pt x="3496" y="3423"/>
                    </a:cubicBezTo>
                    <a:cubicBezTo>
                      <a:pt x="3255" y="3423"/>
                      <a:pt x="3025" y="3331"/>
                      <a:pt x="2841" y="3147"/>
                    </a:cubicBezTo>
                    <a:lnTo>
                      <a:pt x="2637" y="3127"/>
                    </a:lnTo>
                    <a:cubicBezTo>
                      <a:pt x="2514" y="3208"/>
                      <a:pt x="2391" y="3290"/>
                      <a:pt x="2248" y="3331"/>
                    </a:cubicBezTo>
                    <a:cubicBezTo>
                      <a:pt x="2039" y="3401"/>
                      <a:pt x="1820" y="3433"/>
                      <a:pt x="1598" y="3433"/>
                    </a:cubicBezTo>
                    <a:cubicBezTo>
                      <a:pt x="1495" y="3433"/>
                      <a:pt x="1391" y="3426"/>
                      <a:pt x="1288" y="3413"/>
                    </a:cubicBezTo>
                    <a:cubicBezTo>
                      <a:pt x="1104" y="3556"/>
                      <a:pt x="879" y="3658"/>
                      <a:pt x="654" y="3699"/>
                    </a:cubicBezTo>
                    <a:cubicBezTo>
                      <a:pt x="550" y="3729"/>
                      <a:pt x="434" y="3748"/>
                      <a:pt x="324" y="3748"/>
                    </a:cubicBezTo>
                    <a:cubicBezTo>
                      <a:pt x="283" y="3748"/>
                      <a:pt x="243" y="3745"/>
                      <a:pt x="205" y="3740"/>
                    </a:cubicBezTo>
                    <a:cubicBezTo>
                      <a:pt x="144" y="3821"/>
                      <a:pt x="82" y="3883"/>
                      <a:pt x="1" y="3924"/>
                    </a:cubicBezTo>
                    <a:lnTo>
                      <a:pt x="1" y="34268"/>
                    </a:lnTo>
                    <a:lnTo>
                      <a:pt x="6540" y="34268"/>
                    </a:lnTo>
                    <a:cubicBezTo>
                      <a:pt x="6601" y="34105"/>
                      <a:pt x="6744" y="34003"/>
                      <a:pt x="6907" y="33962"/>
                    </a:cubicBezTo>
                    <a:cubicBezTo>
                      <a:pt x="7030" y="33819"/>
                      <a:pt x="7193" y="33696"/>
                      <a:pt x="7357" y="33594"/>
                    </a:cubicBezTo>
                    <a:cubicBezTo>
                      <a:pt x="7357" y="33573"/>
                      <a:pt x="7377" y="33533"/>
                      <a:pt x="7398" y="33512"/>
                    </a:cubicBezTo>
                    <a:cubicBezTo>
                      <a:pt x="7479" y="33492"/>
                      <a:pt x="7541" y="33492"/>
                      <a:pt x="7623" y="33471"/>
                    </a:cubicBezTo>
                    <a:cubicBezTo>
                      <a:pt x="7684" y="33471"/>
                      <a:pt x="7745" y="33430"/>
                      <a:pt x="7766" y="33369"/>
                    </a:cubicBezTo>
                    <a:cubicBezTo>
                      <a:pt x="7806" y="33308"/>
                      <a:pt x="7847" y="33246"/>
                      <a:pt x="7868" y="33185"/>
                    </a:cubicBezTo>
                    <a:cubicBezTo>
                      <a:pt x="7909" y="33165"/>
                      <a:pt x="7949" y="33165"/>
                      <a:pt x="7990" y="33144"/>
                    </a:cubicBezTo>
                    <a:cubicBezTo>
                      <a:pt x="8072" y="33042"/>
                      <a:pt x="8174" y="32981"/>
                      <a:pt x="8297" y="32920"/>
                    </a:cubicBezTo>
                    <a:cubicBezTo>
                      <a:pt x="8236" y="32858"/>
                      <a:pt x="8174" y="32797"/>
                      <a:pt x="8133" y="32715"/>
                    </a:cubicBezTo>
                    <a:cubicBezTo>
                      <a:pt x="8052" y="32633"/>
                      <a:pt x="8072" y="32490"/>
                      <a:pt x="8195" y="32429"/>
                    </a:cubicBezTo>
                    <a:cubicBezTo>
                      <a:pt x="8236" y="32409"/>
                      <a:pt x="8276" y="32388"/>
                      <a:pt x="8338" y="32368"/>
                    </a:cubicBezTo>
                    <a:cubicBezTo>
                      <a:pt x="8379" y="32368"/>
                      <a:pt x="8399" y="32347"/>
                      <a:pt x="8440" y="32327"/>
                    </a:cubicBezTo>
                    <a:lnTo>
                      <a:pt x="8562" y="32286"/>
                    </a:lnTo>
                    <a:lnTo>
                      <a:pt x="8706" y="32286"/>
                    </a:lnTo>
                    <a:cubicBezTo>
                      <a:pt x="8787" y="32296"/>
                      <a:pt x="8864" y="32301"/>
                      <a:pt x="8938" y="32301"/>
                    </a:cubicBezTo>
                    <a:cubicBezTo>
                      <a:pt x="9012" y="32301"/>
                      <a:pt x="9084" y="32296"/>
                      <a:pt x="9155" y="32286"/>
                    </a:cubicBezTo>
                    <a:cubicBezTo>
                      <a:pt x="9155" y="32245"/>
                      <a:pt x="9155" y="32204"/>
                      <a:pt x="9175" y="32184"/>
                    </a:cubicBezTo>
                    <a:cubicBezTo>
                      <a:pt x="9257" y="32082"/>
                      <a:pt x="9462" y="32163"/>
                      <a:pt x="9564" y="32082"/>
                    </a:cubicBezTo>
                    <a:lnTo>
                      <a:pt x="9645" y="32184"/>
                    </a:lnTo>
                    <a:cubicBezTo>
                      <a:pt x="9666" y="32102"/>
                      <a:pt x="9707" y="32041"/>
                      <a:pt x="9748" y="31980"/>
                    </a:cubicBezTo>
                    <a:cubicBezTo>
                      <a:pt x="9829" y="31877"/>
                      <a:pt x="9911" y="31796"/>
                      <a:pt x="10034" y="31755"/>
                    </a:cubicBezTo>
                    <a:cubicBezTo>
                      <a:pt x="10094" y="31736"/>
                      <a:pt x="10156" y="31727"/>
                      <a:pt x="10217" y="31727"/>
                    </a:cubicBezTo>
                    <a:cubicBezTo>
                      <a:pt x="10422" y="31727"/>
                      <a:pt x="10618" y="31831"/>
                      <a:pt x="10728" y="32020"/>
                    </a:cubicBezTo>
                    <a:cubicBezTo>
                      <a:pt x="10749" y="32061"/>
                      <a:pt x="10769" y="32102"/>
                      <a:pt x="10769" y="32143"/>
                    </a:cubicBezTo>
                    <a:lnTo>
                      <a:pt x="10810" y="32143"/>
                    </a:lnTo>
                    <a:cubicBezTo>
                      <a:pt x="10854" y="32138"/>
                      <a:pt x="10898" y="32136"/>
                      <a:pt x="10943" y="32136"/>
                    </a:cubicBezTo>
                    <a:cubicBezTo>
                      <a:pt x="11089" y="32136"/>
                      <a:pt x="11242" y="32162"/>
                      <a:pt x="11382" y="32225"/>
                    </a:cubicBezTo>
                    <a:cubicBezTo>
                      <a:pt x="11525" y="32286"/>
                      <a:pt x="11689" y="32347"/>
                      <a:pt x="11852" y="32429"/>
                    </a:cubicBezTo>
                    <a:cubicBezTo>
                      <a:pt x="12077" y="32368"/>
                      <a:pt x="12302" y="32327"/>
                      <a:pt x="12547" y="32327"/>
                    </a:cubicBezTo>
                    <a:cubicBezTo>
                      <a:pt x="12670" y="32327"/>
                      <a:pt x="12792" y="32368"/>
                      <a:pt x="12874" y="32429"/>
                    </a:cubicBezTo>
                    <a:cubicBezTo>
                      <a:pt x="12997" y="32429"/>
                      <a:pt x="13099" y="32388"/>
                      <a:pt x="13221" y="32327"/>
                    </a:cubicBezTo>
                    <a:lnTo>
                      <a:pt x="13324" y="32327"/>
                    </a:lnTo>
                    <a:cubicBezTo>
                      <a:pt x="13405" y="32327"/>
                      <a:pt x="13508" y="32388"/>
                      <a:pt x="13610" y="32409"/>
                    </a:cubicBezTo>
                    <a:cubicBezTo>
                      <a:pt x="13634" y="32415"/>
                      <a:pt x="13658" y="32417"/>
                      <a:pt x="13680" y="32417"/>
                    </a:cubicBezTo>
                    <a:cubicBezTo>
                      <a:pt x="13734" y="32417"/>
                      <a:pt x="13779" y="32403"/>
                      <a:pt x="13794" y="32388"/>
                    </a:cubicBezTo>
                    <a:cubicBezTo>
                      <a:pt x="13916" y="32296"/>
                      <a:pt x="14050" y="32250"/>
                      <a:pt x="14187" y="32250"/>
                    </a:cubicBezTo>
                    <a:cubicBezTo>
                      <a:pt x="14233" y="32250"/>
                      <a:pt x="14279" y="32255"/>
                      <a:pt x="14325" y="32266"/>
                    </a:cubicBezTo>
                    <a:lnTo>
                      <a:pt x="14427" y="32306"/>
                    </a:lnTo>
                    <a:cubicBezTo>
                      <a:pt x="14468" y="32245"/>
                      <a:pt x="14529" y="32204"/>
                      <a:pt x="14591" y="32184"/>
                    </a:cubicBezTo>
                    <a:cubicBezTo>
                      <a:pt x="14591" y="32163"/>
                      <a:pt x="14611" y="32143"/>
                      <a:pt x="14631" y="32123"/>
                    </a:cubicBezTo>
                    <a:cubicBezTo>
                      <a:pt x="14693" y="32041"/>
                      <a:pt x="14631" y="31918"/>
                      <a:pt x="14754" y="31877"/>
                    </a:cubicBezTo>
                    <a:cubicBezTo>
                      <a:pt x="14856" y="31837"/>
                      <a:pt x="14958" y="31796"/>
                      <a:pt x="15061" y="31775"/>
                    </a:cubicBezTo>
                    <a:lnTo>
                      <a:pt x="15061" y="31775"/>
                    </a:lnTo>
                    <a:lnTo>
                      <a:pt x="14999" y="31837"/>
                    </a:lnTo>
                    <a:cubicBezTo>
                      <a:pt x="15061" y="31816"/>
                      <a:pt x="15142" y="31796"/>
                      <a:pt x="15204" y="31796"/>
                    </a:cubicBezTo>
                    <a:cubicBezTo>
                      <a:pt x="15408" y="31796"/>
                      <a:pt x="15490" y="31898"/>
                      <a:pt x="15633" y="31980"/>
                    </a:cubicBezTo>
                    <a:lnTo>
                      <a:pt x="15776" y="31918"/>
                    </a:lnTo>
                    <a:cubicBezTo>
                      <a:pt x="15906" y="31872"/>
                      <a:pt x="16042" y="31849"/>
                      <a:pt x="16177" y="31849"/>
                    </a:cubicBezTo>
                    <a:cubicBezTo>
                      <a:pt x="16403" y="31849"/>
                      <a:pt x="16626" y="31913"/>
                      <a:pt x="16818" y="32041"/>
                    </a:cubicBezTo>
                    <a:cubicBezTo>
                      <a:pt x="17083" y="31959"/>
                      <a:pt x="17349" y="31918"/>
                      <a:pt x="17635" y="31918"/>
                    </a:cubicBezTo>
                    <a:lnTo>
                      <a:pt x="17574" y="31816"/>
                    </a:lnTo>
                    <a:lnTo>
                      <a:pt x="17840" y="31734"/>
                    </a:lnTo>
                    <a:cubicBezTo>
                      <a:pt x="17890" y="31667"/>
                      <a:pt x="17969" y="31627"/>
                      <a:pt x="18053" y="31627"/>
                    </a:cubicBezTo>
                    <a:cubicBezTo>
                      <a:pt x="18070" y="31627"/>
                      <a:pt x="18088" y="31629"/>
                      <a:pt x="18105" y="31632"/>
                    </a:cubicBezTo>
                    <a:cubicBezTo>
                      <a:pt x="18166" y="31591"/>
                      <a:pt x="18207" y="31571"/>
                      <a:pt x="18269" y="31530"/>
                    </a:cubicBezTo>
                    <a:cubicBezTo>
                      <a:pt x="18310" y="31489"/>
                      <a:pt x="18371" y="31469"/>
                      <a:pt x="18432" y="31469"/>
                    </a:cubicBezTo>
                    <a:cubicBezTo>
                      <a:pt x="18432" y="31530"/>
                      <a:pt x="18473" y="31571"/>
                      <a:pt x="18575" y="31591"/>
                    </a:cubicBezTo>
                    <a:cubicBezTo>
                      <a:pt x="18677" y="31550"/>
                      <a:pt x="18780" y="31489"/>
                      <a:pt x="18882" y="31448"/>
                    </a:cubicBezTo>
                    <a:cubicBezTo>
                      <a:pt x="18902" y="31346"/>
                      <a:pt x="19025" y="31305"/>
                      <a:pt x="19106" y="31223"/>
                    </a:cubicBezTo>
                    <a:cubicBezTo>
                      <a:pt x="19127" y="31223"/>
                      <a:pt x="19127" y="31244"/>
                      <a:pt x="19147" y="31244"/>
                    </a:cubicBezTo>
                    <a:cubicBezTo>
                      <a:pt x="19168" y="31264"/>
                      <a:pt x="19209" y="31305"/>
                      <a:pt x="19229" y="31326"/>
                    </a:cubicBezTo>
                    <a:cubicBezTo>
                      <a:pt x="19597" y="31244"/>
                      <a:pt x="19944" y="31162"/>
                      <a:pt x="20312" y="31121"/>
                    </a:cubicBezTo>
                    <a:cubicBezTo>
                      <a:pt x="20762" y="31040"/>
                      <a:pt x="21170" y="30978"/>
                      <a:pt x="21559" y="30937"/>
                    </a:cubicBezTo>
                    <a:cubicBezTo>
                      <a:pt x="21654" y="30858"/>
                      <a:pt x="21773" y="30828"/>
                      <a:pt x="21889" y="30828"/>
                    </a:cubicBezTo>
                    <a:cubicBezTo>
                      <a:pt x="21922" y="30828"/>
                      <a:pt x="21956" y="30831"/>
                      <a:pt x="21988" y="30835"/>
                    </a:cubicBezTo>
                    <a:cubicBezTo>
                      <a:pt x="22029" y="30856"/>
                      <a:pt x="22049" y="30856"/>
                      <a:pt x="22069" y="30876"/>
                    </a:cubicBezTo>
                    <a:cubicBezTo>
                      <a:pt x="22165" y="30870"/>
                      <a:pt x="22259" y="30868"/>
                      <a:pt x="22352" y="30868"/>
                    </a:cubicBezTo>
                    <a:cubicBezTo>
                      <a:pt x="22576" y="30868"/>
                      <a:pt x="22793" y="30882"/>
                      <a:pt x="23009" y="30897"/>
                    </a:cubicBezTo>
                    <a:cubicBezTo>
                      <a:pt x="23071" y="30897"/>
                      <a:pt x="23132" y="30917"/>
                      <a:pt x="23193" y="30958"/>
                    </a:cubicBezTo>
                    <a:cubicBezTo>
                      <a:pt x="23214" y="30937"/>
                      <a:pt x="23234" y="30917"/>
                      <a:pt x="23255" y="30917"/>
                    </a:cubicBezTo>
                    <a:cubicBezTo>
                      <a:pt x="23479" y="30835"/>
                      <a:pt x="23704" y="30733"/>
                      <a:pt x="23949" y="30651"/>
                    </a:cubicBezTo>
                    <a:lnTo>
                      <a:pt x="24133" y="30713"/>
                    </a:lnTo>
                    <a:cubicBezTo>
                      <a:pt x="24200" y="30699"/>
                      <a:pt x="24266" y="30693"/>
                      <a:pt x="24330" y="30693"/>
                    </a:cubicBezTo>
                    <a:cubicBezTo>
                      <a:pt x="24561" y="30693"/>
                      <a:pt x="24775" y="30778"/>
                      <a:pt x="24951" y="30937"/>
                    </a:cubicBezTo>
                    <a:cubicBezTo>
                      <a:pt x="25028" y="30934"/>
                      <a:pt x="25106" y="30932"/>
                      <a:pt x="25183" y="30932"/>
                    </a:cubicBezTo>
                    <a:cubicBezTo>
                      <a:pt x="25596" y="30932"/>
                      <a:pt x="26006" y="30980"/>
                      <a:pt x="26401" y="31101"/>
                    </a:cubicBezTo>
                    <a:cubicBezTo>
                      <a:pt x="26544" y="31121"/>
                      <a:pt x="26667" y="31183"/>
                      <a:pt x="26769" y="31264"/>
                    </a:cubicBezTo>
                    <a:cubicBezTo>
                      <a:pt x="26820" y="31275"/>
                      <a:pt x="26866" y="31280"/>
                      <a:pt x="26912" y="31280"/>
                    </a:cubicBezTo>
                    <a:cubicBezTo>
                      <a:pt x="26958" y="31280"/>
                      <a:pt x="27004" y="31275"/>
                      <a:pt x="27055" y="31264"/>
                    </a:cubicBezTo>
                    <a:cubicBezTo>
                      <a:pt x="27055" y="31244"/>
                      <a:pt x="27055" y="31223"/>
                      <a:pt x="27076" y="31203"/>
                    </a:cubicBezTo>
                    <a:cubicBezTo>
                      <a:pt x="27117" y="31223"/>
                      <a:pt x="27157" y="31244"/>
                      <a:pt x="27198" y="31264"/>
                    </a:cubicBezTo>
                    <a:cubicBezTo>
                      <a:pt x="27280" y="31285"/>
                      <a:pt x="27341" y="31305"/>
                      <a:pt x="27423" y="31326"/>
                    </a:cubicBezTo>
                    <a:cubicBezTo>
                      <a:pt x="27484" y="31305"/>
                      <a:pt x="27566" y="31285"/>
                      <a:pt x="27648" y="31285"/>
                    </a:cubicBezTo>
                    <a:cubicBezTo>
                      <a:pt x="27679" y="31315"/>
                      <a:pt x="27725" y="31331"/>
                      <a:pt x="27770" y="31331"/>
                    </a:cubicBezTo>
                    <a:cubicBezTo>
                      <a:pt x="27816" y="31331"/>
                      <a:pt x="27862" y="31315"/>
                      <a:pt x="27893" y="31285"/>
                    </a:cubicBezTo>
                    <a:lnTo>
                      <a:pt x="27954" y="31285"/>
                    </a:lnTo>
                    <a:cubicBezTo>
                      <a:pt x="28138" y="31244"/>
                      <a:pt x="28322" y="31183"/>
                      <a:pt x="28506" y="31121"/>
                    </a:cubicBezTo>
                    <a:cubicBezTo>
                      <a:pt x="28465" y="30917"/>
                      <a:pt x="28751" y="30999"/>
                      <a:pt x="28874" y="30958"/>
                    </a:cubicBezTo>
                    <a:cubicBezTo>
                      <a:pt x="28925" y="30978"/>
                      <a:pt x="28976" y="30989"/>
                      <a:pt x="29027" y="30989"/>
                    </a:cubicBezTo>
                    <a:cubicBezTo>
                      <a:pt x="29078" y="30989"/>
                      <a:pt x="29129" y="30978"/>
                      <a:pt x="29180" y="30958"/>
                    </a:cubicBezTo>
                    <a:cubicBezTo>
                      <a:pt x="29283" y="30897"/>
                      <a:pt x="29405" y="30856"/>
                      <a:pt x="29426" y="30733"/>
                    </a:cubicBezTo>
                    <a:cubicBezTo>
                      <a:pt x="29485" y="30532"/>
                      <a:pt x="29510" y="30447"/>
                      <a:pt x="29615" y="30447"/>
                    </a:cubicBezTo>
                    <a:cubicBezTo>
                      <a:pt x="29692" y="30447"/>
                      <a:pt x="29812" y="30492"/>
                      <a:pt x="30018" y="30570"/>
                    </a:cubicBezTo>
                    <a:cubicBezTo>
                      <a:pt x="30039" y="30570"/>
                      <a:pt x="30080" y="30610"/>
                      <a:pt x="30100" y="30610"/>
                    </a:cubicBezTo>
                    <a:cubicBezTo>
                      <a:pt x="30100" y="30610"/>
                      <a:pt x="30223" y="30590"/>
                      <a:pt x="30223" y="30570"/>
                    </a:cubicBezTo>
                    <a:cubicBezTo>
                      <a:pt x="30223" y="30488"/>
                      <a:pt x="30304" y="30447"/>
                      <a:pt x="30427" y="30427"/>
                    </a:cubicBezTo>
                    <a:lnTo>
                      <a:pt x="30427" y="30427"/>
                    </a:lnTo>
                    <a:cubicBezTo>
                      <a:pt x="30406" y="30447"/>
                      <a:pt x="30406" y="30467"/>
                      <a:pt x="30386" y="30488"/>
                    </a:cubicBezTo>
                    <a:cubicBezTo>
                      <a:pt x="30366" y="30529"/>
                      <a:pt x="30325" y="30570"/>
                      <a:pt x="30406" y="30610"/>
                    </a:cubicBezTo>
                    <a:cubicBezTo>
                      <a:pt x="30454" y="30646"/>
                      <a:pt x="30501" y="30668"/>
                      <a:pt x="30545" y="30668"/>
                    </a:cubicBezTo>
                    <a:cubicBezTo>
                      <a:pt x="30576" y="30668"/>
                      <a:pt x="30606" y="30657"/>
                      <a:pt x="30631" y="30631"/>
                    </a:cubicBezTo>
                    <a:cubicBezTo>
                      <a:pt x="30774" y="30570"/>
                      <a:pt x="30917" y="30508"/>
                      <a:pt x="31081" y="30488"/>
                    </a:cubicBezTo>
                    <a:cubicBezTo>
                      <a:pt x="31122" y="30324"/>
                      <a:pt x="31326" y="30304"/>
                      <a:pt x="31530" y="30284"/>
                    </a:cubicBezTo>
                    <a:cubicBezTo>
                      <a:pt x="31633" y="30284"/>
                      <a:pt x="31714" y="30243"/>
                      <a:pt x="31755" y="30181"/>
                    </a:cubicBezTo>
                    <a:cubicBezTo>
                      <a:pt x="31816" y="30100"/>
                      <a:pt x="31919" y="30059"/>
                      <a:pt x="32000" y="30059"/>
                    </a:cubicBezTo>
                    <a:cubicBezTo>
                      <a:pt x="32184" y="30059"/>
                      <a:pt x="32348" y="30038"/>
                      <a:pt x="32532" y="30038"/>
                    </a:cubicBezTo>
                    <a:cubicBezTo>
                      <a:pt x="32550" y="30038"/>
                      <a:pt x="32561" y="30038"/>
                      <a:pt x="32567" y="30037"/>
                    </a:cubicBezTo>
                    <a:lnTo>
                      <a:pt x="32567" y="30037"/>
                    </a:lnTo>
                    <a:cubicBezTo>
                      <a:pt x="32561" y="30041"/>
                      <a:pt x="32557" y="30052"/>
                      <a:pt x="32593" y="30079"/>
                    </a:cubicBezTo>
                    <a:cubicBezTo>
                      <a:pt x="32612" y="30098"/>
                      <a:pt x="32613" y="30152"/>
                      <a:pt x="32597" y="30176"/>
                    </a:cubicBezTo>
                    <a:lnTo>
                      <a:pt x="32597" y="30176"/>
                    </a:lnTo>
                    <a:cubicBezTo>
                      <a:pt x="32911" y="30142"/>
                      <a:pt x="33245" y="30158"/>
                      <a:pt x="33635" y="30100"/>
                    </a:cubicBezTo>
                    <a:cubicBezTo>
                      <a:pt x="33778" y="30079"/>
                      <a:pt x="33921" y="30059"/>
                      <a:pt x="34044" y="30038"/>
                    </a:cubicBezTo>
                    <a:lnTo>
                      <a:pt x="34207" y="29997"/>
                    </a:lnTo>
                    <a:cubicBezTo>
                      <a:pt x="34289" y="29957"/>
                      <a:pt x="34371" y="29895"/>
                      <a:pt x="34452" y="29854"/>
                    </a:cubicBezTo>
                    <a:lnTo>
                      <a:pt x="34595" y="29854"/>
                    </a:lnTo>
                    <a:cubicBezTo>
                      <a:pt x="34616" y="29875"/>
                      <a:pt x="34636" y="29895"/>
                      <a:pt x="34636" y="29916"/>
                    </a:cubicBezTo>
                    <a:cubicBezTo>
                      <a:pt x="34841" y="29875"/>
                      <a:pt x="35065" y="29854"/>
                      <a:pt x="35270" y="29814"/>
                    </a:cubicBezTo>
                    <a:cubicBezTo>
                      <a:pt x="35678" y="29732"/>
                      <a:pt x="36087" y="29630"/>
                      <a:pt x="36475" y="29568"/>
                    </a:cubicBezTo>
                    <a:cubicBezTo>
                      <a:pt x="36530" y="29546"/>
                      <a:pt x="36585" y="29536"/>
                      <a:pt x="36638" y="29536"/>
                    </a:cubicBezTo>
                    <a:cubicBezTo>
                      <a:pt x="36782" y="29536"/>
                      <a:pt x="36911" y="29612"/>
                      <a:pt x="36986" y="29732"/>
                    </a:cubicBezTo>
                    <a:cubicBezTo>
                      <a:pt x="37088" y="29691"/>
                      <a:pt x="37191" y="29650"/>
                      <a:pt x="37293" y="29609"/>
                    </a:cubicBezTo>
                    <a:lnTo>
                      <a:pt x="37293" y="29548"/>
                    </a:lnTo>
                    <a:cubicBezTo>
                      <a:pt x="37334" y="29507"/>
                      <a:pt x="37395" y="29487"/>
                      <a:pt x="37456" y="29466"/>
                    </a:cubicBezTo>
                    <a:cubicBezTo>
                      <a:pt x="37783" y="29384"/>
                      <a:pt x="38069" y="29241"/>
                      <a:pt x="38396" y="29180"/>
                    </a:cubicBezTo>
                    <a:cubicBezTo>
                      <a:pt x="38407" y="29177"/>
                      <a:pt x="38420" y="29176"/>
                      <a:pt x="38434" y="29176"/>
                    </a:cubicBezTo>
                    <a:cubicBezTo>
                      <a:pt x="38524" y="29176"/>
                      <a:pt x="38662" y="29229"/>
                      <a:pt x="38662" y="29282"/>
                    </a:cubicBezTo>
                    <a:cubicBezTo>
                      <a:pt x="38662" y="29344"/>
                      <a:pt x="38682" y="29466"/>
                      <a:pt x="38703" y="29548"/>
                    </a:cubicBezTo>
                    <a:lnTo>
                      <a:pt x="38744" y="29548"/>
                    </a:lnTo>
                    <a:lnTo>
                      <a:pt x="39173" y="29752"/>
                    </a:lnTo>
                    <a:lnTo>
                      <a:pt x="39336" y="29732"/>
                    </a:lnTo>
                    <a:cubicBezTo>
                      <a:pt x="39543" y="29549"/>
                      <a:pt x="39808" y="29454"/>
                      <a:pt x="40075" y="29454"/>
                    </a:cubicBezTo>
                    <a:cubicBezTo>
                      <a:pt x="40256" y="29454"/>
                      <a:pt x="40438" y="29498"/>
                      <a:pt x="40603" y="29589"/>
                    </a:cubicBezTo>
                    <a:lnTo>
                      <a:pt x="40930" y="29630"/>
                    </a:lnTo>
                    <a:lnTo>
                      <a:pt x="40930" y="82"/>
                    </a:lnTo>
                    <a:lnTo>
                      <a:pt x="40869" y="102"/>
                    </a:lnTo>
                    <a:cubicBezTo>
                      <a:pt x="40828" y="102"/>
                      <a:pt x="40787" y="101"/>
                      <a:pt x="40747" y="101"/>
                    </a:cubicBezTo>
                    <a:cubicBezTo>
                      <a:pt x="40647" y="101"/>
                      <a:pt x="40553" y="111"/>
                      <a:pt x="40480" y="184"/>
                    </a:cubicBezTo>
                    <a:cubicBezTo>
                      <a:pt x="40445" y="208"/>
                      <a:pt x="40409" y="218"/>
                      <a:pt x="40369" y="218"/>
                    </a:cubicBezTo>
                    <a:cubicBezTo>
                      <a:pt x="40340" y="218"/>
                      <a:pt x="40310" y="213"/>
                      <a:pt x="40276" y="205"/>
                    </a:cubicBezTo>
                    <a:cubicBezTo>
                      <a:pt x="40113" y="184"/>
                      <a:pt x="39970" y="102"/>
                      <a:pt x="39867" y="0"/>
                    </a:cubicBez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1509;p37"/>
            <p:cNvSpPr/>
            <p:nvPr/>
          </p:nvSpPr>
          <p:spPr>
            <a:xfrm>
              <a:off x="424909" y="53950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2" descr="TAPDOC4_0014"/>
          <p:cNvPicPr>
            <a:picLocks noChangeAspect="1" noChangeArrowheads="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bwMode="auto">
          <a:xfrm>
            <a:off x="7093131" y="3164159"/>
            <a:ext cx="4824824" cy="31763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071701" y="-2132652"/>
            <a:ext cx="3506336" cy="5001491"/>
          </a:xfrm>
          <a:prstGeom prst="rect">
            <a:avLst/>
          </a:prstGeom>
        </p:spPr>
      </p:pic>
      <p:sp>
        <p:nvSpPr>
          <p:cNvPr id="10" name="TextBox 9"/>
          <p:cNvSpPr txBox="1"/>
          <p:nvPr/>
        </p:nvSpPr>
        <p:spPr>
          <a:xfrm>
            <a:off x="678378" y="2379174"/>
            <a:ext cx="6205694" cy="3139321"/>
          </a:xfrm>
          <a:prstGeom prst="rect">
            <a:avLst/>
          </a:prstGeom>
          <a:noFill/>
        </p:spPr>
        <p:txBody>
          <a:bodyPr wrap="square" rtlCol="0">
            <a:spAutoFit/>
          </a:bodyPr>
          <a:lstStyle/>
          <a:p>
            <a:pPr algn="just">
              <a:lnSpc>
                <a:spcPct val="90000"/>
              </a:lnSpc>
              <a:buFontTx/>
              <a:buNone/>
            </a:pPr>
            <a:r>
              <a:rPr lang="en-US" altLang="en-US" sz="4000" b="1">
                <a:solidFill>
                  <a:schemeClr val="accent2">
                    <a:lumMod val="75000"/>
                  </a:schemeClr>
                </a:solidFill>
                <a:latin typeface="UTM Aptima" panose="02040603050506020204" pitchFamily="18" charset="0"/>
                <a:cs typeface="Times New Roman" panose="02020603050405020304" pitchFamily="18" charset="0"/>
              </a:rPr>
              <a:t>+ Không đề: </a:t>
            </a:r>
            <a:r>
              <a:rPr lang="en-US" altLang="en-US" sz="4000" b="1">
                <a:solidFill>
                  <a:schemeClr val="accent5">
                    <a:lumMod val="50000"/>
                  </a:schemeClr>
                </a:solidFill>
                <a:latin typeface="UTM Aptima" panose="02040603050506020204" pitchFamily="18" charset="0"/>
                <a:cs typeface="Times New Roman" panose="02020603050405020304" pitchFamily="18" charset="0"/>
              </a:rPr>
              <a:t>Không có tên bài (thường đây là những bài thơ thể hiện cảm xúc chợt đến, rất da dạng, khó đặt tên cho thật đúng).</a:t>
            </a:r>
          </a:p>
          <a:p>
            <a:endParaRPr lang="en-US"/>
          </a:p>
        </p:txBody>
      </p:sp>
      <p:grpSp>
        <p:nvGrpSpPr>
          <p:cNvPr id="13" name="Group 12">
            <a:extLst>
              <a:ext uri="{FF2B5EF4-FFF2-40B4-BE49-F238E27FC236}">
                <a16:creationId xmlns:a16="http://schemas.microsoft.com/office/drawing/2014/main" id="{E4B86D33-0E2C-4799-A9B4-3CFA82D34800}"/>
              </a:ext>
            </a:extLst>
          </p:cNvPr>
          <p:cNvGrpSpPr/>
          <p:nvPr/>
        </p:nvGrpSpPr>
        <p:grpSpPr>
          <a:xfrm>
            <a:off x="781011" y="294387"/>
            <a:ext cx="9867487" cy="1004615"/>
            <a:chOff x="-180829" y="2659031"/>
            <a:chExt cx="3242483" cy="2679637"/>
          </a:xfrm>
        </p:grpSpPr>
        <p:sp>
          <p:nvSpPr>
            <p:cNvPr id="14" name="TextBox 13">
              <a:extLst>
                <a:ext uri="{FF2B5EF4-FFF2-40B4-BE49-F238E27FC236}">
                  <a16:creationId xmlns:a16="http://schemas.microsoft.com/office/drawing/2014/main" id="{C153C45A-B5D6-449D-95DE-B5F4E0CA7A2A}"/>
                </a:ext>
              </a:extLst>
            </p:cNvPr>
            <p:cNvSpPr txBox="1"/>
            <p:nvPr/>
          </p:nvSpPr>
          <p:spPr>
            <a:xfrm>
              <a:off x="-180829" y="2659031"/>
              <a:ext cx="3242483" cy="2679637"/>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altLang="en-US" sz="4400" b="1">
                  <a:solidFill>
                    <a:srgbClr val="C00000"/>
                  </a:solidFill>
                  <a:latin typeface="Times New Roman" panose="02020603050405020304" pitchFamily="18" charset="0"/>
                  <a:cs typeface="Times New Roman" panose="02020603050405020304" pitchFamily="18" charset="0"/>
                </a:rPr>
                <a:t>Tại sao bài này có tựa là “Không đề”?</a:t>
              </a:r>
              <a:endParaRPr lang="en-US" sz="4400" b="1" dirty="0">
                <a:solidFill>
                  <a:srgbClr val="C00000"/>
                </a:solidFill>
                <a:latin typeface="Times New Roman" panose="02020603050405020304" pitchFamily="18" charset="0"/>
                <a:cs typeface="Times New Roman" panose="02020603050405020304" pitchFamily="18" charset="0"/>
              </a:endParaRPr>
            </a:p>
          </p:txBody>
        </p:sp>
        <p:grpSp>
          <p:nvGrpSpPr>
            <p:cNvPr id="15"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16"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7"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18" name="图片 38">
            <a:extLst>
              <a:ext uri="{FF2B5EF4-FFF2-40B4-BE49-F238E27FC236}">
                <a16:creationId xmlns:a16="http://schemas.microsoft.com/office/drawing/2014/main" id="{F921A9EA-6111-44E1-989F-4B1CFB5A2A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94267" flipV="1">
            <a:off x="11025448" y="953636"/>
            <a:ext cx="1175639" cy="380489"/>
          </a:xfrm>
          <a:prstGeom prst="rect">
            <a:avLst/>
          </a:prstGeom>
        </p:spPr>
      </p:pic>
    </p:spTree>
    <p:extLst>
      <p:ext uri="{BB962C8B-B14F-4D97-AF65-F5344CB8AC3E}">
        <p14:creationId xmlns:p14="http://schemas.microsoft.com/office/powerpoint/2010/main" val="93743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par>
                          <p:cTn id="17" fill="hold">
                            <p:stCondLst>
                              <p:cond delay="2000"/>
                            </p:stCondLst>
                            <p:childTnLst>
                              <p:par>
                                <p:cTn id="18" presetID="53" presetClass="entr" presetSubtype="16"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1000" fill="hold"/>
                                        <p:tgtEl>
                                          <p:spTgt spid="13"/>
                                        </p:tgtEl>
                                        <p:attrNameLst>
                                          <p:attrName>ppt_w</p:attrName>
                                        </p:attrNameLst>
                                      </p:cBhvr>
                                      <p:tavLst>
                                        <p:tav tm="0">
                                          <p:val>
                                            <p:fltVal val="0"/>
                                          </p:val>
                                        </p:tav>
                                        <p:tav tm="100000">
                                          <p:val>
                                            <p:strVal val="#ppt_w"/>
                                          </p:val>
                                        </p:tav>
                                      </p:tavLst>
                                    </p:anim>
                                    <p:anim calcmode="lin" valueType="num">
                                      <p:cBhvr>
                                        <p:cTn id="21" dur="1000" fill="hold"/>
                                        <p:tgtEl>
                                          <p:spTgt spid="13"/>
                                        </p:tgtEl>
                                        <p:attrNameLst>
                                          <p:attrName>ppt_h</p:attrName>
                                        </p:attrNameLst>
                                      </p:cBhvr>
                                      <p:tavLst>
                                        <p:tav tm="0">
                                          <p:val>
                                            <p:fltVal val="0"/>
                                          </p:val>
                                        </p:tav>
                                        <p:tav tm="100000">
                                          <p:val>
                                            <p:strVal val="#ppt_h"/>
                                          </p:val>
                                        </p:tav>
                                      </p:tavLst>
                                    </p:anim>
                                    <p:animEffect transition="in" filter="fade">
                                      <p:cBhvr>
                                        <p:cTn id="22" dur="1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randombar(horizont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042300" y="2468880"/>
            <a:ext cx="6766523" cy="403738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26" name="Picture 2" descr="Gỗ tre - Những đặc tính và chất lượng của loại gỗ n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642" y="2625635"/>
            <a:ext cx="4114800" cy="4114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4" name="Group 3">
            <a:extLst>
              <a:ext uri="{FF2B5EF4-FFF2-40B4-BE49-F238E27FC236}">
                <a16:creationId xmlns:a16="http://schemas.microsoft.com/office/drawing/2014/main" id="{E4B86D33-0E2C-4799-A9B4-3CFA82D34800}"/>
              </a:ext>
            </a:extLst>
          </p:cNvPr>
          <p:cNvGrpSpPr/>
          <p:nvPr/>
        </p:nvGrpSpPr>
        <p:grpSpPr>
          <a:xfrm>
            <a:off x="457198" y="312445"/>
            <a:ext cx="11168743" cy="1532646"/>
            <a:chOff x="-112388" y="3228995"/>
            <a:chExt cx="3065292" cy="4088070"/>
          </a:xfrm>
        </p:grpSpPr>
        <p:sp>
          <p:nvSpPr>
            <p:cNvPr id="5" name="TextBox 4">
              <a:extLst>
                <a:ext uri="{FF2B5EF4-FFF2-40B4-BE49-F238E27FC236}">
                  <a16:creationId xmlns:a16="http://schemas.microsoft.com/office/drawing/2014/main" id="{C153C45A-B5D6-449D-95DE-B5F4E0CA7A2A}"/>
                </a:ext>
              </a:extLst>
            </p:cNvPr>
            <p:cNvSpPr txBox="1"/>
            <p:nvPr/>
          </p:nvSpPr>
          <p:spPr>
            <a:xfrm>
              <a:off x="-112388" y="3377341"/>
              <a:ext cx="3065292" cy="3939724"/>
            </a:xfrm>
            <a:prstGeom prst="roundRect">
              <a:avLst>
                <a:gd name="adj" fmla="val 17994"/>
              </a:avLst>
            </a:prstGeom>
            <a:solidFill>
              <a:schemeClr val="bg1"/>
            </a:solidFill>
            <a:ln w="38100">
              <a:solidFill>
                <a:schemeClr val="accent4">
                  <a:lumMod val="60000"/>
                  <a:lumOff val="40000"/>
                </a:schemeClr>
              </a:solidFill>
              <a:prstDash val="dash"/>
            </a:ln>
          </p:spPr>
          <p:txBody>
            <a:bodyPr wrap="square" rtlCol="0">
              <a:spAutoFit/>
            </a:bodyPr>
            <a:lstStyle/>
            <a:p>
              <a:pPr algn="just"/>
              <a:r>
                <a:rPr lang="en-US" altLang="en-US" sz="4000" b="1">
                  <a:solidFill>
                    <a:srgbClr val="0070C0"/>
                  </a:solidFill>
                  <a:latin typeface="UTM Aptima" panose="02040603050506020204" pitchFamily="18" charset="0"/>
                  <a:cs typeface="Times New Roman" panose="02020603050405020304" pitchFamily="18" charset="0"/>
                </a:rPr>
                <a:t>Bương: ống đựng làm bằng thân cây bương (một loại cây giống cây tre, thân to, thẳng, mỏng)</a:t>
              </a:r>
              <a:endParaRPr lang="en-US" sz="4000" b="1" dirty="0">
                <a:solidFill>
                  <a:srgbClr val="0070C0"/>
                </a:solidFill>
                <a:latin typeface="UTM Aptima" panose="02040603050506020204" pitchFamily="18" charset="0"/>
                <a:cs typeface="Times New Roman" panose="02020603050405020304" pitchFamily="18" charset="0"/>
              </a:endParaRPr>
            </a:p>
          </p:txBody>
        </p:sp>
        <p:grpSp>
          <p:nvGrpSpPr>
            <p:cNvPr id="6"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7"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Tree>
    <p:extLst>
      <p:ext uri="{BB962C8B-B14F-4D97-AF65-F5344CB8AC3E}">
        <p14:creationId xmlns:p14="http://schemas.microsoft.com/office/powerpoint/2010/main" val="122618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234">
            <a:extLst>
              <a:ext uri="{FF2B5EF4-FFF2-40B4-BE49-F238E27FC236}">
                <a16:creationId xmlns:a16="http://schemas.microsoft.com/office/drawing/2014/main" id="{0F7BA3FC-4D21-4129-8AF2-E4DA19D46D25}"/>
              </a:ext>
            </a:extLst>
          </p:cNvPr>
          <p:cNvSpPr/>
          <p:nvPr/>
        </p:nvSpPr>
        <p:spPr>
          <a:xfrm>
            <a:off x="768274" y="446949"/>
            <a:ext cx="11423726" cy="6241233"/>
          </a:xfrm>
          <a:custGeom>
            <a:avLst/>
            <a:gdLst>
              <a:gd name="connsiteX0" fmla="*/ 470574 w 11563523"/>
              <a:gd name="connsiteY0" fmla="*/ 0 h 6235247"/>
              <a:gd name="connsiteX1" fmla="*/ 10664788 w 11563523"/>
              <a:gd name="connsiteY1" fmla="*/ 0 h 6235247"/>
              <a:gd name="connsiteX2" fmla="*/ 11135362 w 11563523"/>
              <a:gd name="connsiteY2" fmla="*/ 470574 h 6235247"/>
              <a:gd name="connsiteX3" fmla="*/ 11135362 w 11563523"/>
              <a:gd name="connsiteY3" fmla="*/ 5313075 h 6235247"/>
              <a:gd name="connsiteX4" fmla="*/ 11147925 w 11563523"/>
              <a:gd name="connsiteY4" fmla="*/ 5309175 h 6235247"/>
              <a:gd name="connsiteX5" fmla="*/ 11215856 w 11563523"/>
              <a:gd name="connsiteY5" fmla="*/ 5302327 h 6235247"/>
              <a:gd name="connsiteX6" fmla="*/ 11226453 w 11563523"/>
              <a:gd name="connsiteY6" fmla="*/ 5302327 h 6235247"/>
              <a:gd name="connsiteX7" fmla="*/ 11563523 w 11563523"/>
              <a:gd name="connsiteY7" fmla="*/ 5639397 h 6235247"/>
              <a:gd name="connsiteX8" fmla="*/ 11226453 w 11563523"/>
              <a:gd name="connsiteY8" fmla="*/ 5976467 h 6235247"/>
              <a:gd name="connsiteX9" fmla="*/ 11215856 w 11563523"/>
              <a:gd name="connsiteY9" fmla="*/ 5976467 h 6235247"/>
              <a:gd name="connsiteX10" fmla="*/ 11147925 w 11563523"/>
              <a:gd name="connsiteY10" fmla="*/ 5969619 h 6235247"/>
              <a:gd name="connsiteX11" fmla="*/ 11095410 w 11563523"/>
              <a:gd name="connsiteY11" fmla="*/ 5953318 h 6235247"/>
              <a:gd name="connsiteX12" fmla="*/ 11054995 w 11563523"/>
              <a:gd name="connsiteY12" fmla="*/ 6027776 h 6235247"/>
              <a:gd name="connsiteX13" fmla="*/ 10664788 w 11563523"/>
              <a:gd name="connsiteY13" fmla="*/ 6235247 h 6235247"/>
              <a:gd name="connsiteX14" fmla="*/ 470574 w 11563523"/>
              <a:gd name="connsiteY14" fmla="*/ 6235247 h 6235247"/>
              <a:gd name="connsiteX15" fmla="*/ 0 w 11563523"/>
              <a:gd name="connsiteY15" fmla="*/ 5764673 h 6235247"/>
              <a:gd name="connsiteX16" fmla="*/ 0 w 11563523"/>
              <a:gd name="connsiteY16" fmla="*/ 470574 h 6235247"/>
              <a:gd name="connsiteX17" fmla="*/ 470574 w 11563523"/>
              <a:gd name="connsiteY17" fmla="*/ 0 h 623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63523" h="6235247">
                <a:moveTo>
                  <a:pt x="470574" y="0"/>
                </a:moveTo>
                <a:lnTo>
                  <a:pt x="10664788" y="0"/>
                </a:lnTo>
                <a:cubicBezTo>
                  <a:pt x="10924679" y="0"/>
                  <a:pt x="11135362" y="210683"/>
                  <a:pt x="11135362" y="470574"/>
                </a:cubicBezTo>
                <a:lnTo>
                  <a:pt x="11135362" y="5313075"/>
                </a:lnTo>
                <a:lnTo>
                  <a:pt x="11147925" y="5309175"/>
                </a:lnTo>
                <a:cubicBezTo>
                  <a:pt x="11169867" y="5304685"/>
                  <a:pt x="11192586" y="5302327"/>
                  <a:pt x="11215856" y="5302327"/>
                </a:cubicBezTo>
                <a:lnTo>
                  <a:pt x="11226453" y="5302327"/>
                </a:lnTo>
                <a:cubicBezTo>
                  <a:pt x="11412612" y="5302327"/>
                  <a:pt x="11563523" y="5453238"/>
                  <a:pt x="11563523" y="5639397"/>
                </a:cubicBezTo>
                <a:cubicBezTo>
                  <a:pt x="11563523" y="5825556"/>
                  <a:pt x="11412612" y="5976467"/>
                  <a:pt x="11226453" y="5976467"/>
                </a:cubicBezTo>
                <a:lnTo>
                  <a:pt x="11215856" y="5976467"/>
                </a:lnTo>
                <a:cubicBezTo>
                  <a:pt x="11192586" y="5976467"/>
                  <a:pt x="11169867" y="5974109"/>
                  <a:pt x="11147925" y="5969619"/>
                </a:cubicBezTo>
                <a:lnTo>
                  <a:pt x="11095410" y="5953318"/>
                </a:lnTo>
                <a:lnTo>
                  <a:pt x="11054995" y="6027776"/>
                </a:lnTo>
                <a:cubicBezTo>
                  <a:pt x="10970430" y="6152949"/>
                  <a:pt x="10827220" y="6235247"/>
                  <a:pt x="10664788" y="6235247"/>
                </a:cubicBezTo>
                <a:lnTo>
                  <a:pt x="470574" y="6235247"/>
                </a:lnTo>
                <a:cubicBezTo>
                  <a:pt x="210683" y="6235247"/>
                  <a:pt x="0" y="6024564"/>
                  <a:pt x="0" y="5764673"/>
                </a:cubicBezTo>
                <a:lnTo>
                  <a:pt x="0" y="470574"/>
                </a:lnTo>
                <a:cubicBezTo>
                  <a:pt x="0" y="210683"/>
                  <a:pt x="210683" y="0"/>
                  <a:pt x="470574" y="0"/>
                </a:cubicBezTo>
                <a:close/>
              </a:path>
            </a:pathLst>
          </a:custGeom>
          <a:solidFill>
            <a:schemeClr val="accent2">
              <a:lumMod val="20000"/>
              <a:lumOff val="80000"/>
            </a:schemeClr>
          </a:solidFill>
          <a:ln w="12700" cap="flat" cmpd="sng" algn="ctr">
            <a:noFill/>
            <a:prstDash val="solid"/>
            <a:miter lim="800000"/>
          </a:ln>
          <a:effectLst>
            <a:outerShdw blurRad="50800" dist="38100" algn="l" rotWithShape="0">
              <a:prstClr val="black">
                <a:alpha val="40000"/>
              </a:prstClr>
            </a:outerShdw>
          </a:effectLst>
        </p:spPr>
        <p:txBody>
          <a:bodyPr wrap="square" rtlCol="0" anchor="ctr">
            <a:noAutofit/>
          </a:bodyPr>
          <a:lstStyle/>
          <a:p>
            <a:r>
              <a:rPr lang="nl-NL" b="1" dirty="0"/>
              <a:t> </a:t>
            </a:r>
            <a:endParaRPr lang="en-US" dirty="0"/>
          </a:p>
        </p:txBody>
      </p:sp>
      <p:grpSp>
        <p:nvGrpSpPr>
          <p:cNvPr id="3" name="Google Shape;1596;p40"/>
          <p:cNvGrpSpPr/>
          <p:nvPr/>
        </p:nvGrpSpPr>
        <p:grpSpPr>
          <a:xfrm rot="20943396">
            <a:off x="325174" y="547093"/>
            <a:ext cx="3197408" cy="5468411"/>
            <a:chOff x="1007909" y="826850"/>
            <a:chExt cx="1510128" cy="2432581"/>
          </a:xfrm>
        </p:grpSpPr>
        <p:grpSp>
          <p:nvGrpSpPr>
            <p:cNvPr id="4" name="Google Shape;1597;p40"/>
            <p:cNvGrpSpPr/>
            <p:nvPr/>
          </p:nvGrpSpPr>
          <p:grpSpPr>
            <a:xfrm rot="-4757685">
              <a:off x="886684" y="1628079"/>
              <a:ext cx="2099703" cy="1163002"/>
              <a:chOff x="3861575" y="518800"/>
              <a:chExt cx="1025325" cy="342650"/>
            </a:xfrm>
          </p:grpSpPr>
          <p:sp>
            <p:nvSpPr>
              <p:cNvPr id="6" name="Google Shape;1598;p40"/>
              <p:cNvSpPr/>
              <p:nvPr/>
            </p:nvSpPr>
            <p:spPr>
              <a:xfrm>
                <a:off x="3861575" y="535150"/>
                <a:ext cx="1022750" cy="326300"/>
              </a:xfrm>
              <a:custGeom>
                <a:avLst/>
                <a:gdLst/>
                <a:ahLst/>
                <a:cxnLst/>
                <a:rect l="l" t="t" r="r" b="b"/>
                <a:pathLst>
                  <a:path w="40910" h="13052" extrusionOk="0">
                    <a:moveTo>
                      <a:pt x="1" y="0"/>
                    </a:moveTo>
                    <a:lnTo>
                      <a:pt x="1" y="12220"/>
                    </a:lnTo>
                    <a:cubicBezTo>
                      <a:pt x="38" y="12209"/>
                      <a:pt x="76" y="12204"/>
                      <a:pt x="114" y="12204"/>
                    </a:cubicBezTo>
                    <a:cubicBezTo>
                      <a:pt x="224" y="12204"/>
                      <a:pt x="334" y="12246"/>
                      <a:pt x="410" y="12322"/>
                    </a:cubicBezTo>
                    <a:cubicBezTo>
                      <a:pt x="450" y="12363"/>
                      <a:pt x="471" y="12404"/>
                      <a:pt x="532" y="12445"/>
                    </a:cubicBezTo>
                    <a:cubicBezTo>
                      <a:pt x="553" y="12465"/>
                      <a:pt x="573" y="12486"/>
                      <a:pt x="593" y="12486"/>
                    </a:cubicBezTo>
                    <a:cubicBezTo>
                      <a:pt x="696" y="12506"/>
                      <a:pt x="777" y="12547"/>
                      <a:pt x="839" y="12608"/>
                    </a:cubicBezTo>
                    <a:cubicBezTo>
                      <a:pt x="851" y="12632"/>
                      <a:pt x="870" y="12642"/>
                      <a:pt x="891" y="12642"/>
                    </a:cubicBezTo>
                    <a:cubicBezTo>
                      <a:pt x="907" y="12642"/>
                      <a:pt x="924" y="12637"/>
                      <a:pt x="941" y="12629"/>
                    </a:cubicBezTo>
                    <a:cubicBezTo>
                      <a:pt x="1002" y="12629"/>
                      <a:pt x="1043" y="12608"/>
                      <a:pt x="1084" y="12567"/>
                    </a:cubicBezTo>
                    <a:cubicBezTo>
                      <a:pt x="1125" y="12567"/>
                      <a:pt x="1145" y="12547"/>
                      <a:pt x="1145" y="12506"/>
                    </a:cubicBezTo>
                    <a:cubicBezTo>
                      <a:pt x="1177" y="12525"/>
                      <a:pt x="1207" y="12530"/>
                      <a:pt x="1236" y="12530"/>
                    </a:cubicBezTo>
                    <a:cubicBezTo>
                      <a:pt x="1271" y="12530"/>
                      <a:pt x="1305" y="12523"/>
                      <a:pt x="1341" y="12523"/>
                    </a:cubicBezTo>
                    <a:cubicBezTo>
                      <a:pt x="1370" y="12523"/>
                      <a:pt x="1399" y="12528"/>
                      <a:pt x="1431" y="12547"/>
                    </a:cubicBezTo>
                    <a:cubicBezTo>
                      <a:pt x="1452" y="12557"/>
                      <a:pt x="1472" y="12562"/>
                      <a:pt x="1493" y="12562"/>
                    </a:cubicBezTo>
                    <a:cubicBezTo>
                      <a:pt x="1513" y="12562"/>
                      <a:pt x="1533" y="12557"/>
                      <a:pt x="1554" y="12547"/>
                    </a:cubicBezTo>
                    <a:cubicBezTo>
                      <a:pt x="1717" y="12527"/>
                      <a:pt x="1860" y="12506"/>
                      <a:pt x="2024" y="12506"/>
                    </a:cubicBezTo>
                    <a:cubicBezTo>
                      <a:pt x="2065" y="12527"/>
                      <a:pt x="2126" y="12547"/>
                      <a:pt x="2146" y="12588"/>
                    </a:cubicBezTo>
                    <a:cubicBezTo>
                      <a:pt x="2392" y="12588"/>
                      <a:pt x="2657" y="12690"/>
                      <a:pt x="2698" y="12894"/>
                    </a:cubicBezTo>
                    <a:lnTo>
                      <a:pt x="2902" y="12894"/>
                    </a:lnTo>
                    <a:cubicBezTo>
                      <a:pt x="2902" y="12894"/>
                      <a:pt x="2923" y="12894"/>
                      <a:pt x="2923" y="12874"/>
                    </a:cubicBezTo>
                    <a:cubicBezTo>
                      <a:pt x="2923" y="12813"/>
                      <a:pt x="2964" y="12792"/>
                      <a:pt x="3025" y="12792"/>
                    </a:cubicBezTo>
                    <a:cubicBezTo>
                      <a:pt x="3082" y="12786"/>
                      <a:pt x="3121" y="12781"/>
                      <a:pt x="3152" y="12781"/>
                    </a:cubicBezTo>
                    <a:cubicBezTo>
                      <a:pt x="3221" y="12781"/>
                      <a:pt x="3247" y="12803"/>
                      <a:pt x="3332" y="12874"/>
                    </a:cubicBezTo>
                    <a:cubicBezTo>
                      <a:pt x="3352" y="12894"/>
                      <a:pt x="3352" y="12894"/>
                      <a:pt x="3352" y="12915"/>
                    </a:cubicBezTo>
                    <a:cubicBezTo>
                      <a:pt x="3475" y="12853"/>
                      <a:pt x="3577" y="12833"/>
                      <a:pt x="3699" y="12813"/>
                    </a:cubicBezTo>
                    <a:cubicBezTo>
                      <a:pt x="3740" y="12772"/>
                      <a:pt x="3781" y="12751"/>
                      <a:pt x="3822" y="12751"/>
                    </a:cubicBezTo>
                    <a:cubicBezTo>
                      <a:pt x="3904" y="12710"/>
                      <a:pt x="4006" y="12710"/>
                      <a:pt x="4088" y="12710"/>
                    </a:cubicBezTo>
                    <a:cubicBezTo>
                      <a:pt x="4129" y="12710"/>
                      <a:pt x="4149" y="12690"/>
                      <a:pt x="4169" y="12670"/>
                    </a:cubicBezTo>
                    <a:cubicBezTo>
                      <a:pt x="4176" y="12663"/>
                      <a:pt x="4190" y="12660"/>
                      <a:pt x="4206" y="12660"/>
                    </a:cubicBezTo>
                    <a:cubicBezTo>
                      <a:pt x="4240" y="12660"/>
                      <a:pt x="4285" y="12670"/>
                      <a:pt x="4312" y="12670"/>
                    </a:cubicBezTo>
                    <a:cubicBezTo>
                      <a:pt x="4374" y="12710"/>
                      <a:pt x="4435" y="12731"/>
                      <a:pt x="4517" y="12772"/>
                    </a:cubicBezTo>
                    <a:lnTo>
                      <a:pt x="4578" y="12772"/>
                    </a:lnTo>
                    <a:cubicBezTo>
                      <a:pt x="4680" y="12710"/>
                      <a:pt x="4762" y="12649"/>
                      <a:pt x="4864" y="12608"/>
                    </a:cubicBezTo>
                    <a:cubicBezTo>
                      <a:pt x="4885" y="12588"/>
                      <a:pt x="4905" y="12547"/>
                      <a:pt x="4905" y="12506"/>
                    </a:cubicBezTo>
                    <a:cubicBezTo>
                      <a:pt x="4925" y="12404"/>
                      <a:pt x="5048" y="12322"/>
                      <a:pt x="5150" y="12322"/>
                    </a:cubicBezTo>
                    <a:cubicBezTo>
                      <a:pt x="5232" y="12240"/>
                      <a:pt x="5314" y="12159"/>
                      <a:pt x="5436" y="12118"/>
                    </a:cubicBezTo>
                    <a:cubicBezTo>
                      <a:pt x="5416" y="12097"/>
                      <a:pt x="5436" y="12077"/>
                      <a:pt x="5457" y="12077"/>
                    </a:cubicBezTo>
                    <a:cubicBezTo>
                      <a:pt x="5477" y="12067"/>
                      <a:pt x="5498" y="12062"/>
                      <a:pt x="5518" y="12062"/>
                    </a:cubicBezTo>
                    <a:cubicBezTo>
                      <a:pt x="5538" y="12062"/>
                      <a:pt x="5559" y="12067"/>
                      <a:pt x="5579" y="12077"/>
                    </a:cubicBezTo>
                    <a:cubicBezTo>
                      <a:pt x="5620" y="12077"/>
                      <a:pt x="5661" y="12057"/>
                      <a:pt x="5682" y="12016"/>
                    </a:cubicBezTo>
                    <a:lnTo>
                      <a:pt x="5743" y="11893"/>
                    </a:lnTo>
                    <a:lnTo>
                      <a:pt x="5804" y="11893"/>
                    </a:lnTo>
                    <a:cubicBezTo>
                      <a:pt x="5845" y="11832"/>
                      <a:pt x="5927" y="11791"/>
                      <a:pt x="5988" y="11770"/>
                    </a:cubicBezTo>
                    <a:cubicBezTo>
                      <a:pt x="5947" y="11730"/>
                      <a:pt x="5927" y="11668"/>
                      <a:pt x="5906" y="11627"/>
                    </a:cubicBezTo>
                    <a:cubicBezTo>
                      <a:pt x="5865" y="11546"/>
                      <a:pt x="5845" y="11484"/>
                      <a:pt x="5927" y="11444"/>
                    </a:cubicBezTo>
                    <a:cubicBezTo>
                      <a:pt x="5968" y="11423"/>
                      <a:pt x="5988" y="11423"/>
                      <a:pt x="6029" y="11423"/>
                    </a:cubicBezTo>
                    <a:cubicBezTo>
                      <a:pt x="6049" y="11423"/>
                      <a:pt x="6070" y="11403"/>
                      <a:pt x="6090" y="11403"/>
                    </a:cubicBezTo>
                    <a:lnTo>
                      <a:pt x="6152" y="11382"/>
                    </a:lnTo>
                    <a:lnTo>
                      <a:pt x="6254" y="11382"/>
                    </a:lnTo>
                    <a:cubicBezTo>
                      <a:pt x="6319" y="11382"/>
                      <a:pt x="6398" y="11408"/>
                      <a:pt x="6458" y="11408"/>
                    </a:cubicBezTo>
                    <a:cubicBezTo>
                      <a:pt x="6473" y="11408"/>
                      <a:pt x="6487" y="11407"/>
                      <a:pt x="6499" y="11403"/>
                    </a:cubicBezTo>
                    <a:lnTo>
                      <a:pt x="6499" y="11341"/>
                    </a:lnTo>
                    <a:cubicBezTo>
                      <a:pt x="6523" y="11318"/>
                      <a:pt x="6556" y="11312"/>
                      <a:pt x="6591" y="11312"/>
                    </a:cubicBezTo>
                    <a:cubicBezTo>
                      <a:pt x="6619" y="11312"/>
                      <a:pt x="6649" y="11316"/>
                      <a:pt x="6676" y="11316"/>
                    </a:cubicBezTo>
                    <a:cubicBezTo>
                      <a:pt x="6702" y="11316"/>
                      <a:pt x="6726" y="11313"/>
                      <a:pt x="6744" y="11300"/>
                    </a:cubicBezTo>
                    <a:cubicBezTo>
                      <a:pt x="6765" y="11341"/>
                      <a:pt x="6785" y="11382"/>
                      <a:pt x="6805" y="11403"/>
                    </a:cubicBezTo>
                    <a:cubicBezTo>
                      <a:pt x="6841" y="11451"/>
                      <a:pt x="6877" y="11470"/>
                      <a:pt x="6913" y="11470"/>
                    </a:cubicBezTo>
                    <a:cubicBezTo>
                      <a:pt x="6939" y="11470"/>
                      <a:pt x="6964" y="11460"/>
                      <a:pt x="6989" y="11444"/>
                    </a:cubicBezTo>
                    <a:cubicBezTo>
                      <a:pt x="7030" y="11403"/>
                      <a:pt x="7091" y="11362"/>
                      <a:pt x="7132" y="11341"/>
                    </a:cubicBezTo>
                    <a:cubicBezTo>
                      <a:pt x="7112" y="11300"/>
                      <a:pt x="7071" y="11260"/>
                      <a:pt x="7071" y="11219"/>
                    </a:cubicBezTo>
                    <a:lnTo>
                      <a:pt x="7071" y="11219"/>
                    </a:lnTo>
                    <a:lnTo>
                      <a:pt x="7153" y="11260"/>
                    </a:lnTo>
                    <a:cubicBezTo>
                      <a:pt x="7214" y="11300"/>
                      <a:pt x="7235" y="11321"/>
                      <a:pt x="7173" y="11341"/>
                    </a:cubicBezTo>
                    <a:cubicBezTo>
                      <a:pt x="7132" y="11362"/>
                      <a:pt x="7091" y="11382"/>
                      <a:pt x="7071" y="11403"/>
                    </a:cubicBezTo>
                    <a:cubicBezTo>
                      <a:pt x="7051" y="11423"/>
                      <a:pt x="7051" y="11464"/>
                      <a:pt x="7051" y="11484"/>
                    </a:cubicBezTo>
                    <a:cubicBezTo>
                      <a:pt x="7030" y="11525"/>
                      <a:pt x="7051" y="11566"/>
                      <a:pt x="7112" y="11607"/>
                    </a:cubicBezTo>
                    <a:cubicBezTo>
                      <a:pt x="7153" y="11627"/>
                      <a:pt x="7173" y="11627"/>
                      <a:pt x="7214" y="11648"/>
                    </a:cubicBezTo>
                    <a:cubicBezTo>
                      <a:pt x="7260" y="11602"/>
                      <a:pt x="7329" y="11579"/>
                      <a:pt x="7395" y="11579"/>
                    </a:cubicBezTo>
                    <a:cubicBezTo>
                      <a:pt x="7417" y="11579"/>
                      <a:pt x="7439" y="11581"/>
                      <a:pt x="7459" y="11587"/>
                    </a:cubicBezTo>
                    <a:cubicBezTo>
                      <a:pt x="7506" y="11587"/>
                      <a:pt x="7559" y="11600"/>
                      <a:pt x="7608" y="11600"/>
                    </a:cubicBezTo>
                    <a:cubicBezTo>
                      <a:pt x="7644" y="11600"/>
                      <a:pt x="7678" y="11592"/>
                      <a:pt x="7704" y="11566"/>
                    </a:cubicBezTo>
                    <a:cubicBezTo>
                      <a:pt x="7711" y="11559"/>
                      <a:pt x="7723" y="11557"/>
                      <a:pt x="7736" y="11557"/>
                    </a:cubicBezTo>
                    <a:cubicBezTo>
                      <a:pt x="7764" y="11557"/>
                      <a:pt x="7800" y="11566"/>
                      <a:pt x="7827" y="11566"/>
                    </a:cubicBezTo>
                    <a:cubicBezTo>
                      <a:pt x="7929" y="11587"/>
                      <a:pt x="8011" y="11648"/>
                      <a:pt x="8072" y="11730"/>
                    </a:cubicBezTo>
                    <a:cubicBezTo>
                      <a:pt x="8168" y="11706"/>
                      <a:pt x="8257" y="11696"/>
                      <a:pt x="8347" y="11696"/>
                    </a:cubicBezTo>
                    <a:cubicBezTo>
                      <a:pt x="8410" y="11696"/>
                      <a:pt x="8475" y="11701"/>
                      <a:pt x="8542" y="11709"/>
                    </a:cubicBezTo>
                    <a:cubicBezTo>
                      <a:pt x="8624" y="11709"/>
                      <a:pt x="8685" y="11750"/>
                      <a:pt x="8747" y="11811"/>
                    </a:cubicBezTo>
                    <a:cubicBezTo>
                      <a:pt x="8808" y="11811"/>
                      <a:pt x="8890" y="11791"/>
                      <a:pt x="8951" y="11770"/>
                    </a:cubicBezTo>
                    <a:lnTo>
                      <a:pt x="9012" y="11770"/>
                    </a:lnTo>
                    <a:cubicBezTo>
                      <a:pt x="9074" y="11770"/>
                      <a:pt x="9135" y="11832"/>
                      <a:pt x="9196" y="11852"/>
                    </a:cubicBezTo>
                    <a:cubicBezTo>
                      <a:pt x="9227" y="11862"/>
                      <a:pt x="9252" y="11868"/>
                      <a:pt x="9273" y="11868"/>
                    </a:cubicBezTo>
                    <a:cubicBezTo>
                      <a:pt x="9293" y="11868"/>
                      <a:pt x="9309" y="11862"/>
                      <a:pt x="9319" y="11852"/>
                    </a:cubicBezTo>
                    <a:cubicBezTo>
                      <a:pt x="9349" y="11801"/>
                      <a:pt x="9395" y="11786"/>
                      <a:pt x="9449" y="11786"/>
                    </a:cubicBezTo>
                    <a:cubicBezTo>
                      <a:pt x="9503" y="11786"/>
                      <a:pt x="9564" y="11801"/>
                      <a:pt x="9625" y="11811"/>
                    </a:cubicBezTo>
                    <a:lnTo>
                      <a:pt x="9707" y="11832"/>
                    </a:lnTo>
                    <a:cubicBezTo>
                      <a:pt x="9727" y="11811"/>
                      <a:pt x="9748" y="11791"/>
                      <a:pt x="9789" y="11770"/>
                    </a:cubicBezTo>
                    <a:cubicBezTo>
                      <a:pt x="9789" y="11770"/>
                      <a:pt x="9809" y="11750"/>
                      <a:pt x="9809" y="11730"/>
                    </a:cubicBezTo>
                    <a:cubicBezTo>
                      <a:pt x="9871" y="11689"/>
                      <a:pt x="9809" y="11607"/>
                      <a:pt x="9891" y="11587"/>
                    </a:cubicBezTo>
                    <a:cubicBezTo>
                      <a:pt x="9952" y="11566"/>
                      <a:pt x="10014" y="11546"/>
                      <a:pt x="10095" y="11546"/>
                    </a:cubicBezTo>
                    <a:lnTo>
                      <a:pt x="10054" y="11566"/>
                    </a:lnTo>
                    <a:cubicBezTo>
                      <a:pt x="10014" y="11566"/>
                      <a:pt x="10014" y="11607"/>
                      <a:pt x="10014" y="11627"/>
                    </a:cubicBezTo>
                    <a:cubicBezTo>
                      <a:pt x="9993" y="11648"/>
                      <a:pt x="10054" y="11689"/>
                      <a:pt x="10075" y="11709"/>
                    </a:cubicBezTo>
                    <a:lnTo>
                      <a:pt x="10524" y="11709"/>
                    </a:lnTo>
                    <a:cubicBezTo>
                      <a:pt x="10579" y="11694"/>
                      <a:pt x="10634" y="11687"/>
                      <a:pt x="10687" y="11687"/>
                    </a:cubicBezTo>
                    <a:cubicBezTo>
                      <a:pt x="10774" y="11687"/>
                      <a:pt x="10857" y="11704"/>
                      <a:pt x="10933" y="11730"/>
                    </a:cubicBezTo>
                    <a:cubicBezTo>
                      <a:pt x="11135" y="11744"/>
                      <a:pt x="11338" y="11758"/>
                      <a:pt x="11533" y="11758"/>
                    </a:cubicBezTo>
                    <a:cubicBezTo>
                      <a:pt x="11614" y="11758"/>
                      <a:pt x="11693" y="11756"/>
                      <a:pt x="11771" y="11750"/>
                    </a:cubicBezTo>
                    <a:lnTo>
                      <a:pt x="11812" y="11750"/>
                    </a:lnTo>
                    <a:cubicBezTo>
                      <a:pt x="11853" y="11709"/>
                      <a:pt x="11893" y="11709"/>
                      <a:pt x="11955" y="11709"/>
                    </a:cubicBezTo>
                    <a:cubicBezTo>
                      <a:pt x="11996" y="11709"/>
                      <a:pt x="12037" y="11689"/>
                      <a:pt x="12057" y="11668"/>
                    </a:cubicBezTo>
                    <a:cubicBezTo>
                      <a:pt x="12098" y="11648"/>
                      <a:pt x="12118" y="11627"/>
                      <a:pt x="12159" y="11627"/>
                    </a:cubicBezTo>
                    <a:cubicBezTo>
                      <a:pt x="12159" y="11668"/>
                      <a:pt x="12200" y="11709"/>
                      <a:pt x="12261" y="11730"/>
                    </a:cubicBezTo>
                    <a:cubicBezTo>
                      <a:pt x="12323" y="11709"/>
                      <a:pt x="12384" y="11689"/>
                      <a:pt x="12445" y="11668"/>
                    </a:cubicBezTo>
                    <a:cubicBezTo>
                      <a:pt x="12466" y="11607"/>
                      <a:pt x="12527" y="11566"/>
                      <a:pt x="12588" y="11525"/>
                    </a:cubicBezTo>
                    <a:cubicBezTo>
                      <a:pt x="12588" y="11525"/>
                      <a:pt x="12609" y="11525"/>
                      <a:pt x="12609" y="11546"/>
                    </a:cubicBezTo>
                    <a:cubicBezTo>
                      <a:pt x="12629" y="11566"/>
                      <a:pt x="12650" y="11587"/>
                      <a:pt x="12670" y="11607"/>
                    </a:cubicBezTo>
                    <a:cubicBezTo>
                      <a:pt x="12895" y="11587"/>
                      <a:pt x="13120" y="11566"/>
                      <a:pt x="13344" y="11566"/>
                    </a:cubicBezTo>
                    <a:cubicBezTo>
                      <a:pt x="13610" y="11566"/>
                      <a:pt x="13876" y="11546"/>
                      <a:pt x="14100" y="11546"/>
                    </a:cubicBezTo>
                    <a:cubicBezTo>
                      <a:pt x="14145" y="11512"/>
                      <a:pt x="14197" y="11497"/>
                      <a:pt x="14251" y="11497"/>
                    </a:cubicBezTo>
                    <a:cubicBezTo>
                      <a:pt x="14295" y="11497"/>
                      <a:pt x="14341" y="11507"/>
                      <a:pt x="14386" y="11525"/>
                    </a:cubicBezTo>
                    <a:cubicBezTo>
                      <a:pt x="14407" y="11525"/>
                      <a:pt x="14407" y="11546"/>
                      <a:pt x="14427" y="11546"/>
                    </a:cubicBezTo>
                    <a:cubicBezTo>
                      <a:pt x="14632" y="11566"/>
                      <a:pt x="14816" y="11607"/>
                      <a:pt x="15020" y="11648"/>
                    </a:cubicBezTo>
                    <a:cubicBezTo>
                      <a:pt x="15061" y="11648"/>
                      <a:pt x="15081" y="11668"/>
                      <a:pt x="15122" y="11689"/>
                    </a:cubicBezTo>
                    <a:cubicBezTo>
                      <a:pt x="15142" y="11689"/>
                      <a:pt x="15142" y="11689"/>
                      <a:pt x="15163" y="11668"/>
                    </a:cubicBezTo>
                    <a:cubicBezTo>
                      <a:pt x="15326" y="11648"/>
                      <a:pt x="15469" y="11587"/>
                      <a:pt x="15612" y="11566"/>
                    </a:cubicBezTo>
                    <a:lnTo>
                      <a:pt x="15735" y="11607"/>
                    </a:lnTo>
                    <a:cubicBezTo>
                      <a:pt x="15919" y="11607"/>
                      <a:pt x="16103" y="11689"/>
                      <a:pt x="16246" y="11832"/>
                    </a:cubicBezTo>
                    <a:cubicBezTo>
                      <a:pt x="16552" y="11852"/>
                      <a:pt x="16859" y="11934"/>
                      <a:pt x="17165" y="12057"/>
                    </a:cubicBezTo>
                    <a:cubicBezTo>
                      <a:pt x="17247" y="12097"/>
                      <a:pt x="17329" y="12138"/>
                      <a:pt x="17390" y="12200"/>
                    </a:cubicBezTo>
                    <a:cubicBezTo>
                      <a:pt x="17434" y="12214"/>
                      <a:pt x="17477" y="12228"/>
                      <a:pt x="17520" y="12228"/>
                    </a:cubicBezTo>
                    <a:cubicBezTo>
                      <a:pt x="17538" y="12228"/>
                      <a:pt x="17556" y="12226"/>
                      <a:pt x="17574" y="12220"/>
                    </a:cubicBezTo>
                    <a:cubicBezTo>
                      <a:pt x="17574" y="12220"/>
                      <a:pt x="17574" y="12200"/>
                      <a:pt x="17574" y="12179"/>
                    </a:cubicBezTo>
                    <a:cubicBezTo>
                      <a:pt x="17595" y="12200"/>
                      <a:pt x="17615" y="12220"/>
                      <a:pt x="17656" y="12240"/>
                    </a:cubicBezTo>
                    <a:cubicBezTo>
                      <a:pt x="17697" y="12261"/>
                      <a:pt x="17738" y="12281"/>
                      <a:pt x="17778" y="12302"/>
                    </a:cubicBezTo>
                    <a:lnTo>
                      <a:pt x="17922" y="12302"/>
                    </a:lnTo>
                    <a:cubicBezTo>
                      <a:pt x="17947" y="12327"/>
                      <a:pt x="17980" y="12344"/>
                      <a:pt x="18016" y="12344"/>
                    </a:cubicBezTo>
                    <a:cubicBezTo>
                      <a:pt x="18038" y="12344"/>
                      <a:pt x="18062" y="12338"/>
                      <a:pt x="18085" y="12322"/>
                    </a:cubicBezTo>
                    <a:lnTo>
                      <a:pt x="18126" y="12322"/>
                    </a:lnTo>
                    <a:cubicBezTo>
                      <a:pt x="18248" y="12302"/>
                      <a:pt x="18351" y="12281"/>
                      <a:pt x="18473" y="12261"/>
                    </a:cubicBezTo>
                    <a:cubicBezTo>
                      <a:pt x="18463" y="12189"/>
                      <a:pt x="18504" y="12174"/>
                      <a:pt x="18558" y="12174"/>
                    </a:cubicBezTo>
                    <a:cubicBezTo>
                      <a:pt x="18598" y="12174"/>
                      <a:pt x="18645" y="12183"/>
                      <a:pt x="18684" y="12183"/>
                    </a:cubicBezTo>
                    <a:cubicBezTo>
                      <a:pt x="18696" y="12183"/>
                      <a:pt x="18708" y="12182"/>
                      <a:pt x="18718" y="12179"/>
                    </a:cubicBezTo>
                    <a:cubicBezTo>
                      <a:pt x="18748" y="12209"/>
                      <a:pt x="18800" y="12228"/>
                      <a:pt x="18850" y="12228"/>
                    </a:cubicBezTo>
                    <a:cubicBezTo>
                      <a:pt x="18868" y="12228"/>
                      <a:pt x="18886" y="12225"/>
                      <a:pt x="18902" y="12220"/>
                    </a:cubicBezTo>
                    <a:cubicBezTo>
                      <a:pt x="18964" y="12179"/>
                      <a:pt x="19045" y="12159"/>
                      <a:pt x="19066" y="12077"/>
                    </a:cubicBezTo>
                    <a:cubicBezTo>
                      <a:pt x="19099" y="11956"/>
                      <a:pt x="19114" y="11900"/>
                      <a:pt x="19173" y="11900"/>
                    </a:cubicBezTo>
                    <a:cubicBezTo>
                      <a:pt x="19222" y="11900"/>
                      <a:pt x="19304" y="11940"/>
                      <a:pt x="19454" y="12016"/>
                    </a:cubicBezTo>
                    <a:cubicBezTo>
                      <a:pt x="19454" y="12016"/>
                      <a:pt x="19475" y="12057"/>
                      <a:pt x="19495" y="12057"/>
                    </a:cubicBezTo>
                    <a:lnTo>
                      <a:pt x="19577" y="12057"/>
                    </a:lnTo>
                    <a:cubicBezTo>
                      <a:pt x="19577" y="11995"/>
                      <a:pt x="19638" y="11975"/>
                      <a:pt x="19699" y="11954"/>
                    </a:cubicBezTo>
                    <a:cubicBezTo>
                      <a:pt x="19699" y="11975"/>
                      <a:pt x="19699" y="11995"/>
                      <a:pt x="19699" y="11995"/>
                    </a:cubicBezTo>
                    <a:cubicBezTo>
                      <a:pt x="19658" y="12036"/>
                      <a:pt x="19638" y="12057"/>
                      <a:pt x="19699" y="12097"/>
                    </a:cubicBezTo>
                    <a:cubicBezTo>
                      <a:pt x="19729" y="12127"/>
                      <a:pt x="19759" y="12146"/>
                      <a:pt x="19789" y="12146"/>
                    </a:cubicBezTo>
                    <a:cubicBezTo>
                      <a:pt x="19800" y="12146"/>
                      <a:pt x="19811" y="12144"/>
                      <a:pt x="19822" y="12138"/>
                    </a:cubicBezTo>
                    <a:cubicBezTo>
                      <a:pt x="19924" y="12097"/>
                      <a:pt x="20026" y="12077"/>
                      <a:pt x="20128" y="12057"/>
                    </a:cubicBezTo>
                    <a:cubicBezTo>
                      <a:pt x="20143" y="11986"/>
                      <a:pt x="20205" y="11964"/>
                      <a:pt x="20290" y="11964"/>
                    </a:cubicBezTo>
                    <a:cubicBezTo>
                      <a:pt x="20328" y="11964"/>
                      <a:pt x="20370" y="11968"/>
                      <a:pt x="20414" y="11975"/>
                    </a:cubicBezTo>
                    <a:cubicBezTo>
                      <a:pt x="20476" y="11975"/>
                      <a:pt x="20517" y="11954"/>
                      <a:pt x="20558" y="11914"/>
                    </a:cubicBezTo>
                    <a:cubicBezTo>
                      <a:pt x="20598" y="11873"/>
                      <a:pt x="20660" y="11852"/>
                      <a:pt x="20721" y="11852"/>
                    </a:cubicBezTo>
                    <a:cubicBezTo>
                      <a:pt x="20823" y="11852"/>
                      <a:pt x="20946" y="11873"/>
                      <a:pt x="21068" y="11893"/>
                    </a:cubicBezTo>
                    <a:cubicBezTo>
                      <a:pt x="21072" y="11893"/>
                      <a:pt x="21075" y="11893"/>
                      <a:pt x="21077" y="11893"/>
                    </a:cubicBezTo>
                    <a:lnTo>
                      <a:pt x="21077" y="11893"/>
                    </a:lnTo>
                    <a:cubicBezTo>
                      <a:pt x="21076" y="11897"/>
                      <a:pt x="21078" y="11903"/>
                      <a:pt x="21089" y="11914"/>
                    </a:cubicBezTo>
                    <a:cubicBezTo>
                      <a:pt x="21150" y="11975"/>
                      <a:pt x="21089" y="11975"/>
                      <a:pt x="21089" y="11975"/>
                    </a:cubicBezTo>
                    <a:lnTo>
                      <a:pt x="21068" y="11975"/>
                    </a:lnTo>
                    <a:cubicBezTo>
                      <a:pt x="21273" y="11975"/>
                      <a:pt x="21497" y="12016"/>
                      <a:pt x="21763" y="12036"/>
                    </a:cubicBezTo>
                    <a:lnTo>
                      <a:pt x="22029" y="12036"/>
                    </a:lnTo>
                    <a:lnTo>
                      <a:pt x="22131" y="12016"/>
                    </a:lnTo>
                    <a:cubicBezTo>
                      <a:pt x="22192" y="11995"/>
                      <a:pt x="22233" y="11954"/>
                      <a:pt x="22294" y="11934"/>
                    </a:cubicBezTo>
                    <a:lnTo>
                      <a:pt x="22397" y="11934"/>
                    </a:lnTo>
                    <a:cubicBezTo>
                      <a:pt x="22417" y="11934"/>
                      <a:pt x="22417" y="11954"/>
                      <a:pt x="22417" y="11975"/>
                    </a:cubicBezTo>
                    <a:cubicBezTo>
                      <a:pt x="22540" y="11975"/>
                      <a:pt x="22683" y="11954"/>
                      <a:pt x="22826" y="11954"/>
                    </a:cubicBezTo>
                    <a:cubicBezTo>
                      <a:pt x="23091" y="11934"/>
                      <a:pt x="23337" y="11893"/>
                      <a:pt x="23623" y="11893"/>
                    </a:cubicBezTo>
                    <a:cubicBezTo>
                      <a:pt x="23638" y="11890"/>
                      <a:pt x="23654" y="11889"/>
                      <a:pt x="23670" y="11889"/>
                    </a:cubicBezTo>
                    <a:cubicBezTo>
                      <a:pt x="23780" y="11889"/>
                      <a:pt x="23896" y="11950"/>
                      <a:pt x="23950" y="12057"/>
                    </a:cubicBezTo>
                    <a:cubicBezTo>
                      <a:pt x="24011" y="12036"/>
                      <a:pt x="24072" y="12016"/>
                      <a:pt x="24133" y="11975"/>
                    </a:cubicBezTo>
                    <a:lnTo>
                      <a:pt x="24133" y="11954"/>
                    </a:lnTo>
                    <a:cubicBezTo>
                      <a:pt x="24174" y="11934"/>
                      <a:pt x="24215" y="11914"/>
                      <a:pt x="24256" y="11914"/>
                    </a:cubicBezTo>
                    <a:cubicBezTo>
                      <a:pt x="24460" y="11893"/>
                      <a:pt x="24644" y="11811"/>
                      <a:pt x="24869" y="11791"/>
                    </a:cubicBezTo>
                    <a:cubicBezTo>
                      <a:pt x="24930" y="11791"/>
                      <a:pt x="25033" y="11852"/>
                      <a:pt x="25033" y="11893"/>
                    </a:cubicBezTo>
                    <a:cubicBezTo>
                      <a:pt x="25053" y="11934"/>
                      <a:pt x="25053" y="12016"/>
                      <a:pt x="25073" y="12077"/>
                    </a:cubicBezTo>
                    <a:lnTo>
                      <a:pt x="25094" y="12077"/>
                    </a:lnTo>
                    <a:lnTo>
                      <a:pt x="25380" y="12261"/>
                    </a:lnTo>
                    <a:lnTo>
                      <a:pt x="25482" y="12261"/>
                    </a:lnTo>
                    <a:cubicBezTo>
                      <a:pt x="25605" y="12169"/>
                      <a:pt x="25753" y="12123"/>
                      <a:pt x="25901" y="12123"/>
                    </a:cubicBezTo>
                    <a:cubicBezTo>
                      <a:pt x="26049" y="12123"/>
                      <a:pt x="26197" y="12169"/>
                      <a:pt x="26320" y="12261"/>
                    </a:cubicBezTo>
                    <a:lnTo>
                      <a:pt x="26524" y="12322"/>
                    </a:lnTo>
                    <a:cubicBezTo>
                      <a:pt x="26626" y="12261"/>
                      <a:pt x="26729" y="12240"/>
                      <a:pt x="26851" y="12240"/>
                    </a:cubicBezTo>
                    <a:cubicBezTo>
                      <a:pt x="26892" y="12240"/>
                      <a:pt x="26913" y="12261"/>
                      <a:pt x="26933" y="12281"/>
                    </a:cubicBezTo>
                    <a:cubicBezTo>
                      <a:pt x="26953" y="12281"/>
                      <a:pt x="26953" y="12302"/>
                      <a:pt x="26953" y="12322"/>
                    </a:cubicBezTo>
                    <a:cubicBezTo>
                      <a:pt x="26953" y="12343"/>
                      <a:pt x="26953" y="12383"/>
                      <a:pt x="26933" y="12404"/>
                    </a:cubicBezTo>
                    <a:cubicBezTo>
                      <a:pt x="26913" y="12445"/>
                      <a:pt x="26892" y="12465"/>
                      <a:pt x="26913" y="12506"/>
                    </a:cubicBezTo>
                    <a:cubicBezTo>
                      <a:pt x="26913" y="12527"/>
                      <a:pt x="26933" y="12527"/>
                      <a:pt x="26953" y="12547"/>
                    </a:cubicBezTo>
                    <a:cubicBezTo>
                      <a:pt x="26974" y="12567"/>
                      <a:pt x="26994" y="12588"/>
                      <a:pt x="27015" y="12588"/>
                    </a:cubicBezTo>
                    <a:cubicBezTo>
                      <a:pt x="27045" y="12588"/>
                      <a:pt x="27071" y="12578"/>
                      <a:pt x="27096" y="12578"/>
                    </a:cubicBezTo>
                    <a:cubicBezTo>
                      <a:pt x="27122" y="12578"/>
                      <a:pt x="27148" y="12588"/>
                      <a:pt x="27178" y="12629"/>
                    </a:cubicBezTo>
                    <a:cubicBezTo>
                      <a:pt x="27219" y="12670"/>
                      <a:pt x="27260" y="12710"/>
                      <a:pt x="27321" y="12710"/>
                    </a:cubicBezTo>
                    <a:cubicBezTo>
                      <a:pt x="27403" y="12710"/>
                      <a:pt x="27485" y="12751"/>
                      <a:pt x="27526" y="12833"/>
                    </a:cubicBezTo>
                    <a:cubicBezTo>
                      <a:pt x="27771" y="12894"/>
                      <a:pt x="27996" y="12935"/>
                      <a:pt x="28241" y="12956"/>
                    </a:cubicBezTo>
                    <a:lnTo>
                      <a:pt x="28425" y="12956"/>
                    </a:lnTo>
                    <a:cubicBezTo>
                      <a:pt x="28466" y="12956"/>
                      <a:pt x="28486" y="12915"/>
                      <a:pt x="28527" y="12915"/>
                    </a:cubicBezTo>
                    <a:cubicBezTo>
                      <a:pt x="28558" y="12899"/>
                      <a:pt x="28592" y="12892"/>
                      <a:pt x="28626" y="12892"/>
                    </a:cubicBezTo>
                    <a:cubicBezTo>
                      <a:pt x="28681" y="12892"/>
                      <a:pt x="28734" y="12910"/>
                      <a:pt x="28772" y="12935"/>
                    </a:cubicBezTo>
                    <a:lnTo>
                      <a:pt x="28833" y="12997"/>
                    </a:lnTo>
                    <a:cubicBezTo>
                      <a:pt x="28976" y="12997"/>
                      <a:pt x="29140" y="13017"/>
                      <a:pt x="29283" y="13037"/>
                    </a:cubicBezTo>
                    <a:lnTo>
                      <a:pt x="29405" y="12997"/>
                    </a:lnTo>
                    <a:cubicBezTo>
                      <a:pt x="29446" y="12986"/>
                      <a:pt x="29492" y="12981"/>
                      <a:pt x="29538" y="12981"/>
                    </a:cubicBezTo>
                    <a:cubicBezTo>
                      <a:pt x="29584" y="12981"/>
                      <a:pt x="29630" y="12986"/>
                      <a:pt x="29671" y="12997"/>
                    </a:cubicBezTo>
                    <a:cubicBezTo>
                      <a:pt x="29733" y="13012"/>
                      <a:pt x="29819" y="13051"/>
                      <a:pt x="29874" y="13051"/>
                    </a:cubicBezTo>
                    <a:cubicBezTo>
                      <a:pt x="29892" y="13051"/>
                      <a:pt x="29906" y="13047"/>
                      <a:pt x="29916" y="13037"/>
                    </a:cubicBezTo>
                    <a:cubicBezTo>
                      <a:pt x="29978" y="12997"/>
                      <a:pt x="30100" y="12915"/>
                      <a:pt x="30059" y="12772"/>
                    </a:cubicBezTo>
                    <a:cubicBezTo>
                      <a:pt x="30039" y="12751"/>
                      <a:pt x="30039" y="12751"/>
                      <a:pt x="30039" y="12731"/>
                    </a:cubicBezTo>
                    <a:cubicBezTo>
                      <a:pt x="30018" y="12608"/>
                      <a:pt x="30100" y="12527"/>
                      <a:pt x="30264" y="12527"/>
                    </a:cubicBezTo>
                    <a:cubicBezTo>
                      <a:pt x="30305" y="12527"/>
                      <a:pt x="30345" y="12547"/>
                      <a:pt x="30366" y="12547"/>
                    </a:cubicBezTo>
                    <a:cubicBezTo>
                      <a:pt x="30407" y="12567"/>
                      <a:pt x="30427" y="12608"/>
                      <a:pt x="30468" y="12608"/>
                    </a:cubicBezTo>
                    <a:cubicBezTo>
                      <a:pt x="30529" y="12629"/>
                      <a:pt x="30570" y="12670"/>
                      <a:pt x="30611" y="12710"/>
                    </a:cubicBezTo>
                    <a:cubicBezTo>
                      <a:pt x="30795" y="12608"/>
                      <a:pt x="30979" y="12547"/>
                      <a:pt x="31183" y="12547"/>
                    </a:cubicBezTo>
                    <a:cubicBezTo>
                      <a:pt x="31206" y="12545"/>
                      <a:pt x="31228" y="12544"/>
                      <a:pt x="31251" y="12544"/>
                    </a:cubicBezTo>
                    <a:cubicBezTo>
                      <a:pt x="31452" y="12544"/>
                      <a:pt x="31649" y="12627"/>
                      <a:pt x="31796" y="12792"/>
                    </a:cubicBezTo>
                    <a:lnTo>
                      <a:pt x="31919" y="12833"/>
                    </a:lnTo>
                    <a:cubicBezTo>
                      <a:pt x="32001" y="12792"/>
                      <a:pt x="32082" y="12751"/>
                      <a:pt x="32185" y="12731"/>
                    </a:cubicBezTo>
                    <a:cubicBezTo>
                      <a:pt x="32276" y="12712"/>
                      <a:pt x="32372" y="12702"/>
                      <a:pt x="32469" y="12702"/>
                    </a:cubicBezTo>
                    <a:cubicBezTo>
                      <a:pt x="32587" y="12702"/>
                      <a:pt x="32705" y="12718"/>
                      <a:pt x="32818" y="12751"/>
                    </a:cubicBezTo>
                    <a:cubicBezTo>
                      <a:pt x="32961" y="12670"/>
                      <a:pt x="33104" y="12629"/>
                      <a:pt x="33268" y="12608"/>
                    </a:cubicBezTo>
                    <a:lnTo>
                      <a:pt x="33574" y="12608"/>
                    </a:lnTo>
                    <a:cubicBezTo>
                      <a:pt x="33727" y="12438"/>
                      <a:pt x="34037" y="12353"/>
                      <a:pt x="34360" y="12353"/>
                    </a:cubicBezTo>
                    <a:cubicBezTo>
                      <a:pt x="34425" y="12353"/>
                      <a:pt x="34490" y="12356"/>
                      <a:pt x="34555" y="12363"/>
                    </a:cubicBezTo>
                    <a:cubicBezTo>
                      <a:pt x="34575" y="12343"/>
                      <a:pt x="34616" y="12322"/>
                      <a:pt x="34657" y="12322"/>
                    </a:cubicBezTo>
                    <a:cubicBezTo>
                      <a:pt x="34800" y="12322"/>
                      <a:pt x="34861" y="12220"/>
                      <a:pt x="34943" y="12159"/>
                    </a:cubicBezTo>
                    <a:lnTo>
                      <a:pt x="35086" y="12159"/>
                    </a:lnTo>
                    <a:cubicBezTo>
                      <a:pt x="35127" y="12077"/>
                      <a:pt x="35107" y="11975"/>
                      <a:pt x="35250" y="11975"/>
                    </a:cubicBezTo>
                    <a:lnTo>
                      <a:pt x="35454" y="11852"/>
                    </a:lnTo>
                    <a:cubicBezTo>
                      <a:pt x="35434" y="11811"/>
                      <a:pt x="35413" y="11791"/>
                      <a:pt x="35393" y="11750"/>
                    </a:cubicBezTo>
                    <a:cubicBezTo>
                      <a:pt x="35372" y="11709"/>
                      <a:pt x="35352" y="11668"/>
                      <a:pt x="35331" y="11648"/>
                    </a:cubicBezTo>
                    <a:cubicBezTo>
                      <a:pt x="35353" y="11642"/>
                      <a:pt x="35375" y="11640"/>
                      <a:pt x="35397" y="11640"/>
                    </a:cubicBezTo>
                    <a:cubicBezTo>
                      <a:pt x="35457" y="11640"/>
                      <a:pt x="35517" y="11659"/>
                      <a:pt x="35577" y="11689"/>
                    </a:cubicBezTo>
                    <a:cubicBezTo>
                      <a:pt x="35597" y="11709"/>
                      <a:pt x="35617" y="11750"/>
                      <a:pt x="35658" y="11770"/>
                    </a:cubicBezTo>
                    <a:cubicBezTo>
                      <a:pt x="35740" y="11852"/>
                      <a:pt x="35842" y="11873"/>
                      <a:pt x="35965" y="11873"/>
                    </a:cubicBezTo>
                    <a:cubicBezTo>
                      <a:pt x="36047" y="11852"/>
                      <a:pt x="36128" y="11811"/>
                      <a:pt x="36210" y="11791"/>
                    </a:cubicBezTo>
                    <a:lnTo>
                      <a:pt x="36476" y="11791"/>
                    </a:lnTo>
                    <a:cubicBezTo>
                      <a:pt x="36537" y="11811"/>
                      <a:pt x="36619" y="11873"/>
                      <a:pt x="36680" y="11873"/>
                    </a:cubicBezTo>
                    <a:lnTo>
                      <a:pt x="36782" y="11852"/>
                    </a:lnTo>
                    <a:cubicBezTo>
                      <a:pt x="36884" y="11811"/>
                      <a:pt x="36966" y="11730"/>
                      <a:pt x="36925" y="11627"/>
                    </a:cubicBezTo>
                    <a:cubicBezTo>
                      <a:pt x="36925" y="11607"/>
                      <a:pt x="36925" y="11607"/>
                      <a:pt x="36925" y="11587"/>
                    </a:cubicBezTo>
                    <a:cubicBezTo>
                      <a:pt x="36925" y="11505"/>
                      <a:pt x="36987" y="11444"/>
                      <a:pt x="37109" y="11423"/>
                    </a:cubicBezTo>
                    <a:cubicBezTo>
                      <a:pt x="37177" y="11355"/>
                      <a:pt x="37273" y="11316"/>
                      <a:pt x="37373" y="11316"/>
                    </a:cubicBezTo>
                    <a:cubicBezTo>
                      <a:pt x="37394" y="11316"/>
                      <a:pt x="37415" y="11317"/>
                      <a:pt x="37436" y="11321"/>
                    </a:cubicBezTo>
                    <a:cubicBezTo>
                      <a:pt x="37504" y="11266"/>
                      <a:pt x="37600" y="11239"/>
                      <a:pt x="37692" y="11239"/>
                    </a:cubicBezTo>
                    <a:cubicBezTo>
                      <a:pt x="37738" y="11239"/>
                      <a:pt x="37783" y="11246"/>
                      <a:pt x="37824" y="11260"/>
                    </a:cubicBezTo>
                    <a:cubicBezTo>
                      <a:pt x="38131" y="11341"/>
                      <a:pt x="38315" y="11505"/>
                      <a:pt x="38601" y="11587"/>
                    </a:cubicBezTo>
                    <a:cubicBezTo>
                      <a:pt x="38831" y="11677"/>
                      <a:pt x="38990" y="11708"/>
                      <a:pt x="39122" y="11708"/>
                    </a:cubicBezTo>
                    <a:cubicBezTo>
                      <a:pt x="39377" y="11708"/>
                      <a:pt x="39532" y="11593"/>
                      <a:pt x="39909" y="11566"/>
                    </a:cubicBezTo>
                    <a:cubicBezTo>
                      <a:pt x="39956" y="11560"/>
                      <a:pt x="40004" y="11558"/>
                      <a:pt x="40052" y="11558"/>
                    </a:cubicBezTo>
                    <a:cubicBezTo>
                      <a:pt x="40166" y="11558"/>
                      <a:pt x="40277" y="11572"/>
                      <a:pt x="40379" y="11587"/>
                    </a:cubicBezTo>
                    <a:cubicBezTo>
                      <a:pt x="40419" y="11546"/>
                      <a:pt x="40481" y="11505"/>
                      <a:pt x="40542" y="11505"/>
                    </a:cubicBezTo>
                    <a:lnTo>
                      <a:pt x="40767" y="11464"/>
                    </a:lnTo>
                    <a:cubicBezTo>
                      <a:pt x="40808" y="11423"/>
                      <a:pt x="40849" y="11382"/>
                      <a:pt x="40910" y="11341"/>
                    </a:cubicBezTo>
                    <a:lnTo>
                      <a:pt x="40910" y="0"/>
                    </a:lnTo>
                    <a:close/>
                  </a:path>
                </a:pathLst>
              </a:custGeom>
              <a:solidFill>
                <a:srgbClr val="FFFFFF"/>
              </a:solidFill>
              <a:ln>
                <a:noFill/>
              </a:ln>
              <a:effectLst>
                <a:outerShdw blurRad="185738" dist="57150" dir="264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599;p40"/>
              <p:cNvSpPr/>
              <p:nvPr/>
            </p:nvSpPr>
            <p:spPr>
              <a:xfrm>
                <a:off x="3861575" y="518800"/>
                <a:ext cx="1025325" cy="322875"/>
              </a:xfrm>
              <a:custGeom>
                <a:avLst/>
                <a:gdLst/>
                <a:ahLst/>
                <a:cxnLst/>
                <a:rect l="l" t="t" r="r" b="b"/>
                <a:pathLst>
                  <a:path w="41013" h="12915" extrusionOk="0">
                    <a:moveTo>
                      <a:pt x="1" y="1"/>
                    </a:moveTo>
                    <a:lnTo>
                      <a:pt x="1" y="12241"/>
                    </a:lnTo>
                    <a:cubicBezTo>
                      <a:pt x="47" y="12221"/>
                      <a:pt x="95" y="12212"/>
                      <a:pt x="142" y="12212"/>
                    </a:cubicBezTo>
                    <a:cubicBezTo>
                      <a:pt x="242" y="12212"/>
                      <a:pt x="340" y="12253"/>
                      <a:pt x="410" y="12322"/>
                    </a:cubicBezTo>
                    <a:cubicBezTo>
                      <a:pt x="450" y="12363"/>
                      <a:pt x="471" y="12424"/>
                      <a:pt x="532" y="12465"/>
                    </a:cubicBezTo>
                    <a:cubicBezTo>
                      <a:pt x="553" y="12486"/>
                      <a:pt x="573" y="12486"/>
                      <a:pt x="593" y="12506"/>
                    </a:cubicBezTo>
                    <a:cubicBezTo>
                      <a:pt x="696" y="12506"/>
                      <a:pt x="777" y="12547"/>
                      <a:pt x="839" y="12629"/>
                    </a:cubicBezTo>
                    <a:cubicBezTo>
                      <a:pt x="859" y="12649"/>
                      <a:pt x="900" y="12649"/>
                      <a:pt x="941" y="12649"/>
                    </a:cubicBezTo>
                    <a:cubicBezTo>
                      <a:pt x="1002" y="12629"/>
                      <a:pt x="1043" y="12608"/>
                      <a:pt x="1084" y="12588"/>
                    </a:cubicBezTo>
                    <a:cubicBezTo>
                      <a:pt x="1125" y="12568"/>
                      <a:pt x="1145" y="12547"/>
                      <a:pt x="1145" y="12506"/>
                    </a:cubicBezTo>
                    <a:cubicBezTo>
                      <a:pt x="1179" y="12527"/>
                      <a:pt x="1211" y="12531"/>
                      <a:pt x="1242" y="12531"/>
                    </a:cubicBezTo>
                    <a:cubicBezTo>
                      <a:pt x="1267" y="12531"/>
                      <a:pt x="1291" y="12528"/>
                      <a:pt x="1316" y="12528"/>
                    </a:cubicBezTo>
                    <a:cubicBezTo>
                      <a:pt x="1353" y="12528"/>
                      <a:pt x="1390" y="12535"/>
                      <a:pt x="1431" y="12568"/>
                    </a:cubicBezTo>
                    <a:lnTo>
                      <a:pt x="1554" y="12568"/>
                    </a:lnTo>
                    <a:cubicBezTo>
                      <a:pt x="1717" y="12527"/>
                      <a:pt x="1860" y="12506"/>
                      <a:pt x="2024" y="12506"/>
                    </a:cubicBezTo>
                    <a:cubicBezTo>
                      <a:pt x="2065" y="12527"/>
                      <a:pt x="2126" y="12547"/>
                      <a:pt x="2146" y="12608"/>
                    </a:cubicBezTo>
                    <a:cubicBezTo>
                      <a:pt x="2392" y="12608"/>
                      <a:pt x="2657" y="12711"/>
                      <a:pt x="2698" y="12894"/>
                    </a:cubicBezTo>
                    <a:lnTo>
                      <a:pt x="2902" y="12894"/>
                    </a:lnTo>
                    <a:cubicBezTo>
                      <a:pt x="2902" y="12894"/>
                      <a:pt x="2923" y="12894"/>
                      <a:pt x="2923" y="12874"/>
                    </a:cubicBezTo>
                    <a:cubicBezTo>
                      <a:pt x="2923" y="12813"/>
                      <a:pt x="2964" y="12792"/>
                      <a:pt x="3025" y="12792"/>
                    </a:cubicBezTo>
                    <a:cubicBezTo>
                      <a:pt x="3082" y="12786"/>
                      <a:pt x="3121" y="12782"/>
                      <a:pt x="3152" y="12782"/>
                    </a:cubicBezTo>
                    <a:cubicBezTo>
                      <a:pt x="3221" y="12782"/>
                      <a:pt x="3247" y="12803"/>
                      <a:pt x="3332" y="12874"/>
                    </a:cubicBezTo>
                    <a:lnTo>
                      <a:pt x="3352" y="12915"/>
                    </a:lnTo>
                    <a:cubicBezTo>
                      <a:pt x="3475" y="12854"/>
                      <a:pt x="3577" y="12833"/>
                      <a:pt x="3699" y="12813"/>
                    </a:cubicBezTo>
                    <a:cubicBezTo>
                      <a:pt x="3740" y="12772"/>
                      <a:pt x="3781" y="12751"/>
                      <a:pt x="3822" y="12751"/>
                    </a:cubicBezTo>
                    <a:cubicBezTo>
                      <a:pt x="3904" y="12711"/>
                      <a:pt x="4006" y="12711"/>
                      <a:pt x="4088" y="12711"/>
                    </a:cubicBezTo>
                    <a:cubicBezTo>
                      <a:pt x="4129" y="12711"/>
                      <a:pt x="4149" y="12690"/>
                      <a:pt x="4169" y="12670"/>
                    </a:cubicBezTo>
                    <a:cubicBezTo>
                      <a:pt x="4176" y="12663"/>
                      <a:pt x="4190" y="12661"/>
                      <a:pt x="4206" y="12661"/>
                    </a:cubicBezTo>
                    <a:cubicBezTo>
                      <a:pt x="4240" y="12661"/>
                      <a:pt x="4285" y="12670"/>
                      <a:pt x="4312" y="12670"/>
                    </a:cubicBezTo>
                    <a:cubicBezTo>
                      <a:pt x="4353" y="12670"/>
                      <a:pt x="4435" y="12731"/>
                      <a:pt x="4517" y="12751"/>
                    </a:cubicBezTo>
                    <a:lnTo>
                      <a:pt x="4578" y="12751"/>
                    </a:lnTo>
                    <a:cubicBezTo>
                      <a:pt x="4660" y="12711"/>
                      <a:pt x="4762" y="12649"/>
                      <a:pt x="4864" y="12608"/>
                    </a:cubicBezTo>
                    <a:lnTo>
                      <a:pt x="4864" y="12588"/>
                    </a:lnTo>
                    <a:cubicBezTo>
                      <a:pt x="4864" y="12568"/>
                      <a:pt x="4885" y="12527"/>
                      <a:pt x="4885" y="12506"/>
                    </a:cubicBezTo>
                    <a:cubicBezTo>
                      <a:pt x="4925" y="12404"/>
                      <a:pt x="4987" y="12343"/>
                      <a:pt x="5089" y="12322"/>
                    </a:cubicBezTo>
                    <a:cubicBezTo>
                      <a:pt x="5293" y="12036"/>
                      <a:pt x="5600" y="11811"/>
                      <a:pt x="5968" y="11730"/>
                    </a:cubicBezTo>
                    <a:cubicBezTo>
                      <a:pt x="5927" y="11689"/>
                      <a:pt x="5906" y="11648"/>
                      <a:pt x="5886" y="11607"/>
                    </a:cubicBezTo>
                    <a:cubicBezTo>
                      <a:pt x="5845" y="11525"/>
                      <a:pt x="5845" y="11464"/>
                      <a:pt x="5927" y="11423"/>
                    </a:cubicBezTo>
                    <a:cubicBezTo>
                      <a:pt x="5947" y="11403"/>
                      <a:pt x="5968" y="11382"/>
                      <a:pt x="6008" y="11382"/>
                    </a:cubicBezTo>
                    <a:lnTo>
                      <a:pt x="6070" y="11382"/>
                    </a:lnTo>
                    <a:cubicBezTo>
                      <a:pt x="6090" y="11362"/>
                      <a:pt x="6111" y="11362"/>
                      <a:pt x="6152" y="11341"/>
                    </a:cubicBezTo>
                    <a:lnTo>
                      <a:pt x="6233" y="11341"/>
                    </a:lnTo>
                    <a:cubicBezTo>
                      <a:pt x="6321" y="11341"/>
                      <a:pt x="6393" y="11386"/>
                      <a:pt x="6464" y="11386"/>
                    </a:cubicBezTo>
                    <a:cubicBezTo>
                      <a:pt x="6476" y="11386"/>
                      <a:pt x="6487" y="11385"/>
                      <a:pt x="6499" y="11382"/>
                    </a:cubicBezTo>
                    <a:lnTo>
                      <a:pt x="6499" y="11301"/>
                    </a:lnTo>
                    <a:cubicBezTo>
                      <a:pt x="6513" y="11279"/>
                      <a:pt x="6538" y="11273"/>
                      <a:pt x="6567" y="11273"/>
                    </a:cubicBezTo>
                    <a:cubicBezTo>
                      <a:pt x="6607" y="11273"/>
                      <a:pt x="6654" y="11285"/>
                      <a:pt x="6691" y="11285"/>
                    </a:cubicBezTo>
                    <a:cubicBezTo>
                      <a:pt x="6703" y="11285"/>
                      <a:pt x="6714" y="11283"/>
                      <a:pt x="6724" y="11280"/>
                    </a:cubicBezTo>
                    <a:lnTo>
                      <a:pt x="6765" y="11341"/>
                    </a:lnTo>
                    <a:cubicBezTo>
                      <a:pt x="6867" y="11301"/>
                      <a:pt x="6969" y="11260"/>
                      <a:pt x="7091" y="11260"/>
                    </a:cubicBezTo>
                    <a:cubicBezTo>
                      <a:pt x="7071" y="11239"/>
                      <a:pt x="7051" y="11198"/>
                      <a:pt x="7051" y="11178"/>
                    </a:cubicBezTo>
                    <a:lnTo>
                      <a:pt x="7051" y="11178"/>
                    </a:lnTo>
                    <a:lnTo>
                      <a:pt x="7132" y="11219"/>
                    </a:lnTo>
                    <a:cubicBezTo>
                      <a:pt x="7153" y="11219"/>
                      <a:pt x="7173" y="11239"/>
                      <a:pt x="7173" y="11239"/>
                    </a:cubicBezTo>
                    <a:cubicBezTo>
                      <a:pt x="7275" y="11239"/>
                      <a:pt x="7378" y="11260"/>
                      <a:pt x="7480" y="11301"/>
                    </a:cubicBezTo>
                    <a:cubicBezTo>
                      <a:pt x="7582" y="11341"/>
                      <a:pt x="7664" y="11423"/>
                      <a:pt x="7704" y="11525"/>
                    </a:cubicBezTo>
                    <a:cubicBezTo>
                      <a:pt x="7725" y="11515"/>
                      <a:pt x="7745" y="11510"/>
                      <a:pt x="7763" y="11510"/>
                    </a:cubicBezTo>
                    <a:cubicBezTo>
                      <a:pt x="7781" y="11510"/>
                      <a:pt x="7796" y="11515"/>
                      <a:pt x="7807" y="11525"/>
                    </a:cubicBezTo>
                    <a:cubicBezTo>
                      <a:pt x="7868" y="11546"/>
                      <a:pt x="7929" y="11566"/>
                      <a:pt x="7970" y="11587"/>
                    </a:cubicBezTo>
                    <a:cubicBezTo>
                      <a:pt x="8196" y="11611"/>
                      <a:pt x="8425" y="11622"/>
                      <a:pt x="8654" y="11622"/>
                    </a:cubicBezTo>
                    <a:cubicBezTo>
                      <a:pt x="9007" y="11622"/>
                      <a:pt x="9361" y="11595"/>
                      <a:pt x="9707" y="11546"/>
                    </a:cubicBezTo>
                    <a:lnTo>
                      <a:pt x="9973" y="11546"/>
                    </a:lnTo>
                    <a:cubicBezTo>
                      <a:pt x="10014" y="11525"/>
                      <a:pt x="10054" y="11525"/>
                      <a:pt x="10095" y="11525"/>
                    </a:cubicBezTo>
                    <a:lnTo>
                      <a:pt x="10054" y="11546"/>
                    </a:lnTo>
                    <a:cubicBezTo>
                      <a:pt x="10177" y="11566"/>
                      <a:pt x="10320" y="11628"/>
                      <a:pt x="10422" y="11709"/>
                    </a:cubicBezTo>
                    <a:lnTo>
                      <a:pt x="10524" y="11689"/>
                    </a:lnTo>
                    <a:cubicBezTo>
                      <a:pt x="10582" y="11673"/>
                      <a:pt x="10641" y="11666"/>
                      <a:pt x="10699" y="11666"/>
                    </a:cubicBezTo>
                    <a:cubicBezTo>
                      <a:pt x="10869" y="11666"/>
                      <a:pt x="11036" y="11731"/>
                      <a:pt x="11158" y="11852"/>
                    </a:cubicBezTo>
                    <a:cubicBezTo>
                      <a:pt x="11250" y="11842"/>
                      <a:pt x="11337" y="11837"/>
                      <a:pt x="11421" y="11837"/>
                    </a:cubicBezTo>
                    <a:cubicBezTo>
                      <a:pt x="11505" y="11837"/>
                      <a:pt x="11587" y="11842"/>
                      <a:pt x="11669" y="11852"/>
                    </a:cubicBezTo>
                    <a:lnTo>
                      <a:pt x="11648" y="11771"/>
                    </a:lnTo>
                    <a:lnTo>
                      <a:pt x="11812" y="11730"/>
                    </a:lnTo>
                    <a:cubicBezTo>
                      <a:pt x="11842" y="11700"/>
                      <a:pt x="11883" y="11681"/>
                      <a:pt x="11926" y="11681"/>
                    </a:cubicBezTo>
                    <a:cubicBezTo>
                      <a:pt x="11942" y="11681"/>
                      <a:pt x="11959" y="11683"/>
                      <a:pt x="11975" y="11689"/>
                    </a:cubicBezTo>
                    <a:cubicBezTo>
                      <a:pt x="11996" y="11668"/>
                      <a:pt x="12037" y="11668"/>
                      <a:pt x="12077" y="11648"/>
                    </a:cubicBezTo>
                    <a:cubicBezTo>
                      <a:pt x="12098" y="11628"/>
                      <a:pt x="12139" y="11607"/>
                      <a:pt x="12180" y="11607"/>
                    </a:cubicBezTo>
                    <a:cubicBezTo>
                      <a:pt x="12180" y="11648"/>
                      <a:pt x="12200" y="11689"/>
                      <a:pt x="12261" y="11709"/>
                    </a:cubicBezTo>
                    <a:cubicBezTo>
                      <a:pt x="12323" y="11689"/>
                      <a:pt x="12384" y="11668"/>
                      <a:pt x="12445" y="11648"/>
                    </a:cubicBezTo>
                    <a:cubicBezTo>
                      <a:pt x="12466" y="11587"/>
                      <a:pt x="12547" y="11546"/>
                      <a:pt x="12588" y="11505"/>
                    </a:cubicBezTo>
                    <a:lnTo>
                      <a:pt x="12609" y="11505"/>
                    </a:lnTo>
                    <a:lnTo>
                      <a:pt x="12670" y="11566"/>
                    </a:lnTo>
                    <a:cubicBezTo>
                      <a:pt x="12895" y="11546"/>
                      <a:pt x="13120" y="11525"/>
                      <a:pt x="13344" y="11525"/>
                    </a:cubicBezTo>
                    <a:cubicBezTo>
                      <a:pt x="13630" y="11525"/>
                      <a:pt x="13876" y="11505"/>
                      <a:pt x="14121" y="11505"/>
                    </a:cubicBezTo>
                    <a:cubicBezTo>
                      <a:pt x="14171" y="11480"/>
                      <a:pt x="14230" y="11462"/>
                      <a:pt x="14286" y="11462"/>
                    </a:cubicBezTo>
                    <a:cubicBezTo>
                      <a:pt x="14321" y="11462"/>
                      <a:pt x="14355" y="11469"/>
                      <a:pt x="14386" y="11484"/>
                    </a:cubicBezTo>
                    <a:cubicBezTo>
                      <a:pt x="14407" y="11484"/>
                      <a:pt x="14427" y="11505"/>
                      <a:pt x="14448" y="11525"/>
                    </a:cubicBezTo>
                    <a:cubicBezTo>
                      <a:pt x="14632" y="11525"/>
                      <a:pt x="14836" y="11566"/>
                      <a:pt x="15020" y="11607"/>
                    </a:cubicBezTo>
                    <a:cubicBezTo>
                      <a:pt x="15061" y="11628"/>
                      <a:pt x="15102" y="11628"/>
                      <a:pt x="15142" y="11648"/>
                    </a:cubicBezTo>
                    <a:lnTo>
                      <a:pt x="15183" y="11648"/>
                    </a:lnTo>
                    <a:cubicBezTo>
                      <a:pt x="15326" y="11607"/>
                      <a:pt x="15469" y="11566"/>
                      <a:pt x="15612" y="11525"/>
                    </a:cubicBezTo>
                    <a:lnTo>
                      <a:pt x="15735" y="11566"/>
                    </a:lnTo>
                    <a:cubicBezTo>
                      <a:pt x="15939" y="11566"/>
                      <a:pt x="16123" y="11648"/>
                      <a:pt x="16246" y="11791"/>
                    </a:cubicBezTo>
                    <a:cubicBezTo>
                      <a:pt x="16573" y="11832"/>
                      <a:pt x="16879" y="11893"/>
                      <a:pt x="17165" y="12036"/>
                    </a:cubicBezTo>
                    <a:cubicBezTo>
                      <a:pt x="17268" y="12057"/>
                      <a:pt x="17329" y="12118"/>
                      <a:pt x="17411" y="12179"/>
                    </a:cubicBezTo>
                    <a:cubicBezTo>
                      <a:pt x="17452" y="12200"/>
                      <a:pt x="17513" y="12200"/>
                      <a:pt x="17574" y="12200"/>
                    </a:cubicBezTo>
                    <a:cubicBezTo>
                      <a:pt x="17574" y="12179"/>
                      <a:pt x="17574" y="12159"/>
                      <a:pt x="17574" y="12159"/>
                    </a:cubicBezTo>
                    <a:cubicBezTo>
                      <a:pt x="17595" y="12179"/>
                      <a:pt x="17635" y="12200"/>
                      <a:pt x="17656" y="12200"/>
                    </a:cubicBezTo>
                    <a:cubicBezTo>
                      <a:pt x="17697" y="12241"/>
                      <a:pt x="17758" y="12241"/>
                      <a:pt x="17799" y="12261"/>
                    </a:cubicBezTo>
                    <a:lnTo>
                      <a:pt x="17942" y="12261"/>
                    </a:lnTo>
                    <a:cubicBezTo>
                      <a:pt x="17964" y="12295"/>
                      <a:pt x="17993" y="12310"/>
                      <a:pt x="18021" y="12310"/>
                    </a:cubicBezTo>
                    <a:cubicBezTo>
                      <a:pt x="18044" y="12310"/>
                      <a:pt x="18067" y="12300"/>
                      <a:pt x="18085" y="12281"/>
                    </a:cubicBezTo>
                    <a:lnTo>
                      <a:pt x="18126" y="12281"/>
                    </a:lnTo>
                    <a:cubicBezTo>
                      <a:pt x="18248" y="12261"/>
                      <a:pt x="18371" y="12241"/>
                      <a:pt x="18473" y="12220"/>
                    </a:cubicBezTo>
                    <a:cubicBezTo>
                      <a:pt x="18463" y="12149"/>
                      <a:pt x="18504" y="12133"/>
                      <a:pt x="18558" y="12133"/>
                    </a:cubicBezTo>
                    <a:cubicBezTo>
                      <a:pt x="18598" y="12133"/>
                      <a:pt x="18645" y="12142"/>
                      <a:pt x="18684" y="12142"/>
                    </a:cubicBezTo>
                    <a:cubicBezTo>
                      <a:pt x="18696" y="12142"/>
                      <a:pt x="18708" y="12141"/>
                      <a:pt x="18718" y="12138"/>
                    </a:cubicBezTo>
                    <a:cubicBezTo>
                      <a:pt x="18763" y="12168"/>
                      <a:pt x="18808" y="12187"/>
                      <a:pt x="18853" y="12187"/>
                    </a:cubicBezTo>
                    <a:cubicBezTo>
                      <a:pt x="18870" y="12187"/>
                      <a:pt x="18886" y="12185"/>
                      <a:pt x="18902" y="12179"/>
                    </a:cubicBezTo>
                    <a:cubicBezTo>
                      <a:pt x="18984" y="12138"/>
                      <a:pt x="19045" y="12118"/>
                      <a:pt x="19066" y="12036"/>
                    </a:cubicBezTo>
                    <a:cubicBezTo>
                      <a:pt x="19108" y="11921"/>
                      <a:pt x="19128" y="11870"/>
                      <a:pt x="19180" y="11870"/>
                    </a:cubicBezTo>
                    <a:cubicBezTo>
                      <a:pt x="19228" y="11870"/>
                      <a:pt x="19305" y="11916"/>
                      <a:pt x="19454" y="11995"/>
                    </a:cubicBezTo>
                    <a:cubicBezTo>
                      <a:pt x="19475" y="11995"/>
                      <a:pt x="19495" y="12016"/>
                      <a:pt x="19495" y="12016"/>
                    </a:cubicBezTo>
                    <a:lnTo>
                      <a:pt x="19577" y="12016"/>
                    </a:lnTo>
                    <a:cubicBezTo>
                      <a:pt x="19577" y="11954"/>
                      <a:pt x="19638" y="11934"/>
                      <a:pt x="19720" y="11934"/>
                    </a:cubicBezTo>
                    <a:cubicBezTo>
                      <a:pt x="19720" y="11934"/>
                      <a:pt x="19699" y="11954"/>
                      <a:pt x="19699" y="11975"/>
                    </a:cubicBezTo>
                    <a:cubicBezTo>
                      <a:pt x="19679" y="11995"/>
                      <a:pt x="19658" y="12016"/>
                      <a:pt x="19699" y="12057"/>
                    </a:cubicBezTo>
                    <a:cubicBezTo>
                      <a:pt x="19729" y="12087"/>
                      <a:pt x="19770" y="12106"/>
                      <a:pt x="19806" y="12106"/>
                    </a:cubicBezTo>
                    <a:cubicBezTo>
                      <a:pt x="19819" y="12106"/>
                      <a:pt x="19831" y="12103"/>
                      <a:pt x="19842" y="12098"/>
                    </a:cubicBezTo>
                    <a:cubicBezTo>
                      <a:pt x="19924" y="12057"/>
                      <a:pt x="20026" y="12036"/>
                      <a:pt x="20128" y="12036"/>
                    </a:cubicBezTo>
                    <a:cubicBezTo>
                      <a:pt x="20159" y="11944"/>
                      <a:pt x="20236" y="11933"/>
                      <a:pt x="20324" y="11933"/>
                    </a:cubicBezTo>
                    <a:cubicBezTo>
                      <a:pt x="20353" y="11933"/>
                      <a:pt x="20384" y="11934"/>
                      <a:pt x="20414" y="11934"/>
                    </a:cubicBezTo>
                    <a:cubicBezTo>
                      <a:pt x="20476" y="11934"/>
                      <a:pt x="20537" y="11914"/>
                      <a:pt x="20578" y="11873"/>
                    </a:cubicBezTo>
                    <a:cubicBezTo>
                      <a:pt x="20608" y="11843"/>
                      <a:pt x="20638" y="11824"/>
                      <a:pt x="20676" y="11824"/>
                    </a:cubicBezTo>
                    <a:cubicBezTo>
                      <a:pt x="20690" y="11824"/>
                      <a:pt x="20705" y="11826"/>
                      <a:pt x="20721" y="11832"/>
                    </a:cubicBezTo>
                    <a:lnTo>
                      <a:pt x="21068" y="11852"/>
                    </a:lnTo>
                    <a:cubicBezTo>
                      <a:pt x="21130" y="11852"/>
                      <a:pt x="21048" y="11852"/>
                      <a:pt x="21109" y="11893"/>
                    </a:cubicBezTo>
                    <a:cubicBezTo>
                      <a:pt x="21150" y="11934"/>
                      <a:pt x="21109" y="11954"/>
                      <a:pt x="21109" y="11954"/>
                    </a:cubicBezTo>
                    <a:lnTo>
                      <a:pt x="21068" y="11954"/>
                    </a:lnTo>
                    <a:cubicBezTo>
                      <a:pt x="21293" y="11954"/>
                      <a:pt x="21518" y="11995"/>
                      <a:pt x="21784" y="11995"/>
                    </a:cubicBezTo>
                    <a:lnTo>
                      <a:pt x="22029" y="11995"/>
                    </a:lnTo>
                    <a:cubicBezTo>
                      <a:pt x="22070" y="11995"/>
                      <a:pt x="22111" y="11975"/>
                      <a:pt x="22151" y="11975"/>
                    </a:cubicBezTo>
                    <a:cubicBezTo>
                      <a:pt x="22192" y="11954"/>
                      <a:pt x="22254" y="11914"/>
                      <a:pt x="22294" y="11893"/>
                    </a:cubicBezTo>
                    <a:lnTo>
                      <a:pt x="22397" y="11893"/>
                    </a:lnTo>
                    <a:cubicBezTo>
                      <a:pt x="22417" y="11914"/>
                      <a:pt x="22417" y="11914"/>
                      <a:pt x="22417" y="11934"/>
                    </a:cubicBezTo>
                    <a:cubicBezTo>
                      <a:pt x="22417" y="11934"/>
                      <a:pt x="22417" y="11954"/>
                      <a:pt x="22417" y="11954"/>
                    </a:cubicBezTo>
                    <a:cubicBezTo>
                      <a:pt x="22560" y="11954"/>
                      <a:pt x="22703" y="11934"/>
                      <a:pt x="22846" y="11934"/>
                    </a:cubicBezTo>
                    <a:cubicBezTo>
                      <a:pt x="23091" y="11914"/>
                      <a:pt x="23357" y="11873"/>
                      <a:pt x="23623" y="11852"/>
                    </a:cubicBezTo>
                    <a:cubicBezTo>
                      <a:pt x="23638" y="11850"/>
                      <a:pt x="23652" y="11849"/>
                      <a:pt x="23667" y="11849"/>
                    </a:cubicBezTo>
                    <a:cubicBezTo>
                      <a:pt x="23791" y="11849"/>
                      <a:pt x="23895" y="11924"/>
                      <a:pt x="23950" y="12016"/>
                    </a:cubicBezTo>
                    <a:lnTo>
                      <a:pt x="24133" y="11954"/>
                    </a:lnTo>
                    <a:lnTo>
                      <a:pt x="24133" y="11934"/>
                    </a:lnTo>
                    <a:cubicBezTo>
                      <a:pt x="24174" y="11914"/>
                      <a:pt x="24215" y="11893"/>
                      <a:pt x="24256" y="11873"/>
                    </a:cubicBezTo>
                    <a:cubicBezTo>
                      <a:pt x="24481" y="11852"/>
                      <a:pt x="24644" y="11791"/>
                      <a:pt x="24869" y="11771"/>
                    </a:cubicBezTo>
                    <a:cubicBezTo>
                      <a:pt x="24951" y="11771"/>
                      <a:pt x="25012" y="11811"/>
                      <a:pt x="25053" y="11873"/>
                    </a:cubicBezTo>
                    <a:cubicBezTo>
                      <a:pt x="25053" y="11934"/>
                      <a:pt x="25073" y="11995"/>
                      <a:pt x="25073" y="12057"/>
                    </a:cubicBezTo>
                    <a:lnTo>
                      <a:pt x="25114" y="12057"/>
                    </a:lnTo>
                    <a:cubicBezTo>
                      <a:pt x="25196" y="12118"/>
                      <a:pt x="25298" y="12179"/>
                      <a:pt x="25380" y="12241"/>
                    </a:cubicBezTo>
                    <a:lnTo>
                      <a:pt x="25503" y="12241"/>
                    </a:lnTo>
                    <a:cubicBezTo>
                      <a:pt x="25625" y="12149"/>
                      <a:pt x="25768" y="12103"/>
                      <a:pt x="25911" y="12103"/>
                    </a:cubicBezTo>
                    <a:cubicBezTo>
                      <a:pt x="26054" y="12103"/>
                      <a:pt x="26197" y="12149"/>
                      <a:pt x="26320" y="12241"/>
                    </a:cubicBezTo>
                    <a:lnTo>
                      <a:pt x="26545" y="12281"/>
                    </a:lnTo>
                    <a:cubicBezTo>
                      <a:pt x="26647" y="12241"/>
                      <a:pt x="26749" y="12200"/>
                      <a:pt x="26851" y="12200"/>
                    </a:cubicBezTo>
                    <a:cubicBezTo>
                      <a:pt x="26872" y="12200"/>
                      <a:pt x="26933" y="12241"/>
                      <a:pt x="26953" y="12261"/>
                    </a:cubicBezTo>
                    <a:cubicBezTo>
                      <a:pt x="26953" y="12261"/>
                      <a:pt x="26974" y="12281"/>
                      <a:pt x="26974" y="12281"/>
                    </a:cubicBezTo>
                    <a:cubicBezTo>
                      <a:pt x="26974" y="12322"/>
                      <a:pt x="26953" y="12363"/>
                      <a:pt x="26933" y="12384"/>
                    </a:cubicBezTo>
                    <a:cubicBezTo>
                      <a:pt x="26933" y="12404"/>
                      <a:pt x="26913" y="12424"/>
                      <a:pt x="26913" y="12465"/>
                    </a:cubicBezTo>
                    <a:cubicBezTo>
                      <a:pt x="26933" y="12486"/>
                      <a:pt x="26953" y="12506"/>
                      <a:pt x="26953" y="12527"/>
                    </a:cubicBezTo>
                    <a:cubicBezTo>
                      <a:pt x="26974" y="12547"/>
                      <a:pt x="27015" y="12568"/>
                      <a:pt x="27035" y="12568"/>
                    </a:cubicBezTo>
                    <a:cubicBezTo>
                      <a:pt x="27062" y="12568"/>
                      <a:pt x="27090" y="12549"/>
                      <a:pt x="27117" y="12549"/>
                    </a:cubicBezTo>
                    <a:cubicBezTo>
                      <a:pt x="27130" y="12549"/>
                      <a:pt x="27144" y="12554"/>
                      <a:pt x="27158" y="12568"/>
                    </a:cubicBezTo>
                    <a:cubicBezTo>
                      <a:pt x="27505" y="12588"/>
                      <a:pt x="27852" y="12670"/>
                      <a:pt x="28179" y="12772"/>
                    </a:cubicBezTo>
                    <a:cubicBezTo>
                      <a:pt x="28264" y="12704"/>
                      <a:pt x="28363" y="12664"/>
                      <a:pt x="28475" y="12664"/>
                    </a:cubicBezTo>
                    <a:cubicBezTo>
                      <a:pt x="28499" y="12664"/>
                      <a:pt x="28523" y="12666"/>
                      <a:pt x="28547" y="12670"/>
                    </a:cubicBezTo>
                    <a:cubicBezTo>
                      <a:pt x="28797" y="12716"/>
                      <a:pt x="28892" y="12799"/>
                      <a:pt x="29068" y="12799"/>
                    </a:cubicBezTo>
                    <a:cubicBezTo>
                      <a:pt x="29123" y="12799"/>
                      <a:pt x="29185" y="12791"/>
                      <a:pt x="29262" y="12772"/>
                    </a:cubicBezTo>
                    <a:cubicBezTo>
                      <a:pt x="29487" y="12690"/>
                      <a:pt x="29712" y="12670"/>
                      <a:pt x="29957" y="12670"/>
                    </a:cubicBezTo>
                    <a:lnTo>
                      <a:pt x="30059" y="12670"/>
                    </a:lnTo>
                    <a:cubicBezTo>
                      <a:pt x="30059" y="12568"/>
                      <a:pt x="30141" y="12486"/>
                      <a:pt x="30284" y="12486"/>
                    </a:cubicBezTo>
                    <a:cubicBezTo>
                      <a:pt x="30325" y="12486"/>
                      <a:pt x="30345" y="12506"/>
                      <a:pt x="30386" y="12506"/>
                    </a:cubicBezTo>
                    <a:cubicBezTo>
                      <a:pt x="30427" y="12527"/>
                      <a:pt x="30448" y="12568"/>
                      <a:pt x="30468" y="12568"/>
                    </a:cubicBezTo>
                    <a:cubicBezTo>
                      <a:pt x="30529" y="12588"/>
                      <a:pt x="30591" y="12629"/>
                      <a:pt x="30632" y="12670"/>
                    </a:cubicBezTo>
                    <a:cubicBezTo>
                      <a:pt x="30795" y="12568"/>
                      <a:pt x="30999" y="12506"/>
                      <a:pt x="31204" y="12506"/>
                    </a:cubicBezTo>
                    <a:cubicBezTo>
                      <a:pt x="31226" y="12504"/>
                      <a:pt x="31249" y="12503"/>
                      <a:pt x="31271" y="12503"/>
                    </a:cubicBezTo>
                    <a:cubicBezTo>
                      <a:pt x="31473" y="12503"/>
                      <a:pt x="31668" y="12586"/>
                      <a:pt x="31796" y="12751"/>
                    </a:cubicBezTo>
                    <a:lnTo>
                      <a:pt x="31939" y="12792"/>
                    </a:lnTo>
                    <a:cubicBezTo>
                      <a:pt x="32021" y="12751"/>
                      <a:pt x="32103" y="12711"/>
                      <a:pt x="32185" y="12690"/>
                    </a:cubicBezTo>
                    <a:cubicBezTo>
                      <a:pt x="32270" y="12674"/>
                      <a:pt x="32356" y="12668"/>
                      <a:pt x="32441" y="12668"/>
                    </a:cubicBezTo>
                    <a:cubicBezTo>
                      <a:pt x="32578" y="12668"/>
                      <a:pt x="32712" y="12685"/>
                      <a:pt x="32838" y="12711"/>
                    </a:cubicBezTo>
                    <a:cubicBezTo>
                      <a:pt x="32981" y="12649"/>
                      <a:pt x="33124" y="12588"/>
                      <a:pt x="33268" y="12568"/>
                    </a:cubicBezTo>
                    <a:lnTo>
                      <a:pt x="33574" y="12568"/>
                    </a:lnTo>
                    <a:cubicBezTo>
                      <a:pt x="33727" y="12397"/>
                      <a:pt x="34051" y="12312"/>
                      <a:pt x="34379" y="12312"/>
                    </a:cubicBezTo>
                    <a:cubicBezTo>
                      <a:pt x="34445" y="12312"/>
                      <a:pt x="34511" y="12315"/>
                      <a:pt x="34575" y="12322"/>
                    </a:cubicBezTo>
                    <a:lnTo>
                      <a:pt x="34596" y="12302"/>
                    </a:lnTo>
                    <a:cubicBezTo>
                      <a:pt x="34657" y="12077"/>
                      <a:pt x="34861" y="11934"/>
                      <a:pt x="35168" y="11873"/>
                    </a:cubicBezTo>
                    <a:lnTo>
                      <a:pt x="35372" y="11873"/>
                    </a:lnTo>
                    <a:lnTo>
                      <a:pt x="35474" y="11811"/>
                    </a:lnTo>
                    <a:cubicBezTo>
                      <a:pt x="35434" y="11771"/>
                      <a:pt x="35413" y="11750"/>
                      <a:pt x="35393" y="11709"/>
                    </a:cubicBezTo>
                    <a:cubicBezTo>
                      <a:pt x="35393" y="11668"/>
                      <a:pt x="35372" y="11628"/>
                      <a:pt x="35352" y="11607"/>
                    </a:cubicBezTo>
                    <a:cubicBezTo>
                      <a:pt x="35377" y="11597"/>
                      <a:pt x="35405" y="11592"/>
                      <a:pt x="35434" y="11592"/>
                    </a:cubicBezTo>
                    <a:cubicBezTo>
                      <a:pt x="35520" y="11592"/>
                      <a:pt x="35612" y="11638"/>
                      <a:pt x="35658" y="11730"/>
                    </a:cubicBezTo>
                    <a:cubicBezTo>
                      <a:pt x="35679" y="11750"/>
                      <a:pt x="35699" y="11771"/>
                      <a:pt x="35740" y="11791"/>
                    </a:cubicBezTo>
                    <a:cubicBezTo>
                      <a:pt x="35760" y="11811"/>
                      <a:pt x="35781" y="11832"/>
                      <a:pt x="35801" y="11852"/>
                    </a:cubicBezTo>
                    <a:cubicBezTo>
                      <a:pt x="36011" y="11822"/>
                      <a:pt x="36209" y="11803"/>
                      <a:pt x="36405" y="11803"/>
                    </a:cubicBezTo>
                    <a:cubicBezTo>
                      <a:pt x="36476" y="11803"/>
                      <a:pt x="36548" y="11806"/>
                      <a:pt x="36619" y="11811"/>
                    </a:cubicBezTo>
                    <a:cubicBezTo>
                      <a:pt x="36660" y="11689"/>
                      <a:pt x="36762" y="11607"/>
                      <a:pt x="36884" y="11566"/>
                    </a:cubicBezTo>
                    <a:cubicBezTo>
                      <a:pt x="36925" y="11566"/>
                      <a:pt x="36987" y="11546"/>
                      <a:pt x="37048" y="11546"/>
                    </a:cubicBezTo>
                    <a:cubicBezTo>
                      <a:pt x="37068" y="11505"/>
                      <a:pt x="37130" y="11464"/>
                      <a:pt x="37191" y="11444"/>
                    </a:cubicBezTo>
                    <a:cubicBezTo>
                      <a:pt x="37258" y="11393"/>
                      <a:pt x="37367" y="11357"/>
                      <a:pt x="37472" y="11357"/>
                    </a:cubicBezTo>
                    <a:cubicBezTo>
                      <a:pt x="37494" y="11357"/>
                      <a:pt x="37517" y="11358"/>
                      <a:pt x="37538" y="11362"/>
                    </a:cubicBezTo>
                    <a:cubicBezTo>
                      <a:pt x="37606" y="11307"/>
                      <a:pt x="37693" y="11280"/>
                      <a:pt x="37785" y="11280"/>
                    </a:cubicBezTo>
                    <a:cubicBezTo>
                      <a:pt x="37831" y="11280"/>
                      <a:pt x="37879" y="11287"/>
                      <a:pt x="37926" y="11301"/>
                    </a:cubicBezTo>
                    <a:cubicBezTo>
                      <a:pt x="38213" y="11382"/>
                      <a:pt x="38396" y="11546"/>
                      <a:pt x="38683" y="11628"/>
                    </a:cubicBezTo>
                    <a:cubicBezTo>
                      <a:pt x="38920" y="11718"/>
                      <a:pt x="39083" y="11749"/>
                      <a:pt x="39218" y="11749"/>
                    </a:cubicBezTo>
                    <a:cubicBezTo>
                      <a:pt x="39476" y="11749"/>
                      <a:pt x="39627" y="11634"/>
                      <a:pt x="39990" y="11607"/>
                    </a:cubicBezTo>
                    <a:cubicBezTo>
                      <a:pt x="40038" y="11601"/>
                      <a:pt x="40086" y="11599"/>
                      <a:pt x="40134" y="11599"/>
                    </a:cubicBezTo>
                    <a:cubicBezTo>
                      <a:pt x="40250" y="11599"/>
                      <a:pt x="40365" y="11613"/>
                      <a:pt x="40481" y="11628"/>
                    </a:cubicBezTo>
                    <a:cubicBezTo>
                      <a:pt x="40522" y="11566"/>
                      <a:pt x="40562" y="11546"/>
                      <a:pt x="40624" y="11525"/>
                    </a:cubicBezTo>
                    <a:lnTo>
                      <a:pt x="40849" y="11505"/>
                    </a:lnTo>
                    <a:cubicBezTo>
                      <a:pt x="40889" y="11444"/>
                      <a:pt x="40951" y="11403"/>
                      <a:pt x="41012" y="11382"/>
                    </a:cubicBezTo>
                    <a:lnTo>
                      <a:pt x="41012" y="1"/>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00;p40"/>
              <p:cNvSpPr/>
              <p:nvPr/>
            </p:nvSpPr>
            <p:spPr>
              <a:xfrm>
                <a:off x="3861575" y="831450"/>
                <a:ext cx="2075" cy="6150"/>
              </a:xfrm>
              <a:custGeom>
                <a:avLst/>
                <a:gdLst/>
                <a:ahLst/>
                <a:cxnLst/>
                <a:rect l="l" t="t" r="r" b="b"/>
                <a:pathLst>
                  <a:path w="83" h="246" extrusionOk="0">
                    <a:moveTo>
                      <a:pt x="1" y="0"/>
                    </a:moveTo>
                    <a:lnTo>
                      <a:pt x="1" y="245"/>
                    </a:lnTo>
                    <a:cubicBezTo>
                      <a:pt x="21" y="205"/>
                      <a:pt x="62" y="184"/>
                      <a:pt x="83" y="164"/>
                    </a:cubicBezTo>
                    <a:cubicBezTo>
                      <a:pt x="83" y="123"/>
                      <a:pt x="83" y="82"/>
                      <a:pt x="62" y="62"/>
                    </a:cubicBezTo>
                    <a:cubicBezTo>
                      <a:pt x="42" y="41"/>
                      <a:pt x="21" y="21"/>
                      <a:pt x="1" y="0"/>
                    </a:cubicBezTo>
                    <a:close/>
                  </a:path>
                </a:pathLst>
              </a:custGeom>
              <a:solidFill>
                <a:srgbClr val="FFFFFF"/>
              </a:solidFill>
              <a:ln w="5625" cap="flat" cmpd="sng">
                <a:solidFill>
                  <a:srgbClr val="222221"/>
                </a:solidFill>
                <a:prstDash val="solid"/>
                <a:miter lim="2043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1603;p40"/>
            <p:cNvSpPr/>
            <p:nvPr/>
          </p:nvSpPr>
          <p:spPr>
            <a:xfrm>
              <a:off x="1007909" y="82685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4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223598" y="-1546367"/>
            <a:ext cx="3506336" cy="5001491"/>
          </a:xfrm>
          <a:prstGeom prst="rect">
            <a:avLst/>
          </a:prstGeom>
        </p:spPr>
      </p:pic>
      <p:sp>
        <p:nvSpPr>
          <p:cNvPr id="11" name="TextBox 10"/>
          <p:cNvSpPr txBox="1"/>
          <p:nvPr/>
        </p:nvSpPr>
        <p:spPr>
          <a:xfrm>
            <a:off x="1294550" y="1548038"/>
            <a:ext cx="1980209" cy="4039054"/>
          </a:xfrm>
          <a:prstGeom prst="rect">
            <a:avLst/>
          </a:prstGeom>
          <a:noFill/>
        </p:spPr>
        <p:txBody>
          <a:bodyPr wrap="square" rtlCol="0">
            <a:spAutoFit/>
          </a:bodyPr>
          <a:lstStyle/>
          <a:p>
            <a:pPr>
              <a:lnSpc>
                <a:spcPct val="150000"/>
              </a:lnSpc>
            </a:pPr>
            <a:r>
              <a:rPr lang="en-US" sz="6000">
                <a:solidFill>
                  <a:srgbClr val="002060"/>
                </a:solidFill>
                <a:effectLst>
                  <a:outerShdw blurRad="60007" dist="310007" dir="7680000" sy="30000" kx="1300200" algn="ctr" rotWithShape="0">
                    <a:prstClr val="black">
                      <a:alpha val="32000"/>
                    </a:prstClr>
                  </a:outerShdw>
                </a:effectLst>
                <a:latin typeface="UTM Guanine" panose="02040603050506020204" pitchFamily="18" charset="0"/>
              </a:rPr>
              <a:t>Tìm hiểu bài</a:t>
            </a:r>
          </a:p>
        </p:txBody>
      </p:sp>
      <p:sp>
        <p:nvSpPr>
          <p:cNvPr id="12" name="TextBox 11"/>
          <p:cNvSpPr txBox="1"/>
          <p:nvPr/>
        </p:nvSpPr>
        <p:spPr>
          <a:xfrm>
            <a:off x="3979860" y="767272"/>
            <a:ext cx="7303758" cy="2123658"/>
          </a:xfrm>
          <a:prstGeom prst="rect">
            <a:avLst/>
          </a:prstGeom>
          <a:noFill/>
        </p:spPr>
        <p:txBody>
          <a:bodyPr wrap="square" rtlCol="0">
            <a:spAutoFit/>
          </a:bodyPr>
          <a:lstStyle/>
          <a:p>
            <a:pPr algn="just"/>
            <a:r>
              <a:rPr lang="en-US" sz="3200" b="1">
                <a:solidFill>
                  <a:schemeClr val="accent2">
                    <a:lumMod val="75000"/>
                  </a:schemeClr>
                </a:solidFill>
                <a:latin typeface="UTM Guanine" panose="02040603050506020204" pitchFamily="18" charset="0"/>
                <a:cs typeface="Times New Roman" pitchFamily="18" charset="0"/>
              </a:rPr>
              <a:t>      1. Bác Hồ sáng tác trong   hoàn cảnh nào? Những từ ngữ nào cho biết điều đó?</a:t>
            </a:r>
          </a:p>
          <a:p>
            <a:endParaRPr lang="en-US" sz="3600">
              <a:latin typeface="UTM Guanine" panose="02040603050506020204" pitchFamily="18" charset="0"/>
            </a:endParaRPr>
          </a:p>
        </p:txBody>
      </p:sp>
      <p:pic>
        <p:nvPicPr>
          <p:cNvPr id="17" name="图片 12" descr="图片包含 植物, 餐桌, 室内, 鲜花&#10;&#10;已生成高可信度的说明">
            <a:extLst>
              <a:ext uri="{FF2B5EF4-FFF2-40B4-BE49-F238E27FC236}">
                <a16:creationId xmlns:a16="http://schemas.microsoft.com/office/drawing/2014/main" id="{0B335CB9-A768-4F02-A691-31D38D5A73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2197581" flipH="1">
            <a:off x="10063682" y="3781599"/>
            <a:ext cx="3571820" cy="3610985"/>
          </a:xfrm>
          <a:prstGeom prst="rect">
            <a:avLst/>
          </a:prstGeom>
        </p:spPr>
      </p:pic>
      <p:pic>
        <p:nvPicPr>
          <p:cNvPr id="19" name="图片 7" descr="图片包含 动物, 软体动物&#10;&#10;已生成高可信度的说明">
            <a:extLst>
              <a:ext uri="{FF2B5EF4-FFF2-40B4-BE49-F238E27FC236}">
                <a16:creationId xmlns:a16="http://schemas.microsoft.com/office/drawing/2014/main" id="{D1AC5483-2910-4CC1-AAD3-ACD69D2BE6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5905500"/>
            <a:ext cx="12192000" cy="952500"/>
          </a:xfrm>
          <a:prstGeom prst="rect">
            <a:avLst/>
          </a:prstGeom>
        </p:spPr>
      </p:pic>
      <p:sp>
        <p:nvSpPr>
          <p:cNvPr id="15" name="TextBox 14"/>
          <p:cNvSpPr txBox="1"/>
          <p:nvPr/>
        </p:nvSpPr>
        <p:spPr>
          <a:xfrm>
            <a:off x="3572163" y="2514642"/>
            <a:ext cx="7263204" cy="3231654"/>
          </a:xfrm>
          <a:prstGeom prst="rect">
            <a:avLst/>
          </a:prstGeom>
          <a:noFill/>
        </p:spPr>
        <p:txBody>
          <a:bodyPr wrap="square" rtlCol="0">
            <a:spAutoFit/>
          </a:bodyPr>
          <a:lstStyle/>
          <a:p>
            <a:pPr algn="just"/>
            <a:r>
              <a:rPr lang="en-US" sz="4400" b="1">
                <a:latin typeface="Times New Roman" pitchFamily="18" charset="0"/>
                <a:cs typeface="Times New Roman" pitchFamily="18" charset="0"/>
              </a:rPr>
              <a:t>   </a:t>
            </a:r>
            <a:r>
              <a:rPr lang="nl-NL" sz="4000">
                <a:solidFill>
                  <a:schemeClr val="accent1">
                    <a:lumMod val="50000"/>
                  </a:schemeClr>
                </a:solidFill>
                <a:latin typeface="UTM Alexander" panose="02040603050506020204" pitchFamily="18" charset="0"/>
              </a:rPr>
              <a:t>Bác sáng tác bài thơ khi ở chiến khu Việt Bắc trong kháng chiến chống Pháp. Các từ ngữ cho biết điều đó: rừng sâu quân đến, việc quân, việc nước.</a:t>
            </a:r>
            <a:endParaRPr lang="en-US" sz="4000">
              <a:solidFill>
                <a:schemeClr val="accent1">
                  <a:lumMod val="50000"/>
                </a:schemeClr>
              </a:solidFill>
              <a:latin typeface="UTM Alexander" panose="02040603050506020204" pitchFamily="18" charset="0"/>
            </a:endParaRPr>
          </a:p>
        </p:txBody>
      </p:sp>
    </p:spTree>
    <p:extLst>
      <p:ext uri="{BB962C8B-B14F-4D97-AF65-F5344CB8AC3E}">
        <p14:creationId xmlns:p14="http://schemas.microsoft.com/office/powerpoint/2010/main" val="1968161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par>
                                <p:cTn id="20" presetID="42"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663" y="147828"/>
            <a:ext cx="4154277" cy="238486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descr="tải xuống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0857" y="282120"/>
            <a:ext cx="4167638" cy="250058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tải xuố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2858" y="2801418"/>
            <a:ext cx="3253886" cy="244041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HIEN KHU VIET B.MPG">
            <a:hlinkClick r:id="" action="ppaction://media"/>
          </p:cNvPr>
          <p:cNvPicPr>
            <a:picLocks noRot="1" noChangeAspect="1" noChangeArrowheads="1"/>
          </p:cNvPicPr>
          <p:nvPr>
            <a:videoFile r:link="rId1"/>
          </p:nvPr>
        </p:nvPicPr>
        <p:blipFill>
          <a:blip r:embed="rId6">
            <a:extLst>
              <a:ext uri="{28A0092B-C50C-407E-A947-70E740481C1C}">
                <a14:useLocalDpi xmlns:a14="http://schemas.microsoft.com/office/drawing/2010/main" val="0"/>
              </a:ext>
            </a:extLst>
          </a:blip>
          <a:srcRect/>
          <a:stretch>
            <a:fillRect/>
          </a:stretch>
        </p:blipFill>
        <p:spPr>
          <a:xfrm>
            <a:off x="4776940" y="3133860"/>
            <a:ext cx="3653818" cy="2107972"/>
          </a:xfrm>
          <a:prstGeom prst="rect">
            <a:avLst/>
          </a:prstGeom>
        </p:spPr>
      </p:pic>
      <p:sp>
        <p:nvSpPr>
          <p:cNvPr id="7" name="Rounded Rectangle 6"/>
          <p:cNvSpPr/>
          <p:nvPr/>
        </p:nvSpPr>
        <p:spPr>
          <a:xfrm>
            <a:off x="850232" y="5454316"/>
            <a:ext cx="10764252" cy="1267326"/>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3200" b="1">
                <a:solidFill>
                  <a:srgbClr val="FF0000"/>
                </a:solidFill>
                <a:latin typeface="UTM Alexander" panose="02040603050506020204" pitchFamily="18" charset="0"/>
                <a:cs typeface="Arial" panose="020B0604020202020204" pitchFamily="34" charset="0"/>
              </a:rPr>
              <a:t>Bác sáng tác bài thơ này ở chiến khu Việt Bắc, trong thời kì kháng chiến chống thực dân Pháp rất gian khổ.</a:t>
            </a:r>
          </a:p>
        </p:txBody>
      </p:sp>
      <p:pic>
        <p:nvPicPr>
          <p:cNvPr id="2050" name="Picture 2" descr="Chủ tịch Hồ Chí Minh: Một tình yêu bao la với nhân dân Việt Na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34434" y="3008348"/>
            <a:ext cx="3228646" cy="235899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18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6"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6"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par>
                                <p:cTn id="21" presetID="6" presetClass="entr" presetSubtype="16"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par>
                                <p:cTn id="24" presetID="6" presetClass="entr" presetSubtype="16" fill="hold" nodeType="with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circle(in)">
                                      <p:cBhvr>
                                        <p:cTn id="26"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27" fill="hold" display="0">
                  <p:stCondLst>
                    <p:cond delay="indefinite"/>
                  </p:stCondLst>
                  <p:endCondLst>
                    <p:cond evt="onNext" delay="0">
                      <p:tgtEl>
                        <p:sldTgt/>
                      </p:tgtEl>
                    </p:cond>
                    <p:cond evt="onPrev" delay="0">
                      <p:tgtEl>
                        <p:sldTgt/>
                      </p:tgtEl>
                    </p:cond>
                  </p:endCondLst>
                </p:cTn>
                <p:tgtEl>
                  <p:spTgt spid="6"/>
                </p:tgtEl>
              </p:cMediaNode>
            </p:video>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234">
            <a:extLst>
              <a:ext uri="{FF2B5EF4-FFF2-40B4-BE49-F238E27FC236}">
                <a16:creationId xmlns:a16="http://schemas.microsoft.com/office/drawing/2014/main" id="{0F7BA3FC-4D21-4129-8AF2-E4DA19D46D25}"/>
              </a:ext>
            </a:extLst>
          </p:cNvPr>
          <p:cNvSpPr/>
          <p:nvPr/>
        </p:nvSpPr>
        <p:spPr>
          <a:xfrm>
            <a:off x="768274" y="446949"/>
            <a:ext cx="11423726" cy="6241233"/>
          </a:xfrm>
          <a:custGeom>
            <a:avLst/>
            <a:gdLst>
              <a:gd name="connsiteX0" fmla="*/ 470574 w 11563523"/>
              <a:gd name="connsiteY0" fmla="*/ 0 h 6235247"/>
              <a:gd name="connsiteX1" fmla="*/ 10664788 w 11563523"/>
              <a:gd name="connsiteY1" fmla="*/ 0 h 6235247"/>
              <a:gd name="connsiteX2" fmla="*/ 11135362 w 11563523"/>
              <a:gd name="connsiteY2" fmla="*/ 470574 h 6235247"/>
              <a:gd name="connsiteX3" fmla="*/ 11135362 w 11563523"/>
              <a:gd name="connsiteY3" fmla="*/ 5313075 h 6235247"/>
              <a:gd name="connsiteX4" fmla="*/ 11147925 w 11563523"/>
              <a:gd name="connsiteY4" fmla="*/ 5309175 h 6235247"/>
              <a:gd name="connsiteX5" fmla="*/ 11215856 w 11563523"/>
              <a:gd name="connsiteY5" fmla="*/ 5302327 h 6235247"/>
              <a:gd name="connsiteX6" fmla="*/ 11226453 w 11563523"/>
              <a:gd name="connsiteY6" fmla="*/ 5302327 h 6235247"/>
              <a:gd name="connsiteX7" fmla="*/ 11563523 w 11563523"/>
              <a:gd name="connsiteY7" fmla="*/ 5639397 h 6235247"/>
              <a:gd name="connsiteX8" fmla="*/ 11226453 w 11563523"/>
              <a:gd name="connsiteY8" fmla="*/ 5976467 h 6235247"/>
              <a:gd name="connsiteX9" fmla="*/ 11215856 w 11563523"/>
              <a:gd name="connsiteY9" fmla="*/ 5976467 h 6235247"/>
              <a:gd name="connsiteX10" fmla="*/ 11147925 w 11563523"/>
              <a:gd name="connsiteY10" fmla="*/ 5969619 h 6235247"/>
              <a:gd name="connsiteX11" fmla="*/ 11095410 w 11563523"/>
              <a:gd name="connsiteY11" fmla="*/ 5953318 h 6235247"/>
              <a:gd name="connsiteX12" fmla="*/ 11054995 w 11563523"/>
              <a:gd name="connsiteY12" fmla="*/ 6027776 h 6235247"/>
              <a:gd name="connsiteX13" fmla="*/ 10664788 w 11563523"/>
              <a:gd name="connsiteY13" fmla="*/ 6235247 h 6235247"/>
              <a:gd name="connsiteX14" fmla="*/ 470574 w 11563523"/>
              <a:gd name="connsiteY14" fmla="*/ 6235247 h 6235247"/>
              <a:gd name="connsiteX15" fmla="*/ 0 w 11563523"/>
              <a:gd name="connsiteY15" fmla="*/ 5764673 h 6235247"/>
              <a:gd name="connsiteX16" fmla="*/ 0 w 11563523"/>
              <a:gd name="connsiteY16" fmla="*/ 470574 h 6235247"/>
              <a:gd name="connsiteX17" fmla="*/ 470574 w 11563523"/>
              <a:gd name="connsiteY17" fmla="*/ 0 h 623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63523" h="6235247">
                <a:moveTo>
                  <a:pt x="470574" y="0"/>
                </a:moveTo>
                <a:lnTo>
                  <a:pt x="10664788" y="0"/>
                </a:lnTo>
                <a:cubicBezTo>
                  <a:pt x="10924679" y="0"/>
                  <a:pt x="11135362" y="210683"/>
                  <a:pt x="11135362" y="470574"/>
                </a:cubicBezTo>
                <a:lnTo>
                  <a:pt x="11135362" y="5313075"/>
                </a:lnTo>
                <a:lnTo>
                  <a:pt x="11147925" y="5309175"/>
                </a:lnTo>
                <a:cubicBezTo>
                  <a:pt x="11169867" y="5304685"/>
                  <a:pt x="11192586" y="5302327"/>
                  <a:pt x="11215856" y="5302327"/>
                </a:cubicBezTo>
                <a:lnTo>
                  <a:pt x="11226453" y="5302327"/>
                </a:lnTo>
                <a:cubicBezTo>
                  <a:pt x="11412612" y="5302327"/>
                  <a:pt x="11563523" y="5453238"/>
                  <a:pt x="11563523" y="5639397"/>
                </a:cubicBezTo>
                <a:cubicBezTo>
                  <a:pt x="11563523" y="5825556"/>
                  <a:pt x="11412612" y="5976467"/>
                  <a:pt x="11226453" y="5976467"/>
                </a:cubicBezTo>
                <a:lnTo>
                  <a:pt x="11215856" y="5976467"/>
                </a:lnTo>
                <a:cubicBezTo>
                  <a:pt x="11192586" y="5976467"/>
                  <a:pt x="11169867" y="5974109"/>
                  <a:pt x="11147925" y="5969619"/>
                </a:cubicBezTo>
                <a:lnTo>
                  <a:pt x="11095410" y="5953318"/>
                </a:lnTo>
                <a:lnTo>
                  <a:pt x="11054995" y="6027776"/>
                </a:lnTo>
                <a:cubicBezTo>
                  <a:pt x="10970430" y="6152949"/>
                  <a:pt x="10827220" y="6235247"/>
                  <a:pt x="10664788" y="6235247"/>
                </a:cubicBezTo>
                <a:lnTo>
                  <a:pt x="470574" y="6235247"/>
                </a:lnTo>
                <a:cubicBezTo>
                  <a:pt x="210683" y="6235247"/>
                  <a:pt x="0" y="6024564"/>
                  <a:pt x="0" y="5764673"/>
                </a:cubicBezTo>
                <a:lnTo>
                  <a:pt x="0" y="470574"/>
                </a:lnTo>
                <a:cubicBezTo>
                  <a:pt x="0" y="210683"/>
                  <a:pt x="210683" y="0"/>
                  <a:pt x="470574" y="0"/>
                </a:cubicBezTo>
                <a:close/>
              </a:path>
            </a:pathLst>
          </a:custGeom>
          <a:solidFill>
            <a:schemeClr val="accent2">
              <a:lumMod val="20000"/>
              <a:lumOff val="80000"/>
            </a:schemeClr>
          </a:solidFill>
          <a:ln w="12700" cap="flat" cmpd="sng" algn="ctr">
            <a:noFill/>
            <a:prstDash val="solid"/>
            <a:miter lim="800000"/>
          </a:ln>
          <a:effectLst>
            <a:outerShdw blurRad="50800" dist="38100" algn="l" rotWithShape="0">
              <a:prstClr val="black">
                <a:alpha val="40000"/>
              </a:prstClr>
            </a:outerShdw>
          </a:effectLst>
        </p:spPr>
        <p:txBody>
          <a:bodyPr wrap="square" rtlCol="0" anchor="ctr">
            <a:noAutofit/>
          </a:bodyPr>
          <a:lstStyle/>
          <a:p>
            <a:r>
              <a:rPr lang="nl-NL" b="1" dirty="0"/>
              <a:t> </a:t>
            </a:r>
            <a:endParaRPr lang="en-US" dirty="0"/>
          </a:p>
        </p:txBody>
      </p:sp>
      <p:grpSp>
        <p:nvGrpSpPr>
          <p:cNvPr id="3" name="Google Shape;1596;p40"/>
          <p:cNvGrpSpPr/>
          <p:nvPr/>
        </p:nvGrpSpPr>
        <p:grpSpPr>
          <a:xfrm rot="20943396">
            <a:off x="325174" y="547093"/>
            <a:ext cx="3197408" cy="5468411"/>
            <a:chOff x="1007909" y="826850"/>
            <a:chExt cx="1510128" cy="2432581"/>
          </a:xfrm>
        </p:grpSpPr>
        <p:grpSp>
          <p:nvGrpSpPr>
            <p:cNvPr id="4" name="Google Shape;1597;p40"/>
            <p:cNvGrpSpPr/>
            <p:nvPr/>
          </p:nvGrpSpPr>
          <p:grpSpPr>
            <a:xfrm rot="-4757685">
              <a:off x="886684" y="1628079"/>
              <a:ext cx="2099703" cy="1163002"/>
              <a:chOff x="3861575" y="518800"/>
              <a:chExt cx="1025325" cy="342650"/>
            </a:xfrm>
          </p:grpSpPr>
          <p:sp>
            <p:nvSpPr>
              <p:cNvPr id="6" name="Google Shape;1598;p40"/>
              <p:cNvSpPr/>
              <p:nvPr/>
            </p:nvSpPr>
            <p:spPr>
              <a:xfrm>
                <a:off x="3861575" y="535150"/>
                <a:ext cx="1022750" cy="326300"/>
              </a:xfrm>
              <a:custGeom>
                <a:avLst/>
                <a:gdLst/>
                <a:ahLst/>
                <a:cxnLst/>
                <a:rect l="l" t="t" r="r" b="b"/>
                <a:pathLst>
                  <a:path w="40910" h="13052" extrusionOk="0">
                    <a:moveTo>
                      <a:pt x="1" y="0"/>
                    </a:moveTo>
                    <a:lnTo>
                      <a:pt x="1" y="12220"/>
                    </a:lnTo>
                    <a:cubicBezTo>
                      <a:pt x="38" y="12209"/>
                      <a:pt x="76" y="12204"/>
                      <a:pt x="114" y="12204"/>
                    </a:cubicBezTo>
                    <a:cubicBezTo>
                      <a:pt x="224" y="12204"/>
                      <a:pt x="334" y="12246"/>
                      <a:pt x="410" y="12322"/>
                    </a:cubicBezTo>
                    <a:cubicBezTo>
                      <a:pt x="450" y="12363"/>
                      <a:pt x="471" y="12404"/>
                      <a:pt x="532" y="12445"/>
                    </a:cubicBezTo>
                    <a:cubicBezTo>
                      <a:pt x="553" y="12465"/>
                      <a:pt x="573" y="12486"/>
                      <a:pt x="593" y="12486"/>
                    </a:cubicBezTo>
                    <a:cubicBezTo>
                      <a:pt x="696" y="12506"/>
                      <a:pt x="777" y="12547"/>
                      <a:pt x="839" y="12608"/>
                    </a:cubicBezTo>
                    <a:cubicBezTo>
                      <a:pt x="851" y="12632"/>
                      <a:pt x="870" y="12642"/>
                      <a:pt x="891" y="12642"/>
                    </a:cubicBezTo>
                    <a:cubicBezTo>
                      <a:pt x="907" y="12642"/>
                      <a:pt x="924" y="12637"/>
                      <a:pt x="941" y="12629"/>
                    </a:cubicBezTo>
                    <a:cubicBezTo>
                      <a:pt x="1002" y="12629"/>
                      <a:pt x="1043" y="12608"/>
                      <a:pt x="1084" y="12567"/>
                    </a:cubicBezTo>
                    <a:cubicBezTo>
                      <a:pt x="1125" y="12567"/>
                      <a:pt x="1145" y="12547"/>
                      <a:pt x="1145" y="12506"/>
                    </a:cubicBezTo>
                    <a:cubicBezTo>
                      <a:pt x="1177" y="12525"/>
                      <a:pt x="1207" y="12530"/>
                      <a:pt x="1236" y="12530"/>
                    </a:cubicBezTo>
                    <a:cubicBezTo>
                      <a:pt x="1271" y="12530"/>
                      <a:pt x="1305" y="12523"/>
                      <a:pt x="1341" y="12523"/>
                    </a:cubicBezTo>
                    <a:cubicBezTo>
                      <a:pt x="1370" y="12523"/>
                      <a:pt x="1399" y="12528"/>
                      <a:pt x="1431" y="12547"/>
                    </a:cubicBezTo>
                    <a:cubicBezTo>
                      <a:pt x="1452" y="12557"/>
                      <a:pt x="1472" y="12562"/>
                      <a:pt x="1493" y="12562"/>
                    </a:cubicBezTo>
                    <a:cubicBezTo>
                      <a:pt x="1513" y="12562"/>
                      <a:pt x="1533" y="12557"/>
                      <a:pt x="1554" y="12547"/>
                    </a:cubicBezTo>
                    <a:cubicBezTo>
                      <a:pt x="1717" y="12527"/>
                      <a:pt x="1860" y="12506"/>
                      <a:pt x="2024" y="12506"/>
                    </a:cubicBezTo>
                    <a:cubicBezTo>
                      <a:pt x="2065" y="12527"/>
                      <a:pt x="2126" y="12547"/>
                      <a:pt x="2146" y="12588"/>
                    </a:cubicBezTo>
                    <a:cubicBezTo>
                      <a:pt x="2392" y="12588"/>
                      <a:pt x="2657" y="12690"/>
                      <a:pt x="2698" y="12894"/>
                    </a:cubicBezTo>
                    <a:lnTo>
                      <a:pt x="2902" y="12894"/>
                    </a:lnTo>
                    <a:cubicBezTo>
                      <a:pt x="2902" y="12894"/>
                      <a:pt x="2923" y="12894"/>
                      <a:pt x="2923" y="12874"/>
                    </a:cubicBezTo>
                    <a:cubicBezTo>
                      <a:pt x="2923" y="12813"/>
                      <a:pt x="2964" y="12792"/>
                      <a:pt x="3025" y="12792"/>
                    </a:cubicBezTo>
                    <a:cubicBezTo>
                      <a:pt x="3082" y="12786"/>
                      <a:pt x="3121" y="12781"/>
                      <a:pt x="3152" y="12781"/>
                    </a:cubicBezTo>
                    <a:cubicBezTo>
                      <a:pt x="3221" y="12781"/>
                      <a:pt x="3247" y="12803"/>
                      <a:pt x="3332" y="12874"/>
                    </a:cubicBezTo>
                    <a:cubicBezTo>
                      <a:pt x="3352" y="12894"/>
                      <a:pt x="3352" y="12894"/>
                      <a:pt x="3352" y="12915"/>
                    </a:cubicBezTo>
                    <a:cubicBezTo>
                      <a:pt x="3475" y="12853"/>
                      <a:pt x="3577" y="12833"/>
                      <a:pt x="3699" y="12813"/>
                    </a:cubicBezTo>
                    <a:cubicBezTo>
                      <a:pt x="3740" y="12772"/>
                      <a:pt x="3781" y="12751"/>
                      <a:pt x="3822" y="12751"/>
                    </a:cubicBezTo>
                    <a:cubicBezTo>
                      <a:pt x="3904" y="12710"/>
                      <a:pt x="4006" y="12710"/>
                      <a:pt x="4088" y="12710"/>
                    </a:cubicBezTo>
                    <a:cubicBezTo>
                      <a:pt x="4129" y="12710"/>
                      <a:pt x="4149" y="12690"/>
                      <a:pt x="4169" y="12670"/>
                    </a:cubicBezTo>
                    <a:cubicBezTo>
                      <a:pt x="4176" y="12663"/>
                      <a:pt x="4190" y="12660"/>
                      <a:pt x="4206" y="12660"/>
                    </a:cubicBezTo>
                    <a:cubicBezTo>
                      <a:pt x="4240" y="12660"/>
                      <a:pt x="4285" y="12670"/>
                      <a:pt x="4312" y="12670"/>
                    </a:cubicBezTo>
                    <a:cubicBezTo>
                      <a:pt x="4374" y="12710"/>
                      <a:pt x="4435" y="12731"/>
                      <a:pt x="4517" y="12772"/>
                    </a:cubicBezTo>
                    <a:lnTo>
                      <a:pt x="4578" y="12772"/>
                    </a:lnTo>
                    <a:cubicBezTo>
                      <a:pt x="4680" y="12710"/>
                      <a:pt x="4762" y="12649"/>
                      <a:pt x="4864" y="12608"/>
                    </a:cubicBezTo>
                    <a:cubicBezTo>
                      <a:pt x="4885" y="12588"/>
                      <a:pt x="4905" y="12547"/>
                      <a:pt x="4905" y="12506"/>
                    </a:cubicBezTo>
                    <a:cubicBezTo>
                      <a:pt x="4925" y="12404"/>
                      <a:pt x="5048" y="12322"/>
                      <a:pt x="5150" y="12322"/>
                    </a:cubicBezTo>
                    <a:cubicBezTo>
                      <a:pt x="5232" y="12240"/>
                      <a:pt x="5314" y="12159"/>
                      <a:pt x="5436" y="12118"/>
                    </a:cubicBezTo>
                    <a:cubicBezTo>
                      <a:pt x="5416" y="12097"/>
                      <a:pt x="5436" y="12077"/>
                      <a:pt x="5457" y="12077"/>
                    </a:cubicBezTo>
                    <a:cubicBezTo>
                      <a:pt x="5477" y="12067"/>
                      <a:pt x="5498" y="12062"/>
                      <a:pt x="5518" y="12062"/>
                    </a:cubicBezTo>
                    <a:cubicBezTo>
                      <a:pt x="5538" y="12062"/>
                      <a:pt x="5559" y="12067"/>
                      <a:pt x="5579" y="12077"/>
                    </a:cubicBezTo>
                    <a:cubicBezTo>
                      <a:pt x="5620" y="12077"/>
                      <a:pt x="5661" y="12057"/>
                      <a:pt x="5682" y="12016"/>
                    </a:cubicBezTo>
                    <a:lnTo>
                      <a:pt x="5743" y="11893"/>
                    </a:lnTo>
                    <a:lnTo>
                      <a:pt x="5804" y="11893"/>
                    </a:lnTo>
                    <a:cubicBezTo>
                      <a:pt x="5845" y="11832"/>
                      <a:pt x="5927" y="11791"/>
                      <a:pt x="5988" y="11770"/>
                    </a:cubicBezTo>
                    <a:cubicBezTo>
                      <a:pt x="5947" y="11730"/>
                      <a:pt x="5927" y="11668"/>
                      <a:pt x="5906" y="11627"/>
                    </a:cubicBezTo>
                    <a:cubicBezTo>
                      <a:pt x="5865" y="11546"/>
                      <a:pt x="5845" y="11484"/>
                      <a:pt x="5927" y="11444"/>
                    </a:cubicBezTo>
                    <a:cubicBezTo>
                      <a:pt x="5968" y="11423"/>
                      <a:pt x="5988" y="11423"/>
                      <a:pt x="6029" y="11423"/>
                    </a:cubicBezTo>
                    <a:cubicBezTo>
                      <a:pt x="6049" y="11423"/>
                      <a:pt x="6070" y="11403"/>
                      <a:pt x="6090" y="11403"/>
                    </a:cubicBezTo>
                    <a:lnTo>
                      <a:pt x="6152" y="11382"/>
                    </a:lnTo>
                    <a:lnTo>
                      <a:pt x="6254" y="11382"/>
                    </a:lnTo>
                    <a:cubicBezTo>
                      <a:pt x="6319" y="11382"/>
                      <a:pt x="6398" y="11408"/>
                      <a:pt x="6458" y="11408"/>
                    </a:cubicBezTo>
                    <a:cubicBezTo>
                      <a:pt x="6473" y="11408"/>
                      <a:pt x="6487" y="11407"/>
                      <a:pt x="6499" y="11403"/>
                    </a:cubicBezTo>
                    <a:lnTo>
                      <a:pt x="6499" y="11341"/>
                    </a:lnTo>
                    <a:cubicBezTo>
                      <a:pt x="6523" y="11318"/>
                      <a:pt x="6556" y="11312"/>
                      <a:pt x="6591" y="11312"/>
                    </a:cubicBezTo>
                    <a:cubicBezTo>
                      <a:pt x="6619" y="11312"/>
                      <a:pt x="6649" y="11316"/>
                      <a:pt x="6676" y="11316"/>
                    </a:cubicBezTo>
                    <a:cubicBezTo>
                      <a:pt x="6702" y="11316"/>
                      <a:pt x="6726" y="11313"/>
                      <a:pt x="6744" y="11300"/>
                    </a:cubicBezTo>
                    <a:cubicBezTo>
                      <a:pt x="6765" y="11341"/>
                      <a:pt x="6785" y="11382"/>
                      <a:pt x="6805" y="11403"/>
                    </a:cubicBezTo>
                    <a:cubicBezTo>
                      <a:pt x="6841" y="11451"/>
                      <a:pt x="6877" y="11470"/>
                      <a:pt x="6913" y="11470"/>
                    </a:cubicBezTo>
                    <a:cubicBezTo>
                      <a:pt x="6939" y="11470"/>
                      <a:pt x="6964" y="11460"/>
                      <a:pt x="6989" y="11444"/>
                    </a:cubicBezTo>
                    <a:cubicBezTo>
                      <a:pt x="7030" y="11403"/>
                      <a:pt x="7091" y="11362"/>
                      <a:pt x="7132" y="11341"/>
                    </a:cubicBezTo>
                    <a:cubicBezTo>
                      <a:pt x="7112" y="11300"/>
                      <a:pt x="7071" y="11260"/>
                      <a:pt x="7071" y="11219"/>
                    </a:cubicBezTo>
                    <a:lnTo>
                      <a:pt x="7071" y="11219"/>
                    </a:lnTo>
                    <a:lnTo>
                      <a:pt x="7153" y="11260"/>
                    </a:lnTo>
                    <a:cubicBezTo>
                      <a:pt x="7214" y="11300"/>
                      <a:pt x="7235" y="11321"/>
                      <a:pt x="7173" y="11341"/>
                    </a:cubicBezTo>
                    <a:cubicBezTo>
                      <a:pt x="7132" y="11362"/>
                      <a:pt x="7091" y="11382"/>
                      <a:pt x="7071" y="11403"/>
                    </a:cubicBezTo>
                    <a:cubicBezTo>
                      <a:pt x="7051" y="11423"/>
                      <a:pt x="7051" y="11464"/>
                      <a:pt x="7051" y="11484"/>
                    </a:cubicBezTo>
                    <a:cubicBezTo>
                      <a:pt x="7030" y="11525"/>
                      <a:pt x="7051" y="11566"/>
                      <a:pt x="7112" y="11607"/>
                    </a:cubicBezTo>
                    <a:cubicBezTo>
                      <a:pt x="7153" y="11627"/>
                      <a:pt x="7173" y="11627"/>
                      <a:pt x="7214" y="11648"/>
                    </a:cubicBezTo>
                    <a:cubicBezTo>
                      <a:pt x="7260" y="11602"/>
                      <a:pt x="7329" y="11579"/>
                      <a:pt x="7395" y="11579"/>
                    </a:cubicBezTo>
                    <a:cubicBezTo>
                      <a:pt x="7417" y="11579"/>
                      <a:pt x="7439" y="11581"/>
                      <a:pt x="7459" y="11587"/>
                    </a:cubicBezTo>
                    <a:cubicBezTo>
                      <a:pt x="7506" y="11587"/>
                      <a:pt x="7559" y="11600"/>
                      <a:pt x="7608" y="11600"/>
                    </a:cubicBezTo>
                    <a:cubicBezTo>
                      <a:pt x="7644" y="11600"/>
                      <a:pt x="7678" y="11592"/>
                      <a:pt x="7704" y="11566"/>
                    </a:cubicBezTo>
                    <a:cubicBezTo>
                      <a:pt x="7711" y="11559"/>
                      <a:pt x="7723" y="11557"/>
                      <a:pt x="7736" y="11557"/>
                    </a:cubicBezTo>
                    <a:cubicBezTo>
                      <a:pt x="7764" y="11557"/>
                      <a:pt x="7800" y="11566"/>
                      <a:pt x="7827" y="11566"/>
                    </a:cubicBezTo>
                    <a:cubicBezTo>
                      <a:pt x="7929" y="11587"/>
                      <a:pt x="8011" y="11648"/>
                      <a:pt x="8072" y="11730"/>
                    </a:cubicBezTo>
                    <a:cubicBezTo>
                      <a:pt x="8168" y="11706"/>
                      <a:pt x="8257" y="11696"/>
                      <a:pt x="8347" y="11696"/>
                    </a:cubicBezTo>
                    <a:cubicBezTo>
                      <a:pt x="8410" y="11696"/>
                      <a:pt x="8475" y="11701"/>
                      <a:pt x="8542" y="11709"/>
                    </a:cubicBezTo>
                    <a:cubicBezTo>
                      <a:pt x="8624" y="11709"/>
                      <a:pt x="8685" y="11750"/>
                      <a:pt x="8747" y="11811"/>
                    </a:cubicBezTo>
                    <a:cubicBezTo>
                      <a:pt x="8808" y="11811"/>
                      <a:pt x="8890" y="11791"/>
                      <a:pt x="8951" y="11770"/>
                    </a:cubicBezTo>
                    <a:lnTo>
                      <a:pt x="9012" y="11770"/>
                    </a:lnTo>
                    <a:cubicBezTo>
                      <a:pt x="9074" y="11770"/>
                      <a:pt x="9135" y="11832"/>
                      <a:pt x="9196" y="11852"/>
                    </a:cubicBezTo>
                    <a:cubicBezTo>
                      <a:pt x="9227" y="11862"/>
                      <a:pt x="9252" y="11868"/>
                      <a:pt x="9273" y="11868"/>
                    </a:cubicBezTo>
                    <a:cubicBezTo>
                      <a:pt x="9293" y="11868"/>
                      <a:pt x="9309" y="11862"/>
                      <a:pt x="9319" y="11852"/>
                    </a:cubicBezTo>
                    <a:cubicBezTo>
                      <a:pt x="9349" y="11801"/>
                      <a:pt x="9395" y="11786"/>
                      <a:pt x="9449" y="11786"/>
                    </a:cubicBezTo>
                    <a:cubicBezTo>
                      <a:pt x="9503" y="11786"/>
                      <a:pt x="9564" y="11801"/>
                      <a:pt x="9625" y="11811"/>
                    </a:cubicBezTo>
                    <a:lnTo>
                      <a:pt x="9707" y="11832"/>
                    </a:lnTo>
                    <a:cubicBezTo>
                      <a:pt x="9727" y="11811"/>
                      <a:pt x="9748" y="11791"/>
                      <a:pt x="9789" y="11770"/>
                    </a:cubicBezTo>
                    <a:cubicBezTo>
                      <a:pt x="9789" y="11770"/>
                      <a:pt x="9809" y="11750"/>
                      <a:pt x="9809" y="11730"/>
                    </a:cubicBezTo>
                    <a:cubicBezTo>
                      <a:pt x="9871" y="11689"/>
                      <a:pt x="9809" y="11607"/>
                      <a:pt x="9891" y="11587"/>
                    </a:cubicBezTo>
                    <a:cubicBezTo>
                      <a:pt x="9952" y="11566"/>
                      <a:pt x="10014" y="11546"/>
                      <a:pt x="10095" y="11546"/>
                    </a:cubicBezTo>
                    <a:lnTo>
                      <a:pt x="10054" y="11566"/>
                    </a:lnTo>
                    <a:cubicBezTo>
                      <a:pt x="10014" y="11566"/>
                      <a:pt x="10014" y="11607"/>
                      <a:pt x="10014" y="11627"/>
                    </a:cubicBezTo>
                    <a:cubicBezTo>
                      <a:pt x="9993" y="11648"/>
                      <a:pt x="10054" y="11689"/>
                      <a:pt x="10075" y="11709"/>
                    </a:cubicBezTo>
                    <a:lnTo>
                      <a:pt x="10524" y="11709"/>
                    </a:lnTo>
                    <a:cubicBezTo>
                      <a:pt x="10579" y="11694"/>
                      <a:pt x="10634" y="11687"/>
                      <a:pt x="10687" y="11687"/>
                    </a:cubicBezTo>
                    <a:cubicBezTo>
                      <a:pt x="10774" y="11687"/>
                      <a:pt x="10857" y="11704"/>
                      <a:pt x="10933" y="11730"/>
                    </a:cubicBezTo>
                    <a:cubicBezTo>
                      <a:pt x="11135" y="11744"/>
                      <a:pt x="11338" y="11758"/>
                      <a:pt x="11533" y="11758"/>
                    </a:cubicBezTo>
                    <a:cubicBezTo>
                      <a:pt x="11614" y="11758"/>
                      <a:pt x="11693" y="11756"/>
                      <a:pt x="11771" y="11750"/>
                    </a:cubicBezTo>
                    <a:lnTo>
                      <a:pt x="11812" y="11750"/>
                    </a:lnTo>
                    <a:cubicBezTo>
                      <a:pt x="11853" y="11709"/>
                      <a:pt x="11893" y="11709"/>
                      <a:pt x="11955" y="11709"/>
                    </a:cubicBezTo>
                    <a:cubicBezTo>
                      <a:pt x="11996" y="11709"/>
                      <a:pt x="12037" y="11689"/>
                      <a:pt x="12057" y="11668"/>
                    </a:cubicBezTo>
                    <a:cubicBezTo>
                      <a:pt x="12098" y="11648"/>
                      <a:pt x="12118" y="11627"/>
                      <a:pt x="12159" y="11627"/>
                    </a:cubicBezTo>
                    <a:cubicBezTo>
                      <a:pt x="12159" y="11668"/>
                      <a:pt x="12200" y="11709"/>
                      <a:pt x="12261" y="11730"/>
                    </a:cubicBezTo>
                    <a:cubicBezTo>
                      <a:pt x="12323" y="11709"/>
                      <a:pt x="12384" y="11689"/>
                      <a:pt x="12445" y="11668"/>
                    </a:cubicBezTo>
                    <a:cubicBezTo>
                      <a:pt x="12466" y="11607"/>
                      <a:pt x="12527" y="11566"/>
                      <a:pt x="12588" y="11525"/>
                    </a:cubicBezTo>
                    <a:cubicBezTo>
                      <a:pt x="12588" y="11525"/>
                      <a:pt x="12609" y="11525"/>
                      <a:pt x="12609" y="11546"/>
                    </a:cubicBezTo>
                    <a:cubicBezTo>
                      <a:pt x="12629" y="11566"/>
                      <a:pt x="12650" y="11587"/>
                      <a:pt x="12670" y="11607"/>
                    </a:cubicBezTo>
                    <a:cubicBezTo>
                      <a:pt x="12895" y="11587"/>
                      <a:pt x="13120" y="11566"/>
                      <a:pt x="13344" y="11566"/>
                    </a:cubicBezTo>
                    <a:cubicBezTo>
                      <a:pt x="13610" y="11566"/>
                      <a:pt x="13876" y="11546"/>
                      <a:pt x="14100" y="11546"/>
                    </a:cubicBezTo>
                    <a:cubicBezTo>
                      <a:pt x="14145" y="11512"/>
                      <a:pt x="14197" y="11497"/>
                      <a:pt x="14251" y="11497"/>
                    </a:cubicBezTo>
                    <a:cubicBezTo>
                      <a:pt x="14295" y="11497"/>
                      <a:pt x="14341" y="11507"/>
                      <a:pt x="14386" y="11525"/>
                    </a:cubicBezTo>
                    <a:cubicBezTo>
                      <a:pt x="14407" y="11525"/>
                      <a:pt x="14407" y="11546"/>
                      <a:pt x="14427" y="11546"/>
                    </a:cubicBezTo>
                    <a:cubicBezTo>
                      <a:pt x="14632" y="11566"/>
                      <a:pt x="14816" y="11607"/>
                      <a:pt x="15020" y="11648"/>
                    </a:cubicBezTo>
                    <a:cubicBezTo>
                      <a:pt x="15061" y="11648"/>
                      <a:pt x="15081" y="11668"/>
                      <a:pt x="15122" y="11689"/>
                    </a:cubicBezTo>
                    <a:cubicBezTo>
                      <a:pt x="15142" y="11689"/>
                      <a:pt x="15142" y="11689"/>
                      <a:pt x="15163" y="11668"/>
                    </a:cubicBezTo>
                    <a:cubicBezTo>
                      <a:pt x="15326" y="11648"/>
                      <a:pt x="15469" y="11587"/>
                      <a:pt x="15612" y="11566"/>
                    </a:cubicBezTo>
                    <a:lnTo>
                      <a:pt x="15735" y="11607"/>
                    </a:lnTo>
                    <a:cubicBezTo>
                      <a:pt x="15919" y="11607"/>
                      <a:pt x="16103" y="11689"/>
                      <a:pt x="16246" y="11832"/>
                    </a:cubicBezTo>
                    <a:cubicBezTo>
                      <a:pt x="16552" y="11852"/>
                      <a:pt x="16859" y="11934"/>
                      <a:pt x="17165" y="12057"/>
                    </a:cubicBezTo>
                    <a:cubicBezTo>
                      <a:pt x="17247" y="12097"/>
                      <a:pt x="17329" y="12138"/>
                      <a:pt x="17390" y="12200"/>
                    </a:cubicBezTo>
                    <a:cubicBezTo>
                      <a:pt x="17434" y="12214"/>
                      <a:pt x="17477" y="12228"/>
                      <a:pt x="17520" y="12228"/>
                    </a:cubicBezTo>
                    <a:cubicBezTo>
                      <a:pt x="17538" y="12228"/>
                      <a:pt x="17556" y="12226"/>
                      <a:pt x="17574" y="12220"/>
                    </a:cubicBezTo>
                    <a:cubicBezTo>
                      <a:pt x="17574" y="12220"/>
                      <a:pt x="17574" y="12200"/>
                      <a:pt x="17574" y="12179"/>
                    </a:cubicBezTo>
                    <a:cubicBezTo>
                      <a:pt x="17595" y="12200"/>
                      <a:pt x="17615" y="12220"/>
                      <a:pt x="17656" y="12240"/>
                    </a:cubicBezTo>
                    <a:cubicBezTo>
                      <a:pt x="17697" y="12261"/>
                      <a:pt x="17738" y="12281"/>
                      <a:pt x="17778" y="12302"/>
                    </a:cubicBezTo>
                    <a:lnTo>
                      <a:pt x="17922" y="12302"/>
                    </a:lnTo>
                    <a:cubicBezTo>
                      <a:pt x="17947" y="12327"/>
                      <a:pt x="17980" y="12344"/>
                      <a:pt x="18016" y="12344"/>
                    </a:cubicBezTo>
                    <a:cubicBezTo>
                      <a:pt x="18038" y="12344"/>
                      <a:pt x="18062" y="12338"/>
                      <a:pt x="18085" y="12322"/>
                    </a:cubicBezTo>
                    <a:lnTo>
                      <a:pt x="18126" y="12322"/>
                    </a:lnTo>
                    <a:cubicBezTo>
                      <a:pt x="18248" y="12302"/>
                      <a:pt x="18351" y="12281"/>
                      <a:pt x="18473" y="12261"/>
                    </a:cubicBezTo>
                    <a:cubicBezTo>
                      <a:pt x="18463" y="12189"/>
                      <a:pt x="18504" y="12174"/>
                      <a:pt x="18558" y="12174"/>
                    </a:cubicBezTo>
                    <a:cubicBezTo>
                      <a:pt x="18598" y="12174"/>
                      <a:pt x="18645" y="12183"/>
                      <a:pt x="18684" y="12183"/>
                    </a:cubicBezTo>
                    <a:cubicBezTo>
                      <a:pt x="18696" y="12183"/>
                      <a:pt x="18708" y="12182"/>
                      <a:pt x="18718" y="12179"/>
                    </a:cubicBezTo>
                    <a:cubicBezTo>
                      <a:pt x="18748" y="12209"/>
                      <a:pt x="18800" y="12228"/>
                      <a:pt x="18850" y="12228"/>
                    </a:cubicBezTo>
                    <a:cubicBezTo>
                      <a:pt x="18868" y="12228"/>
                      <a:pt x="18886" y="12225"/>
                      <a:pt x="18902" y="12220"/>
                    </a:cubicBezTo>
                    <a:cubicBezTo>
                      <a:pt x="18964" y="12179"/>
                      <a:pt x="19045" y="12159"/>
                      <a:pt x="19066" y="12077"/>
                    </a:cubicBezTo>
                    <a:cubicBezTo>
                      <a:pt x="19099" y="11956"/>
                      <a:pt x="19114" y="11900"/>
                      <a:pt x="19173" y="11900"/>
                    </a:cubicBezTo>
                    <a:cubicBezTo>
                      <a:pt x="19222" y="11900"/>
                      <a:pt x="19304" y="11940"/>
                      <a:pt x="19454" y="12016"/>
                    </a:cubicBezTo>
                    <a:cubicBezTo>
                      <a:pt x="19454" y="12016"/>
                      <a:pt x="19475" y="12057"/>
                      <a:pt x="19495" y="12057"/>
                    </a:cubicBezTo>
                    <a:lnTo>
                      <a:pt x="19577" y="12057"/>
                    </a:lnTo>
                    <a:cubicBezTo>
                      <a:pt x="19577" y="11995"/>
                      <a:pt x="19638" y="11975"/>
                      <a:pt x="19699" y="11954"/>
                    </a:cubicBezTo>
                    <a:cubicBezTo>
                      <a:pt x="19699" y="11975"/>
                      <a:pt x="19699" y="11995"/>
                      <a:pt x="19699" y="11995"/>
                    </a:cubicBezTo>
                    <a:cubicBezTo>
                      <a:pt x="19658" y="12036"/>
                      <a:pt x="19638" y="12057"/>
                      <a:pt x="19699" y="12097"/>
                    </a:cubicBezTo>
                    <a:cubicBezTo>
                      <a:pt x="19729" y="12127"/>
                      <a:pt x="19759" y="12146"/>
                      <a:pt x="19789" y="12146"/>
                    </a:cubicBezTo>
                    <a:cubicBezTo>
                      <a:pt x="19800" y="12146"/>
                      <a:pt x="19811" y="12144"/>
                      <a:pt x="19822" y="12138"/>
                    </a:cubicBezTo>
                    <a:cubicBezTo>
                      <a:pt x="19924" y="12097"/>
                      <a:pt x="20026" y="12077"/>
                      <a:pt x="20128" y="12057"/>
                    </a:cubicBezTo>
                    <a:cubicBezTo>
                      <a:pt x="20143" y="11986"/>
                      <a:pt x="20205" y="11964"/>
                      <a:pt x="20290" y="11964"/>
                    </a:cubicBezTo>
                    <a:cubicBezTo>
                      <a:pt x="20328" y="11964"/>
                      <a:pt x="20370" y="11968"/>
                      <a:pt x="20414" y="11975"/>
                    </a:cubicBezTo>
                    <a:cubicBezTo>
                      <a:pt x="20476" y="11975"/>
                      <a:pt x="20517" y="11954"/>
                      <a:pt x="20558" y="11914"/>
                    </a:cubicBezTo>
                    <a:cubicBezTo>
                      <a:pt x="20598" y="11873"/>
                      <a:pt x="20660" y="11852"/>
                      <a:pt x="20721" y="11852"/>
                    </a:cubicBezTo>
                    <a:cubicBezTo>
                      <a:pt x="20823" y="11852"/>
                      <a:pt x="20946" y="11873"/>
                      <a:pt x="21068" y="11893"/>
                    </a:cubicBezTo>
                    <a:cubicBezTo>
                      <a:pt x="21072" y="11893"/>
                      <a:pt x="21075" y="11893"/>
                      <a:pt x="21077" y="11893"/>
                    </a:cubicBezTo>
                    <a:lnTo>
                      <a:pt x="21077" y="11893"/>
                    </a:lnTo>
                    <a:cubicBezTo>
                      <a:pt x="21076" y="11897"/>
                      <a:pt x="21078" y="11903"/>
                      <a:pt x="21089" y="11914"/>
                    </a:cubicBezTo>
                    <a:cubicBezTo>
                      <a:pt x="21150" y="11975"/>
                      <a:pt x="21089" y="11975"/>
                      <a:pt x="21089" y="11975"/>
                    </a:cubicBezTo>
                    <a:lnTo>
                      <a:pt x="21068" y="11975"/>
                    </a:lnTo>
                    <a:cubicBezTo>
                      <a:pt x="21273" y="11975"/>
                      <a:pt x="21497" y="12016"/>
                      <a:pt x="21763" y="12036"/>
                    </a:cubicBezTo>
                    <a:lnTo>
                      <a:pt x="22029" y="12036"/>
                    </a:lnTo>
                    <a:lnTo>
                      <a:pt x="22131" y="12016"/>
                    </a:lnTo>
                    <a:cubicBezTo>
                      <a:pt x="22192" y="11995"/>
                      <a:pt x="22233" y="11954"/>
                      <a:pt x="22294" y="11934"/>
                    </a:cubicBezTo>
                    <a:lnTo>
                      <a:pt x="22397" y="11934"/>
                    </a:lnTo>
                    <a:cubicBezTo>
                      <a:pt x="22417" y="11934"/>
                      <a:pt x="22417" y="11954"/>
                      <a:pt x="22417" y="11975"/>
                    </a:cubicBezTo>
                    <a:cubicBezTo>
                      <a:pt x="22540" y="11975"/>
                      <a:pt x="22683" y="11954"/>
                      <a:pt x="22826" y="11954"/>
                    </a:cubicBezTo>
                    <a:cubicBezTo>
                      <a:pt x="23091" y="11934"/>
                      <a:pt x="23337" y="11893"/>
                      <a:pt x="23623" y="11893"/>
                    </a:cubicBezTo>
                    <a:cubicBezTo>
                      <a:pt x="23638" y="11890"/>
                      <a:pt x="23654" y="11889"/>
                      <a:pt x="23670" y="11889"/>
                    </a:cubicBezTo>
                    <a:cubicBezTo>
                      <a:pt x="23780" y="11889"/>
                      <a:pt x="23896" y="11950"/>
                      <a:pt x="23950" y="12057"/>
                    </a:cubicBezTo>
                    <a:cubicBezTo>
                      <a:pt x="24011" y="12036"/>
                      <a:pt x="24072" y="12016"/>
                      <a:pt x="24133" y="11975"/>
                    </a:cubicBezTo>
                    <a:lnTo>
                      <a:pt x="24133" y="11954"/>
                    </a:lnTo>
                    <a:cubicBezTo>
                      <a:pt x="24174" y="11934"/>
                      <a:pt x="24215" y="11914"/>
                      <a:pt x="24256" y="11914"/>
                    </a:cubicBezTo>
                    <a:cubicBezTo>
                      <a:pt x="24460" y="11893"/>
                      <a:pt x="24644" y="11811"/>
                      <a:pt x="24869" y="11791"/>
                    </a:cubicBezTo>
                    <a:cubicBezTo>
                      <a:pt x="24930" y="11791"/>
                      <a:pt x="25033" y="11852"/>
                      <a:pt x="25033" y="11893"/>
                    </a:cubicBezTo>
                    <a:cubicBezTo>
                      <a:pt x="25053" y="11934"/>
                      <a:pt x="25053" y="12016"/>
                      <a:pt x="25073" y="12077"/>
                    </a:cubicBezTo>
                    <a:lnTo>
                      <a:pt x="25094" y="12077"/>
                    </a:lnTo>
                    <a:lnTo>
                      <a:pt x="25380" y="12261"/>
                    </a:lnTo>
                    <a:lnTo>
                      <a:pt x="25482" y="12261"/>
                    </a:lnTo>
                    <a:cubicBezTo>
                      <a:pt x="25605" y="12169"/>
                      <a:pt x="25753" y="12123"/>
                      <a:pt x="25901" y="12123"/>
                    </a:cubicBezTo>
                    <a:cubicBezTo>
                      <a:pt x="26049" y="12123"/>
                      <a:pt x="26197" y="12169"/>
                      <a:pt x="26320" y="12261"/>
                    </a:cubicBezTo>
                    <a:lnTo>
                      <a:pt x="26524" y="12322"/>
                    </a:lnTo>
                    <a:cubicBezTo>
                      <a:pt x="26626" y="12261"/>
                      <a:pt x="26729" y="12240"/>
                      <a:pt x="26851" y="12240"/>
                    </a:cubicBezTo>
                    <a:cubicBezTo>
                      <a:pt x="26892" y="12240"/>
                      <a:pt x="26913" y="12261"/>
                      <a:pt x="26933" y="12281"/>
                    </a:cubicBezTo>
                    <a:cubicBezTo>
                      <a:pt x="26953" y="12281"/>
                      <a:pt x="26953" y="12302"/>
                      <a:pt x="26953" y="12322"/>
                    </a:cubicBezTo>
                    <a:cubicBezTo>
                      <a:pt x="26953" y="12343"/>
                      <a:pt x="26953" y="12383"/>
                      <a:pt x="26933" y="12404"/>
                    </a:cubicBezTo>
                    <a:cubicBezTo>
                      <a:pt x="26913" y="12445"/>
                      <a:pt x="26892" y="12465"/>
                      <a:pt x="26913" y="12506"/>
                    </a:cubicBezTo>
                    <a:cubicBezTo>
                      <a:pt x="26913" y="12527"/>
                      <a:pt x="26933" y="12527"/>
                      <a:pt x="26953" y="12547"/>
                    </a:cubicBezTo>
                    <a:cubicBezTo>
                      <a:pt x="26974" y="12567"/>
                      <a:pt x="26994" y="12588"/>
                      <a:pt x="27015" y="12588"/>
                    </a:cubicBezTo>
                    <a:cubicBezTo>
                      <a:pt x="27045" y="12588"/>
                      <a:pt x="27071" y="12578"/>
                      <a:pt x="27096" y="12578"/>
                    </a:cubicBezTo>
                    <a:cubicBezTo>
                      <a:pt x="27122" y="12578"/>
                      <a:pt x="27148" y="12588"/>
                      <a:pt x="27178" y="12629"/>
                    </a:cubicBezTo>
                    <a:cubicBezTo>
                      <a:pt x="27219" y="12670"/>
                      <a:pt x="27260" y="12710"/>
                      <a:pt x="27321" y="12710"/>
                    </a:cubicBezTo>
                    <a:cubicBezTo>
                      <a:pt x="27403" y="12710"/>
                      <a:pt x="27485" y="12751"/>
                      <a:pt x="27526" y="12833"/>
                    </a:cubicBezTo>
                    <a:cubicBezTo>
                      <a:pt x="27771" y="12894"/>
                      <a:pt x="27996" y="12935"/>
                      <a:pt x="28241" y="12956"/>
                    </a:cubicBezTo>
                    <a:lnTo>
                      <a:pt x="28425" y="12956"/>
                    </a:lnTo>
                    <a:cubicBezTo>
                      <a:pt x="28466" y="12956"/>
                      <a:pt x="28486" y="12915"/>
                      <a:pt x="28527" y="12915"/>
                    </a:cubicBezTo>
                    <a:cubicBezTo>
                      <a:pt x="28558" y="12899"/>
                      <a:pt x="28592" y="12892"/>
                      <a:pt x="28626" y="12892"/>
                    </a:cubicBezTo>
                    <a:cubicBezTo>
                      <a:pt x="28681" y="12892"/>
                      <a:pt x="28734" y="12910"/>
                      <a:pt x="28772" y="12935"/>
                    </a:cubicBezTo>
                    <a:lnTo>
                      <a:pt x="28833" y="12997"/>
                    </a:lnTo>
                    <a:cubicBezTo>
                      <a:pt x="28976" y="12997"/>
                      <a:pt x="29140" y="13017"/>
                      <a:pt x="29283" y="13037"/>
                    </a:cubicBezTo>
                    <a:lnTo>
                      <a:pt x="29405" y="12997"/>
                    </a:lnTo>
                    <a:cubicBezTo>
                      <a:pt x="29446" y="12986"/>
                      <a:pt x="29492" y="12981"/>
                      <a:pt x="29538" y="12981"/>
                    </a:cubicBezTo>
                    <a:cubicBezTo>
                      <a:pt x="29584" y="12981"/>
                      <a:pt x="29630" y="12986"/>
                      <a:pt x="29671" y="12997"/>
                    </a:cubicBezTo>
                    <a:cubicBezTo>
                      <a:pt x="29733" y="13012"/>
                      <a:pt x="29819" y="13051"/>
                      <a:pt x="29874" y="13051"/>
                    </a:cubicBezTo>
                    <a:cubicBezTo>
                      <a:pt x="29892" y="13051"/>
                      <a:pt x="29906" y="13047"/>
                      <a:pt x="29916" y="13037"/>
                    </a:cubicBezTo>
                    <a:cubicBezTo>
                      <a:pt x="29978" y="12997"/>
                      <a:pt x="30100" y="12915"/>
                      <a:pt x="30059" y="12772"/>
                    </a:cubicBezTo>
                    <a:cubicBezTo>
                      <a:pt x="30039" y="12751"/>
                      <a:pt x="30039" y="12751"/>
                      <a:pt x="30039" y="12731"/>
                    </a:cubicBezTo>
                    <a:cubicBezTo>
                      <a:pt x="30018" y="12608"/>
                      <a:pt x="30100" y="12527"/>
                      <a:pt x="30264" y="12527"/>
                    </a:cubicBezTo>
                    <a:cubicBezTo>
                      <a:pt x="30305" y="12527"/>
                      <a:pt x="30345" y="12547"/>
                      <a:pt x="30366" y="12547"/>
                    </a:cubicBezTo>
                    <a:cubicBezTo>
                      <a:pt x="30407" y="12567"/>
                      <a:pt x="30427" y="12608"/>
                      <a:pt x="30468" y="12608"/>
                    </a:cubicBezTo>
                    <a:cubicBezTo>
                      <a:pt x="30529" y="12629"/>
                      <a:pt x="30570" y="12670"/>
                      <a:pt x="30611" y="12710"/>
                    </a:cubicBezTo>
                    <a:cubicBezTo>
                      <a:pt x="30795" y="12608"/>
                      <a:pt x="30979" y="12547"/>
                      <a:pt x="31183" y="12547"/>
                    </a:cubicBezTo>
                    <a:cubicBezTo>
                      <a:pt x="31206" y="12545"/>
                      <a:pt x="31228" y="12544"/>
                      <a:pt x="31251" y="12544"/>
                    </a:cubicBezTo>
                    <a:cubicBezTo>
                      <a:pt x="31452" y="12544"/>
                      <a:pt x="31649" y="12627"/>
                      <a:pt x="31796" y="12792"/>
                    </a:cubicBezTo>
                    <a:lnTo>
                      <a:pt x="31919" y="12833"/>
                    </a:lnTo>
                    <a:cubicBezTo>
                      <a:pt x="32001" y="12792"/>
                      <a:pt x="32082" y="12751"/>
                      <a:pt x="32185" y="12731"/>
                    </a:cubicBezTo>
                    <a:cubicBezTo>
                      <a:pt x="32276" y="12712"/>
                      <a:pt x="32372" y="12702"/>
                      <a:pt x="32469" y="12702"/>
                    </a:cubicBezTo>
                    <a:cubicBezTo>
                      <a:pt x="32587" y="12702"/>
                      <a:pt x="32705" y="12718"/>
                      <a:pt x="32818" y="12751"/>
                    </a:cubicBezTo>
                    <a:cubicBezTo>
                      <a:pt x="32961" y="12670"/>
                      <a:pt x="33104" y="12629"/>
                      <a:pt x="33268" y="12608"/>
                    </a:cubicBezTo>
                    <a:lnTo>
                      <a:pt x="33574" y="12608"/>
                    </a:lnTo>
                    <a:cubicBezTo>
                      <a:pt x="33727" y="12438"/>
                      <a:pt x="34037" y="12353"/>
                      <a:pt x="34360" y="12353"/>
                    </a:cubicBezTo>
                    <a:cubicBezTo>
                      <a:pt x="34425" y="12353"/>
                      <a:pt x="34490" y="12356"/>
                      <a:pt x="34555" y="12363"/>
                    </a:cubicBezTo>
                    <a:cubicBezTo>
                      <a:pt x="34575" y="12343"/>
                      <a:pt x="34616" y="12322"/>
                      <a:pt x="34657" y="12322"/>
                    </a:cubicBezTo>
                    <a:cubicBezTo>
                      <a:pt x="34800" y="12322"/>
                      <a:pt x="34861" y="12220"/>
                      <a:pt x="34943" y="12159"/>
                    </a:cubicBezTo>
                    <a:lnTo>
                      <a:pt x="35086" y="12159"/>
                    </a:lnTo>
                    <a:cubicBezTo>
                      <a:pt x="35127" y="12077"/>
                      <a:pt x="35107" y="11975"/>
                      <a:pt x="35250" y="11975"/>
                    </a:cubicBezTo>
                    <a:lnTo>
                      <a:pt x="35454" y="11852"/>
                    </a:lnTo>
                    <a:cubicBezTo>
                      <a:pt x="35434" y="11811"/>
                      <a:pt x="35413" y="11791"/>
                      <a:pt x="35393" y="11750"/>
                    </a:cubicBezTo>
                    <a:cubicBezTo>
                      <a:pt x="35372" y="11709"/>
                      <a:pt x="35352" y="11668"/>
                      <a:pt x="35331" y="11648"/>
                    </a:cubicBezTo>
                    <a:cubicBezTo>
                      <a:pt x="35353" y="11642"/>
                      <a:pt x="35375" y="11640"/>
                      <a:pt x="35397" y="11640"/>
                    </a:cubicBezTo>
                    <a:cubicBezTo>
                      <a:pt x="35457" y="11640"/>
                      <a:pt x="35517" y="11659"/>
                      <a:pt x="35577" y="11689"/>
                    </a:cubicBezTo>
                    <a:cubicBezTo>
                      <a:pt x="35597" y="11709"/>
                      <a:pt x="35617" y="11750"/>
                      <a:pt x="35658" y="11770"/>
                    </a:cubicBezTo>
                    <a:cubicBezTo>
                      <a:pt x="35740" y="11852"/>
                      <a:pt x="35842" y="11873"/>
                      <a:pt x="35965" y="11873"/>
                    </a:cubicBezTo>
                    <a:cubicBezTo>
                      <a:pt x="36047" y="11852"/>
                      <a:pt x="36128" y="11811"/>
                      <a:pt x="36210" y="11791"/>
                    </a:cubicBezTo>
                    <a:lnTo>
                      <a:pt x="36476" y="11791"/>
                    </a:lnTo>
                    <a:cubicBezTo>
                      <a:pt x="36537" y="11811"/>
                      <a:pt x="36619" y="11873"/>
                      <a:pt x="36680" y="11873"/>
                    </a:cubicBezTo>
                    <a:lnTo>
                      <a:pt x="36782" y="11852"/>
                    </a:lnTo>
                    <a:cubicBezTo>
                      <a:pt x="36884" y="11811"/>
                      <a:pt x="36966" y="11730"/>
                      <a:pt x="36925" y="11627"/>
                    </a:cubicBezTo>
                    <a:cubicBezTo>
                      <a:pt x="36925" y="11607"/>
                      <a:pt x="36925" y="11607"/>
                      <a:pt x="36925" y="11587"/>
                    </a:cubicBezTo>
                    <a:cubicBezTo>
                      <a:pt x="36925" y="11505"/>
                      <a:pt x="36987" y="11444"/>
                      <a:pt x="37109" y="11423"/>
                    </a:cubicBezTo>
                    <a:cubicBezTo>
                      <a:pt x="37177" y="11355"/>
                      <a:pt x="37273" y="11316"/>
                      <a:pt x="37373" y="11316"/>
                    </a:cubicBezTo>
                    <a:cubicBezTo>
                      <a:pt x="37394" y="11316"/>
                      <a:pt x="37415" y="11317"/>
                      <a:pt x="37436" y="11321"/>
                    </a:cubicBezTo>
                    <a:cubicBezTo>
                      <a:pt x="37504" y="11266"/>
                      <a:pt x="37600" y="11239"/>
                      <a:pt x="37692" y="11239"/>
                    </a:cubicBezTo>
                    <a:cubicBezTo>
                      <a:pt x="37738" y="11239"/>
                      <a:pt x="37783" y="11246"/>
                      <a:pt x="37824" y="11260"/>
                    </a:cubicBezTo>
                    <a:cubicBezTo>
                      <a:pt x="38131" y="11341"/>
                      <a:pt x="38315" y="11505"/>
                      <a:pt x="38601" y="11587"/>
                    </a:cubicBezTo>
                    <a:cubicBezTo>
                      <a:pt x="38831" y="11677"/>
                      <a:pt x="38990" y="11708"/>
                      <a:pt x="39122" y="11708"/>
                    </a:cubicBezTo>
                    <a:cubicBezTo>
                      <a:pt x="39377" y="11708"/>
                      <a:pt x="39532" y="11593"/>
                      <a:pt x="39909" y="11566"/>
                    </a:cubicBezTo>
                    <a:cubicBezTo>
                      <a:pt x="39956" y="11560"/>
                      <a:pt x="40004" y="11558"/>
                      <a:pt x="40052" y="11558"/>
                    </a:cubicBezTo>
                    <a:cubicBezTo>
                      <a:pt x="40166" y="11558"/>
                      <a:pt x="40277" y="11572"/>
                      <a:pt x="40379" y="11587"/>
                    </a:cubicBezTo>
                    <a:cubicBezTo>
                      <a:pt x="40419" y="11546"/>
                      <a:pt x="40481" y="11505"/>
                      <a:pt x="40542" y="11505"/>
                    </a:cubicBezTo>
                    <a:lnTo>
                      <a:pt x="40767" y="11464"/>
                    </a:lnTo>
                    <a:cubicBezTo>
                      <a:pt x="40808" y="11423"/>
                      <a:pt x="40849" y="11382"/>
                      <a:pt x="40910" y="11341"/>
                    </a:cubicBezTo>
                    <a:lnTo>
                      <a:pt x="40910" y="0"/>
                    </a:lnTo>
                    <a:close/>
                  </a:path>
                </a:pathLst>
              </a:custGeom>
              <a:solidFill>
                <a:srgbClr val="FFFFFF"/>
              </a:solidFill>
              <a:ln>
                <a:noFill/>
              </a:ln>
              <a:effectLst>
                <a:outerShdw blurRad="185738" dist="57150" dir="264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599;p40"/>
              <p:cNvSpPr/>
              <p:nvPr/>
            </p:nvSpPr>
            <p:spPr>
              <a:xfrm>
                <a:off x="3861575" y="518800"/>
                <a:ext cx="1025325" cy="322875"/>
              </a:xfrm>
              <a:custGeom>
                <a:avLst/>
                <a:gdLst/>
                <a:ahLst/>
                <a:cxnLst/>
                <a:rect l="l" t="t" r="r" b="b"/>
                <a:pathLst>
                  <a:path w="41013" h="12915" extrusionOk="0">
                    <a:moveTo>
                      <a:pt x="1" y="1"/>
                    </a:moveTo>
                    <a:lnTo>
                      <a:pt x="1" y="12241"/>
                    </a:lnTo>
                    <a:cubicBezTo>
                      <a:pt x="47" y="12221"/>
                      <a:pt x="95" y="12212"/>
                      <a:pt x="142" y="12212"/>
                    </a:cubicBezTo>
                    <a:cubicBezTo>
                      <a:pt x="242" y="12212"/>
                      <a:pt x="340" y="12253"/>
                      <a:pt x="410" y="12322"/>
                    </a:cubicBezTo>
                    <a:cubicBezTo>
                      <a:pt x="450" y="12363"/>
                      <a:pt x="471" y="12424"/>
                      <a:pt x="532" y="12465"/>
                    </a:cubicBezTo>
                    <a:cubicBezTo>
                      <a:pt x="553" y="12486"/>
                      <a:pt x="573" y="12486"/>
                      <a:pt x="593" y="12506"/>
                    </a:cubicBezTo>
                    <a:cubicBezTo>
                      <a:pt x="696" y="12506"/>
                      <a:pt x="777" y="12547"/>
                      <a:pt x="839" y="12629"/>
                    </a:cubicBezTo>
                    <a:cubicBezTo>
                      <a:pt x="859" y="12649"/>
                      <a:pt x="900" y="12649"/>
                      <a:pt x="941" y="12649"/>
                    </a:cubicBezTo>
                    <a:cubicBezTo>
                      <a:pt x="1002" y="12629"/>
                      <a:pt x="1043" y="12608"/>
                      <a:pt x="1084" y="12588"/>
                    </a:cubicBezTo>
                    <a:cubicBezTo>
                      <a:pt x="1125" y="12568"/>
                      <a:pt x="1145" y="12547"/>
                      <a:pt x="1145" y="12506"/>
                    </a:cubicBezTo>
                    <a:cubicBezTo>
                      <a:pt x="1179" y="12527"/>
                      <a:pt x="1211" y="12531"/>
                      <a:pt x="1242" y="12531"/>
                    </a:cubicBezTo>
                    <a:cubicBezTo>
                      <a:pt x="1267" y="12531"/>
                      <a:pt x="1291" y="12528"/>
                      <a:pt x="1316" y="12528"/>
                    </a:cubicBezTo>
                    <a:cubicBezTo>
                      <a:pt x="1353" y="12528"/>
                      <a:pt x="1390" y="12535"/>
                      <a:pt x="1431" y="12568"/>
                    </a:cubicBezTo>
                    <a:lnTo>
                      <a:pt x="1554" y="12568"/>
                    </a:lnTo>
                    <a:cubicBezTo>
                      <a:pt x="1717" y="12527"/>
                      <a:pt x="1860" y="12506"/>
                      <a:pt x="2024" y="12506"/>
                    </a:cubicBezTo>
                    <a:cubicBezTo>
                      <a:pt x="2065" y="12527"/>
                      <a:pt x="2126" y="12547"/>
                      <a:pt x="2146" y="12608"/>
                    </a:cubicBezTo>
                    <a:cubicBezTo>
                      <a:pt x="2392" y="12608"/>
                      <a:pt x="2657" y="12711"/>
                      <a:pt x="2698" y="12894"/>
                    </a:cubicBezTo>
                    <a:lnTo>
                      <a:pt x="2902" y="12894"/>
                    </a:lnTo>
                    <a:cubicBezTo>
                      <a:pt x="2902" y="12894"/>
                      <a:pt x="2923" y="12894"/>
                      <a:pt x="2923" y="12874"/>
                    </a:cubicBezTo>
                    <a:cubicBezTo>
                      <a:pt x="2923" y="12813"/>
                      <a:pt x="2964" y="12792"/>
                      <a:pt x="3025" y="12792"/>
                    </a:cubicBezTo>
                    <a:cubicBezTo>
                      <a:pt x="3082" y="12786"/>
                      <a:pt x="3121" y="12782"/>
                      <a:pt x="3152" y="12782"/>
                    </a:cubicBezTo>
                    <a:cubicBezTo>
                      <a:pt x="3221" y="12782"/>
                      <a:pt x="3247" y="12803"/>
                      <a:pt x="3332" y="12874"/>
                    </a:cubicBezTo>
                    <a:lnTo>
                      <a:pt x="3352" y="12915"/>
                    </a:lnTo>
                    <a:cubicBezTo>
                      <a:pt x="3475" y="12854"/>
                      <a:pt x="3577" y="12833"/>
                      <a:pt x="3699" y="12813"/>
                    </a:cubicBezTo>
                    <a:cubicBezTo>
                      <a:pt x="3740" y="12772"/>
                      <a:pt x="3781" y="12751"/>
                      <a:pt x="3822" y="12751"/>
                    </a:cubicBezTo>
                    <a:cubicBezTo>
                      <a:pt x="3904" y="12711"/>
                      <a:pt x="4006" y="12711"/>
                      <a:pt x="4088" y="12711"/>
                    </a:cubicBezTo>
                    <a:cubicBezTo>
                      <a:pt x="4129" y="12711"/>
                      <a:pt x="4149" y="12690"/>
                      <a:pt x="4169" y="12670"/>
                    </a:cubicBezTo>
                    <a:cubicBezTo>
                      <a:pt x="4176" y="12663"/>
                      <a:pt x="4190" y="12661"/>
                      <a:pt x="4206" y="12661"/>
                    </a:cubicBezTo>
                    <a:cubicBezTo>
                      <a:pt x="4240" y="12661"/>
                      <a:pt x="4285" y="12670"/>
                      <a:pt x="4312" y="12670"/>
                    </a:cubicBezTo>
                    <a:cubicBezTo>
                      <a:pt x="4353" y="12670"/>
                      <a:pt x="4435" y="12731"/>
                      <a:pt x="4517" y="12751"/>
                    </a:cubicBezTo>
                    <a:lnTo>
                      <a:pt x="4578" y="12751"/>
                    </a:lnTo>
                    <a:cubicBezTo>
                      <a:pt x="4660" y="12711"/>
                      <a:pt x="4762" y="12649"/>
                      <a:pt x="4864" y="12608"/>
                    </a:cubicBezTo>
                    <a:lnTo>
                      <a:pt x="4864" y="12588"/>
                    </a:lnTo>
                    <a:cubicBezTo>
                      <a:pt x="4864" y="12568"/>
                      <a:pt x="4885" y="12527"/>
                      <a:pt x="4885" y="12506"/>
                    </a:cubicBezTo>
                    <a:cubicBezTo>
                      <a:pt x="4925" y="12404"/>
                      <a:pt x="4987" y="12343"/>
                      <a:pt x="5089" y="12322"/>
                    </a:cubicBezTo>
                    <a:cubicBezTo>
                      <a:pt x="5293" y="12036"/>
                      <a:pt x="5600" y="11811"/>
                      <a:pt x="5968" y="11730"/>
                    </a:cubicBezTo>
                    <a:cubicBezTo>
                      <a:pt x="5927" y="11689"/>
                      <a:pt x="5906" y="11648"/>
                      <a:pt x="5886" y="11607"/>
                    </a:cubicBezTo>
                    <a:cubicBezTo>
                      <a:pt x="5845" y="11525"/>
                      <a:pt x="5845" y="11464"/>
                      <a:pt x="5927" y="11423"/>
                    </a:cubicBezTo>
                    <a:cubicBezTo>
                      <a:pt x="5947" y="11403"/>
                      <a:pt x="5968" y="11382"/>
                      <a:pt x="6008" y="11382"/>
                    </a:cubicBezTo>
                    <a:lnTo>
                      <a:pt x="6070" y="11382"/>
                    </a:lnTo>
                    <a:cubicBezTo>
                      <a:pt x="6090" y="11362"/>
                      <a:pt x="6111" y="11362"/>
                      <a:pt x="6152" y="11341"/>
                    </a:cubicBezTo>
                    <a:lnTo>
                      <a:pt x="6233" y="11341"/>
                    </a:lnTo>
                    <a:cubicBezTo>
                      <a:pt x="6321" y="11341"/>
                      <a:pt x="6393" y="11386"/>
                      <a:pt x="6464" y="11386"/>
                    </a:cubicBezTo>
                    <a:cubicBezTo>
                      <a:pt x="6476" y="11386"/>
                      <a:pt x="6487" y="11385"/>
                      <a:pt x="6499" y="11382"/>
                    </a:cubicBezTo>
                    <a:lnTo>
                      <a:pt x="6499" y="11301"/>
                    </a:lnTo>
                    <a:cubicBezTo>
                      <a:pt x="6513" y="11279"/>
                      <a:pt x="6538" y="11273"/>
                      <a:pt x="6567" y="11273"/>
                    </a:cubicBezTo>
                    <a:cubicBezTo>
                      <a:pt x="6607" y="11273"/>
                      <a:pt x="6654" y="11285"/>
                      <a:pt x="6691" y="11285"/>
                    </a:cubicBezTo>
                    <a:cubicBezTo>
                      <a:pt x="6703" y="11285"/>
                      <a:pt x="6714" y="11283"/>
                      <a:pt x="6724" y="11280"/>
                    </a:cubicBezTo>
                    <a:lnTo>
                      <a:pt x="6765" y="11341"/>
                    </a:lnTo>
                    <a:cubicBezTo>
                      <a:pt x="6867" y="11301"/>
                      <a:pt x="6969" y="11260"/>
                      <a:pt x="7091" y="11260"/>
                    </a:cubicBezTo>
                    <a:cubicBezTo>
                      <a:pt x="7071" y="11239"/>
                      <a:pt x="7051" y="11198"/>
                      <a:pt x="7051" y="11178"/>
                    </a:cubicBezTo>
                    <a:lnTo>
                      <a:pt x="7051" y="11178"/>
                    </a:lnTo>
                    <a:lnTo>
                      <a:pt x="7132" y="11219"/>
                    </a:lnTo>
                    <a:cubicBezTo>
                      <a:pt x="7153" y="11219"/>
                      <a:pt x="7173" y="11239"/>
                      <a:pt x="7173" y="11239"/>
                    </a:cubicBezTo>
                    <a:cubicBezTo>
                      <a:pt x="7275" y="11239"/>
                      <a:pt x="7378" y="11260"/>
                      <a:pt x="7480" y="11301"/>
                    </a:cubicBezTo>
                    <a:cubicBezTo>
                      <a:pt x="7582" y="11341"/>
                      <a:pt x="7664" y="11423"/>
                      <a:pt x="7704" y="11525"/>
                    </a:cubicBezTo>
                    <a:cubicBezTo>
                      <a:pt x="7725" y="11515"/>
                      <a:pt x="7745" y="11510"/>
                      <a:pt x="7763" y="11510"/>
                    </a:cubicBezTo>
                    <a:cubicBezTo>
                      <a:pt x="7781" y="11510"/>
                      <a:pt x="7796" y="11515"/>
                      <a:pt x="7807" y="11525"/>
                    </a:cubicBezTo>
                    <a:cubicBezTo>
                      <a:pt x="7868" y="11546"/>
                      <a:pt x="7929" y="11566"/>
                      <a:pt x="7970" y="11587"/>
                    </a:cubicBezTo>
                    <a:cubicBezTo>
                      <a:pt x="8196" y="11611"/>
                      <a:pt x="8425" y="11622"/>
                      <a:pt x="8654" y="11622"/>
                    </a:cubicBezTo>
                    <a:cubicBezTo>
                      <a:pt x="9007" y="11622"/>
                      <a:pt x="9361" y="11595"/>
                      <a:pt x="9707" y="11546"/>
                    </a:cubicBezTo>
                    <a:lnTo>
                      <a:pt x="9973" y="11546"/>
                    </a:lnTo>
                    <a:cubicBezTo>
                      <a:pt x="10014" y="11525"/>
                      <a:pt x="10054" y="11525"/>
                      <a:pt x="10095" y="11525"/>
                    </a:cubicBezTo>
                    <a:lnTo>
                      <a:pt x="10054" y="11546"/>
                    </a:lnTo>
                    <a:cubicBezTo>
                      <a:pt x="10177" y="11566"/>
                      <a:pt x="10320" y="11628"/>
                      <a:pt x="10422" y="11709"/>
                    </a:cubicBezTo>
                    <a:lnTo>
                      <a:pt x="10524" y="11689"/>
                    </a:lnTo>
                    <a:cubicBezTo>
                      <a:pt x="10582" y="11673"/>
                      <a:pt x="10641" y="11666"/>
                      <a:pt x="10699" y="11666"/>
                    </a:cubicBezTo>
                    <a:cubicBezTo>
                      <a:pt x="10869" y="11666"/>
                      <a:pt x="11036" y="11731"/>
                      <a:pt x="11158" y="11852"/>
                    </a:cubicBezTo>
                    <a:cubicBezTo>
                      <a:pt x="11250" y="11842"/>
                      <a:pt x="11337" y="11837"/>
                      <a:pt x="11421" y="11837"/>
                    </a:cubicBezTo>
                    <a:cubicBezTo>
                      <a:pt x="11505" y="11837"/>
                      <a:pt x="11587" y="11842"/>
                      <a:pt x="11669" y="11852"/>
                    </a:cubicBezTo>
                    <a:lnTo>
                      <a:pt x="11648" y="11771"/>
                    </a:lnTo>
                    <a:lnTo>
                      <a:pt x="11812" y="11730"/>
                    </a:lnTo>
                    <a:cubicBezTo>
                      <a:pt x="11842" y="11700"/>
                      <a:pt x="11883" y="11681"/>
                      <a:pt x="11926" y="11681"/>
                    </a:cubicBezTo>
                    <a:cubicBezTo>
                      <a:pt x="11942" y="11681"/>
                      <a:pt x="11959" y="11683"/>
                      <a:pt x="11975" y="11689"/>
                    </a:cubicBezTo>
                    <a:cubicBezTo>
                      <a:pt x="11996" y="11668"/>
                      <a:pt x="12037" y="11668"/>
                      <a:pt x="12077" y="11648"/>
                    </a:cubicBezTo>
                    <a:cubicBezTo>
                      <a:pt x="12098" y="11628"/>
                      <a:pt x="12139" y="11607"/>
                      <a:pt x="12180" y="11607"/>
                    </a:cubicBezTo>
                    <a:cubicBezTo>
                      <a:pt x="12180" y="11648"/>
                      <a:pt x="12200" y="11689"/>
                      <a:pt x="12261" y="11709"/>
                    </a:cubicBezTo>
                    <a:cubicBezTo>
                      <a:pt x="12323" y="11689"/>
                      <a:pt x="12384" y="11668"/>
                      <a:pt x="12445" y="11648"/>
                    </a:cubicBezTo>
                    <a:cubicBezTo>
                      <a:pt x="12466" y="11587"/>
                      <a:pt x="12547" y="11546"/>
                      <a:pt x="12588" y="11505"/>
                    </a:cubicBezTo>
                    <a:lnTo>
                      <a:pt x="12609" y="11505"/>
                    </a:lnTo>
                    <a:lnTo>
                      <a:pt x="12670" y="11566"/>
                    </a:lnTo>
                    <a:cubicBezTo>
                      <a:pt x="12895" y="11546"/>
                      <a:pt x="13120" y="11525"/>
                      <a:pt x="13344" y="11525"/>
                    </a:cubicBezTo>
                    <a:cubicBezTo>
                      <a:pt x="13630" y="11525"/>
                      <a:pt x="13876" y="11505"/>
                      <a:pt x="14121" y="11505"/>
                    </a:cubicBezTo>
                    <a:cubicBezTo>
                      <a:pt x="14171" y="11480"/>
                      <a:pt x="14230" y="11462"/>
                      <a:pt x="14286" y="11462"/>
                    </a:cubicBezTo>
                    <a:cubicBezTo>
                      <a:pt x="14321" y="11462"/>
                      <a:pt x="14355" y="11469"/>
                      <a:pt x="14386" y="11484"/>
                    </a:cubicBezTo>
                    <a:cubicBezTo>
                      <a:pt x="14407" y="11484"/>
                      <a:pt x="14427" y="11505"/>
                      <a:pt x="14448" y="11525"/>
                    </a:cubicBezTo>
                    <a:cubicBezTo>
                      <a:pt x="14632" y="11525"/>
                      <a:pt x="14836" y="11566"/>
                      <a:pt x="15020" y="11607"/>
                    </a:cubicBezTo>
                    <a:cubicBezTo>
                      <a:pt x="15061" y="11628"/>
                      <a:pt x="15102" y="11628"/>
                      <a:pt x="15142" y="11648"/>
                    </a:cubicBezTo>
                    <a:lnTo>
                      <a:pt x="15183" y="11648"/>
                    </a:lnTo>
                    <a:cubicBezTo>
                      <a:pt x="15326" y="11607"/>
                      <a:pt x="15469" y="11566"/>
                      <a:pt x="15612" y="11525"/>
                    </a:cubicBezTo>
                    <a:lnTo>
                      <a:pt x="15735" y="11566"/>
                    </a:lnTo>
                    <a:cubicBezTo>
                      <a:pt x="15939" y="11566"/>
                      <a:pt x="16123" y="11648"/>
                      <a:pt x="16246" y="11791"/>
                    </a:cubicBezTo>
                    <a:cubicBezTo>
                      <a:pt x="16573" y="11832"/>
                      <a:pt x="16879" y="11893"/>
                      <a:pt x="17165" y="12036"/>
                    </a:cubicBezTo>
                    <a:cubicBezTo>
                      <a:pt x="17268" y="12057"/>
                      <a:pt x="17329" y="12118"/>
                      <a:pt x="17411" y="12179"/>
                    </a:cubicBezTo>
                    <a:cubicBezTo>
                      <a:pt x="17452" y="12200"/>
                      <a:pt x="17513" y="12200"/>
                      <a:pt x="17574" y="12200"/>
                    </a:cubicBezTo>
                    <a:cubicBezTo>
                      <a:pt x="17574" y="12179"/>
                      <a:pt x="17574" y="12159"/>
                      <a:pt x="17574" y="12159"/>
                    </a:cubicBezTo>
                    <a:cubicBezTo>
                      <a:pt x="17595" y="12179"/>
                      <a:pt x="17635" y="12200"/>
                      <a:pt x="17656" y="12200"/>
                    </a:cubicBezTo>
                    <a:cubicBezTo>
                      <a:pt x="17697" y="12241"/>
                      <a:pt x="17758" y="12241"/>
                      <a:pt x="17799" y="12261"/>
                    </a:cubicBezTo>
                    <a:lnTo>
                      <a:pt x="17942" y="12261"/>
                    </a:lnTo>
                    <a:cubicBezTo>
                      <a:pt x="17964" y="12295"/>
                      <a:pt x="17993" y="12310"/>
                      <a:pt x="18021" y="12310"/>
                    </a:cubicBezTo>
                    <a:cubicBezTo>
                      <a:pt x="18044" y="12310"/>
                      <a:pt x="18067" y="12300"/>
                      <a:pt x="18085" y="12281"/>
                    </a:cubicBezTo>
                    <a:lnTo>
                      <a:pt x="18126" y="12281"/>
                    </a:lnTo>
                    <a:cubicBezTo>
                      <a:pt x="18248" y="12261"/>
                      <a:pt x="18371" y="12241"/>
                      <a:pt x="18473" y="12220"/>
                    </a:cubicBezTo>
                    <a:cubicBezTo>
                      <a:pt x="18463" y="12149"/>
                      <a:pt x="18504" y="12133"/>
                      <a:pt x="18558" y="12133"/>
                    </a:cubicBezTo>
                    <a:cubicBezTo>
                      <a:pt x="18598" y="12133"/>
                      <a:pt x="18645" y="12142"/>
                      <a:pt x="18684" y="12142"/>
                    </a:cubicBezTo>
                    <a:cubicBezTo>
                      <a:pt x="18696" y="12142"/>
                      <a:pt x="18708" y="12141"/>
                      <a:pt x="18718" y="12138"/>
                    </a:cubicBezTo>
                    <a:cubicBezTo>
                      <a:pt x="18763" y="12168"/>
                      <a:pt x="18808" y="12187"/>
                      <a:pt x="18853" y="12187"/>
                    </a:cubicBezTo>
                    <a:cubicBezTo>
                      <a:pt x="18870" y="12187"/>
                      <a:pt x="18886" y="12185"/>
                      <a:pt x="18902" y="12179"/>
                    </a:cubicBezTo>
                    <a:cubicBezTo>
                      <a:pt x="18984" y="12138"/>
                      <a:pt x="19045" y="12118"/>
                      <a:pt x="19066" y="12036"/>
                    </a:cubicBezTo>
                    <a:cubicBezTo>
                      <a:pt x="19108" y="11921"/>
                      <a:pt x="19128" y="11870"/>
                      <a:pt x="19180" y="11870"/>
                    </a:cubicBezTo>
                    <a:cubicBezTo>
                      <a:pt x="19228" y="11870"/>
                      <a:pt x="19305" y="11916"/>
                      <a:pt x="19454" y="11995"/>
                    </a:cubicBezTo>
                    <a:cubicBezTo>
                      <a:pt x="19475" y="11995"/>
                      <a:pt x="19495" y="12016"/>
                      <a:pt x="19495" y="12016"/>
                    </a:cubicBezTo>
                    <a:lnTo>
                      <a:pt x="19577" y="12016"/>
                    </a:lnTo>
                    <a:cubicBezTo>
                      <a:pt x="19577" y="11954"/>
                      <a:pt x="19638" y="11934"/>
                      <a:pt x="19720" y="11934"/>
                    </a:cubicBezTo>
                    <a:cubicBezTo>
                      <a:pt x="19720" y="11934"/>
                      <a:pt x="19699" y="11954"/>
                      <a:pt x="19699" y="11975"/>
                    </a:cubicBezTo>
                    <a:cubicBezTo>
                      <a:pt x="19679" y="11995"/>
                      <a:pt x="19658" y="12016"/>
                      <a:pt x="19699" y="12057"/>
                    </a:cubicBezTo>
                    <a:cubicBezTo>
                      <a:pt x="19729" y="12087"/>
                      <a:pt x="19770" y="12106"/>
                      <a:pt x="19806" y="12106"/>
                    </a:cubicBezTo>
                    <a:cubicBezTo>
                      <a:pt x="19819" y="12106"/>
                      <a:pt x="19831" y="12103"/>
                      <a:pt x="19842" y="12098"/>
                    </a:cubicBezTo>
                    <a:cubicBezTo>
                      <a:pt x="19924" y="12057"/>
                      <a:pt x="20026" y="12036"/>
                      <a:pt x="20128" y="12036"/>
                    </a:cubicBezTo>
                    <a:cubicBezTo>
                      <a:pt x="20159" y="11944"/>
                      <a:pt x="20236" y="11933"/>
                      <a:pt x="20324" y="11933"/>
                    </a:cubicBezTo>
                    <a:cubicBezTo>
                      <a:pt x="20353" y="11933"/>
                      <a:pt x="20384" y="11934"/>
                      <a:pt x="20414" y="11934"/>
                    </a:cubicBezTo>
                    <a:cubicBezTo>
                      <a:pt x="20476" y="11934"/>
                      <a:pt x="20537" y="11914"/>
                      <a:pt x="20578" y="11873"/>
                    </a:cubicBezTo>
                    <a:cubicBezTo>
                      <a:pt x="20608" y="11843"/>
                      <a:pt x="20638" y="11824"/>
                      <a:pt x="20676" y="11824"/>
                    </a:cubicBezTo>
                    <a:cubicBezTo>
                      <a:pt x="20690" y="11824"/>
                      <a:pt x="20705" y="11826"/>
                      <a:pt x="20721" y="11832"/>
                    </a:cubicBezTo>
                    <a:lnTo>
                      <a:pt x="21068" y="11852"/>
                    </a:lnTo>
                    <a:cubicBezTo>
                      <a:pt x="21130" y="11852"/>
                      <a:pt x="21048" y="11852"/>
                      <a:pt x="21109" y="11893"/>
                    </a:cubicBezTo>
                    <a:cubicBezTo>
                      <a:pt x="21150" y="11934"/>
                      <a:pt x="21109" y="11954"/>
                      <a:pt x="21109" y="11954"/>
                    </a:cubicBezTo>
                    <a:lnTo>
                      <a:pt x="21068" y="11954"/>
                    </a:lnTo>
                    <a:cubicBezTo>
                      <a:pt x="21293" y="11954"/>
                      <a:pt x="21518" y="11995"/>
                      <a:pt x="21784" y="11995"/>
                    </a:cubicBezTo>
                    <a:lnTo>
                      <a:pt x="22029" y="11995"/>
                    </a:lnTo>
                    <a:cubicBezTo>
                      <a:pt x="22070" y="11995"/>
                      <a:pt x="22111" y="11975"/>
                      <a:pt x="22151" y="11975"/>
                    </a:cubicBezTo>
                    <a:cubicBezTo>
                      <a:pt x="22192" y="11954"/>
                      <a:pt x="22254" y="11914"/>
                      <a:pt x="22294" y="11893"/>
                    </a:cubicBezTo>
                    <a:lnTo>
                      <a:pt x="22397" y="11893"/>
                    </a:lnTo>
                    <a:cubicBezTo>
                      <a:pt x="22417" y="11914"/>
                      <a:pt x="22417" y="11914"/>
                      <a:pt x="22417" y="11934"/>
                    </a:cubicBezTo>
                    <a:cubicBezTo>
                      <a:pt x="22417" y="11934"/>
                      <a:pt x="22417" y="11954"/>
                      <a:pt x="22417" y="11954"/>
                    </a:cubicBezTo>
                    <a:cubicBezTo>
                      <a:pt x="22560" y="11954"/>
                      <a:pt x="22703" y="11934"/>
                      <a:pt x="22846" y="11934"/>
                    </a:cubicBezTo>
                    <a:cubicBezTo>
                      <a:pt x="23091" y="11914"/>
                      <a:pt x="23357" y="11873"/>
                      <a:pt x="23623" y="11852"/>
                    </a:cubicBezTo>
                    <a:cubicBezTo>
                      <a:pt x="23638" y="11850"/>
                      <a:pt x="23652" y="11849"/>
                      <a:pt x="23667" y="11849"/>
                    </a:cubicBezTo>
                    <a:cubicBezTo>
                      <a:pt x="23791" y="11849"/>
                      <a:pt x="23895" y="11924"/>
                      <a:pt x="23950" y="12016"/>
                    </a:cubicBezTo>
                    <a:lnTo>
                      <a:pt x="24133" y="11954"/>
                    </a:lnTo>
                    <a:lnTo>
                      <a:pt x="24133" y="11934"/>
                    </a:lnTo>
                    <a:cubicBezTo>
                      <a:pt x="24174" y="11914"/>
                      <a:pt x="24215" y="11893"/>
                      <a:pt x="24256" y="11873"/>
                    </a:cubicBezTo>
                    <a:cubicBezTo>
                      <a:pt x="24481" y="11852"/>
                      <a:pt x="24644" y="11791"/>
                      <a:pt x="24869" y="11771"/>
                    </a:cubicBezTo>
                    <a:cubicBezTo>
                      <a:pt x="24951" y="11771"/>
                      <a:pt x="25012" y="11811"/>
                      <a:pt x="25053" y="11873"/>
                    </a:cubicBezTo>
                    <a:cubicBezTo>
                      <a:pt x="25053" y="11934"/>
                      <a:pt x="25073" y="11995"/>
                      <a:pt x="25073" y="12057"/>
                    </a:cubicBezTo>
                    <a:lnTo>
                      <a:pt x="25114" y="12057"/>
                    </a:lnTo>
                    <a:cubicBezTo>
                      <a:pt x="25196" y="12118"/>
                      <a:pt x="25298" y="12179"/>
                      <a:pt x="25380" y="12241"/>
                    </a:cubicBezTo>
                    <a:lnTo>
                      <a:pt x="25503" y="12241"/>
                    </a:lnTo>
                    <a:cubicBezTo>
                      <a:pt x="25625" y="12149"/>
                      <a:pt x="25768" y="12103"/>
                      <a:pt x="25911" y="12103"/>
                    </a:cubicBezTo>
                    <a:cubicBezTo>
                      <a:pt x="26054" y="12103"/>
                      <a:pt x="26197" y="12149"/>
                      <a:pt x="26320" y="12241"/>
                    </a:cubicBezTo>
                    <a:lnTo>
                      <a:pt x="26545" y="12281"/>
                    </a:lnTo>
                    <a:cubicBezTo>
                      <a:pt x="26647" y="12241"/>
                      <a:pt x="26749" y="12200"/>
                      <a:pt x="26851" y="12200"/>
                    </a:cubicBezTo>
                    <a:cubicBezTo>
                      <a:pt x="26872" y="12200"/>
                      <a:pt x="26933" y="12241"/>
                      <a:pt x="26953" y="12261"/>
                    </a:cubicBezTo>
                    <a:cubicBezTo>
                      <a:pt x="26953" y="12261"/>
                      <a:pt x="26974" y="12281"/>
                      <a:pt x="26974" y="12281"/>
                    </a:cubicBezTo>
                    <a:cubicBezTo>
                      <a:pt x="26974" y="12322"/>
                      <a:pt x="26953" y="12363"/>
                      <a:pt x="26933" y="12384"/>
                    </a:cubicBezTo>
                    <a:cubicBezTo>
                      <a:pt x="26933" y="12404"/>
                      <a:pt x="26913" y="12424"/>
                      <a:pt x="26913" y="12465"/>
                    </a:cubicBezTo>
                    <a:cubicBezTo>
                      <a:pt x="26933" y="12486"/>
                      <a:pt x="26953" y="12506"/>
                      <a:pt x="26953" y="12527"/>
                    </a:cubicBezTo>
                    <a:cubicBezTo>
                      <a:pt x="26974" y="12547"/>
                      <a:pt x="27015" y="12568"/>
                      <a:pt x="27035" y="12568"/>
                    </a:cubicBezTo>
                    <a:cubicBezTo>
                      <a:pt x="27062" y="12568"/>
                      <a:pt x="27090" y="12549"/>
                      <a:pt x="27117" y="12549"/>
                    </a:cubicBezTo>
                    <a:cubicBezTo>
                      <a:pt x="27130" y="12549"/>
                      <a:pt x="27144" y="12554"/>
                      <a:pt x="27158" y="12568"/>
                    </a:cubicBezTo>
                    <a:cubicBezTo>
                      <a:pt x="27505" y="12588"/>
                      <a:pt x="27852" y="12670"/>
                      <a:pt x="28179" y="12772"/>
                    </a:cubicBezTo>
                    <a:cubicBezTo>
                      <a:pt x="28264" y="12704"/>
                      <a:pt x="28363" y="12664"/>
                      <a:pt x="28475" y="12664"/>
                    </a:cubicBezTo>
                    <a:cubicBezTo>
                      <a:pt x="28499" y="12664"/>
                      <a:pt x="28523" y="12666"/>
                      <a:pt x="28547" y="12670"/>
                    </a:cubicBezTo>
                    <a:cubicBezTo>
                      <a:pt x="28797" y="12716"/>
                      <a:pt x="28892" y="12799"/>
                      <a:pt x="29068" y="12799"/>
                    </a:cubicBezTo>
                    <a:cubicBezTo>
                      <a:pt x="29123" y="12799"/>
                      <a:pt x="29185" y="12791"/>
                      <a:pt x="29262" y="12772"/>
                    </a:cubicBezTo>
                    <a:cubicBezTo>
                      <a:pt x="29487" y="12690"/>
                      <a:pt x="29712" y="12670"/>
                      <a:pt x="29957" y="12670"/>
                    </a:cubicBezTo>
                    <a:lnTo>
                      <a:pt x="30059" y="12670"/>
                    </a:lnTo>
                    <a:cubicBezTo>
                      <a:pt x="30059" y="12568"/>
                      <a:pt x="30141" y="12486"/>
                      <a:pt x="30284" y="12486"/>
                    </a:cubicBezTo>
                    <a:cubicBezTo>
                      <a:pt x="30325" y="12486"/>
                      <a:pt x="30345" y="12506"/>
                      <a:pt x="30386" y="12506"/>
                    </a:cubicBezTo>
                    <a:cubicBezTo>
                      <a:pt x="30427" y="12527"/>
                      <a:pt x="30448" y="12568"/>
                      <a:pt x="30468" y="12568"/>
                    </a:cubicBezTo>
                    <a:cubicBezTo>
                      <a:pt x="30529" y="12588"/>
                      <a:pt x="30591" y="12629"/>
                      <a:pt x="30632" y="12670"/>
                    </a:cubicBezTo>
                    <a:cubicBezTo>
                      <a:pt x="30795" y="12568"/>
                      <a:pt x="30999" y="12506"/>
                      <a:pt x="31204" y="12506"/>
                    </a:cubicBezTo>
                    <a:cubicBezTo>
                      <a:pt x="31226" y="12504"/>
                      <a:pt x="31249" y="12503"/>
                      <a:pt x="31271" y="12503"/>
                    </a:cubicBezTo>
                    <a:cubicBezTo>
                      <a:pt x="31473" y="12503"/>
                      <a:pt x="31668" y="12586"/>
                      <a:pt x="31796" y="12751"/>
                    </a:cubicBezTo>
                    <a:lnTo>
                      <a:pt x="31939" y="12792"/>
                    </a:lnTo>
                    <a:cubicBezTo>
                      <a:pt x="32021" y="12751"/>
                      <a:pt x="32103" y="12711"/>
                      <a:pt x="32185" y="12690"/>
                    </a:cubicBezTo>
                    <a:cubicBezTo>
                      <a:pt x="32270" y="12674"/>
                      <a:pt x="32356" y="12668"/>
                      <a:pt x="32441" y="12668"/>
                    </a:cubicBezTo>
                    <a:cubicBezTo>
                      <a:pt x="32578" y="12668"/>
                      <a:pt x="32712" y="12685"/>
                      <a:pt x="32838" y="12711"/>
                    </a:cubicBezTo>
                    <a:cubicBezTo>
                      <a:pt x="32981" y="12649"/>
                      <a:pt x="33124" y="12588"/>
                      <a:pt x="33268" y="12568"/>
                    </a:cubicBezTo>
                    <a:lnTo>
                      <a:pt x="33574" y="12568"/>
                    </a:lnTo>
                    <a:cubicBezTo>
                      <a:pt x="33727" y="12397"/>
                      <a:pt x="34051" y="12312"/>
                      <a:pt x="34379" y="12312"/>
                    </a:cubicBezTo>
                    <a:cubicBezTo>
                      <a:pt x="34445" y="12312"/>
                      <a:pt x="34511" y="12315"/>
                      <a:pt x="34575" y="12322"/>
                    </a:cubicBezTo>
                    <a:lnTo>
                      <a:pt x="34596" y="12302"/>
                    </a:lnTo>
                    <a:cubicBezTo>
                      <a:pt x="34657" y="12077"/>
                      <a:pt x="34861" y="11934"/>
                      <a:pt x="35168" y="11873"/>
                    </a:cubicBezTo>
                    <a:lnTo>
                      <a:pt x="35372" y="11873"/>
                    </a:lnTo>
                    <a:lnTo>
                      <a:pt x="35474" y="11811"/>
                    </a:lnTo>
                    <a:cubicBezTo>
                      <a:pt x="35434" y="11771"/>
                      <a:pt x="35413" y="11750"/>
                      <a:pt x="35393" y="11709"/>
                    </a:cubicBezTo>
                    <a:cubicBezTo>
                      <a:pt x="35393" y="11668"/>
                      <a:pt x="35372" y="11628"/>
                      <a:pt x="35352" y="11607"/>
                    </a:cubicBezTo>
                    <a:cubicBezTo>
                      <a:pt x="35377" y="11597"/>
                      <a:pt x="35405" y="11592"/>
                      <a:pt x="35434" y="11592"/>
                    </a:cubicBezTo>
                    <a:cubicBezTo>
                      <a:pt x="35520" y="11592"/>
                      <a:pt x="35612" y="11638"/>
                      <a:pt x="35658" y="11730"/>
                    </a:cubicBezTo>
                    <a:cubicBezTo>
                      <a:pt x="35679" y="11750"/>
                      <a:pt x="35699" y="11771"/>
                      <a:pt x="35740" y="11791"/>
                    </a:cubicBezTo>
                    <a:cubicBezTo>
                      <a:pt x="35760" y="11811"/>
                      <a:pt x="35781" y="11832"/>
                      <a:pt x="35801" y="11852"/>
                    </a:cubicBezTo>
                    <a:cubicBezTo>
                      <a:pt x="36011" y="11822"/>
                      <a:pt x="36209" y="11803"/>
                      <a:pt x="36405" y="11803"/>
                    </a:cubicBezTo>
                    <a:cubicBezTo>
                      <a:pt x="36476" y="11803"/>
                      <a:pt x="36548" y="11806"/>
                      <a:pt x="36619" y="11811"/>
                    </a:cubicBezTo>
                    <a:cubicBezTo>
                      <a:pt x="36660" y="11689"/>
                      <a:pt x="36762" y="11607"/>
                      <a:pt x="36884" y="11566"/>
                    </a:cubicBezTo>
                    <a:cubicBezTo>
                      <a:pt x="36925" y="11566"/>
                      <a:pt x="36987" y="11546"/>
                      <a:pt x="37048" y="11546"/>
                    </a:cubicBezTo>
                    <a:cubicBezTo>
                      <a:pt x="37068" y="11505"/>
                      <a:pt x="37130" y="11464"/>
                      <a:pt x="37191" y="11444"/>
                    </a:cubicBezTo>
                    <a:cubicBezTo>
                      <a:pt x="37258" y="11393"/>
                      <a:pt x="37367" y="11357"/>
                      <a:pt x="37472" y="11357"/>
                    </a:cubicBezTo>
                    <a:cubicBezTo>
                      <a:pt x="37494" y="11357"/>
                      <a:pt x="37517" y="11358"/>
                      <a:pt x="37538" y="11362"/>
                    </a:cubicBezTo>
                    <a:cubicBezTo>
                      <a:pt x="37606" y="11307"/>
                      <a:pt x="37693" y="11280"/>
                      <a:pt x="37785" y="11280"/>
                    </a:cubicBezTo>
                    <a:cubicBezTo>
                      <a:pt x="37831" y="11280"/>
                      <a:pt x="37879" y="11287"/>
                      <a:pt x="37926" y="11301"/>
                    </a:cubicBezTo>
                    <a:cubicBezTo>
                      <a:pt x="38213" y="11382"/>
                      <a:pt x="38396" y="11546"/>
                      <a:pt x="38683" y="11628"/>
                    </a:cubicBezTo>
                    <a:cubicBezTo>
                      <a:pt x="38920" y="11718"/>
                      <a:pt x="39083" y="11749"/>
                      <a:pt x="39218" y="11749"/>
                    </a:cubicBezTo>
                    <a:cubicBezTo>
                      <a:pt x="39476" y="11749"/>
                      <a:pt x="39627" y="11634"/>
                      <a:pt x="39990" y="11607"/>
                    </a:cubicBezTo>
                    <a:cubicBezTo>
                      <a:pt x="40038" y="11601"/>
                      <a:pt x="40086" y="11599"/>
                      <a:pt x="40134" y="11599"/>
                    </a:cubicBezTo>
                    <a:cubicBezTo>
                      <a:pt x="40250" y="11599"/>
                      <a:pt x="40365" y="11613"/>
                      <a:pt x="40481" y="11628"/>
                    </a:cubicBezTo>
                    <a:cubicBezTo>
                      <a:pt x="40522" y="11566"/>
                      <a:pt x="40562" y="11546"/>
                      <a:pt x="40624" y="11525"/>
                    </a:cubicBezTo>
                    <a:lnTo>
                      <a:pt x="40849" y="11505"/>
                    </a:lnTo>
                    <a:cubicBezTo>
                      <a:pt x="40889" y="11444"/>
                      <a:pt x="40951" y="11403"/>
                      <a:pt x="41012" y="11382"/>
                    </a:cubicBezTo>
                    <a:lnTo>
                      <a:pt x="41012" y="1"/>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00;p40"/>
              <p:cNvSpPr/>
              <p:nvPr/>
            </p:nvSpPr>
            <p:spPr>
              <a:xfrm>
                <a:off x="3861575" y="831450"/>
                <a:ext cx="2075" cy="6150"/>
              </a:xfrm>
              <a:custGeom>
                <a:avLst/>
                <a:gdLst/>
                <a:ahLst/>
                <a:cxnLst/>
                <a:rect l="l" t="t" r="r" b="b"/>
                <a:pathLst>
                  <a:path w="83" h="246" extrusionOk="0">
                    <a:moveTo>
                      <a:pt x="1" y="0"/>
                    </a:moveTo>
                    <a:lnTo>
                      <a:pt x="1" y="245"/>
                    </a:lnTo>
                    <a:cubicBezTo>
                      <a:pt x="21" y="205"/>
                      <a:pt x="62" y="184"/>
                      <a:pt x="83" y="164"/>
                    </a:cubicBezTo>
                    <a:cubicBezTo>
                      <a:pt x="83" y="123"/>
                      <a:pt x="83" y="82"/>
                      <a:pt x="62" y="62"/>
                    </a:cubicBezTo>
                    <a:cubicBezTo>
                      <a:pt x="42" y="41"/>
                      <a:pt x="21" y="21"/>
                      <a:pt x="1" y="0"/>
                    </a:cubicBezTo>
                    <a:close/>
                  </a:path>
                </a:pathLst>
              </a:custGeom>
              <a:solidFill>
                <a:srgbClr val="FFFFFF"/>
              </a:solidFill>
              <a:ln w="5625" cap="flat" cmpd="sng">
                <a:solidFill>
                  <a:srgbClr val="222221"/>
                </a:solidFill>
                <a:prstDash val="solid"/>
                <a:miter lim="2043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1603;p40"/>
            <p:cNvSpPr/>
            <p:nvPr/>
          </p:nvSpPr>
          <p:spPr>
            <a:xfrm>
              <a:off x="1007909" y="82685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4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223598" y="-1546367"/>
            <a:ext cx="3506336" cy="5001491"/>
          </a:xfrm>
          <a:prstGeom prst="rect">
            <a:avLst/>
          </a:prstGeom>
        </p:spPr>
      </p:pic>
      <p:sp>
        <p:nvSpPr>
          <p:cNvPr id="11" name="TextBox 10"/>
          <p:cNvSpPr txBox="1"/>
          <p:nvPr/>
        </p:nvSpPr>
        <p:spPr>
          <a:xfrm>
            <a:off x="1294550" y="1548038"/>
            <a:ext cx="1980209" cy="4039054"/>
          </a:xfrm>
          <a:prstGeom prst="rect">
            <a:avLst/>
          </a:prstGeom>
          <a:noFill/>
        </p:spPr>
        <p:txBody>
          <a:bodyPr wrap="square" rtlCol="0">
            <a:spAutoFit/>
          </a:bodyPr>
          <a:lstStyle/>
          <a:p>
            <a:pPr>
              <a:lnSpc>
                <a:spcPct val="150000"/>
              </a:lnSpc>
            </a:pPr>
            <a:r>
              <a:rPr lang="en-US" sz="6000">
                <a:solidFill>
                  <a:srgbClr val="002060"/>
                </a:solidFill>
                <a:effectLst>
                  <a:outerShdw blurRad="60007" dist="310007" dir="7680000" sy="30000" kx="1300200" algn="ctr" rotWithShape="0">
                    <a:prstClr val="black">
                      <a:alpha val="32000"/>
                    </a:prstClr>
                  </a:outerShdw>
                </a:effectLst>
                <a:latin typeface="UTM Guanine" panose="02040603050506020204" pitchFamily="18" charset="0"/>
              </a:rPr>
              <a:t>Tìm hiểu bài</a:t>
            </a:r>
          </a:p>
        </p:txBody>
      </p:sp>
      <p:sp>
        <p:nvSpPr>
          <p:cNvPr id="12" name="TextBox 11"/>
          <p:cNvSpPr txBox="1"/>
          <p:nvPr/>
        </p:nvSpPr>
        <p:spPr>
          <a:xfrm>
            <a:off x="3979860" y="767272"/>
            <a:ext cx="7303758" cy="1569660"/>
          </a:xfrm>
          <a:prstGeom prst="rect">
            <a:avLst/>
          </a:prstGeom>
          <a:noFill/>
        </p:spPr>
        <p:txBody>
          <a:bodyPr wrap="square" rtlCol="0">
            <a:spAutoFit/>
          </a:bodyPr>
          <a:lstStyle/>
          <a:p>
            <a:pPr algn="just"/>
            <a:r>
              <a:rPr lang="en-US" sz="3200" b="1">
                <a:solidFill>
                  <a:schemeClr val="accent2">
                    <a:lumMod val="75000"/>
                  </a:schemeClr>
                </a:solidFill>
                <a:latin typeface="UTM Guanine" panose="02040603050506020204" pitchFamily="18" charset="0"/>
                <a:cs typeface="Times New Roman" pitchFamily="18" charset="0"/>
              </a:rPr>
              <a:t>      2. </a:t>
            </a:r>
            <a:r>
              <a:rPr lang="nl-NL" sz="3200">
                <a:solidFill>
                  <a:schemeClr val="accent2">
                    <a:lumMod val="75000"/>
                  </a:schemeClr>
                </a:solidFill>
                <a:latin typeface="UTM Guanine" panose="02040603050506020204" pitchFamily="18" charset="0"/>
              </a:rPr>
              <a:t>Tìm những hình ảnh nói lên lòng yêu đời và phong thái ung dung của Bác Hồ.</a:t>
            </a:r>
            <a:endParaRPr lang="en-US" sz="5400">
              <a:solidFill>
                <a:schemeClr val="accent2">
                  <a:lumMod val="75000"/>
                </a:schemeClr>
              </a:solidFill>
              <a:latin typeface="UTM Guanine" panose="02040603050506020204" pitchFamily="18" charset="0"/>
            </a:endParaRPr>
          </a:p>
        </p:txBody>
      </p:sp>
      <p:pic>
        <p:nvPicPr>
          <p:cNvPr id="17" name="图片 12" descr="图片包含 植物, 餐桌, 室内, 鲜花&#10;&#10;已生成高可信度的说明">
            <a:extLst>
              <a:ext uri="{FF2B5EF4-FFF2-40B4-BE49-F238E27FC236}">
                <a16:creationId xmlns:a16="http://schemas.microsoft.com/office/drawing/2014/main" id="{0B335CB9-A768-4F02-A691-31D38D5A73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2197581" flipH="1">
            <a:off x="10063682" y="3781599"/>
            <a:ext cx="3571820" cy="3610985"/>
          </a:xfrm>
          <a:prstGeom prst="rect">
            <a:avLst/>
          </a:prstGeom>
        </p:spPr>
      </p:pic>
      <p:pic>
        <p:nvPicPr>
          <p:cNvPr id="19" name="图片 7" descr="图片包含 动物, 软体动物&#10;&#10;已生成高可信度的说明">
            <a:extLst>
              <a:ext uri="{FF2B5EF4-FFF2-40B4-BE49-F238E27FC236}">
                <a16:creationId xmlns:a16="http://schemas.microsoft.com/office/drawing/2014/main" id="{D1AC5483-2910-4CC1-AAD3-ACD69D2BE6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5905500"/>
            <a:ext cx="12192000" cy="952500"/>
          </a:xfrm>
          <a:prstGeom prst="rect">
            <a:avLst/>
          </a:prstGeom>
        </p:spPr>
      </p:pic>
      <p:sp>
        <p:nvSpPr>
          <p:cNvPr id="15" name="TextBox 14"/>
          <p:cNvSpPr txBox="1"/>
          <p:nvPr/>
        </p:nvSpPr>
        <p:spPr>
          <a:xfrm>
            <a:off x="3633205" y="2483588"/>
            <a:ext cx="7857837" cy="3693319"/>
          </a:xfrm>
          <a:prstGeom prst="rect">
            <a:avLst/>
          </a:prstGeom>
          <a:noFill/>
        </p:spPr>
        <p:txBody>
          <a:bodyPr wrap="square" rtlCol="0">
            <a:spAutoFit/>
          </a:bodyPr>
          <a:lstStyle/>
          <a:p>
            <a:pPr algn="just"/>
            <a:r>
              <a:rPr lang="en-US" sz="4400" b="1">
                <a:latin typeface="Times New Roman" pitchFamily="18" charset="0"/>
                <a:cs typeface="Times New Roman" pitchFamily="18" charset="0"/>
              </a:rPr>
              <a:t>    </a:t>
            </a:r>
            <a:r>
              <a:rPr lang="en-US" sz="3800" b="1">
                <a:solidFill>
                  <a:schemeClr val="accent1">
                    <a:lumMod val="50000"/>
                  </a:schemeClr>
                </a:solidFill>
                <a:latin typeface="UTM Alexander" panose="02040603050506020204" pitchFamily="18" charset="0"/>
                <a:cs typeface="Times New Roman" pitchFamily="18" charset="0"/>
              </a:rPr>
              <a:t>Hình ảnh khách đến thăm Bác trong cảnh đường non nở đầy những bông hoa. Rừng sâu quân đến, tung bay chim ngàn. Bàn xong việc quân việc nước, Bác xách bương, dắt các em bé ra vườn tưới rau.</a:t>
            </a:r>
            <a:endParaRPr lang="en-US" sz="3800">
              <a:solidFill>
                <a:schemeClr val="accent1">
                  <a:lumMod val="50000"/>
                </a:schemeClr>
              </a:solidFill>
              <a:latin typeface="UTM Alexander" panose="02040603050506020204" pitchFamily="18" charset="0"/>
            </a:endParaRPr>
          </a:p>
        </p:txBody>
      </p:sp>
    </p:spTree>
    <p:extLst>
      <p:ext uri="{BB962C8B-B14F-4D97-AF65-F5344CB8AC3E}">
        <p14:creationId xmlns:p14="http://schemas.microsoft.com/office/powerpoint/2010/main" val="241630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par>
                                <p:cTn id="20" presetID="42"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27016" y="457200"/>
            <a:ext cx="10920549" cy="6204857"/>
          </a:xfrm>
          <a:prstGeom prst="roundRect">
            <a:avLst/>
          </a:prstGeom>
          <a:solidFill>
            <a:schemeClr val="accent4">
              <a:lumMod val="20000"/>
              <a:lumOff val="80000"/>
              <a:alpha val="77000"/>
            </a:schemeClr>
          </a:solidFill>
          <a:ln w="28575">
            <a:solidFill>
              <a:schemeClr val="accent2">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223598" y="-1546367"/>
            <a:ext cx="3506336" cy="5001491"/>
          </a:xfrm>
          <a:prstGeom prst="rect">
            <a:avLst/>
          </a:prstGeom>
        </p:spPr>
      </p:pic>
      <p:grpSp>
        <p:nvGrpSpPr>
          <p:cNvPr id="3" name="Google Shape;1554;p39"/>
          <p:cNvGrpSpPr/>
          <p:nvPr/>
        </p:nvGrpSpPr>
        <p:grpSpPr>
          <a:xfrm>
            <a:off x="3387241" y="352696"/>
            <a:ext cx="4795947" cy="1200354"/>
            <a:chOff x="713225" y="1507962"/>
            <a:chExt cx="3548640" cy="1845717"/>
          </a:xfrm>
        </p:grpSpPr>
        <p:grpSp>
          <p:nvGrpSpPr>
            <p:cNvPr id="4" name="Google Shape;1555;p39"/>
            <p:cNvGrpSpPr/>
            <p:nvPr/>
          </p:nvGrpSpPr>
          <p:grpSpPr>
            <a:xfrm>
              <a:off x="713225" y="1507962"/>
              <a:ext cx="3204211" cy="1643338"/>
              <a:chOff x="230875" y="3764750"/>
              <a:chExt cx="1023775" cy="883800"/>
            </a:xfrm>
          </p:grpSpPr>
          <p:sp>
            <p:nvSpPr>
              <p:cNvPr id="6" name="Google Shape;1556;p39"/>
              <p:cNvSpPr/>
              <p:nvPr/>
            </p:nvSpPr>
            <p:spPr>
              <a:xfrm>
                <a:off x="231400" y="3764750"/>
                <a:ext cx="1023250" cy="883800"/>
              </a:xfrm>
              <a:custGeom>
                <a:avLst/>
                <a:gdLst/>
                <a:ahLst/>
                <a:cxnLst/>
                <a:rect l="l" t="t" r="r" b="b"/>
                <a:pathLst>
                  <a:path w="40930" h="35352" extrusionOk="0">
                    <a:moveTo>
                      <a:pt x="40909" y="31446"/>
                    </a:moveTo>
                    <a:lnTo>
                      <a:pt x="40909" y="31448"/>
                    </a:lnTo>
                    <a:lnTo>
                      <a:pt x="40929" y="31448"/>
                    </a:lnTo>
                    <a:lnTo>
                      <a:pt x="40909" y="31446"/>
                    </a:lnTo>
                    <a:close/>
                    <a:moveTo>
                      <a:pt x="32597" y="31995"/>
                    </a:moveTo>
                    <a:cubicBezTo>
                      <a:pt x="32582" y="31996"/>
                      <a:pt x="32567" y="31998"/>
                      <a:pt x="32552" y="32000"/>
                    </a:cubicBezTo>
                    <a:lnTo>
                      <a:pt x="32592" y="32000"/>
                    </a:lnTo>
                    <a:cubicBezTo>
                      <a:pt x="32594" y="31998"/>
                      <a:pt x="32595" y="31997"/>
                      <a:pt x="32597" y="31995"/>
                    </a:cubicBezTo>
                    <a:close/>
                    <a:moveTo>
                      <a:pt x="10280" y="33713"/>
                    </a:moveTo>
                    <a:lnTo>
                      <a:pt x="10280" y="33713"/>
                    </a:lnTo>
                    <a:cubicBezTo>
                      <a:pt x="10280" y="33714"/>
                      <a:pt x="10279" y="33715"/>
                      <a:pt x="10278" y="33716"/>
                    </a:cubicBezTo>
                    <a:cubicBezTo>
                      <a:pt x="10279" y="33715"/>
                      <a:pt x="10280" y="33714"/>
                      <a:pt x="10280" y="33713"/>
                    </a:cubicBezTo>
                    <a:close/>
                    <a:moveTo>
                      <a:pt x="9211" y="33795"/>
                    </a:moveTo>
                    <a:lnTo>
                      <a:pt x="9211" y="33795"/>
                    </a:lnTo>
                    <a:cubicBezTo>
                      <a:pt x="9175" y="33837"/>
                      <a:pt x="9148" y="33887"/>
                      <a:pt x="9134" y="33941"/>
                    </a:cubicBezTo>
                    <a:cubicBezTo>
                      <a:pt x="9161" y="33868"/>
                      <a:pt x="9191" y="33824"/>
                      <a:pt x="9211" y="33795"/>
                    </a:cubicBezTo>
                    <a:close/>
                    <a:moveTo>
                      <a:pt x="39846" y="0"/>
                    </a:moveTo>
                    <a:cubicBezTo>
                      <a:pt x="39581" y="82"/>
                      <a:pt x="39336" y="123"/>
                      <a:pt x="39070" y="123"/>
                    </a:cubicBezTo>
                    <a:cubicBezTo>
                      <a:pt x="39049" y="126"/>
                      <a:pt x="39028" y="128"/>
                      <a:pt x="39007" y="128"/>
                    </a:cubicBezTo>
                    <a:cubicBezTo>
                      <a:pt x="38906" y="128"/>
                      <a:pt x="38811" y="88"/>
                      <a:pt x="38743" y="21"/>
                    </a:cubicBezTo>
                    <a:cubicBezTo>
                      <a:pt x="38620" y="21"/>
                      <a:pt x="38498" y="62"/>
                      <a:pt x="38396" y="123"/>
                    </a:cubicBezTo>
                    <a:lnTo>
                      <a:pt x="38293" y="123"/>
                    </a:lnTo>
                    <a:cubicBezTo>
                      <a:pt x="38212" y="123"/>
                      <a:pt x="38110" y="62"/>
                      <a:pt x="38007" y="41"/>
                    </a:cubicBezTo>
                    <a:cubicBezTo>
                      <a:pt x="37926" y="41"/>
                      <a:pt x="37844" y="41"/>
                      <a:pt x="37823" y="62"/>
                    </a:cubicBezTo>
                    <a:cubicBezTo>
                      <a:pt x="37701" y="154"/>
                      <a:pt x="37567" y="200"/>
                      <a:pt x="37430" y="200"/>
                    </a:cubicBezTo>
                    <a:cubicBezTo>
                      <a:pt x="37384" y="200"/>
                      <a:pt x="37338" y="194"/>
                      <a:pt x="37292" y="184"/>
                    </a:cubicBezTo>
                    <a:cubicBezTo>
                      <a:pt x="37251" y="184"/>
                      <a:pt x="37210" y="164"/>
                      <a:pt x="37149" y="143"/>
                    </a:cubicBezTo>
                    <a:cubicBezTo>
                      <a:pt x="37138" y="141"/>
                      <a:pt x="37128" y="140"/>
                      <a:pt x="37120" y="140"/>
                    </a:cubicBezTo>
                    <a:cubicBezTo>
                      <a:pt x="37051" y="140"/>
                      <a:pt x="37065" y="209"/>
                      <a:pt x="37047" y="246"/>
                    </a:cubicBezTo>
                    <a:cubicBezTo>
                      <a:pt x="37027" y="266"/>
                      <a:pt x="37006" y="307"/>
                      <a:pt x="36986" y="348"/>
                    </a:cubicBezTo>
                    <a:cubicBezTo>
                      <a:pt x="36924" y="409"/>
                      <a:pt x="36986" y="532"/>
                      <a:pt x="36863" y="572"/>
                    </a:cubicBezTo>
                    <a:cubicBezTo>
                      <a:pt x="36761" y="634"/>
                      <a:pt x="36659" y="654"/>
                      <a:pt x="36557" y="675"/>
                    </a:cubicBezTo>
                    <a:lnTo>
                      <a:pt x="36618" y="634"/>
                    </a:lnTo>
                    <a:cubicBezTo>
                      <a:pt x="36659" y="613"/>
                      <a:pt x="36659" y="572"/>
                      <a:pt x="36700" y="532"/>
                    </a:cubicBezTo>
                    <a:cubicBezTo>
                      <a:pt x="36638" y="491"/>
                      <a:pt x="36597" y="450"/>
                      <a:pt x="36557" y="409"/>
                    </a:cubicBezTo>
                    <a:lnTo>
                      <a:pt x="36536" y="368"/>
                    </a:lnTo>
                    <a:cubicBezTo>
                      <a:pt x="36495" y="389"/>
                      <a:pt x="36454" y="409"/>
                      <a:pt x="36414" y="409"/>
                    </a:cubicBezTo>
                    <a:cubicBezTo>
                      <a:pt x="36291" y="429"/>
                      <a:pt x="36168" y="450"/>
                      <a:pt x="36066" y="450"/>
                    </a:cubicBezTo>
                    <a:lnTo>
                      <a:pt x="36046" y="450"/>
                    </a:lnTo>
                    <a:lnTo>
                      <a:pt x="35841" y="532"/>
                    </a:lnTo>
                    <a:cubicBezTo>
                      <a:pt x="35711" y="578"/>
                      <a:pt x="35575" y="601"/>
                      <a:pt x="35440" y="601"/>
                    </a:cubicBezTo>
                    <a:cubicBezTo>
                      <a:pt x="35214" y="601"/>
                      <a:pt x="34991" y="537"/>
                      <a:pt x="34799" y="409"/>
                    </a:cubicBezTo>
                    <a:cubicBezTo>
                      <a:pt x="34534" y="491"/>
                      <a:pt x="34268" y="532"/>
                      <a:pt x="33982" y="532"/>
                    </a:cubicBezTo>
                    <a:cubicBezTo>
                      <a:pt x="34002" y="572"/>
                      <a:pt x="34023" y="593"/>
                      <a:pt x="34043" y="634"/>
                    </a:cubicBezTo>
                    <a:lnTo>
                      <a:pt x="33778" y="716"/>
                    </a:lnTo>
                    <a:cubicBezTo>
                      <a:pt x="33727" y="783"/>
                      <a:pt x="33648" y="823"/>
                      <a:pt x="33576" y="823"/>
                    </a:cubicBezTo>
                    <a:cubicBezTo>
                      <a:pt x="33561" y="823"/>
                      <a:pt x="33546" y="821"/>
                      <a:pt x="33532" y="818"/>
                    </a:cubicBezTo>
                    <a:cubicBezTo>
                      <a:pt x="33471" y="859"/>
                      <a:pt x="33410" y="879"/>
                      <a:pt x="33369" y="920"/>
                    </a:cubicBezTo>
                    <a:cubicBezTo>
                      <a:pt x="33308" y="961"/>
                      <a:pt x="33246" y="981"/>
                      <a:pt x="33205" y="981"/>
                    </a:cubicBezTo>
                    <a:cubicBezTo>
                      <a:pt x="33205" y="920"/>
                      <a:pt x="33144" y="879"/>
                      <a:pt x="33042" y="859"/>
                    </a:cubicBezTo>
                    <a:cubicBezTo>
                      <a:pt x="32960" y="899"/>
                      <a:pt x="32858" y="961"/>
                      <a:pt x="32756" y="1002"/>
                    </a:cubicBezTo>
                    <a:cubicBezTo>
                      <a:pt x="32735" y="1104"/>
                      <a:pt x="32613" y="1165"/>
                      <a:pt x="32531" y="1226"/>
                    </a:cubicBezTo>
                    <a:lnTo>
                      <a:pt x="32490" y="1206"/>
                    </a:lnTo>
                    <a:cubicBezTo>
                      <a:pt x="32449" y="1185"/>
                      <a:pt x="32429" y="1165"/>
                      <a:pt x="32388" y="1124"/>
                    </a:cubicBezTo>
                    <a:cubicBezTo>
                      <a:pt x="32041" y="1206"/>
                      <a:pt x="31673" y="1288"/>
                      <a:pt x="31325" y="1329"/>
                    </a:cubicBezTo>
                    <a:cubicBezTo>
                      <a:pt x="30855" y="1410"/>
                      <a:pt x="30467" y="1472"/>
                      <a:pt x="30079" y="1533"/>
                    </a:cubicBezTo>
                    <a:cubicBezTo>
                      <a:pt x="29974" y="1593"/>
                      <a:pt x="29870" y="1631"/>
                      <a:pt x="29757" y="1631"/>
                    </a:cubicBezTo>
                    <a:cubicBezTo>
                      <a:pt x="29716" y="1631"/>
                      <a:pt x="29673" y="1626"/>
                      <a:pt x="29629" y="1615"/>
                    </a:cubicBezTo>
                    <a:cubicBezTo>
                      <a:pt x="29609" y="1615"/>
                      <a:pt x="29568" y="1594"/>
                      <a:pt x="29548" y="1574"/>
                    </a:cubicBezTo>
                    <a:cubicBezTo>
                      <a:pt x="29421" y="1582"/>
                      <a:pt x="29294" y="1587"/>
                      <a:pt x="29167" y="1587"/>
                    </a:cubicBezTo>
                    <a:cubicBezTo>
                      <a:pt x="28987" y="1587"/>
                      <a:pt x="28808" y="1577"/>
                      <a:pt x="28628" y="1553"/>
                    </a:cubicBezTo>
                    <a:cubicBezTo>
                      <a:pt x="28567" y="1553"/>
                      <a:pt x="28506" y="1533"/>
                      <a:pt x="28444" y="1512"/>
                    </a:cubicBezTo>
                    <a:cubicBezTo>
                      <a:pt x="28424" y="1512"/>
                      <a:pt x="28403" y="1533"/>
                      <a:pt x="28383" y="1533"/>
                    </a:cubicBezTo>
                    <a:cubicBezTo>
                      <a:pt x="28138" y="1615"/>
                      <a:pt x="27913" y="1717"/>
                      <a:pt x="27688" y="1799"/>
                    </a:cubicBezTo>
                    <a:lnTo>
                      <a:pt x="27484" y="1737"/>
                    </a:lnTo>
                    <a:cubicBezTo>
                      <a:pt x="27422" y="1751"/>
                      <a:pt x="27358" y="1757"/>
                      <a:pt x="27295" y="1757"/>
                    </a:cubicBezTo>
                    <a:cubicBezTo>
                      <a:pt x="27069" y="1757"/>
                      <a:pt x="26847" y="1672"/>
                      <a:pt x="26687" y="1512"/>
                    </a:cubicBezTo>
                    <a:cubicBezTo>
                      <a:pt x="26606" y="1516"/>
                      <a:pt x="26526" y="1517"/>
                      <a:pt x="26446" y="1517"/>
                    </a:cubicBezTo>
                    <a:cubicBezTo>
                      <a:pt x="26021" y="1517"/>
                      <a:pt x="25611" y="1469"/>
                      <a:pt x="25216" y="1349"/>
                    </a:cubicBezTo>
                    <a:cubicBezTo>
                      <a:pt x="25093" y="1329"/>
                      <a:pt x="24970" y="1267"/>
                      <a:pt x="24848" y="1185"/>
                    </a:cubicBezTo>
                    <a:cubicBezTo>
                      <a:pt x="24807" y="1175"/>
                      <a:pt x="24761" y="1170"/>
                      <a:pt x="24715" y="1170"/>
                    </a:cubicBezTo>
                    <a:cubicBezTo>
                      <a:pt x="24669" y="1170"/>
                      <a:pt x="24623" y="1175"/>
                      <a:pt x="24582" y="1185"/>
                    </a:cubicBezTo>
                    <a:cubicBezTo>
                      <a:pt x="24582" y="1206"/>
                      <a:pt x="24562" y="1226"/>
                      <a:pt x="24562" y="1267"/>
                    </a:cubicBezTo>
                    <a:cubicBezTo>
                      <a:pt x="24521" y="1226"/>
                      <a:pt x="24480" y="1206"/>
                      <a:pt x="24439" y="1185"/>
                    </a:cubicBezTo>
                    <a:cubicBezTo>
                      <a:pt x="24357" y="1165"/>
                      <a:pt x="24276" y="1145"/>
                      <a:pt x="24214" y="1124"/>
                    </a:cubicBezTo>
                    <a:lnTo>
                      <a:pt x="23990" y="1165"/>
                    </a:lnTo>
                    <a:cubicBezTo>
                      <a:pt x="23939" y="1175"/>
                      <a:pt x="23887" y="1180"/>
                      <a:pt x="23836" y="1180"/>
                    </a:cubicBezTo>
                    <a:cubicBezTo>
                      <a:pt x="23785" y="1180"/>
                      <a:pt x="23734" y="1175"/>
                      <a:pt x="23683" y="1165"/>
                    </a:cubicBezTo>
                    <a:cubicBezTo>
                      <a:pt x="23499" y="1226"/>
                      <a:pt x="23315" y="1288"/>
                      <a:pt x="23131" y="1349"/>
                    </a:cubicBezTo>
                    <a:cubicBezTo>
                      <a:pt x="23172" y="1533"/>
                      <a:pt x="22886" y="1451"/>
                      <a:pt x="22764" y="1512"/>
                    </a:cubicBezTo>
                    <a:cubicBezTo>
                      <a:pt x="22707" y="1479"/>
                      <a:pt x="22651" y="1464"/>
                      <a:pt x="22595" y="1464"/>
                    </a:cubicBezTo>
                    <a:cubicBezTo>
                      <a:pt x="22549" y="1464"/>
                      <a:pt x="22503" y="1474"/>
                      <a:pt x="22457" y="1492"/>
                    </a:cubicBezTo>
                    <a:cubicBezTo>
                      <a:pt x="22355" y="1553"/>
                      <a:pt x="22253" y="1615"/>
                      <a:pt x="22212" y="1717"/>
                    </a:cubicBezTo>
                    <a:cubicBezTo>
                      <a:pt x="22153" y="1918"/>
                      <a:pt x="22128" y="2003"/>
                      <a:pt x="22022" y="2003"/>
                    </a:cubicBezTo>
                    <a:cubicBezTo>
                      <a:pt x="21945" y="2003"/>
                      <a:pt x="21826" y="1958"/>
                      <a:pt x="21619" y="1880"/>
                    </a:cubicBezTo>
                    <a:cubicBezTo>
                      <a:pt x="21603" y="1880"/>
                      <a:pt x="21574" y="1854"/>
                      <a:pt x="21552" y="1854"/>
                    </a:cubicBezTo>
                    <a:cubicBezTo>
                      <a:pt x="21547" y="1854"/>
                      <a:pt x="21542" y="1856"/>
                      <a:pt x="21538" y="1860"/>
                    </a:cubicBezTo>
                    <a:cubicBezTo>
                      <a:pt x="21538" y="1860"/>
                      <a:pt x="21415" y="1860"/>
                      <a:pt x="21415" y="1880"/>
                    </a:cubicBezTo>
                    <a:cubicBezTo>
                      <a:pt x="21415" y="1962"/>
                      <a:pt x="21333" y="2003"/>
                      <a:pt x="21211" y="2044"/>
                    </a:cubicBezTo>
                    <a:cubicBezTo>
                      <a:pt x="21211" y="2003"/>
                      <a:pt x="21231" y="1982"/>
                      <a:pt x="21251" y="1982"/>
                    </a:cubicBezTo>
                    <a:cubicBezTo>
                      <a:pt x="21272" y="1921"/>
                      <a:pt x="21313" y="1880"/>
                      <a:pt x="21231" y="1839"/>
                    </a:cubicBezTo>
                    <a:cubicBezTo>
                      <a:pt x="21181" y="1814"/>
                      <a:pt x="21130" y="1797"/>
                      <a:pt x="21084" y="1797"/>
                    </a:cubicBezTo>
                    <a:cubicBezTo>
                      <a:pt x="21056" y="1797"/>
                      <a:pt x="21030" y="1803"/>
                      <a:pt x="21006" y="1819"/>
                    </a:cubicBezTo>
                    <a:cubicBezTo>
                      <a:pt x="20863" y="1901"/>
                      <a:pt x="20720" y="1942"/>
                      <a:pt x="20557" y="1962"/>
                    </a:cubicBezTo>
                    <a:cubicBezTo>
                      <a:pt x="20516" y="2146"/>
                      <a:pt x="20311" y="2146"/>
                      <a:pt x="20107" y="2166"/>
                    </a:cubicBezTo>
                    <a:cubicBezTo>
                      <a:pt x="20005" y="2166"/>
                      <a:pt x="19923" y="2207"/>
                      <a:pt x="19882" y="2289"/>
                    </a:cubicBezTo>
                    <a:cubicBezTo>
                      <a:pt x="19821" y="2350"/>
                      <a:pt x="19719" y="2391"/>
                      <a:pt x="19637" y="2391"/>
                    </a:cubicBezTo>
                    <a:cubicBezTo>
                      <a:pt x="19453" y="2412"/>
                      <a:pt x="19290" y="2412"/>
                      <a:pt x="19106" y="2412"/>
                    </a:cubicBezTo>
                    <a:cubicBezTo>
                      <a:pt x="19088" y="2412"/>
                      <a:pt x="19077" y="2412"/>
                      <a:pt x="19070" y="2413"/>
                    </a:cubicBezTo>
                    <a:lnTo>
                      <a:pt x="19070" y="2413"/>
                    </a:lnTo>
                    <a:cubicBezTo>
                      <a:pt x="19077" y="2409"/>
                      <a:pt x="19081" y="2398"/>
                      <a:pt x="19045" y="2371"/>
                    </a:cubicBezTo>
                    <a:cubicBezTo>
                      <a:pt x="19024" y="2350"/>
                      <a:pt x="19024" y="2289"/>
                      <a:pt x="19045" y="2289"/>
                    </a:cubicBezTo>
                    <a:lnTo>
                      <a:pt x="19085" y="2268"/>
                    </a:lnTo>
                    <a:lnTo>
                      <a:pt x="19085" y="2268"/>
                    </a:lnTo>
                    <a:cubicBezTo>
                      <a:pt x="18759" y="2309"/>
                      <a:pt x="18411" y="2289"/>
                      <a:pt x="18002" y="2350"/>
                    </a:cubicBezTo>
                    <a:cubicBezTo>
                      <a:pt x="17859" y="2350"/>
                      <a:pt x="17737" y="2371"/>
                      <a:pt x="17594" y="2391"/>
                    </a:cubicBezTo>
                    <a:lnTo>
                      <a:pt x="17430" y="2432"/>
                    </a:lnTo>
                    <a:cubicBezTo>
                      <a:pt x="17349" y="2493"/>
                      <a:pt x="17267" y="2534"/>
                      <a:pt x="17185" y="2575"/>
                    </a:cubicBezTo>
                    <a:cubicBezTo>
                      <a:pt x="17154" y="2585"/>
                      <a:pt x="17129" y="2590"/>
                      <a:pt x="17106" y="2590"/>
                    </a:cubicBezTo>
                    <a:cubicBezTo>
                      <a:pt x="17083" y="2590"/>
                      <a:pt x="17062" y="2585"/>
                      <a:pt x="17042" y="2575"/>
                    </a:cubicBezTo>
                    <a:cubicBezTo>
                      <a:pt x="17042" y="2575"/>
                      <a:pt x="17001" y="2555"/>
                      <a:pt x="17001" y="2534"/>
                    </a:cubicBezTo>
                    <a:cubicBezTo>
                      <a:pt x="17001" y="2534"/>
                      <a:pt x="17001" y="2514"/>
                      <a:pt x="17001" y="2514"/>
                    </a:cubicBezTo>
                    <a:cubicBezTo>
                      <a:pt x="16797" y="2555"/>
                      <a:pt x="16572" y="2595"/>
                      <a:pt x="16368" y="2636"/>
                    </a:cubicBezTo>
                    <a:cubicBezTo>
                      <a:pt x="15959" y="2718"/>
                      <a:pt x="15550" y="2800"/>
                      <a:pt x="15162" y="2882"/>
                    </a:cubicBezTo>
                    <a:cubicBezTo>
                      <a:pt x="15111" y="2897"/>
                      <a:pt x="15060" y="2905"/>
                      <a:pt x="15010" y="2905"/>
                    </a:cubicBezTo>
                    <a:cubicBezTo>
                      <a:pt x="14862" y="2905"/>
                      <a:pt x="14728" y="2836"/>
                      <a:pt x="14651" y="2698"/>
                    </a:cubicBezTo>
                    <a:cubicBezTo>
                      <a:pt x="14549" y="2738"/>
                      <a:pt x="14447" y="2800"/>
                      <a:pt x="14345" y="2841"/>
                    </a:cubicBezTo>
                    <a:lnTo>
                      <a:pt x="14345" y="2882"/>
                    </a:lnTo>
                    <a:cubicBezTo>
                      <a:pt x="14304" y="2922"/>
                      <a:pt x="14243" y="2963"/>
                      <a:pt x="14181" y="2984"/>
                    </a:cubicBezTo>
                    <a:cubicBezTo>
                      <a:pt x="13854" y="3045"/>
                      <a:pt x="13589" y="3188"/>
                      <a:pt x="13241" y="3270"/>
                    </a:cubicBezTo>
                    <a:cubicBezTo>
                      <a:pt x="13160" y="3270"/>
                      <a:pt x="12976" y="3208"/>
                      <a:pt x="12976" y="3147"/>
                    </a:cubicBezTo>
                    <a:cubicBezTo>
                      <a:pt x="12976" y="3086"/>
                      <a:pt x="12955" y="2984"/>
                      <a:pt x="12935" y="2902"/>
                    </a:cubicBezTo>
                    <a:lnTo>
                      <a:pt x="12894" y="2902"/>
                    </a:lnTo>
                    <a:lnTo>
                      <a:pt x="12465" y="2677"/>
                    </a:lnTo>
                    <a:lnTo>
                      <a:pt x="12301" y="2698"/>
                    </a:lnTo>
                    <a:cubicBezTo>
                      <a:pt x="12092" y="2894"/>
                      <a:pt x="11824" y="2995"/>
                      <a:pt x="11555" y="2995"/>
                    </a:cubicBezTo>
                    <a:cubicBezTo>
                      <a:pt x="11376" y="2995"/>
                      <a:pt x="11197" y="2951"/>
                      <a:pt x="11034" y="2861"/>
                    </a:cubicBezTo>
                    <a:lnTo>
                      <a:pt x="10707" y="2820"/>
                    </a:lnTo>
                    <a:lnTo>
                      <a:pt x="10687" y="2820"/>
                    </a:lnTo>
                    <a:cubicBezTo>
                      <a:pt x="10544" y="2922"/>
                      <a:pt x="10381" y="2984"/>
                      <a:pt x="10217" y="3004"/>
                    </a:cubicBezTo>
                    <a:cubicBezTo>
                      <a:pt x="10156" y="3004"/>
                      <a:pt x="10115" y="2984"/>
                      <a:pt x="10074" y="2963"/>
                    </a:cubicBezTo>
                    <a:cubicBezTo>
                      <a:pt x="10054" y="2943"/>
                      <a:pt x="10033" y="2922"/>
                      <a:pt x="10033" y="2902"/>
                    </a:cubicBezTo>
                    <a:cubicBezTo>
                      <a:pt x="10054" y="2861"/>
                      <a:pt x="10054" y="2800"/>
                      <a:pt x="10094" y="2759"/>
                    </a:cubicBezTo>
                    <a:cubicBezTo>
                      <a:pt x="10115" y="2718"/>
                      <a:pt x="10135" y="2677"/>
                      <a:pt x="10115" y="2616"/>
                    </a:cubicBezTo>
                    <a:cubicBezTo>
                      <a:pt x="10094" y="2595"/>
                      <a:pt x="10074" y="2575"/>
                      <a:pt x="10054" y="2555"/>
                    </a:cubicBezTo>
                    <a:cubicBezTo>
                      <a:pt x="10033" y="2534"/>
                      <a:pt x="9972" y="2514"/>
                      <a:pt x="9951" y="2514"/>
                    </a:cubicBezTo>
                    <a:cubicBezTo>
                      <a:pt x="9891" y="2526"/>
                      <a:pt x="9845" y="2559"/>
                      <a:pt x="9796" y="2559"/>
                    </a:cubicBezTo>
                    <a:cubicBezTo>
                      <a:pt x="9762" y="2559"/>
                      <a:pt x="9728" y="2543"/>
                      <a:pt x="9686" y="2493"/>
                    </a:cubicBezTo>
                    <a:cubicBezTo>
                      <a:pt x="9645" y="2432"/>
                      <a:pt x="9563" y="2391"/>
                      <a:pt x="9502" y="2391"/>
                    </a:cubicBezTo>
                    <a:cubicBezTo>
                      <a:pt x="9486" y="2392"/>
                      <a:pt x="9472" y="2393"/>
                      <a:pt x="9458" y="2393"/>
                    </a:cubicBezTo>
                    <a:cubicBezTo>
                      <a:pt x="9229" y="2393"/>
                      <a:pt x="9168" y="2243"/>
                      <a:pt x="9052" y="2166"/>
                    </a:cubicBezTo>
                    <a:cubicBezTo>
                      <a:pt x="8991" y="2125"/>
                      <a:pt x="9032" y="2105"/>
                      <a:pt x="9114" y="2105"/>
                    </a:cubicBezTo>
                    <a:cubicBezTo>
                      <a:pt x="9139" y="2107"/>
                      <a:pt x="9162" y="2108"/>
                      <a:pt x="9184" y="2108"/>
                    </a:cubicBezTo>
                    <a:cubicBezTo>
                      <a:pt x="9375" y="2108"/>
                      <a:pt x="9441" y="2029"/>
                      <a:pt x="9441" y="1901"/>
                    </a:cubicBezTo>
                    <a:cubicBezTo>
                      <a:pt x="9441" y="1860"/>
                      <a:pt x="9441" y="1819"/>
                      <a:pt x="9441" y="1778"/>
                    </a:cubicBezTo>
                    <a:cubicBezTo>
                      <a:pt x="9236" y="1717"/>
                      <a:pt x="9011" y="1635"/>
                      <a:pt x="8807" y="1574"/>
                    </a:cubicBezTo>
                    <a:cubicBezTo>
                      <a:pt x="8776" y="1564"/>
                      <a:pt x="8751" y="1558"/>
                      <a:pt x="8725" y="1558"/>
                    </a:cubicBezTo>
                    <a:cubicBezTo>
                      <a:pt x="8700" y="1558"/>
                      <a:pt x="8674" y="1564"/>
                      <a:pt x="8644" y="1574"/>
                    </a:cubicBezTo>
                    <a:cubicBezTo>
                      <a:pt x="8378" y="1655"/>
                      <a:pt x="8112" y="1737"/>
                      <a:pt x="7847" y="1819"/>
                    </a:cubicBezTo>
                    <a:cubicBezTo>
                      <a:pt x="7867" y="1880"/>
                      <a:pt x="7888" y="1942"/>
                      <a:pt x="7908" y="2003"/>
                    </a:cubicBezTo>
                    <a:cubicBezTo>
                      <a:pt x="7969" y="2085"/>
                      <a:pt x="7969" y="2166"/>
                      <a:pt x="7847" y="2228"/>
                    </a:cubicBezTo>
                    <a:cubicBezTo>
                      <a:pt x="7785" y="2248"/>
                      <a:pt x="7724" y="2289"/>
                      <a:pt x="7663" y="2330"/>
                    </a:cubicBezTo>
                    <a:cubicBezTo>
                      <a:pt x="7612" y="2360"/>
                      <a:pt x="7550" y="2376"/>
                      <a:pt x="7489" y="2376"/>
                    </a:cubicBezTo>
                    <a:cubicBezTo>
                      <a:pt x="7428" y="2376"/>
                      <a:pt x="7367" y="2360"/>
                      <a:pt x="7315" y="2330"/>
                    </a:cubicBezTo>
                    <a:cubicBezTo>
                      <a:pt x="7254" y="2289"/>
                      <a:pt x="7213" y="2268"/>
                      <a:pt x="7172" y="2248"/>
                    </a:cubicBezTo>
                    <a:cubicBezTo>
                      <a:pt x="7086" y="2199"/>
                      <a:pt x="6992" y="2172"/>
                      <a:pt x="6899" y="2172"/>
                    </a:cubicBezTo>
                    <a:cubicBezTo>
                      <a:pt x="6839" y="2172"/>
                      <a:pt x="6779" y="2183"/>
                      <a:pt x="6723" y="2207"/>
                    </a:cubicBezTo>
                    <a:cubicBezTo>
                      <a:pt x="6580" y="2248"/>
                      <a:pt x="6478" y="2330"/>
                      <a:pt x="6355" y="2371"/>
                    </a:cubicBezTo>
                    <a:cubicBezTo>
                      <a:pt x="6263" y="2417"/>
                      <a:pt x="6171" y="2440"/>
                      <a:pt x="6079" y="2440"/>
                    </a:cubicBezTo>
                    <a:cubicBezTo>
                      <a:pt x="6049" y="2440"/>
                      <a:pt x="6018" y="2437"/>
                      <a:pt x="5987" y="2432"/>
                    </a:cubicBezTo>
                    <a:cubicBezTo>
                      <a:pt x="5883" y="2432"/>
                      <a:pt x="5768" y="2389"/>
                      <a:pt x="5674" y="2389"/>
                    </a:cubicBezTo>
                    <a:cubicBezTo>
                      <a:pt x="5639" y="2389"/>
                      <a:pt x="5606" y="2395"/>
                      <a:pt x="5579" y="2412"/>
                    </a:cubicBezTo>
                    <a:cubicBezTo>
                      <a:pt x="5435" y="2514"/>
                      <a:pt x="5313" y="2657"/>
                      <a:pt x="5395" y="2841"/>
                    </a:cubicBezTo>
                    <a:cubicBezTo>
                      <a:pt x="5395" y="2841"/>
                      <a:pt x="5415" y="2861"/>
                      <a:pt x="5415" y="2882"/>
                    </a:cubicBezTo>
                    <a:cubicBezTo>
                      <a:pt x="5456" y="3045"/>
                      <a:pt x="5313" y="3188"/>
                      <a:pt x="5088" y="3229"/>
                    </a:cubicBezTo>
                    <a:cubicBezTo>
                      <a:pt x="5027" y="3229"/>
                      <a:pt x="4986" y="3229"/>
                      <a:pt x="4925" y="3208"/>
                    </a:cubicBezTo>
                    <a:cubicBezTo>
                      <a:pt x="4884" y="3188"/>
                      <a:pt x="4843" y="3147"/>
                      <a:pt x="4782" y="3127"/>
                    </a:cubicBezTo>
                    <a:cubicBezTo>
                      <a:pt x="4700" y="3127"/>
                      <a:pt x="4618" y="3086"/>
                      <a:pt x="4557" y="3025"/>
                    </a:cubicBezTo>
                    <a:cubicBezTo>
                      <a:pt x="4312" y="3208"/>
                      <a:pt x="4026" y="3331"/>
                      <a:pt x="3719" y="3392"/>
                    </a:cubicBezTo>
                    <a:cubicBezTo>
                      <a:pt x="3648" y="3411"/>
                      <a:pt x="3575" y="3420"/>
                      <a:pt x="3502" y="3420"/>
                    </a:cubicBezTo>
                    <a:cubicBezTo>
                      <a:pt x="3257" y="3420"/>
                      <a:pt x="3008" y="3320"/>
                      <a:pt x="2820" y="3147"/>
                    </a:cubicBezTo>
                    <a:lnTo>
                      <a:pt x="2616" y="3127"/>
                    </a:lnTo>
                    <a:cubicBezTo>
                      <a:pt x="2513" y="3208"/>
                      <a:pt x="2370" y="3270"/>
                      <a:pt x="2227" y="3311"/>
                    </a:cubicBezTo>
                    <a:cubicBezTo>
                      <a:pt x="2000" y="3386"/>
                      <a:pt x="1761" y="3428"/>
                      <a:pt x="1528" y="3428"/>
                    </a:cubicBezTo>
                    <a:cubicBezTo>
                      <a:pt x="1447" y="3428"/>
                      <a:pt x="1367" y="3423"/>
                      <a:pt x="1287" y="3413"/>
                    </a:cubicBezTo>
                    <a:cubicBezTo>
                      <a:pt x="1083" y="3535"/>
                      <a:pt x="879" y="3638"/>
                      <a:pt x="654" y="3699"/>
                    </a:cubicBezTo>
                    <a:cubicBezTo>
                      <a:pt x="490" y="3719"/>
                      <a:pt x="347" y="3740"/>
                      <a:pt x="184" y="3740"/>
                    </a:cubicBezTo>
                    <a:cubicBezTo>
                      <a:pt x="123" y="3801"/>
                      <a:pt x="61" y="3862"/>
                      <a:pt x="0" y="3924"/>
                    </a:cubicBezTo>
                    <a:lnTo>
                      <a:pt x="0" y="35351"/>
                    </a:lnTo>
                    <a:lnTo>
                      <a:pt x="7438" y="35351"/>
                    </a:lnTo>
                    <a:cubicBezTo>
                      <a:pt x="7499" y="35331"/>
                      <a:pt x="7540" y="35331"/>
                      <a:pt x="7602" y="35331"/>
                    </a:cubicBezTo>
                    <a:cubicBezTo>
                      <a:pt x="7663" y="35310"/>
                      <a:pt x="7724" y="35290"/>
                      <a:pt x="7745" y="35229"/>
                    </a:cubicBezTo>
                    <a:cubicBezTo>
                      <a:pt x="7785" y="35167"/>
                      <a:pt x="7826" y="35086"/>
                      <a:pt x="7847" y="35024"/>
                    </a:cubicBezTo>
                    <a:cubicBezTo>
                      <a:pt x="7888" y="35024"/>
                      <a:pt x="7928" y="35004"/>
                      <a:pt x="7969" y="35004"/>
                    </a:cubicBezTo>
                    <a:cubicBezTo>
                      <a:pt x="8051" y="34902"/>
                      <a:pt x="8153" y="34820"/>
                      <a:pt x="8276" y="34779"/>
                    </a:cubicBezTo>
                    <a:cubicBezTo>
                      <a:pt x="8215" y="34697"/>
                      <a:pt x="8153" y="34636"/>
                      <a:pt x="8112" y="34575"/>
                    </a:cubicBezTo>
                    <a:cubicBezTo>
                      <a:pt x="8031" y="34473"/>
                      <a:pt x="8051" y="34329"/>
                      <a:pt x="8174" y="34289"/>
                    </a:cubicBezTo>
                    <a:cubicBezTo>
                      <a:pt x="8215" y="34248"/>
                      <a:pt x="8255" y="34227"/>
                      <a:pt x="8317" y="34227"/>
                    </a:cubicBezTo>
                    <a:cubicBezTo>
                      <a:pt x="8358" y="34207"/>
                      <a:pt x="8378" y="34207"/>
                      <a:pt x="8419" y="34186"/>
                    </a:cubicBezTo>
                    <a:lnTo>
                      <a:pt x="8541" y="34125"/>
                    </a:lnTo>
                    <a:lnTo>
                      <a:pt x="8582" y="34125"/>
                    </a:lnTo>
                    <a:cubicBezTo>
                      <a:pt x="8582" y="33892"/>
                      <a:pt x="8785" y="33715"/>
                      <a:pt x="9015" y="33715"/>
                    </a:cubicBezTo>
                    <a:cubicBezTo>
                      <a:pt x="9027" y="33715"/>
                      <a:pt x="9040" y="33715"/>
                      <a:pt x="9052" y="33716"/>
                    </a:cubicBezTo>
                    <a:cubicBezTo>
                      <a:pt x="9246" y="33744"/>
                      <a:pt x="9252" y="33734"/>
                      <a:pt x="9211" y="33795"/>
                    </a:cubicBezTo>
                    <a:lnTo>
                      <a:pt x="9211" y="33795"/>
                    </a:lnTo>
                    <a:cubicBezTo>
                      <a:pt x="9284" y="33710"/>
                      <a:pt x="9393" y="33655"/>
                      <a:pt x="9502" y="33655"/>
                    </a:cubicBezTo>
                    <a:lnTo>
                      <a:pt x="9522" y="33655"/>
                    </a:lnTo>
                    <a:cubicBezTo>
                      <a:pt x="9622" y="33555"/>
                      <a:pt x="9753" y="33505"/>
                      <a:pt x="9878" y="33505"/>
                    </a:cubicBezTo>
                    <a:cubicBezTo>
                      <a:pt x="9931" y="33505"/>
                      <a:pt x="9984" y="33514"/>
                      <a:pt x="10033" y="33533"/>
                    </a:cubicBezTo>
                    <a:cubicBezTo>
                      <a:pt x="10113" y="33573"/>
                      <a:pt x="10312" y="33652"/>
                      <a:pt x="10280" y="33713"/>
                    </a:cubicBezTo>
                    <a:lnTo>
                      <a:pt x="10280" y="33713"/>
                    </a:lnTo>
                    <a:cubicBezTo>
                      <a:pt x="10352" y="33593"/>
                      <a:pt x="10479" y="33533"/>
                      <a:pt x="10605" y="33533"/>
                    </a:cubicBezTo>
                    <a:cubicBezTo>
                      <a:pt x="10733" y="33533"/>
                      <a:pt x="10861" y="33594"/>
                      <a:pt x="10932" y="33716"/>
                    </a:cubicBezTo>
                    <a:cubicBezTo>
                      <a:pt x="11014" y="33778"/>
                      <a:pt x="11137" y="33839"/>
                      <a:pt x="11239" y="33859"/>
                    </a:cubicBezTo>
                    <a:cubicBezTo>
                      <a:pt x="11382" y="33880"/>
                      <a:pt x="11484" y="33982"/>
                      <a:pt x="11525" y="34125"/>
                    </a:cubicBezTo>
                    <a:cubicBezTo>
                      <a:pt x="11627" y="34146"/>
                      <a:pt x="11709" y="34207"/>
                      <a:pt x="11790" y="34268"/>
                    </a:cubicBezTo>
                    <a:cubicBezTo>
                      <a:pt x="12015" y="34186"/>
                      <a:pt x="12281" y="34146"/>
                      <a:pt x="12547" y="34146"/>
                    </a:cubicBezTo>
                    <a:cubicBezTo>
                      <a:pt x="12669" y="34146"/>
                      <a:pt x="12792" y="34186"/>
                      <a:pt x="12873" y="34248"/>
                    </a:cubicBezTo>
                    <a:cubicBezTo>
                      <a:pt x="12996" y="34248"/>
                      <a:pt x="13098" y="34207"/>
                      <a:pt x="13221" y="34146"/>
                    </a:cubicBezTo>
                    <a:lnTo>
                      <a:pt x="13323" y="34146"/>
                    </a:lnTo>
                    <a:cubicBezTo>
                      <a:pt x="13405" y="34146"/>
                      <a:pt x="13507" y="34207"/>
                      <a:pt x="13609" y="34227"/>
                    </a:cubicBezTo>
                    <a:cubicBezTo>
                      <a:pt x="13633" y="34233"/>
                      <a:pt x="13657" y="34236"/>
                      <a:pt x="13679" y="34236"/>
                    </a:cubicBezTo>
                    <a:cubicBezTo>
                      <a:pt x="13733" y="34236"/>
                      <a:pt x="13779" y="34221"/>
                      <a:pt x="13793" y="34207"/>
                    </a:cubicBezTo>
                    <a:cubicBezTo>
                      <a:pt x="13916" y="34115"/>
                      <a:pt x="14050" y="34069"/>
                      <a:pt x="14187" y="34069"/>
                    </a:cubicBezTo>
                    <a:cubicBezTo>
                      <a:pt x="14232" y="34069"/>
                      <a:pt x="14278" y="34074"/>
                      <a:pt x="14324" y="34084"/>
                    </a:cubicBezTo>
                    <a:cubicBezTo>
                      <a:pt x="14365" y="34105"/>
                      <a:pt x="14426" y="34105"/>
                      <a:pt x="14467" y="34125"/>
                    </a:cubicBezTo>
                    <a:lnTo>
                      <a:pt x="14508" y="34125"/>
                    </a:lnTo>
                    <a:cubicBezTo>
                      <a:pt x="14529" y="34125"/>
                      <a:pt x="14529" y="34105"/>
                      <a:pt x="14549" y="34105"/>
                    </a:cubicBezTo>
                    <a:cubicBezTo>
                      <a:pt x="14549" y="34084"/>
                      <a:pt x="14570" y="34064"/>
                      <a:pt x="14570" y="34043"/>
                    </a:cubicBezTo>
                    <a:cubicBezTo>
                      <a:pt x="14590" y="34003"/>
                      <a:pt x="14610" y="33962"/>
                      <a:pt x="14631" y="33941"/>
                    </a:cubicBezTo>
                    <a:cubicBezTo>
                      <a:pt x="14692" y="33859"/>
                      <a:pt x="14631" y="33737"/>
                      <a:pt x="14753" y="33696"/>
                    </a:cubicBezTo>
                    <a:cubicBezTo>
                      <a:pt x="14856" y="33655"/>
                      <a:pt x="14958" y="33614"/>
                      <a:pt x="15060" y="33594"/>
                    </a:cubicBezTo>
                    <a:lnTo>
                      <a:pt x="15060" y="33594"/>
                    </a:lnTo>
                    <a:lnTo>
                      <a:pt x="14999" y="33655"/>
                    </a:lnTo>
                    <a:cubicBezTo>
                      <a:pt x="14958" y="33676"/>
                      <a:pt x="14937" y="33716"/>
                      <a:pt x="14917" y="33737"/>
                    </a:cubicBezTo>
                    <a:cubicBezTo>
                      <a:pt x="14978" y="33778"/>
                      <a:pt x="15019" y="33819"/>
                      <a:pt x="15060" y="33880"/>
                    </a:cubicBezTo>
                    <a:cubicBezTo>
                      <a:pt x="15121" y="33849"/>
                      <a:pt x="15188" y="33834"/>
                      <a:pt x="15254" y="33834"/>
                    </a:cubicBezTo>
                    <a:cubicBezTo>
                      <a:pt x="15320" y="33834"/>
                      <a:pt x="15387" y="33849"/>
                      <a:pt x="15448" y="33880"/>
                    </a:cubicBezTo>
                    <a:cubicBezTo>
                      <a:pt x="15489" y="33859"/>
                      <a:pt x="15530" y="33839"/>
                      <a:pt x="15571" y="33819"/>
                    </a:cubicBezTo>
                    <a:lnTo>
                      <a:pt x="15775" y="33737"/>
                    </a:lnTo>
                    <a:cubicBezTo>
                      <a:pt x="15905" y="33691"/>
                      <a:pt x="16041" y="33668"/>
                      <a:pt x="16177" y="33668"/>
                    </a:cubicBezTo>
                    <a:cubicBezTo>
                      <a:pt x="16402" y="33668"/>
                      <a:pt x="16626" y="33732"/>
                      <a:pt x="16817" y="33859"/>
                    </a:cubicBezTo>
                    <a:cubicBezTo>
                      <a:pt x="17083" y="33778"/>
                      <a:pt x="17349" y="33737"/>
                      <a:pt x="17635" y="33737"/>
                    </a:cubicBezTo>
                    <a:lnTo>
                      <a:pt x="17573" y="33635"/>
                    </a:lnTo>
                    <a:lnTo>
                      <a:pt x="17839" y="33553"/>
                    </a:lnTo>
                    <a:cubicBezTo>
                      <a:pt x="17890" y="33485"/>
                      <a:pt x="17969" y="33446"/>
                      <a:pt x="18052" y="33446"/>
                    </a:cubicBezTo>
                    <a:cubicBezTo>
                      <a:pt x="18070" y="33446"/>
                      <a:pt x="18087" y="33447"/>
                      <a:pt x="18105" y="33451"/>
                    </a:cubicBezTo>
                    <a:cubicBezTo>
                      <a:pt x="18166" y="33410"/>
                      <a:pt x="18207" y="33389"/>
                      <a:pt x="18268" y="33349"/>
                    </a:cubicBezTo>
                    <a:cubicBezTo>
                      <a:pt x="18309" y="33308"/>
                      <a:pt x="18370" y="33287"/>
                      <a:pt x="18432" y="33287"/>
                    </a:cubicBezTo>
                    <a:cubicBezTo>
                      <a:pt x="18432" y="33349"/>
                      <a:pt x="18472" y="33389"/>
                      <a:pt x="18575" y="33410"/>
                    </a:cubicBezTo>
                    <a:cubicBezTo>
                      <a:pt x="18677" y="33369"/>
                      <a:pt x="18779" y="33308"/>
                      <a:pt x="18881" y="33267"/>
                    </a:cubicBezTo>
                    <a:cubicBezTo>
                      <a:pt x="18902" y="33165"/>
                      <a:pt x="19024" y="33124"/>
                      <a:pt x="19106" y="33042"/>
                    </a:cubicBezTo>
                    <a:cubicBezTo>
                      <a:pt x="19126" y="33042"/>
                      <a:pt x="19126" y="33042"/>
                      <a:pt x="19147" y="33063"/>
                    </a:cubicBezTo>
                    <a:cubicBezTo>
                      <a:pt x="19167" y="33083"/>
                      <a:pt x="19208" y="33124"/>
                      <a:pt x="19228" y="33144"/>
                    </a:cubicBezTo>
                    <a:cubicBezTo>
                      <a:pt x="19596" y="33063"/>
                      <a:pt x="19944" y="32981"/>
                      <a:pt x="20311" y="32940"/>
                    </a:cubicBezTo>
                    <a:cubicBezTo>
                      <a:pt x="20761" y="32858"/>
                      <a:pt x="21170" y="32797"/>
                      <a:pt x="21558" y="32756"/>
                    </a:cubicBezTo>
                    <a:cubicBezTo>
                      <a:pt x="21653" y="32677"/>
                      <a:pt x="21773" y="32647"/>
                      <a:pt x="21888" y="32647"/>
                    </a:cubicBezTo>
                    <a:cubicBezTo>
                      <a:pt x="21922" y="32647"/>
                      <a:pt x="21955" y="32649"/>
                      <a:pt x="21987" y="32654"/>
                    </a:cubicBezTo>
                    <a:cubicBezTo>
                      <a:pt x="22028" y="32654"/>
                      <a:pt x="22048" y="32674"/>
                      <a:pt x="22069" y="32695"/>
                    </a:cubicBezTo>
                    <a:cubicBezTo>
                      <a:pt x="22165" y="32689"/>
                      <a:pt x="22259" y="32686"/>
                      <a:pt x="22351" y="32686"/>
                    </a:cubicBezTo>
                    <a:cubicBezTo>
                      <a:pt x="22575" y="32686"/>
                      <a:pt x="22792" y="32701"/>
                      <a:pt x="23009" y="32715"/>
                    </a:cubicBezTo>
                    <a:cubicBezTo>
                      <a:pt x="23070" y="32715"/>
                      <a:pt x="23131" y="32736"/>
                      <a:pt x="23193" y="32756"/>
                    </a:cubicBezTo>
                    <a:cubicBezTo>
                      <a:pt x="23213" y="32756"/>
                      <a:pt x="23234" y="32736"/>
                      <a:pt x="23254" y="32736"/>
                    </a:cubicBezTo>
                    <a:cubicBezTo>
                      <a:pt x="23479" y="32654"/>
                      <a:pt x="23704" y="32552"/>
                      <a:pt x="23949" y="32470"/>
                    </a:cubicBezTo>
                    <a:lnTo>
                      <a:pt x="24133" y="32531"/>
                    </a:lnTo>
                    <a:cubicBezTo>
                      <a:pt x="24199" y="32518"/>
                      <a:pt x="24265" y="32511"/>
                      <a:pt x="24329" y="32511"/>
                    </a:cubicBezTo>
                    <a:cubicBezTo>
                      <a:pt x="24561" y="32511"/>
                      <a:pt x="24774" y="32596"/>
                      <a:pt x="24950" y="32756"/>
                    </a:cubicBezTo>
                    <a:cubicBezTo>
                      <a:pt x="25028" y="32753"/>
                      <a:pt x="25105" y="32751"/>
                      <a:pt x="25183" y="32751"/>
                    </a:cubicBezTo>
                    <a:cubicBezTo>
                      <a:pt x="25595" y="32751"/>
                      <a:pt x="26005" y="32799"/>
                      <a:pt x="26401" y="32920"/>
                    </a:cubicBezTo>
                    <a:cubicBezTo>
                      <a:pt x="26544" y="32940"/>
                      <a:pt x="26666" y="33001"/>
                      <a:pt x="26769" y="33083"/>
                    </a:cubicBezTo>
                    <a:cubicBezTo>
                      <a:pt x="26820" y="33093"/>
                      <a:pt x="26866" y="33098"/>
                      <a:pt x="26912" y="33098"/>
                    </a:cubicBezTo>
                    <a:cubicBezTo>
                      <a:pt x="26958" y="33098"/>
                      <a:pt x="27004" y="33093"/>
                      <a:pt x="27055" y="33083"/>
                    </a:cubicBezTo>
                    <a:cubicBezTo>
                      <a:pt x="27055" y="33063"/>
                      <a:pt x="27055" y="33042"/>
                      <a:pt x="27075" y="33022"/>
                    </a:cubicBezTo>
                    <a:cubicBezTo>
                      <a:pt x="27116" y="33042"/>
                      <a:pt x="27157" y="33063"/>
                      <a:pt x="27198" y="33083"/>
                    </a:cubicBezTo>
                    <a:cubicBezTo>
                      <a:pt x="27280" y="33103"/>
                      <a:pt x="27341" y="33124"/>
                      <a:pt x="27423" y="33144"/>
                    </a:cubicBezTo>
                    <a:cubicBezTo>
                      <a:pt x="27484" y="33124"/>
                      <a:pt x="27566" y="33103"/>
                      <a:pt x="27647" y="33103"/>
                    </a:cubicBezTo>
                    <a:cubicBezTo>
                      <a:pt x="27678" y="33134"/>
                      <a:pt x="27724" y="33149"/>
                      <a:pt x="27770" y="33149"/>
                    </a:cubicBezTo>
                    <a:cubicBezTo>
                      <a:pt x="27816" y="33149"/>
                      <a:pt x="27862" y="33134"/>
                      <a:pt x="27893" y="33103"/>
                    </a:cubicBezTo>
                    <a:lnTo>
                      <a:pt x="27954" y="33103"/>
                    </a:lnTo>
                    <a:cubicBezTo>
                      <a:pt x="28138" y="33042"/>
                      <a:pt x="28322" y="32981"/>
                      <a:pt x="28506" y="32940"/>
                    </a:cubicBezTo>
                    <a:cubicBezTo>
                      <a:pt x="28465" y="32736"/>
                      <a:pt x="28751" y="32817"/>
                      <a:pt x="28873" y="32776"/>
                    </a:cubicBezTo>
                    <a:cubicBezTo>
                      <a:pt x="28924" y="32797"/>
                      <a:pt x="28976" y="32807"/>
                      <a:pt x="29027" y="32807"/>
                    </a:cubicBezTo>
                    <a:cubicBezTo>
                      <a:pt x="29078" y="32807"/>
                      <a:pt x="29129" y="32797"/>
                      <a:pt x="29180" y="32776"/>
                    </a:cubicBezTo>
                    <a:cubicBezTo>
                      <a:pt x="29282" y="32715"/>
                      <a:pt x="29405" y="32674"/>
                      <a:pt x="29425" y="32552"/>
                    </a:cubicBezTo>
                    <a:cubicBezTo>
                      <a:pt x="29484" y="32351"/>
                      <a:pt x="29509" y="32266"/>
                      <a:pt x="29615" y="32266"/>
                    </a:cubicBezTo>
                    <a:cubicBezTo>
                      <a:pt x="29692" y="32266"/>
                      <a:pt x="29811" y="32311"/>
                      <a:pt x="30018" y="32388"/>
                    </a:cubicBezTo>
                    <a:cubicBezTo>
                      <a:pt x="30038" y="32388"/>
                      <a:pt x="30079" y="32429"/>
                      <a:pt x="30099" y="32429"/>
                    </a:cubicBezTo>
                    <a:cubicBezTo>
                      <a:pt x="30099" y="32429"/>
                      <a:pt x="30222" y="32409"/>
                      <a:pt x="30222" y="32388"/>
                    </a:cubicBezTo>
                    <a:cubicBezTo>
                      <a:pt x="30222" y="32306"/>
                      <a:pt x="30304" y="32266"/>
                      <a:pt x="30426" y="32245"/>
                    </a:cubicBezTo>
                    <a:lnTo>
                      <a:pt x="30426" y="32245"/>
                    </a:lnTo>
                    <a:cubicBezTo>
                      <a:pt x="30406" y="32266"/>
                      <a:pt x="30406" y="32286"/>
                      <a:pt x="30385" y="32306"/>
                    </a:cubicBezTo>
                    <a:cubicBezTo>
                      <a:pt x="30365" y="32347"/>
                      <a:pt x="30324" y="32388"/>
                      <a:pt x="30406" y="32429"/>
                    </a:cubicBezTo>
                    <a:cubicBezTo>
                      <a:pt x="30458" y="32455"/>
                      <a:pt x="30509" y="32481"/>
                      <a:pt x="30556" y="32481"/>
                    </a:cubicBezTo>
                    <a:cubicBezTo>
                      <a:pt x="30583" y="32481"/>
                      <a:pt x="30608" y="32472"/>
                      <a:pt x="30631" y="32450"/>
                    </a:cubicBezTo>
                    <a:cubicBezTo>
                      <a:pt x="30774" y="32368"/>
                      <a:pt x="30917" y="32327"/>
                      <a:pt x="31080" y="32306"/>
                    </a:cubicBezTo>
                    <a:cubicBezTo>
                      <a:pt x="31121" y="32143"/>
                      <a:pt x="31325" y="32123"/>
                      <a:pt x="31530" y="32102"/>
                    </a:cubicBezTo>
                    <a:cubicBezTo>
                      <a:pt x="31632" y="32102"/>
                      <a:pt x="31714" y="32061"/>
                      <a:pt x="31755" y="31980"/>
                    </a:cubicBezTo>
                    <a:cubicBezTo>
                      <a:pt x="31816" y="31918"/>
                      <a:pt x="31918" y="31877"/>
                      <a:pt x="32000" y="31877"/>
                    </a:cubicBezTo>
                    <a:cubicBezTo>
                      <a:pt x="32184" y="31877"/>
                      <a:pt x="32347" y="31857"/>
                      <a:pt x="32531" y="31857"/>
                    </a:cubicBezTo>
                    <a:cubicBezTo>
                      <a:pt x="32549" y="31857"/>
                      <a:pt x="32560" y="31856"/>
                      <a:pt x="32567" y="31856"/>
                    </a:cubicBezTo>
                    <a:lnTo>
                      <a:pt x="32567" y="31856"/>
                    </a:lnTo>
                    <a:cubicBezTo>
                      <a:pt x="32560" y="31860"/>
                      <a:pt x="32556" y="31871"/>
                      <a:pt x="32592" y="31898"/>
                    </a:cubicBezTo>
                    <a:cubicBezTo>
                      <a:pt x="32611" y="31917"/>
                      <a:pt x="32613" y="31970"/>
                      <a:pt x="32597" y="31995"/>
                    </a:cubicBezTo>
                    <a:lnTo>
                      <a:pt x="32597" y="31995"/>
                    </a:lnTo>
                    <a:cubicBezTo>
                      <a:pt x="32911" y="31959"/>
                      <a:pt x="33245" y="31957"/>
                      <a:pt x="33635" y="31918"/>
                    </a:cubicBezTo>
                    <a:cubicBezTo>
                      <a:pt x="33778" y="31898"/>
                      <a:pt x="33921" y="31877"/>
                      <a:pt x="34043" y="31857"/>
                    </a:cubicBezTo>
                    <a:lnTo>
                      <a:pt x="34207" y="31816"/>
                    </a:lnTo>
                    <a:cubicBezTo>
                      <a:pt x="34288" y="31755"/>
                      <a:pt x="34370" y="31714"/>
                      <a:pt x="34452" y="31673"/>
                    </a:cubicBezTo>
                    <a:lnTo>
                      <a:pt x="34595" y="31673"/>
                    </a:lnTo>
                    <a:cubicBezTo>
                      <a:pt x="34615" y="31693"/>
                      <a:pt x="34636" y="31693"/>
                      <a:pt x="34636" y="31714"/>
                    </a:cubicBezTo>
                    <a:lnTo>
                      <a:pt x="34636" y="31734"/>
                    </a:lnTo>
                    <a:cubicBezTo>
                      <a:pt x="34840" y="31693"/>
                      <a:pt x="35065" y="31673"/>
                      <a:pt x="35269" y="31632"/>
                    </a:cubicBezTo>
                    <a:cubicBezTo>
                      <a:pt x="35678" y="31550"/>
                      <a:pt x="36087" y="31448"/>
                      <a:pt x="36475" y="31367"/>
                    </a:cubicBezTo>
                    <a:cubicBezTo>
                      <a:pt x="36521" y="31353"/>
                      <a:pt x="36567" y="31346"/>
                      <a:pt x="36612" y="31346"/>
                    </a:cubicBezTo>
                    <a:cubicBezTo>
                      <a:pt x="36766" y="31346"/>
                      <a:pt x="36907" y="31424"/>
                      <a:pt x="36986" y="31550"/>
                    </a:cubicBezTo>
                    <a:cubicBezTo>
                      <a:pt x="37088" y="31510"/>
                      <a:pt x="37190" y="31469"/>
                      <a:pt x="37292" y="31428"/>
                    </a:cubicBezTo>
                    <a:lnTo>
                      <a:pt x="37292" y="31367"/>
                    </a:lnTo>
                    <a:cubicBezTo>
                      <a:pt x="37333" y="31326"/>
                      <a:pt x="37394" y="31305"/>
                      <a:pt x="37456" y="31285"/>
                    </a:cubicBezTo>
                    <a:cubicBezTo>
                      <a:pt x="37783" y="31203"/>
                      <a:pt x="38069" y="31060"/>
                      <a:pt x="38396" y="30999"/>
                    </a:cubicBezTo>
                    <a:cubicBezTo>
                      <a:pt x="38407" y="30996"/>
                      <a:pt x="38419" y="30995"/>
                      <a:pt x="38433" y="30995"/>
                    </a:cubicBezTo>
                    <a:cubicBezTo>
                      <a:pt x="38523" y="30995"/>
                      <a:pt x="38661" y="31048"/>
                      <a:pt x="38661" y="31101"/>
                    </a:cubicBezTo>
                    <a:cubicBezTo>
                      <a:pt x="38661" y="31162"/>
                      <a:pt x="38682" y="31285"/>
                      <a:pt x="38702" y="31367"/>
                    </a:cubicBezTo>
                    <a:lnTo>
                      <a:pt x="38743" y="31367"/>
                    </a:lnTo>
                    <a:lnTo>
                      <a:pt x="39172" y="31571"/>
                    </a:lnTo>
                    <a:lnTo>
                      <a:pt x="39336" y="31550"/>
                    </a:lnTo>
                    <a:cubicBezTo>
                      <a:pt x="39542" y="31368"/>
                      <a:pt x="39807" y="31272"/>
                      <a:pt x="40074" y="31272"/>
                    </a:cubicBezTo>
                    <a:cubicBezTo>
                      <a:pt x="40255" y="31272"/>
                      <a:pt x="40437" y="31316"/>
                      <a:pt x="40603" y="31407"/>
                    </a:cubicBezTo>
                    <a:lnTo>
                      <a:pt x="40909" y="31446"/>
                    </a:lnTo>
                    <a:lnTo>
                      <a:pt x="40909" y="31446"/>
                    </a:lnTo>
                    <a:lnTo>
                      <a:pt x="40909" y="82"/>
                    </a:lnTo>
                    <a:lnTo>
                      <a:pt x="40848" y="102"/>
                    </a:lnTo>
                    <a:cubicBezTo>
                      <a:pt x="40807" y="102"/>
                      <a:pt x="40766" y="101"/>
                      <a:pt x="40726" y="101"/>
                    </a:cubicBezTo>
                    <a:cubicBezTo>
                      <a:pt x="40626" y="101"/>
                      <a:pt x="40532" y="111"/>
                      <a:pt x="40459" y="184"/>
                    </a:cubicBezTo>
                    <a:cubicBezTo>
                      <a:pt x="40448" y="208"/>
                      <a:pt x="40400" y="218"/>
                      <a:pt x="40351" y="218"/>
                    </a:cubicBezTo>
                    <a:cubicBezTo>
                      <a:pt x="40316" y="218"/>
                      <a:pt x="40281" y="213"/>
                      <a:pt x="40255" y="205"/>
                    </a:cubicBezTo>
                    <a:cubicBezTo>
                      <a:pt x="40092" y="184"/>
                      <a:pt x="39949" y="102"/>
                      <a:pt x="39846" y="0"/>
                    </a:cubicBezTo>
                    <a:close/>
                  </a:path>
                </a:pathLst>
              </a:custGeom>
              <a:solidFill>
                <a:srgbClr val="FFFFFF"/>
              </a:solidFill>
              <a:ln>
                <a:noFill/>
              </a:ln>
              <a:effectLst>
                <a:outerShdw blurRad="142875" dist="19050" dir="4800000" algn="bl" rotWithShape="0">
                  <a:srgbClr val="000000">
                    <a:alpha val="52999"/>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557;p39"/>
              <p:cNvSpPr/>
              <p:nvPr/>
            </p:nvSpPr>
            <p:spPr>
              <a:xfrm>
                <a:off x="230875" y="3791825"/>
                <a:ext cx="1023275" cy="856725"/>
              </a:xfrm>
              <a:custGeom>
                <a:avLst/>
                <a:gdLst/>
                <a:ahLst/>
                <a:cxnLst/>
                <a:rect l="l" t="t" r="r" b="b"/>
                <a:pathLst>
                  <a:path w="40931" h="34269" extrusionOk="0">
                    <a:moveTo>
                      <a:pt x="32597" y="30176"/>
                    </a:moveTo>
                    <a:cubicBezTo>
                      <a:pt x="32582" y="30178"/>
                      <a:pt x="32567" y="30179"/>
                      <a:pt x="32552" y="30181"/>
                    </a:cubicBezTo>
                    <a:lnTo>
                      <a:pt x="32593" y="30181"/>
                    </a:lnTo>
                    <a:cubicBezTo>
                      <a:pt x="32594" y="30180"/>
                      <a:pt x="32596" y="30178"/>
                      <a:pt x="32597" y="30176"/>
                    </a:cubicBezTo>
                    <a:close/>
                    <a:moveTo>
                      <a:pt x="39867" y="0"/>
                    </a:moveTo>
                    <a:cubicBezTo>
                      <a:pt x="39622" y="82"/>
                      <a:pt x="39357" y="123"/>
                      <a:pt x="39091" y="123"/>
                    </a:cubicBezTo>
                    <a:cubicBezTo>
                      <a:pt x="39070" y="126"/>
                      <a:pt x="39049" y="128"/>
                      <a:pt x="39028" y="128"/>
                    </a:cubicBezTo>
                    <a:cubicBezTo>
                      <a:pt x="38927" y="128"/>
                      <a:pt x="38832" y="88"/>
                      <a:pt x="38764" y="21"/>
                    </a:cubicBezTo>
                    <a:cubicBezTo>
                      <a:pt x="38641" y="21"/>
                      <a:pt x="38519" y="62"/>
                      <a:pt x="38417" y="123"/>
                    </a:cubicBezTo>
                    <a:lnTo>
                      <a:pt x="38314" y="123"/>
                    </a:lnTo>
                    <a:cubicBezTo>
                      <a:pt x="38233" y="123"/>
                      <a:pt x="38131" y="62"/>
                      <a:pt x="38028" y="41"/>
                    </a:cubicBezTo>
                    <a:cubicBezTo>
                      <a:pt x="38010" y="35"/>
                      <a:pt x="37992" y="33"/>
                      <a:pt x="37975" y="33"/>
                    </a:cubicBezTo>
                    <a:cubicBezTo>
                      <a:pt x="37931" y="33"/>
                      <a:pt x="37888" y="47"/>
                      <a:pt x="37844" y="62"/>
                    </a:cubicBezTo>
                    <a:cubicBezTo>
                      <a:pt x="37722" y="154"/>
                      <a:pt x="37588" y="200"/>
                      <a:pt x="37451" y="200"/>
                    </a:cubicBezTo>
                    <a:cubicBezTo>
                      <a:pt x="37405" y="200"/>
                      <a:pt x="37359" y="194"/>
                      <a:pt x="37313" y="184"/>
                    </a:cubicBezTo>
                    <a:cubicBezTo>
                      <a:pt x="37272" y="184"/>
                      <a:pt x="37231" y="164"/>
                      <a:pt x="37170" y="143"/>
                    </a:cubicBezTo>
                    <a:cubicBezTo>
                      <a:pt x="37159" y="141"/>
                      <a:pt x="37149" y="140"/>
                      <a:pt x="37141" y="140"/>
                    </a:cubicBezTo>
                    <a:cubicBezTo>
                      <a:pt x="37072" y="140"/>
                      <a:pt x="37086" y="207"/>
                      <a:pt x="37068" y="225"/>
                    </a:cubicBezTo>
                    <a:cubicBezTo>
                      <a:pt x="37048" y="266"/>
                      <a:pt x="37027" y="307"/>
                      <a:pt x="37007" y="327"/>
                    </a:cubicBezTo>
                    <a:cubicBezTo>
                      <a:pt x="36945" y="409"/>
                      <a:pt x="37007" y="532"/>
                      <a:pt x="36884" y="572"/>
                    </a:cubicBezTo>
                    <a:cubicBezTo>
                      <a:pt x="36782" y="613"/>
                      <a:pt x="36680" y="654"/>
                      <a:pt x="36578" y="675"/>
                    </a:cubicBezTo>
                    <a:lnTo>
                      <a:pt x="36639" y="613"/>
                    </a:lnTo>
                    <a:cubicBezTo>
                      <a:pt x="36680" y="593"/>
                      <a:pt x="36680" y="572"/>
                      <a:pt x="36721" y="532"/>
                    </a:cubicBezTo>
                    <a:cubicBezTo>
                      <a:pt x="36680" y="491"/>
                      <a:pt x="36639" y="450"/>
                      <a:pt x="36598" y="409"/>
                    </a:cubicBezTo>
                    <a:cubicBezTo>
                      <a:pt x="36497" y="434"/>
                      <a:pt x="36388" y="452"/>
                      <a:pt x="36281" y="452"/>
                    </a:cubicBezTo>
                    <a:cubicBezTo>
                      <a:pt x="36215" y="452"/>
                      <a:pt x="36150" y="445"/>
                      <a:pt x="36087" y="429"/>
                    </a:cubicBezTo>
                    <a:lnTo>
                      <a:pt x="36067" y="429"/>
                    </a:lnTo>
                    <a:lnTo>
                      <a:pt x="35862" y="511"/>
                    </a:lnTo>
                    <a:cubicBezTo>
                      <a:pt x="35724" y="568"/>
                      <a:pt x="35580" y="596"/>
                      <a:pt x="35436" y="596"/>
                    </a:cubicBezTo>
                    <a:cubicBezTo>
                      <a:pt x="35219" y="596"/>
                      <a:pt x="35005" y="532"/>
                      <a:pt x="34820" y="409"/>
                    </a:cubicBezTo>
                    <a:cubicBezTo>
                      <a:pt x="34555" y="470"/>
                      <a:pt x="34289" y="511"/>
                      <a:pt x="34003" y="532"/>
                    </a:cubicBezTo>
                    <a:cubicBezTo>
                      <a:pt x="34023" y="552"/>
                      <a:pt x="34044" y="593"/>
                      <a:pt x="34064" y="613"/>
                    </a:cubicBezTo>
                    <a:lnTo>
                      <a:pt x="33778" y="716"/>
                    </a:lnTo>
                    <a:cubicBezTo>
                      <a:pt x="33717" y="777"/>
                      <a:pt x="33635" y="818"/>
                      <a:pt x="33553" y="818"/>
                    </a:cubicBezTo>
                    <a:cubicBezTo>
                      <a:pt x="33492" y="838"/>
                      <a:pt x="33431" y="879"/>
                      <a:pt x="33390" y="920"/>
                    </a:cubicBezTo>
                    <a:cubicBezTo>
                      <a:pt x="33329" y="961"/>
                      <a:pt x="33267" y="981"/>
                      <a:pt x="33206" y="981"/>
                    </a:cubicBezTo>
                    <a:cubicBezTo>
                      <a:pt x="33206" y="920"/>
                      <a:pt x="33165" y="879"/>
                      <a:pt x="33063" y="838"/>
                    </a:cubicBezTo>
                    <a:cubicBezTo>
                      <a:pt x="32961" y="899"/>
                      <a:pt x="32879" y="961"/>
                      <a:pt x="32777" y="1002"/>
                    </a:cubicBezTo>
                    <a:cubicBezTo>
                      <a:pt x="32736" y="1083"/>
                      <a:pt x="32634" y="1145"/>
                      <a:pt x="32552" y="1226"/>
                    </a:cubicBezTo>
                    <a:lnTo>
                      <a:pt x="32511" y="1206"/>
                    </a:lnTo>
                    <a:cubicBezTo>
                      <a:pt x="32470" y="1185"/>
                      <a:pt x="32450" y="1145"/>
                      <a:pt x="32409" y="1124"/>
                    </a:cubicBezTo>
                    <a:cubicBezTo>
                      <a:pt x="32062" y="1206"/>
                      <a:pt x="31694" y="1267"/>
                      <a:pt x="31326" y="1329"/>
                    </a:cubicBezTo>
                    <a:cubicBezTo>
                      <a:pt x="30876" y="1390"/>
                      <a:pt x="30488" y="1472"/>
                      <a:pt x="30100" y="1512"/>
                    </a:cubicBezTo>
                    <a:cubicBezTo>
                      <a:pt x="29989" y="1592"/>
                      <a:pt x="29866" y="1622"/>
                      <a:pt x="29750" y="1622"/>
                    </a:cubicBezTo>
                    <a:cubicBezTo>
                      <a:pt x="29716" y="1622"/>
                      <a:pt x="29683" y="1619"/>
                      <a:pt x="29650" y="1615"/>
                    </a:cubicBezTo>
                    <a:cubicBezTo>
                      <a:pt x="29630" y="1594"/>
                      <a:pt x="29589" y="1594"/>
                      <a:pt x="29569" y="1574"/>
                    </a:cubicBezTo>
                    <a:cubicBezTo>
                      <a:pt x="29262" y="1574"/>
                      <a:pt x="28956" y="1574"/>
                      <a:pt x="28649" y="1553"/>
                    </a:cubicBezTo>
                    <a:cubicBezTo>
                      <a:pt x="28567" y="1533"/>
                      <a:pt x="28527" y="1533"/>
                      <a:pt x="28465" y="1492"/>
                    </a:cubicBezTo>
                    <a:cubicBezTo>
                      <a:pt x="28445" y="1512"/>
                      <a:pt x="28424" y="1512"/>
                      <a:pt x="28404" y="1533"/>
                    </a:cubicBezTo>
                    <a:cubicBezTo>
                      <a:pt x="28159" y="1615"/>
                      <a:pt x="27934" y="1696"/>
                      <a:pt x="27709" y="1778"/>
                    </a:cubicBezTo>
                    <a:lnTo>
                      <a:pt x="27505" y="1737"/>
                    </a:lnTo>
                    <a:cubicBezTo>
                      <a:pt x="27443" y="1751"/>
                      <a:pt x="27379" y="1757"/>
                      <a:pt x="27316" y="1757"/>
                    </a:cubicBezTo>
                    <a:cubicBezTo>
                      <a:pt x="27089" y="1757"/>
                      <a:pt x="26863" y="1672"/>
                      <a:pt x="26687" y="1512"/>
                    </a:cubicBezTo>
                    <a:cubicBezTo>
                      <a:pt x="26625" y="1515"/>
                      <a:pt x="26563" y="1516"/>
                      <a:pt x="26501" y="1516"/>
                    </a:cubicBezTo>
                    <a:cubicBezTo>
                      <a:pt x="26073" y="1516"/>
                      <a:pt x="25647" y="1456"/>
                      <a:pt x="25237" y="1349"/>
                    </a:cubicBezTo>
                    <a:cubicBezTo>
                      <a:pt x="25094" y="1329"/>
                      <a:pt x="24971" y="1267"/>
                      <a:pt x="24869" y="1185"/>
                    </a:cubicBezTo>
                    <a:cubicBezTo>
                      <a:pt x="24828" y="1175"/>
                      <a:pt x="24782" y="1170"/>
                      <a:pt x="24736" y="1170"/>
                    </a:cubicBezTo>
                    <a:cubicBezTo>
                      <a:pt x="24690" y="1170"/>
                      <a:pt x="24644" y="1175"/>
                      <a:pt x="24603" y="1185"/>
                    </a:cubicBezTo>
                    <a:cubicBezTo>
                      <a:pt x="24603" y="1206"/>
                      <a:pt x="24603" y="1226"/>
                      <a:pt x="24583" y="1247"/>
                    </a:cubicBezTo>
                    <a:cubicBezTo>
                      <a:pt x="24542" y="1226"/>
                      <a:pt x="24501" y="1206"/>
                      <a:pt x="24460" y="1185"/>
                    </a:cubicBezTo>
                    <a:cubicBezTo>
                      <a:pt x="24378" y="1165"/>
                      <a:pt x="24297" y="1145"/>
                      <a:pt x="24215" y="1124"/>
                    </a:cubicBezTo>
                    <a:lnTo>
                      <a:pt x="24011" y="1165"/>
                    </a:lnTo>
                    <a:lnTo>
                      <a:pt x="23704" y="1165"/>
                    </a:lnTo>
                    <a:cubicBezTo>
                      <a:pt x="23500" y="1206"/>
                      <a:pt x="23336" y="1267"/>
                      <a:pt x="23152" y="1329"/>
                    </a:cubicBezTo>
                    <a:cubicBezTo>
                      <a:pt x="23193" y="1533"/>
                      <a:pt x="22907" y="1431"/>
                      <a:pt x="22785" y="1492"/>
                    </a:cubicBezTo>
                    <a:cubicBezTo>
                      <a:pt x="22734" y="1472"/>
                      <a:pt x="22682" y="1461"/>
                      <a:pt x="22631" y="1461"/>
                    </a:cubicBezTo>
                    <a:cubicBezTo>
                      <a:pt x="22580" y="1461"/>
                      <a:pt x="22529" y="1472"/>
                      <a:pt x="22478" y="1492"/>
                    </a:cubicBezTo>
                    <a:cubicBezTo>
                      <a:pt x="22376" y="1553"/>
                      <a:pt x="22253" y="1615"/>
                      <a:pt x="22233" y="1717"/>
                    </a:cubicBezTo>
                    <a:cubicBezTo>
                      <a:pt x="22174" y="1918"/>
                      <a:pt x="22142" y="2003"/>
                      <a:pt x="22035" y="2003"/>
                    </a:cubicBezTo>
                    <a:cubicBezTo>
                      <a:pt x="21956" y="2003"/>
                      <a:pt x="21838" y="1958"/>
                      <a:pt x="21640" y="1880"/>
                    </a:cubicBezTo>
                    <a:cubicBezTo>
                      <a:pt x="21599" y="1880"/>
                      <a:pt x="21579" y="1860"/>
                      <a:pt x="21559" y="1860"/>
                    </a:cubicBezTo>
                    <a:cubicBezTo>
                      <a:pt x="21538" y="1860"/>
                      <a:pt x="21436" y="1860"/>
                      <a:pt x="21436" y="1880"/>
                    </a:cubicBezTo>
                    <a:cubicBezTo>
                      <a:pt x="21436" y="1982"/>
                      <a:pt x="21334" y="2003"/>
                      <a:pt x="21232" y="2044"/>
                    </a:cubicBezTo>
                    <a:cubicBezTo>
                      <a:pt x="21232" y="2023"/>
                      <a:pt x="21252" y="2003"/>
                      <a:pt x="21252" y="1982"/>
                    </a:cubicBezTo>
                    <a:cubicBezTo>
                      <a:pt x="21293" y="1921"/>
                      <a:pt x="21334" y="1880"/>
                      <a:pt x="21252" y="1839"/>
                    </a:cubicBezTo>
                    <a:cubicBezTo>
                      <a:pt x="21189" y="1814"/>
                      <a:pt x="21141" y="1797"/>
                      <a:pt x="21100" y="1797"/>
                    </a:cubicBezTo>
                    <a:cubicBezTo>
                      <a:pt x="21074" y="1797"/>
                      <a:pt x="21051" y="1803"/>
                      <a:pt x="21027" y="1819"/>
                    </a:cubicBezTo>
                    <a:cubicBezTo>
                      <a:pt x="20884" y="1901"/>
                      <a:pt x="20721" y="1942"/>
                      <a:pt x="20557" y="1982"/>
                    </a:cubicBezTo>
                    <a:cubicBezTo>
                      <a:pt x="20537" y="2146"/>
                      <a:pt x="20332" y="2166"/>
                      <a:pt x="20128" y="2166"/>
                    </a:cubicBezTo>
                    <a:cubicBezTo>
                      <a:pt x="20026" y="2166"/>
                      <a:pt x="19944" y="2207"/>
                      <a:pt x="19883" y="2289"/>
                    </a:cubicBezTo>
                    <a:cubicBezTo>
                      <a:pt x="19822" y="2350"/>
                      <a:pt x="19740" y="2391"/>
                      <a:pt x="19658" y="2391"/>
                    </a:cubicBezTo>
                    <a:cubicBezTo>
                      <a:pt x="19474" y="2412"/>
                      <a:pt x="19290" y="2412"/>
                      <a:pt x="19127" y="2412"/>
                    </a:cubicBezTo>
                    <a:cubicBezTo>
                      <a:pt x="19106" y="2412"/>
                      <a:pt x="19093" y="2412"/>
                      <a:pt x="19085" y="2413"/>
                    </a:cubicBezTo>
                    <a:lnTo>
                      <a:pt x="19085" y="2413"/>
                    </a:lnTo>
                    <a:cubicBezTo>
                      <a:pt x="19094" y="2409"/>
                      <a:pt x="19102" y="2398"/>
                      <a:pt x="19066" y="2371"/>
                    </a:cubicBezTo>
                    <a:cubicBezTo>
                      <a:pt x="19045" y="2350"/>
                      <a:pt x="19045" y="2289"/>
                      <a:pt x="19066" y="2289"/>
                    </a:cubicBezTo>
                    <a:lnTo>
                      <a:pt x="19106" y="2268"/>
                    </a:lnTo>
                    <a:lnTo>
                      <a:pt x="19106" y="2268"/>
                    </a:lnTo>
                    <a:cubicBezTo>
                      <a:pt x="18780" y="2309"/>
                      <a:pt x="18432" y="2289"/>
                      <a:pt x="18003" y="2350"/>
                    </a:cubicBezTo>
                    <a:cubicBezTo>
                      <a:pt x="17880" y="2350"/>
                      <a:pt x="17758" y="2371"/>
                      <a:pt x="17615" y="2412"/>
                    </a:cubicBezTo>
                    <a:lnTo>
                      <a:pt x="17431" y="2452"/>
                    </a:lnTo>
                    <a:cubicBezTo>
                      <a:pt x="17370" y="2493"/>
                      <a:pt x="17288" y="2555"/>
                      <a:pt x="17206" y="2595"/>
                    </a:cubicBezTo>
                    <a:lnTo>
                      <a:pt x="17043" y="2595"/>
                    </a:lnTo>
                    <a:cubicBezTo>
                      <a:pt x="17043" y="2595"/>
                      <a:pt x="17022" y="2555"/>
                      <a:pt x="17022" y="2534"/>
                    </a:cubicBezTo>
                    <a:cubicBezTo>
                      <a:pt x="17022" y="2534"/>
                      <a:pt x="17022" y="2534"/>
                      <a:pt x="17022" y="2514"/>
                    </a:cubicBezTo>
                    <a:cubicBezTo>
                      <a:pt x="16818" y="2555"/>
                      <a:pt x="16593" y="2595"/>
                      <a:pt x="16389" y="2636"/>
                    </a:cubicBezTo>
                    <a:cubicBezTo>
                      <a:pt x="15980" y="2718"/>
                      <a:pt x="15571" y="2800"/>
                      <a:pt x="15183" y="2882"/>
                    </a:cubicBezTo>
                    <a:cubicBezTo>
                      <a:pt x="15128" y="2903"/>
                      <a:pt x="15074" y="2914"/>
                      <a:pt x="15021" y="2914"/>
                    </a:cubicBezTo>
                    <a:cubicBezTo>
                      <a:pt x="14877" y="2914"/>
                      <a:pt x="14747" y="2838"/>
                      <a:pt x="14672" y="2718"/>
                    </a:cubicBezTo>
                    <a:cubicBezTo>
                      <a:pt x="14570" y="2759"/>
                      <a:pt x="14468" y="2800"/>
                      <a:pt x="14366" y="2841"/>
                    </a:cubicBezTo>
                    <a:lnTo>
                      <a:pt x="14366" y="2902"/>
                    </a:lnTo>
                    <a:cubicBezTo>
                      <a:pt x="14325" y="2922"/>
                      <a:pt x="14264" y="2963"/>
                      <a:pt x="14202" y="2984"/>
                    </a:cubicBezTo>
                    <a:cubicBezTo>
                      <a:pt x="13875" y="3045"/>
                      <a:pt x="13589" y="3188"/>
                      <a:pt x="13262" y="3270"/>
                    </a:cubicBezTo>
                    <a:cubicBezTo>
                      <a:pt x="13253" y="3272"/>
                      <a:pt x="13243" y="3273"/>
                      <a:pt x="13233" y="3273"/>
                    </a:cubicBezTo>
                    <a:cubicBezTo>
                      <a:pt x="13143" y="3273"/>
                      <a:pt x="12997" y="3204"/>
                      <a:pt x="12997" y="3168"/>
                    </a:cubicBezTo>
                    <a:cubicBezTo>
                      <a:pt x="12997" y="3106"/>
                      <a:pt x="12976" y="2984"/>
                      <a:pt x="12935" y="2902"/>
                    </a:cubicBezTo>
                    <a:lnTo>
                      <a:pt x="12915" y="2902"/>
                    </a:lnTo>
                    <a:lnTo>
                      <a:pt x="12465" y="2677"/>
                    </a:lnTo>
                    <a:lnTo>
                      <a:pt x="12322" y="2698"/>
                    </a:lnTo>
                    <a:cubicBezTo>
                      <a:pt x="12113" y="2894"/>
                      <a:pt x="11845" y="2995"/>
                      <a:pt x="11576" y="2995"/>
                    </a:cubicBezTo>
                    <a:cubicBezTo>
                      <a:pt x="11397" y="2995"/>
                      <a:pt x="11218" y="2951"/>
                      <a:pt x="11055" y="2861"/>
                    </a:cubicBezTo>
                    <a:lnTo>
                      <a:pt x="10728" y="2820"/>
                    </a:lnTo>
                    <a:lnTo>
                      <a:pt x="10708" y="2820"/>
                    </a:lnTo>
                    <a:cubicBezTo>
                      <a:pt x="10565" y="2922"/>
                      <a:pt x="10402" y="2984"/>
                      <a:pt x="10218" y="3004"/>
                    </a:cubicBezTo>
                    <a:cubicBezTo>
                      <a:pt x="10197" y="3004"/>
                      <a:pt x="10136" y="2984"/>
                      <a:pt x="10095" y="2963"/>
                    </a:cubicBezTo>
                    <a:cubicBezTo>
                      <a:pt x="10075" y="2943"/>
                      <a:pt x="10054" y="2922"/>
                      <a:pt x="10054" y="2902"/>
                    </a:cubicBezTo>
                    <a:cubicBezTo>
                      <a:pt x="10075" y="2861"/>
                      <a:pt x="10075" y="2820"/>
                      <a:pt x="10095" y="2759"/>
                    </a:cubicBezTo>
                    <a:cubicBezTo>
                      <a:pt x="10115" y="2718"/>
                      <a:pt x="10156" y="2677"/>
                      <a:pt x="10136" y="2636"/>
                    </a:cubicBezTo>
                    <a:cubicBezTo>
                      <a:pt x="10115" y="2616"/>
                      <a:pt x="10095" y="2575"/>
                      <a:pt x="10075" y="2555"/>
                    </a:cubicBezTo>
                    <a:cubicBezTo>
                      <a:pt x="10046" y="2540"/>
                      <a:pt x="10017" y="2526"/>
                      <a:pt x="9988" y="2526"/>
                    </a:cubicBezTo>
                    <a:cubicBezTo>
                      <a:pt x="9976" y="2526"/>
                      <a:pt x="9964" y="2528"/>
                      <a:pt x="9952" y="2534"/>
                    </a:cubicBezTo>
                    <a:cubicBezTo>
                      <a:pt x="9908" y="2545"/>
                      <a:pt x="9871" y="2568"/>
                      <a:pt x="9829" y="2568"/>
                    </a:cubicBezTo>
                    <a:cubicBezTo>
                      <a:pt x="9793" y="2568"/>
                      <a:pt x="9754" y="2550"/>
                      <a:pt x="9707" y="2493"/>
                    </a:cubicBezTo>
                    <a:cubicBezTo>
                      <a:pt x="9666" y="2432"/>
                      <a:pt x="9584" y="2391"/>
                      <a:pt x="9502" y="2391"/>
                    </a:cubicBezTo>
                    <a:cubicBezTo>
                      <a:pt x="9486" y="2392"/>
                      <a:pt x="9471" y="2393"/>
                      <a:pt x="9457" y="2393"/>
                    </a:cubicBezTo>
                    <a:cubicBezTo>
                      <a:pt x="9249" y="2393"/>
                      <a:pt x="9188" y="2262"/>
                      <a:pt x="9073" y="2166"/>
                    </a:cubicBezTo>
                    <a:cubicBezTo>
                      <a:pt x="9012" y="2146"/>
                      <a:pt x="9053" y="2105"/>
                      <a:pt x="9135" y="2105"/>
                    </a:cubicBezTo>
                    <a:cubicBezTo>
                      <a:pt x="9172" y="2111"/>
                      <a:pt x="9204" y="2114"/>
                      <a:pt x="9234" y="2114"/>
                    </a:cubicBezTo>
                    <a:cubicBezTo>
                      <a:pt x="9397" y="2114"/>
                      <a:pt x="9441" y="2022"/>
                      <a:pt x="9441" y="1901"/>
                    </a:cubicBezTo>
                    <a:cubicBezTo>
                      <a:pt x="9441" y="1860"/>
                      <a:pt x="9441" y="1819"/>
                      <a:pt x="9441" y="1799"/>
                    </a:cubicBezTo>
                    <a:cubicBezTo>
                      <a:pt x="9237" y="1717"/>
                      <a:pt x="9032" y="1655"/>
                      <a:pt x="8828" y="1574"/>
                    </a:cubicBezTo>
                    <a:lnTo>
                      <a:pt x="8665" y="1574"/>
                    </a:lnTo>
                    <a:cubicBezTo>
                      <a:pt x="8399" y="1655"/>
                      <a:pt x="8133" y="1758"/>
                      <a:pt x="7868" y="1839"/>
                    </a:cubicBezTo>
                    <a:cubicBezTo>
                      <a:pt x="7888" y="1901"/>
                      <a:pt x="7909" y="1942"/>
                      <a:pt x="7929" y="2003"/>
                    </a:cubicBezTo>
                    <a:cubicBezTo>
                      <a:pt x="7990" y="2105"/>
                      <a:pt x="7990" y="2187"/>
                      <a:pt x="7847" y="2228"/>
                    </a:cubicBezTo>
                    <a:cubicBezTo>
                      <a:pt x="7806" y="2268"/>
                      <a:pt x="7745" y="2289"/>
                      <a:pt x="7684" y="2330"/>
                    </a:cubicBezTo>
                    <a:cubicBezTo>
                      <a:pt x="7633" y="2371"/>
                      <a:pt x="7571" y="2391"/>
                      <a:pt x="7508" y="2391"/>
                    </a:cubicBezTo>
                    <a:cubicBezTo>
                      <a:pt x="7444" y="2391"/>
                      <a:pt x="7377" y="2371"/>
                      <a:pt x="7316" y="2330"/>
                    </a:cubicBezTo>
                    <a:cubicBezTo>
                      <a:pt x="7275" y="2309"/>
                      <a:pt x="7234" y="2268"/>
                      <a:pt x="7193" y="2248"/>
                    </a:cubicBezTo>
                    <a:cubicBezTo>
                      <a:pt x="7107" y="2199"/>
                      <a:pt x="7013" y="2172"/>
                      <a:pt x="6916" y="2172"/>
                    </a:cubicBezTo>
                    <a:cubicBezTo>
                      <a:pt x="6852" y="2172"/>
                      <a:pt x="6788" y="2183"/>
                      <a:pt x="6723" y="2207"/>
                    </a:cubicBezTo>
                    <a:cubicBezTo>
                      <a:pt x="6601" y="2268"/>
                      <a:pt x="6499" y="2330"/>
                      <a:pt x="6376" y="2391"/>
                    </a:cubicBezTo>
                    <a:cubicBezTo>
                      <a:pt x="6253" y="2432"/>
                      <a:pt x="6131" y="2452"/>
                      <a:pt x="6008" y="2452"/>
                    </a:cubicBezTo>
                    <a:cubicBezTo>
                      <a:pt x="5898" y="2452"/>
                      <a:pt x="5764" y="2392"/>
                      <a:pt x="5671" y="2392"/>
                    </a:cubicBezTo>
                    <a:cubicBezTo>
                      <a:pt x="5643" y="2392"/>
                      <a:pt x="5618" y="2397"/>
                      <a:pt x="5600" y="2412"/>
                    </a:cubicBezTo>
                    <a:cubicBezTo>
                      <a:pt x="5456" y="2534"/>
                      <a:pt x="5334" y="2657"/>
                      <a:pt x="5416" y="2841"/>
                    </a:cubicBezTo>
                    <a:cubicBezTo>
                      <a:pt x="5416" y="2861"/>
                      <a:pt x="5416" y="2882"/>
                      <a:pt x="5436" y="2902"/>
                    </a:cubicBezTo>
                    <a:cubicBezTo>
                      <a:pt x="5456" y="3065"/>
                      <a:pt x="5334" y="3188"/>
                      <a:pt x="5089" y="3249"/>
                    </a:cubicBezTo>
                    <a:cubicBezTo>
                      <a:pt x="5048" y="3249"/>
                      <a:pt x="4987" y="3229"/>
                      <a:pt x="4946" y="3208"/>
                    </a:cubicBezTo>
                    <a:cubicBezTo>
                      <a:pt x="4884" y="3208"/>
                      <a:pt x="4843" y="3147"/>
                      <a:pt x="4803" y="3147"/>
                    </a:cubicBezTo>
                    <a:cubicBezTo>
                      <a:pt x="4721" y="3127"/>
                      <a:pt x="4639" y="3086"/>
                      <a:pt x="4578" y="3025"/>
                    </a:cubicBezTo>
                    <a:cubicBezTo>
                      <a:pt x="4333" y="3208"/>
                      <a:pt x="4047" y="3351"/>
                      <a:pt x="3740" y="3392"/>
                    </a:cubicBezTo>
                    <a:cubicBezTo>
                      <a:pt x="3658" y="3413"/>
                      <a:pt x="3577" y="3423"/>
                      <a:pt x="3496" y="3423"/>
                    </a:cubicBezTo>
                    <a:cubicBezTo>
                      <a:pt x="3255" y="3423"/>
                      <a:pt x="3025" y="3331"/>
                      <a:pt x="2841" y="3147"/>
                    </a:cubicBezTo>
                    <a:lnTo>
                      <a:pt x="2637" y="3127"/>
                    </a:lnTo>
                    <a:cubicBezTo>
                      <a:pt x="2514" y="3208"/>
                      <a:pt x="2391" y="3290"/>
                      <a:pt x="2248" y="3331"/>
                    </a:cubicBezTo>
                    <a:cubicBezTo>
                      <a:pt x="2039" y="3401"/>
                      <a:pt x="1820" y="3433"/>
                      <a:pt x="1598" y="3433"/>
                    </a:cubicBezTo>
                    <a:cubicBezTo>
                      <a:pt x="1495" y="3433"/>
                      <a:pt x="1391" y="3426"/>
                      <a:pt x="1288" y="3413"/>
                    </a:cubicBezTo>
                    <a:cubicBezTo>
                      <a:pt x="1104" y="3556"/>
                      <a:pt x="879" y="3658"/>
                      <a:pt x="654" y="3699"/>
                    </a:cubicBezTo>
                    <a:cubicBezTo>
                      <a:pt x="550" y="3729"/>
                      <a:pt x="434" y="3748"/>
                      <a:pt x="324" y="3748"/>
                    </a:cubicBezTo>
                    <a:cubicBezTo>
                      <a:pt x="283" y="3748"/>
                      <a:pt x="243" y="3745"/>
                      <a:pt x="205" y="3740"/>
                    </a:cubicBezTo>
                    <a:cubicBezTo>
                      <a:pt x="144" y="3821"/>
                      <a:pt x="82" y="3883"/>
                      <a:pt x="1" y="3924"/>
                    </a:cubicBezTo>
                    <a:lnTo>
                      <a:pt x="1" y="34268"/>
                    </a:lnTo>
                    <a:lnTo>
                      <a:pt x="6540" y="34268"/>
                    </a:lnTo>
                    <a:cubicBezTo>
                      <a:pt x="6601" y="34105"/>
                      <a:pt x="6744" y="34003"/>
                      <a:pt x="6907" y="33962"/>
                    </a:cubicBezTo>
                    <a:cubicBezTo>
                      <a:pt x="7030" y="33819"/>
                      <a:pt x="7193" y="33696"/>
                      <a:pt x="7357" y="33594"/>
                    </a:cubicBezTo>
                    <a:cubicBezTo>
                      <a:pt x="7357" y="33573"/>
                      <a:pt x="7377" y="33533"/>
                      <a:pt x="7398" y="33512"/>
                    </a:cubicBezTo>
                    <a:cubicBezTo>
                      <a:pt x="7479" y="33492"/>
                      <a:pt x="7541" y="33492"/>
                      <a:pt x="7623" y="33471"/>
                    </a:cubicBezTo>
                    <a:cubicBezTo>
                      <a:pt x="7684" y="33471"/>
                      <a:pt x="7745" y="33430"/>
                      <a:pt x="7766" y="33369"/>
                    </a:cubicBezTo>
                    <a:cubicBezTo>
                      <a:pt x="7806" y="33308"/>
                      <a:pt x="7847" y="33246"/>
                      <a:pt x="7868" y="33185"/>
                    </a:cubicBezTo>
                    <a:cubicBezTo>
                      <a:pt x="7909" y="33165"/>
                      <a:pt x="7949" y="33165"/>
                      <a:pt x="7990" y="33144"/>
                    </a:cubicBezTo>
                    <a:cubicBezTo>
                      <a:pt x="8072" y="33042"/>
                      <a:pt x="8174" y="32981"/>
                      <a:pt x="8297" y="32920"/>
                    </a:cubicBezTo>
                    <a:cubicBezTo>
                      <a:pt x="8236" y="32858"/>
                      <a:pt x="8174" y="32797"/>
                      <a:pt x="8133" y="32715"/>
                    </a:cubicBezTo>
                    <a:cubicBezTo>
                      <a:pt x="8052" y="32633"/>
                      <a:pt x="8072" y="32490"/>
                      <a:pt x="8195" y="32429"/>
                    </a:cubicBezTo>
                    <a:cubicBezTo>
                      <a:pt x="8236" y="32409"/>
                      <a:pt x="8276" y="32388"/>
                      <a:pt x="8338" y="32368"/>
                    </a:cubicBezTo>
                    <a:cubicBezTo>
                      <a:pt x="8379" y="32368"/>
                      <a:pt x="8399" y="32347"/>
                      <a:pt x="8440" y="32327"/>
                    </a:cubicBezTo>
                    <a:lnTo>
                      <a:pt x="8562" y="32286"/>
                    </a:lnTo>
                    <a:lnTo>
                      <a:pt x="8706" y="32286"/>
                    </a:lnTo>
                    <a:cubicBezTo>
                      <a:pt x="8787" y="32296"/>
                      <a:pt x="8864" y="32301"/>
                      <a:pt x="8938" y="32301"/>
                    </a:cubicBezTo>
                    <a:cubicBezTo>
                      <a:pt x="9012" y="32301"/>
                      <a:pt x="9084" y="32296"/>
                      <a:pt x="9155" y="32286"/>
                    </a:cubicBezTo>
                    <a:cubicBezTo>
                      <a:pt x="9155" y="32245"/>
                      <a:pt x="9155" y="32204"/>
                      <a:pt x="9175" y="32184"/>
                    </a:cubicBezTo>
                    <a:cubicBezTo>
                      <a:pt x="9257" y="32082"/>
                      <a:pt x="9462" y="32163"/>
                      <a:pt x="9564" y="32082"/>
                    </a:cubicBezTo>
                    <a:lnTo>
                      <a:pt x="9645" y="32184"/>
                    </a:lnTo>
                    <a:cubicBezTo>
                      <a:pt x="9666" y="32102"/>
                      <a:pt x="9707" y="32041"/>
                      <a:pt x="9748" y="31980"/>
                    </a:cubicBezTo>
                    <a:cubicBezTo>
                      <a:pt x="9829" y="31877"/>
                      <a:pt x="9911" y="31796"/>
                      <a:pt x="10034" y="31755"/>
                    </a:cubicBezTo>
                    <a:cubicBezTo>
                      <a:pt x="10094" y="31736"/>
                      <a:pt x="10156" y="31727"/>
                      <a:pt x="10217" y="31727"/>
                    </a:cubicBezTo>
                    <a:cubicBezTo>
                      <a:pt x="10422" y="31727"/>
                      <a:pt x="10618" y="31831"/>
                      <a:pt x="10728" y="32020"/>
                    </a:cubicBezTo>
                    <a:cubicBezTo>
                      <a:pt x="10749" y="32061"/>
                      <a:pt x="10769" y="32102"/>
                      <a:pt x="10769" y="32143"/>
                    </a:cubicBezTo>
                    <a:lnTo>
                      <a:pt x="10810" y="32143"/>
                    </a:lnTo>
                    <a:cubicBezTo>
                      <a:pt x="10854" y="32138"/>
                      <a:pt x="10898" y="32136"/>
                      <a:pt x="10943" y="32136"/>
                    </a:cubicBezTo>
                    <a:cubicBezTo>
                      <a:pt x="11089" y="32136"/>
                      <a:pt x="11242" y="32162"/>
                      <a:pt x="11382" y="32225"/>
                    </a:cubicBezTo>
                    <a:cubicBezTo>
                      <a:pt x="11525" y="32286"/>
                      <a:pt x="11689" y="32347"/>
                      <a:pt x="11852" y="32429"/>
                    </a:cubicBezTo>
                    <a:cubicBezTo>
                      <a:pt x="12077" y="32368"/>
                      <a:pt x="12302" y="32327"/>
                      <a:pt x="12547" y="32327"/>
                    </a:cubicBezTo>
                    <a:cubicBezTo>
                      <a:pt x="12670" y="32327"/>
                      <a:pt x="12792" y="32368"/>
                      <a:pt x="12874" y="32429"/>
                    </a:cubicBezTo>
                    <a:cubicBezTo>
                      <a:pt x="12997" y="32429"/>
                      <a:pt x="13099" y="32388"/>
                      <a:pt x="13221" y="32327"/>
                    </a:cubicBezTo>
                    <a:lnTo>
                      <a:pt x="13324" y="32327"/>
                    </a:lnTo>
                    <a:cubicBezTo>
                      <a:pt x="13405" y="32327"/>
                      <a:pt x="13508" y="32388"/>
                      <a:pt x="13610" y="32409"/>
                    </a:cubicBezTo>
                    <a:cubicBezTo>
                      <a:pt x="13634" y="32415"/>
                      <a:pt x="13658" y="32417"/>
                      <a:pt x="13680" y="32417"/>
                    </a:cubicBezTo>
                    <a:cubicBezTo>
                      <a:pt x="13734" y="32417"/>
                      <a:pt x="13779" y="32403"/>
                      <a:pt x="13794" y="32388"/>
                    </a:cubicBezTo>
                    <a:cubicBezTo>
                      <a:pt x="13916" y="32296"/>
                      <a:pt x="14050" y="32250"/>
                      <a:pt x="14187" y="32250"/>
                    </a:cubicBezTo>
                    <a:cubicBezTo>
                      <a:pt x="14233" y="32250"/>
                      <a:pt x="14279" y="32255"/>
                      <a:pt x="14325" y="32266"/>
                    </a:cubicBezTo>
                    <a:lnTo>
                      <a:pt x="14427" y="32306"/>
                    </a:lnTo>
                    <a:cubicBezTo>
                      <a:pt x="14468" y="32245"/>
                      <a:pt x="14529" y="32204"/>
                      <a:pt x="14591" y="32184"/>
                    </a:cubicBezTo>
                    <a:cubicBezTo>
                      <a:pt x="14591" y="32163"/>
                      <a:pt x="14611" y="32143"/>
                      <a:pt x="14631" y="32123"/>
                    </a:cubicBezTo>
                    <a:cubicBezTo>
                      <a:pt x="14693" y="32041"/>
                      <a:pt x="14631" y="31918"/>
                      <a:pt x="14754" y="31877"/>
                    </a:cubicBezTo>
                    <a:cubicBezTo>
                      <a:pt x="14856" y="31837"/>
                      <a:pt x="14958" y="31796"/>
                      <a:pt x="15061" y="31775"/>
                    </a:cubicBezTo>
                    <a:lnTo>
                      <a:pt x="15061" y="31775"/>
                    </a:lnTo>
                    <a:lnTo>
                      <a:pt x="14999" y="31837"/>
                    </a:lnTo>
                    <a:cubicBezTo>
                      <a:pt x="15061" y="31816"/>
                      <a:pt x="15142" y="31796"/>
                      <a:pt x="15204" y="31796"/>
                    </a:cubicBezTo>
                    <a:cubicBezTo>
                      <a:pt x="15408" y="31796"/>
                      <a:pt x="15490" y="31898"/>
                      <a:pt x="15633" y="31980"/>
                    </a:cubicBezTo>
                    <a:lnTo>
                      <a:pt x="15776" y="31918"/>
                    </a:lnTo>
                    <a:cubicBezTo>
                      <a:pt x="15906" y="31872"/>
                      <a:pt x="16042" y="31849"/>
                      <a:pt x="16177" y="31849"/>
                    </a:cubicBezTo>
                    <a:cubicBezTo>
                      <a:pt x="16403" y="31849"/>
                      <a:pt x="16626" y="31913"/>
                      <a:pt x="16818" y="32041"/>
                    </a:cubicBezTo>
                    <a:cubicBezTo>
                      <a:pt x="17083" y="31959"/>
                      <a:pt x="17349" y="31918"/>
                      <a:pt x="17635" y="31918"/>
                    </a:cubicBezTo>
                    <a:lnTo>
                      <a:pt x="17574" y="31816"/>
                    </a:lnTo>
                    <a:lnTo>
                      <a:pt x="17840" y="31734"/>
                    </a:lnTo>
                    <a:cubicBezTo>
                      <a:pt x="17890" y="31667"/>
                      <a:pt x="17969" y="31627"/>
                      <a:pt x="18053" y="31627"/>
                    </a:cubicBezTo>
                    <a:cubicBezTo>
                      <a:pt x="18070" y="31627"/>
                      <a:pt x="18088" y="31629"/>
                      <a:pt x="18105" y="31632"/>
                    </a:cubicBezTo>
                    <a:cubicBezTo>
                      <a:pt x="18166" y="31591"/>
                      <a:pt x="18207" y="31571"/>
                      <a:pt x="18269" y="31530"/>
                    </a:cubicBezTo>
                    <a:cubicBezTo>
                      <a:pt x="18310" y="31489"/>
                      <a:pt x="18371" y="31469"/>
                      <a:pt x="18432" y="31469"/>
                    </a:cubicBezTo>
                    <a:cubicBezTo>
                      <a:pt x="18432" y="31530"/>
                      <a:pt x="18473" y="31571"/>
                      <a:pt x="18575" y="31591"/>
                    </a:cubicBezTo>
                    <a:cubicBezTo>
                      <a:pt x="18677" y="31550"/>
                      <a:pt x="18780" y="31489"/>
                      <a:pt x="18882" y="31448"/>
                    </a:cubicBezTo>
                    <a:cubicBezTo>
                      <a:pt x="18902" y="31346"/>
                      <a:pt x="19025" y="31305"/>
                      <a:pt x="19106" y="31223"/>
                    </a:cubicBezTo>
                    <a:cubicBezTo>
                      <a:pt x="19127" y="31223"/>
                      <a:pt x="19127" y="31244"/>
                      <a:pt x="19147" y="31244"/>
                    </a:cubicBezTo>
                    <a:cubicBezTo>
                      <a:pt x="19168" y="31264"/>
                      <a:pt x="19209" y="31305"/>
                      <a:pt x="19229" y="31326"/>
                    </a:cubicBezTo>
                    <a:cubicBezTo>
                      <a:pt x="19597" y="31244"/>
                      <a:pt x="19944" y="31162"/>
                      <a:pt x="20312" y="31121"/>
                    </a:cubicBezTo>
                    <a:cubicBezTo>
                      <a:pt x="20762" y="31040"/>
                      <a:pt x="21170" y="30978"/>
                      <a:pt x="21559" y="30937"/>
                    </a:cubicBezTo>
                    <a:cubicBezTo>
                      <a:pt x="21654" y="30858"/>
                      <a:pt x="21773" y="30828"/>
                      <a:pt x="21889" y="30828"/>
                    </a:cubicBezTo>
                    <a:cubicBezTo>
                      <a:pt x="21922" y="30828"/>
                      <a:pt x="21956" y="30831"/>
                      <a:pt x="21988" y="30835"/>
                    </a:cubicBezTo>
                    <a:cubicBezTo>
                      <a:pt x="22029" y="30856"/>
                      <a:pt x="22049" y="30856"/>
                      <a:pt x="22069" y="30876"/>
                    </a:cubicBezTo>
                    <a:cubicBezTo>
                      <a:pt x="22165" y="30870"/>
                      <a:pt x="22259" y="30868"/>
                      <a:pt x="22352" y="30868"/>
                    </a:cubicBezTo>
                    <a:cubicBezTo>
                      <a:pt x="22576" y="30868"/>
                      <a:pt x="22793" y="30882"/>
                      <a:pt x="23009" y="30897"/>
                    </a:cubicBezTo>
                    <a:cubicBezTo>
                      <a:pt x="23071" y="30897"/>
                      <a:pt x="23132" y="30917"/>
                      <a:pt x="23193" y="30958"/>
                    </a:cubicBezTo>
                    <a:cubicBezTo>
                      <a:pt x="23214" y="30937"/>
                      <a:pt x="23234" y="30917"/>
                      <a:pt x="23255" y="30917"/>
                    </a:cubicBezTo>
                    <a:cubicBezTo>
                      <a:pt x="23479" y="30835"/>
                      <a:pt x="23704" y="30733"/>
                      <a:pt x="23949" y="30651"/>
                    </a:cubicBezTo>
                    <a:lnTo>
                      <a:pt x="24133" y="30713"/>
                    </a:lnTo>
                    <a:cubicBezTo>
                      <a:pt x="24200" y="30699"/>
                      <a:pt x="24266" y="30693"/>
                      <a:pt x="24330" y="30693"/>
                    </a:cubicBezTo>
                    <a:cubicBezTo>
                      <a:pt x="24561" y="30693"/>
                      <a:pt x="24775" y="30778"/>
                      <a:pt x="24951" y="30937"/>
                    </a:cubicBezTo>
                    <a:cubicBezTo>
                      <a:pt x="25028" y="30934"/>
                      <a:pt x="25106" y="30932"/>
                      <a:pt x="25183" y="30932"/>
                    </a:cubicBezTo>
                    <a:cubicBezTo>
                      <a:pt x="25596" y="30932"/>
                      <a:pt x="26006" y="30980"/>
                      <a:pt x="26401" y="31101"/>
                    </a:cubicBezTo>
                    <a:cubicBezTo>
                      <a:pt x="26544" y="31121"/>
                      <a:pt x="26667" y="31183"/>
                      <a:pt x="26769" y="31264"/>
                    </a:cubicBezTo>
                    <a:cubicBezTo>
                      <a:pt x="26820" y="31275"/>
                      <a:pt x="26866" y="31280"/>
                      <a:pt x="26912" y="31280"/>
                    </a:cubicBezTo>
                    <a:cubicBezTo>
                      <a:pt x="26958" y="31280"/>
                      <a:pt x="27004" y="31275"/>
                      <a:pt x="27055" y="31264"/>
                    </a:cubicBezTo>
                    <a:cubicBezTo>
                      <a:pt x="27055" y="31244"/>
                      <a:pt x="27055" y="31223"/>
                      <a:pt x="27076" y="31203"/>
                    </a:cubicBezTo>
                    <a:cubicBezTo>
                      <a:pt x="27117" y="31223"/>
                      <a:pt x="27157" y="31244"/>
                      <a:pt x="27198" y="31264"/>
                    </a:cubicBezTo>
                    <a:cubicBezTo>
                      <a:pt x="27280" y="31285"/>
                      <a:pt x="27341" y="31305"/>
                      <a:pt x="27423" y="31326"/>
                    </a:cubicBezTo>
                    <a:cubicBezTo>
                      <a:pt x="27484" y="31305"/>
                      <a:pt x="27566" y="31285"/>
                      <a:pt x="27648" y="31285"/>
                    </a:cubicBezTo>
                    <a:cubicBezTo>
                      <a:pt x="27679" y="31315"/>
                      <a:pt x="27725" y="31331"/>
                      <a:pt x="27770" y="31331"/>
                    </a:cubicBezTo>
                    <a:cubicBezTo>
                      <a:pt x="27816" y="31331"/>
                      <a:pt x="27862" y="31315"/>
                      <a:pt x="27893" y="31285"/>
                    </a:cubicBezTo>
                    <a:lnTo>
                      <a:pt x="27954" y="31285"/>
                    </a:lnTo>
                    <a:cubicBezTo>
                      <a:pt x="28138" y="31244"/>
                      <a:pt x="28322" y="31183"/>
                      <a:pt x="28506" y="31121"/>
                    </a:cubicBezTo>
                    <a:cubicBezTo>
                      <a:pt x="28465" y="30917"/>
                      <a:pt x="28751" y="30999"/>
                      <a:pt x="28874" y="30958"/>
                    </a:cubicBezTo>
                    <a:cubicBezTo>
                      <a:pt x="28925" y="30978"/>
                      <a:pt x="28976" y="30989"/>
                      <a:pt x="29027" y="30989"/>
                    </a:cubicBezTo>
                    <a:cubicBezTo>
                      <a:pt x="29078" y="30989"/>
                      <a:pt x="29129" y="30978"/>
                      <a:pt x="29180" y="30958"/>
                    </a:cubicBezTo>
                    <a:cubicBezTo>
                      <a:pt x="29283" y="30897"/>
                      <a:pt x="29405" y="30856"/>
                      <a:pt x="29426" y="30733"/>
                    </a:cubicBezTo>
                    <a:cubicBezTo>
                      <a:pt x="29485" y="30532"/>
                      <a:pt x="29510" y="30447"/>
                      <a:pt x="29615" y="30447"/>
                    </a:cubicBezTo>
                    <a:cubicBezTo>
                      <a:pt x="29692" y="30447"/>
                      <a:pt x="29812" y="30492"/>
                      <a:pt x="30018" y="30570"/>
                    </a:cubicBezTo>
                    <a:cubicBezTo>
                      <a:pt x="30039" y="30570"/>
                      <a:pt x="30080" y="30610"/>
                      <a:pt x="30100" y="30610"/>
                    </a:cubicBezTo>
                    <a:cubicBezTo>
                      <a:pt x="30100" y="30610"/>
                      <a:pt x="30223" y="30590"/>
                      <a:pt x="30223" y="30570"/>
                    </a:cubicBezTo>
                    <a:cubicBezTo>
                      <a:pt x="30223" y="30488"/>
                      <a:pt x="30304" y="30447"/>
                      <a:pt x="30427" y="30427"/>
                    </a:cubicBezTo>
                    <a:lnTo>
                      <a:pt x="30427" y="30427"/>
                    </a:lnTo>
                    <a:cubicBezTo>
                      <a:pt x="30406" y="30447"/>
                      <a:pt x="30406" y="30467"/>
                      <a:pt x="30386" y="30488"/>
                    </a:cubicBezTo>
                    <a:cubicBezTo>
                      <a:pt x="30366" y="30529"/>
                      <a:pt x="30325" y="30570"/>
                      <a:pt x="30406" y="30610"/>
                    </a:cubicBezTo>
                    <a:cubicBezTo>
                      <a:pt x="30454" y="30646"/>
                      <a:pt x="30501" y="30668"/>
                      <a:pt x="30545" y="30668"/>
                    </a:cubicBezTo>
                    <a:cubicBezTo>
                      <a:pt x="30576" y="30668"/>
                      <a:pt x="30606" y="30657"/>
                      <a:pt x="30631" y="30631"/>
                    </a:cubicBezTo>
                    <a:cubicBezTo>
                      <a:pt x="30774" y="30570"/>
                      <a:pt x="30917" y="30508"/>
                      <a:pt x="31081" y="30488"/>
                    </a:cubicBezTo>
                    <a:cubicBezTo>
                      <a:pt x="31122" y="30324"/>
                      <a:pt x="31326" y="30304"/>
                      <a:pt x="31530" y="30284"/>
                    </a:cubicBezTo>
                    <a:cubicBezTo>
                      <a:pt x="31633" y="30284"/>
                      <a:pt x="31714" y="30243"/>
                      <a:pt x="31755" y="30181"/>
                    </a:cubicBezTo>
                    <a:cubicBezTo>
                      <a:pt x="31816" y="30100"/>
                      <a:pt x="31919" y="30059"/>
                      <a:pt x="32000" y="30059"/>
                    </a:cubicBezTo>
                    <a:cubicBezTo>
                      <a:pt x="32184" y="30059"/>
                      <a:pt x="32348" y="30038"/>
                      <a:pt x="32532" y="30038"/>
                    </a:cubicBezTo>
                    <a:cubicBezTo>
                      <a:pt x="32550" y="30038"/>
                      <a:pt x="32561" y="30038"/>
                      <a:pt x="32567" y="30037"/>
                    </a:cubicBezTo>
                    <a:lnTo>
                      <a:pt x="32567" y="30037"/>
                    </a:lnTo>
                    <a:cubicBezTo>
                      <a:pt x="32561" y="30041"/>
                      <a:pt x="32557" y="30052"/>
                      <a:pt x="32593" y="30079"/>
                    </a:cubicBezTo>
                    <a:cubicBezTo>
                      <a:pt x="32612" y="30098"/>
                      <a:pt x="32613" y="30152"/>
                      <a:pt x="32597" y="30176"/>
                    </a:cubicBezTo>
                    <a:lnTo>
                      <a:pt x="32597" y="30176"/>
                    </a:lnTo>
                    <a:cubicBezTo>
                      <a:pt x="32911" y="30142"/>
                      <a:pt x="33245" y="30158"/>
                      <a:pt x="33635" y="30100"/>
                    </a:cubicBezTo>
                    <a:cubicBezTo>
                      <a:pt x="33778" y="30079"/>
                      <a:pt x="33921" y="30059"/>
                      <a:pt x="34044" y="30038"/>
                    </a:cubicBezTo>
                    <a:lnTo>
                      <a:pt x="34207" y="29997"/>
                    </a:lnTo>
                    <a:cubicBezTo>
                      <a:pt x="34289" y="29957"/>
                      <a:pt x="34371" y="29895"/>
                      <a:pt x="34452" y="29854"/>
                    </a:cubicBezTo>
                    <a:lnTo>
                      <a:pt x="34595" y="29854"/>
                    </a:lnTo>
                    <a:cubicBezTo>
                      <a:pt x="34616" y="29875"/>
                      <a:pt x="34636" y="29895"/>
                      <a:pt x="34636" y="29916"/>
                    </a:cubicBezTo>
                    <a:cubicBezTo>
                      <a:pt x="34841" y="29875"/>
                      <a:pt x="35065" y="29854"/>
                      <a:pt x="35270" y="29814"/>
                    </a:cubicBezTo>
                    <a:cubicBezTo>
                      <a:pt x="35678" y="29732"/>
                      <a:pt x="36087" y="29630"/>
                      <a:pt x="36475" y="29568"/>
                    </a:cubicBezTo>
                    <a:cubicBezTo>
                      <a:pt x="36530" y="29546"/>
                      <a:pt x="36585" y="29536"/>
                      <a:pt x="36638" y="29536"/>
                    </a:cubicBezTo>
                    <a:cubicBezTo>
                      <a:pt x="36782" y="29536"/>
                      <a:pt x="36911" y="29612"/>
                      <a:pt x="36986" y="29732"/>
                    </a:cubicBezTo>
                    <a:cubicBezTo>
                      <a:pt x="37088" y="29691"/>
                      <a:pt x="37191" y="29650"/>
                      <a:pt x="37293" y="29609"/>
                    </a:cubicBezTo>
                    <a:lnTo>
                      <a:pt x="37293" y="29548"/>
                    </a:lnTo>
                    <a:cubicBezTo>
                      <a:pt x="37334" y="29507"/>
                      <a:pt x="37395" y="29487"/>
                      <a:pt x="37456" y="29466"/>
                    </a:cubicBezTo>
                    <a:cubicBezTo>
                      <a:pt x="37783" y="29384"/>
                      <a:pt x="38069" y="29241"/>
                      <a:pt x="38396" y="29180"/>
                    </a:cubicBezTo>
                    <a:cubicBezTo>
                      <a:pt x="38407" y="29177"/>
                      <a:pt x="38420" y="29176"/>
                      <a:pt x="38434" y="29176"/>
                    </a:cubicBezTo>
                    <a:cubicBezTo>
                      <a:pt x="38524" y="29176"/>
                      <a:pt x="38662" y="29229"/>
                      <a:pt x="38662" y="29282"/>
                    </a:cubicBezTo>
                    <a:cubicBezTo>
                      <a:pt x="38662" y="29344"/>
                      <a:pt x="38682" y="29466"/>
                      <a:pt x="38703" y="29548"/>
                    </a:cubicBezTo>
                    <a:lnTo>
                      <a:pt x="38744" y="29548"/>
                    </a:lnTo>
                    <a:lnTo>
                      <a:pt x="39173" y="29752"/>
                    </a:lnTo>
                    <a:lnTo>
                      <a:pt x="39336" y="29732"/>
                    </a:lnTo>
                    <a:cubicBezTo>
                      <a:pt x="39543" y="29549"/>
                      <a:pt x="39808" y="29454"/>
                      <a:pt x="40075" y="29454"/>
                    </a:cubicBezTo>
                    <a:cubicBezTo>
                      <a:pt x="40256" y="29454"/>
                      <a:pt x="40438" y="29498"/>
                      <a:pt x="40603" y="29589"/>
                    </a:cubicBezTo>
                    <a:lnTo>
                      <a:pt x="40930" y="29630"/>
                    </a:lnTo>
                    <a:lnTo>
                      <a:pt x="40930" y="82"/>
                    </a:lnTo>
                    <a:lnTo>
                      <a:pt x="40869" y="102"/>
                    </a:lnTo>
                    <a:cubicBezTo>
                      <a:pt x="40828" y="102"/>
                      <a:pt x="40787" y="101"/>
                      <a:pt x="40747" y="101"/>
                    </a:cubicBezTo>
                    <a:cubicBezTo>
                      <a:pt x="40647" y="101"/>
                      <a:pt x="40553" y="111"/>
                      <a:pt x="40480" y="184"/>
                    </a:cubicBezTo>
                    <a:cubicBezTo>
                      <a:pt x="40445" y="208"/>
                      <a:pt x="40409" y="218"/>
                      <a:pt x="40369" y="218"/>
                    </a:cubicBezTo>
                    <a:cubicBezTo>
                      <a:pt x="40340" y="218"/>
                      <a:pt x="40310" y="213"/>
                      <a:pt x="40276" y="205"/>
                    </a:cubicBezTo>
                    <a:cubicBezTo>
                      <a:pt x="40113" y="184"/>
                      <a:pt x="39970" y="102"/>
                      <a:pt x="398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1558;p39"/>
            <p:cNvSpPr/>
            <p:nvPr/>
          </p:nvSpPr>
          <p:spPr>
            <a:xfrm rot="-5936802">
              <a:off x="3356424" y="2479653"/>
              <a:ext cx="1017569" cy="642886"/>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9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Google Shape;1611;p41"/>
          <p:cNvSpPr/>
          <p:nvPr/>
        </p:nvSpPr>
        <p:spPr>
          <a:xfrm>
            <a:off x="2977227" y="193126"/>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3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TextBox 8"/>
          <p:cNvSpPr txBox="1"/>
          <p:nvPr/>
        </p:nvSpPr>
        <p:spPr>
          <a:xfrm>
            <a:off x="3675160" y="545605"/>
            <a:ext cx="4245428" cy="646331"/>
          </a:xfrm>
          <a:prstGeom prst="rect">
            <a:avLst/>
          </a:prstGeom>
          <a:noFill/>
        </p:spPr>
        <p:txBody>
          <a:bodyPr wrap="square" rtlCol="0">
            <a:spAutoFit/>
          </a:bodyPr>
          <a:lstStyle/>
          <a:p>
            <a:r>
              <a:rPr lang="en-US" sz="3600">
                <a:solidFill>
                  <a:schemeClr val="accent4">
                    <a:lumMod val="60000"/>
                    <a:lumOff val="40000"/>
                  </a:schemeClr>
                </a:solidFill>
                <a:effectLst>
                  <a:outerShdw blurRad="50800" dist="38100" dir="2700000" algn="tl" rotWithShape="0">
                    <a:prstClr val="black">
                      <a:alpha val="40000"/>
                    </a:prstClr>
                  </a:outerShdw>
                </a:effectLst>
                <a:latin typeface="UTM Cookies" panose="02040603050506020204" pitchFamily="18" charset="0"/>
              </a:rPr>
              <a:t>Yêu cầu cần đạt</a:t>
            </a:r>
          </a:p>
        </p:txBody>
      </p:sp>
      <p:sp>
        <p:nvSpPr>
          <p:cNvPr id="10" name="TextBox 9"/>
          <p:cNvSpPr txBox="1"/>
          <p:nvPr/>
        </p:nvSpPr>
        <p:spPr>
          <a:xfrm>
            <a:off x="1084217" y="1423848"/>
            <a:ext cx="10358845" cy="5016758"/>
          </a:xfrm>
          <a:prstGeom prst="rect">
            <a:avLst/>
          </a:prstGeom>
          <a:noFill/>
        </p:spPr>
        <p:txBody>
          <a:bodyPr wrap="square" rtlCol="0">
            <a:spAutoFit/>
          </a:bodyPr>
          <a:lstStyle/>
          <a:p>
            <a:r>
              <a:rPr lang="nl-NL" sz="2000" b="1">
                <a:solidFill>
                  <a:schemeClr val="accent2">
                    <a:lumMod val="75000"/>
                  </a:schemeClr>
                </a:solidFill>
                <a:latin typeface="UTM Alexander" panose="02040603050506020204" pitchFamily="18" charset="0"/>
              </a:rPr>
              <a:t>1. Kiến thức</a:t>
            </a:r>
            <a:endParaRPr lang="en-US" sz="2000">
              <a:solidFill>
                <a:schemeClr val="accent2">
                  <a:lumMod val="75000"/>
                </a:schemeClr>
              </a:solidFill>
              <a:latin typeface="UTM Alexander" panose="02040603050506020204" pitchFamily="18" charset="0"/>
            </a:endParaRPr>
          </a:p>
          <a:p>
            <a:r>
              <a:rPr lang="nl-NL" sz="2000">
                <a:solidFill>
                  <a:schemeClr val="accent2">
                    <a:lumMod val="75000"/>
                  </a:schemeClr>
                </a:solidFill>
                <a:latin typeface="UTM Alexander" panose="02040603050506020204" pitchFamily="18" charset="0"/>
              </a:rPr>
              <a:t>- Hiểu ND: Nêu bật tinh thần lạc quan yêu đời, yêu cuộc sống, không nản chí trước khó khăn trong cuộc sống của Bác Hồ (trả lời được các câu hỏi trong SGK)</a:t>
            </a:r>
            <a:endParaRPr lang="en-US" sz="2000">
              <a:solidFill>
                <a:schemeClr val="accent2">
                  <a:lumMod val="75000"/>
                </a:schemeClr>
              </a:solidFill>
              <a:latin typeface="UTM Alexander" panose="02040603050506020204" pitchFamily="18" charset="0"/>
            </a:endParaRPr>
          </a:p>
          <a:p>
            <a:r>
              <a:rPr lang="nl-NL" sz="2000" b="1">
                <a:solidFill>
                  <a:schemeClr val="accent2">
                    <a:lumMod val="75000"/>
                  </a:schemeClr>
                </a:solidFill>
                <a:latin typeface="UTM Alexander" panose="02040603050506020204" pitchFamily="18" charset="0"/>
              </a:rPr>
              <a:t>2. Kĩ năng</a:t>
            </a:r>
            <a:endParaRPr lang="en-US" sz="2000">
              <a:solidFill>
                <a:schemeClr val="accent2">
                  <a:lumMod val="75000"/>
                </a:schemeClr>
              </a:solidFill>
              <a:latin typeface="UTM Alexander" panose="02040603050506020204" pitchFamily="18" charset="0"/>
            </a:endParaRPr>
          </a:p>
          <a:p>
            <a:r>
              <a:rPr lang="nl-NL" sz="2000">
                <a:solidFill>
                  <a:schemeClr val="accent2">
                    <a:lumMod val="75000"/>
                  </a:schemeClr>
                </a:solidFill>
                <a:latin typeface="UTM Alexander" panose="02040603050506020204" pitchFamily="18" charset="0"/>
              </a:rPr>
              <a:t>- Đọc trôi trảy, rõ ràng bài thơ. Biết đọc diễn cảm bài thơ ngắn với giọng nhẹ nhàng. Học thuộc 1 trong hai bài thơ</a:t>
            </a:r>
            <a:endParaRPr lang="en-US" sz="2000">
              <a:solidFill>
                <a:schemeClr val="accent2">
                  <a:lumMod val="75000"/>
                </a:schemeClr>
              </a:solidFill>
              <a:latin typeface="UTM Alexander" panose="02040603050506020204" pitchFamily="18" charset="0"/>
            </a:endParaRPr>
          </a:p>
          <a:p>
            <a:r>
              <a:rPr lang="nl-NL" sz="2000" b="1">
                <a:solidFill>
                  <a:schemeClr val="accent2">
                    <a:lumMod val="75000"/>
                  </a:schemeClr>
                </a:solidFill>
                <a:latin typeface="UTM Alexander" panose="02040603050506020204" pitchFamily="18" charset="0"/>
              </a:rPr>
              <a:t>3. Phẩm chất</a:t>
            </a:r>
            <a:endParaRPr lang="en-US" sz="2000">
              <a:solidFill>
                <a:schemeClr val="accent2">
                  <a:lumMod val="75000"/>
                </a:schemeClr>
              </a:solidFill>
              <a:latin typeface="UTM Alexander" panose="02040603050506020204" pitchFamily="18" charset="0"/>
            </a:endParaRPr>
          </a:p>
          <a:p>
            <a:r>
              <a:rPr lang="nl-NL" sz="2000">
                <a:solidFill>
                  <a:schemeClr val="accent2">
                    <a:lumMod val="75000"/>
                  </a:schemeClr>
                </a:solidFill>
                <a:latin typeface="UTM Alexander" panose="02040603050506020204" pitchFamily="18" charset="0"/>
              </a:rPr>
              <a:t>- HS có ý thức học hỏi tinh thần lạc quan của Bác trong mọi hoàn cảnh.</a:t>
            </a:r>
            <a:endParaRPr lang="en-US" sz="2000">
              <a:solidFill>
                <a:schemeClr val="accent2">
                  <a:lumMod val="75000"/>
                </a:schemeClr>
              </a:solidFill>
              <a:latin typeface="UTM Alexander" panose="02040603050506020204" pitchFamily="18" charset="0"/>
            </a:endParaRPr>
          </a:p>
          <a:p>
            <a:r>
              <a:rPr lang="nl-NL" sz="2000" b="1">
                <a:solidFill>
                  <a:schemeClr val="accent2">
                    <a:lumMod val="75000"/>
                  </a:schemeClr>
                </a:solidFill>
                <a:latin typeface="UTM Alexander" panose="02040603050506020204" pitchFamily="18" charset="0"/>
              </a:rPr>
              <a:t>4. Góp phần phát triển năng lực</a:t>
            </a:r>
            <a:endParaRPr lang="en-US" sz="2000">
              <a:solidFill>
                <a:schemeClr val="accent2">
                  <a:lumMod val="75000"/>
                </a:schemeClr>
              </a:solidFill>
              <a:latin typeface="UTM Alexander" panose="02040603050506020204" pitchFamily="18" charset="0"/>
            </a:endParaRPr>
          </a:p>
          <a:p>
            <a:r>
              <a:rPr lang="nl-NL" sz="2000" b="1">
                <a:solidFill>
                  <a:schemeClr val="accent2">
                    <a:lumMod val="75000"/>
                  </a:schemeClr>
                </a:solidFill>
                <a:latin typeface="UTM Alexander" panose="02040603050506020204" pitchFamily="18" charset="0"/>
              </a:rPr>
              <a:t>- </a:t>
            </a:r>
            <a:r>
              <a:rPr lang="nl-NL" sz="2000">
                <a:solidFill>
                  <a:schemeClr val="accent2">
                    <a:lumMod val="75000"/>
                  </a:schemeClr>
                </a:solidFill>
                <a:latin typeface="UTM Alexander" panose="02040603050506020204" pitchFamily="18" charset="0"/>
              </a:rPr>
              <a:t>Năng lực tự học, NL giao tiếp và hợp tác, NL giải quyết vấn đề và sáng tạo, NL ngôn ngữ, NL thẩm mĩ.</a:t>
            </a:r>
            <a:endParaRPr lang="en-US" sz="2000">
              <a:solidFill>
                <a:schemeClr val="accent2">
                  <a:lumMod val="75000"/>
                </a:schemeClr>
              </a:solidFill>
              <a:latin typeface="UTM Alexander" panose="02040603050506020204" pitchFamily="18" charset="0"/>
            </a:endParaRPr>
          </a:p>
          <a:p>
            <a:r>
              <a:rPr lang="nl-NL" sz="2000" b="1" i="1">
                <a:solidFill>
                  <a:schemeClr val="accent2">
                    <a:lumMod val="75000"/>
                  </a:schemeClr>
                </a:solidFill>
                <a:latin typeface="UTM Alexander" panose="02040603050506020204" pitchFamily="18" charset="0"/>
              </a:rPr>
              <a:t>* GD BVMT:</a:t>
            </a:r>
            <a:r>
              <a:rPr lang="nl-NL" sz="2000" i="1">
                <a:solidFill>
                  <a:schemeClr val="accent2">
                    <a:lumMod val="75000"/>
                  </a:schemeClr>
                </a:solidFill>
                <a:latin typeface="UTM Alexander" panose="02040603050506020204" pitchFamily="18" charset="0"/>
              </a:rPr>
              <a:t> HS cảm nhận được nét đẹp trong cuộc sống gắn bó với môi trường thiên nhiên của Bác Hồ kính yêu</a:t>
            </a:r>
            <a:endParaRPr lang="en-US" sz="2000">
              <a:solidFill>
                <a:schemeClr val="accent2">
                  <a:lumMod val="75000"/>
                </a:schemeClr>
              </a:solidFill>
              <a:latin typeface="UTM Alexander" panose="02040603050506020204" pitchFamily="18" charset="0"/>
            </a:endParaRPr>
          </a:p>
          <a:p>
            <a:r>
              <a:rPr lang="nl-NL" sz="2000" b="1" i="1">
                <a:solidFill>
                  <a:schemeClr val="accent2">
                    <a:lumMod val="75000"/>
                  </a:schemeClr>
                </a:solidFill>
                <a:latin typeface="UTM Alexander" panose="02040603050506020204" pitchFamily="18" charset="0"/>
              </a:rPr>
              <a:t>* TT HCM:</a:t>
            </a:r>
            <a:endParaRPr lang="en-US" sz="2000">
              <a:solidFill>
                <a:schemeClr val="accent2">
                  <a:lumMod val="75000"/>
                </a:schemeClr>
              </a:solidFill>
              <a:latin typeface="UTM Alexander" panose="02040603050506020204" pitchFamily="18" charset="0"/>
            </a:endParaRPr>
          </a:p>
          <a:p>
            <a:r>
              <a:rPr lang="nl-NL" sz="2000" i="1">
                <a:solidFill>
                  <a:schemeClr val="accent2">
                    <a:lumMod val="75000"/>
                  </a:schemeClr>
                </a:solidFill>
                <a:latin typeface="UTM Alexander" panose="02040603050506020204" pitchFamily="18" charset="0"/>
              </a:rPr>
              <a:t>- Bài Ngắm trăng cho thấy Bác Hồ là người lạc quan, yêu đời, yêu thiên nhiên.</a:t>
            </a:r>
            <a:endParaRPr lang="en-US" sz="2000">
              <a:solidFill>
                <a:schemeClr val="accent2">
                  <a:lumMod val="75000"/>
                </a:schemeClr>
              </a:solidFill>
              <a:latin typeface="UTM Alexander" panose="02040603050506020204" pitchFamily="18" charset="0"/>
            </a:endParaRPr>
          </a:p>
          <a:p>
            <a:r>
              <a:rPr lang="en-US" sz="2000" i="1">
                <a:solidFill>
                  <a:schemeClr val="accent2">
                    <a:lumMod val="75000"/>
                  </a:schemeClr>
                </a:solidFill>
                <a:latin typeface="UTM Alexander" panose="02040603050506020204" pitchFamily="18" charset="0"/>
              </a:rPr>
              <a:t>- Bài Không đề cho thấy Bác Hồ là người yêu mến trẻ em.</a:t>
            </a:r>
            <a:endParaRPr lang="en-US" sz="2000">
              <a:solidFill>
                <a:schemeClr val="accent2">
                  <a:lumMod val="75000"/>
                </a:schemeClr>
              </a:solidFill>
              <a:latin typeface="UTM Alexander" panose="02040603050506020204" pitchFamily="18" charset="0"/>
            </a:endParaRPr>
          </a:p>
        </p:txBody>
      </p:sp>
      <p:pic>
        <p:nvPicPr>
          <p:cNvPr id="12"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071701" y="-2132652"/>
            <a:ext cx="3506336" cy="5001491"/>
          </a:xfrm>
          <a:prstGeom prst="rect">
            <a:avLst/>
          </a:prstGeom>
        </p:spPr>
      </p:pic>
    </p:spTree>
    <p:extLst>
      <p:ext uri="{BB962C8B-B14F-4D97-AF65-F5344CB8AC3E}">
        <p14:creationId xmlns:p14="http://schemas.microsoft.com/office/powerpoint/2010/main" val="257299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1505;p37"/>
          <p:cNvGrpSpPr/>
          <p:nvPr/>
        </p:nvGrpSpPr>
        <p:grpSpPr>
          <a:xfrm>
            <a:off x="160421" y="83942"/>
            <a:ext cx="6765706" cy="5569793"/>
            <a:chOff x="424909" y="291896"/>
            <a:chExt cx="5291093" cy="4546376"/>
          </a:xfrm>
        </p:grpSpPr>
        <p:grpSp>
          <p:nvGrpSpPr>
            <p:cNvPr id="5" name="Google Shape;1506;p37"/>
            <p:cNvGrpSpPr/>
            <p:nvPr/>
          </p:nvGrpSpPr>
          <p:grpSpPr>
            <a:xfrm>
              <a:off x="715667" y="291896"/>
              <a:ext cx="5000335" cy="4546376"/>
              <a:chOff x="231375" y="3764750"/>
              <a:chExt cx="1023275" cy="930376"/>
            </a:xfrm>
          </p:grpSpPr>
          <p:sp>
            <p:nvSpPr>
              <p:cNvPr id="7" name="Google Shape;1507;p37"/>
              <p:cNvSpPr/>
              <p:nvPr/>
            </p:nvSpPr>
            <p:spPr>
              <a:xfrm>
                <a:off x="231400" y="3764750"/>
                <a:ext cx="1023250" cy="883800"/>
              </a:xfrm>
              <a:custGeom>
                <a:avLst/>
                <a:gdLst/>
                <a:ahLst/>
                <a:cxnLst/>
                <a:rect l="l" t="t" r="r" b="b"/>
                <a:pathLst>
                  <a:path w="40930" h="35352" extrusionOk="0">
                    <a:moveTo>
                      <a:pt x="40909" y="31446"/>
                    </a:moveTo>
                    <a:lnTo>
                      <a:pt x="40909" y="31448"/>
                    </a:lnTo>
                    <a:lnTo>
                      <a:pt x="40929" y="31448"/>
                    </a:lnTo>
                    <a:lnTo>
                      <a:pt x="40909" y="31446"/>
                    </a:lnTo>
                    <a:close/>
                    <a:moveTo>
                      <a:pt x="32597" y="31995"/>
                    </a:moveTo>
                    <a:cubicBezTo>
                      <a:pt x="32582" y="31996"/>
                      <a:pt x="32567" y="31998"/>
                      <a:pt x="32552" y="32000"/>
                    </a:cubicBezTo>
                    <a:lnTo>
                      <a:pt x="32592" y="32000"/>
                    </a:lnTo>
                    <a:cubicBezTo>
                      <a:pt x="32594" y="31998"/>
                      <a:pt x="32595" y="31997"/>
                      <a:pt x="32597" y="31995"/>
                    </a:cubicBezTo>
                    <a:close/>
                    <a:moveTo>
                      <a:pt x="10280" y="33713"/>
                    </a:moveTo>
                    <a:lnTo>
                      <a:pt x="10280" y="33713"/>
                    </a:lnTo>
                    <a:cubicBezTo>
                      <a:pt x="10280" y="33714"/>
                      <a:pt x="10279" y="33715"/>
                      <a:pt x="10278" y="33716"/>
                    </a:cubicBezTo>
                    <a:cubicBezTo>
                      <a:pt x="10279" y="33715"/>
                      <a:pt x="10280" y="33714"/>
                      <a:pt x="10280" y="33713"/>
                    </a:cubicBezTo>
                    <a:close/>
                    <a:moveTo>
                      <a:pt x="9211" y="33795"/>
                    </a:moveTo>
                    <a:lnTo>
                      <a:pt x="9211" y="33795"/>
                    </a:lnTo>
                    <a:cubicBezTo>
                      <a:pt x="9175" y="33837"/>
                      <a:pt x="9148" y="33887"/>
                      <a:pt x="9134" y="33941"/>
                    </a:cubicBezTo>
                    <a:cubicBezTo>
                      <a:pt x="9161" y="33868"/>
                      <a:pt x="9191" y="33824"/>
                      <a:pt x="9211" y="33795"/>
                    </a:cubicBezTo>
                    <a:close/>
                    <a:moveTo>
                      <a:pt x="39846" y="0"/>
                    </a:moveTo>
                    <a:cubicBezTo>
                      <a:pt x="39581" y="82"/>
                      <a:pt x="39336" y="123"/>
                      <a:pt x="39070" y="123"/>
                    </a:cubicBezTo>
                    <a:cubicBezTo>
                      <a:pt x="39049" y="126"/>
                      <a:pt x="39028" y="128"/>
                      <a:pt x="39007" y="128"/>
                    </a:cubicBezTo>
                    <a:cubicBezTo>
                      <a:pt x="38906" y="128"/>
                      <a:pt x="38811" y="88"/>
                      <a:pt x="38743" y="21"/>
                    </a:cubicBezTo>
                    <a:cubicBezTo>
                      <a:pt x="38620" y="21"/>
                      <a:pt x="38498" y="62"/>
                      <a:pt x="38396" y="123"/>
                    </a:cubicBezTo>
                    <a:lnTo>
                      <a:pt x="38293" y="123"/>
                    </a:lnTo>
                    <a:cubicBezTo>
                      <a:pt x="38212" y="123"/>
                      <a:pt x="38110" y="62"/>
                      <a:pt x="38007" y="41"/>
                    </a:cubicBezTo>
                    <a:cubicBezTo>
                      <a:pt x="37926" y="41"/>
                      <a:pt x="37844" y="41"/>
                      <a:pt x="37823" y="62"/>
                    </a:cubicBezTo>
                    <a:cubicBezTo>
                      <a:pt x="37701" y="154"/>
                      <a:pt x="37567" y="200"/>
                      <a:pt x="37430" y="200"/>
                    </a:cubicBezTo>
                    <a:cubicBezTo>
                      <a:pt x="37384" y="200"/>
                      <a:pt x="37338" y="194"/>
                      <a:pt x="37292" y="184"/>
                    </a:cubicBezTo>
                    <a:cubicBezTo>
                      <a:pt x="37251" y="184"/>
                      <a:pt x="37210" y="164"/>
                      <a:pt x="37149" y="143"/>
                    </a:cubicBezTo>
                    <a:cubicBezTo>
                      <a:pt x="37138" y="141"/>
                      <a:pt x="37128" y="140"/>
                      <a:pt x="37120" y="140"/>
                    </a:cubicBezTo>
                    <a:cubicBezTo>
                      <a:pt x="37051" y="140"/>
                      <a:pt x="37065" y="209"/>
                      <a:pt x="37047" y="246"/>
                    </a:cubicBezTo>
                    <a:cubicBezTo>
                      <a:pt x="37027" y="266"/>
                      <a:pt x="37006" y="307"/>
                      <a:pt x="36986" y="348"/>
                    </a:cubicBezTo>
                    <a:cubicBezTo>
                      <a:pt x="36924" y="409"/>
                      <a:pt x="36986" y="532"/>
                      <a:pt x="36863" y="572"/>
                    </a:cubicBezTo>
                    <a:cubicBezTo>
                      <a:pt x="36761" y="634"/>
                      <a:pt x="36659" y="654"/>
                      <a:pt x="36557" y="675"/>
                    </a:cubicBezTo>
                    <a:lnTo>
                      <a:pt x="36618" y="634"/>
                    </a:lnTo>
                    <a:cubicBezTo>
                      <a:pt x="36659" y="613"/>
                      <a:pt x="36659" y="572"/>
                      <a:pt x="36700" y="532"/>
                    </a:cubicBezTo>
                    <a:cubicBezTo>
                      <a:pt x="36638" y="491"/>
                      <a:pt x="36597" y="450"/>
                      <a:pt x="36557" y="409"/>
                    </a:cubicBezTo>
                    <a:lnTo>
                      <a:pt x="36536" y="368"/>
                    </a:lnTo>
                    <a:cubicBezTo>
                      <a:pt x="36495" y="389"/>
                      <a:pt x="36454" y="409"/>
                      <a:pt x="36414" y="409"/>
                    </a:cubicBezTo>
                    <a:cubicBezTo>
                      <a:pt x="36291" y="429"/>
                      <a:pt x="36168" y="450"/>
                      <a:pt x="36066" y="450"/>
                    </a:cubicBezTo>
                    <a:lnTo>
                      <a:pt x="36046" y="450"/>
                    </a:lnTo>
                    <a:lnTo>
                      <a:pt x="35841" y="532"/>
                    </a:lnTo>
                    <a:cubicBezTo>
                      <a:pt x="35711" y="578"/>
                      <a:pt x="35575" y="601"/>
                      <a:pt x="35440" y="601"/>
                    </a:cubicBezTo>
                    <a:cubicBezTo>
                      <a:pt x="35214" y="601"/>
                      <a:pt x="34991" y="537"/>
                      <a:pt x="34799" y="409"/>
                    </a:cubicBezTo>
                    <a:cubicBezTo>
                      <a:pt x="34534" y="491"/>
                      <a:pt x="34268" y="532"/>
                      <a:pt x="33982" y="532"/>
                    </a:cubicBezTo>
                    <a:cubicBezTo>
                      <a:pt x="34002" y="572"/>
                      <a:pt x="34023" y="593"/>
                      <a:pt x="34043" y="634"/>
                    </a:cubicBezTo>
                    <a:lnTo>
                      <a:pt x="33778" y="716"/>
                    </a:lnTo>
                    <a:cubicBezTo>
                      <a:pt x="33727" y="783"/>
                      <a:pt x="33648" y="823"/>
                      <a:pt x="33576" y="823"/>
                    </a:cubicBezTo>
                    <a:cubicBezTo>
                      <a:pt x="33561" y="823"/>
                      <a:pt x="33546" y="821"/>
                      <a:pt x="33532" y="818"/>
                    </a:cubicBezTo>
                    <a:cubicBezTo>
                      <a:pt x="33471" y="859"/>
                      <a:pt x="33410" y="879"/>
                      <a:pt x="33369" y="920"/>
                    </a:cubicBezTo>
                    <a:cubicBezTo>
                      <a:pt x="33308" y="961"/>
                      <a:pt x="33246" y="981"/>
                      <a:pt x="33205" y="981"/>
                    </a:cubicBezTo>
                    <a:cubicBezTo>
                      <a:pt x="33205" y="920"/>
                      <a:pt x="33144" y="879"/>
                      <a:pt x="33042" y="859"/>
                    </a:cubicBezTo>
                    <a:cubicBezTo>
                      <a:pt x="32960" y="899"/>
                      <a:pt x="32858" y="961"/>
                      <a:pt x="32756" y="1002"/>
                    </a:cubicBezTo>
                    <a:cubicBezTo>
                      <a:pt x="32735" y="1104"/>
                      <a:pt x="32613" y="1165"/>
                      <a:pt x="32531" y="1226"/>
                    </a:cubicBezTo>
                    <a:lnTo>
                      <a:pt x="32490" y="1206"/>
                    </a:lnTo>
                    <a:cubicBezTo>
                      <a:pt x="32449" y="1185"/>
                      <a:pt x="32429" y="1165"/>
                      <a:pt x="32388" y="1124"/>
                    </a:cubicBezTo>
                    <a:cubicBezTo>
                      <a:pt x="32041" y="1206"/>
                      <a:pt x="31673" y="1288"/>
                      <a:pt x="31325" y="1329"/>
                    </a:cubicBezTo>
                    <a:cubicBezTo>
                      <a:pt x="30855" y="1410"/>
                      <a:pt x="30467" y="1472"/>
                      <a:pt x="30079" y="1533"/>
                    </a:cubicBezTo>
                    <a:cubicBezTo>
                      <a:pt x="29974" y="1593"/>
                      <a:pt x="29870" y="1631"/>
                      <a:pt x="29757" y="1631"/>
                    </a:cubicBezTo>
                    <a:cubicBezTo>
                      <a:pt x="29716" y="1631"/>
                      <a:pt x="29673" y="1626"/>
                      <a:pt x="29629" y="1615"/>
                    </a:cubicBezTo>
                    <a:cubicBezTo>
                      <a:pt x="29609" y="1615"/>
                      <a:pt x="29568" y="1594"/>
                      <a:pt x="29548" y="1574"/>
                    </a:cubicBezTo>
                    <a:cubicBezTo>
                      <a:pt x="29421" y="1582"/>
                      <a:pt x="29294" y="1587"/>
                      <a:pt x="29167" y="1587"/>
                    </a:cubicBezTo>
                    <a:cubicBezTo>
                      <a:pt x="28987" y="1587"/>
                      <a:pt x="28808" y="1577"/>
                      <a:pt x="28628" y="1553"/>
                    </a:cubicBezTo>
                    <a:cubicBezTo>
                      <a:pt x="28567" y="1553"/>
                      <a:pt x="28506" y="1533"/>
                      <a:pt x="28444" y="1512"/>
                    </a:cubicBezTo>
                    <a:cubicBezTo>
                      <a:pt x="28424" y="1512"/>
                      <a:pt x="28403" y="1533"/>
                      <a:pt x="28383" y="1533"/>
                    </a:cubicBezTo>
                    <a:cubicBezTo>
                      <a:pt x="28138" y="1615"/>
                      <a:pt x="27913" y="1717"/>
                      <a:pt x="27688" y="1799"/>
                    </a:cubicBezTo>
                    <a:lnTo>
                      <a:pt x="27484" y="1737"/>
                    </a:lnTo>
                    <a:cubicBezTo>
                      <a:pt x="27422" y="1751"/>
                      <a:pt x="27358" y="1757"/>
                      <a:pt x="27295" y="1757"/>
                    </a:cubicBezTo>
                    <a:cubicBezTo>
                      <a:pt x="27069" y="1757"/>
                      <a:pt x="26847" y="1672"/>
                      <a:pt x="26687" y="1512"/>
                    </a:cubicBezTo>
                    <a:cubicBezTo>
                      <a:pt x="26606" y="1516"/>
                      <a:pt x="26526" y="1517"/>
                      <a:pt x="26446" y="1517"/>
                    </a:cubicBezTo>
                    <a:cubicBezTo>
                      <a:pt x="26021" y="1517"/>
                      <a:pt x="25611" y="1469"/>
                      <a:pt x="25216" y="1349"/>
                    </a:cubicBezTo>
                    <a:cubicBezTo>
                      <a:pt x="25093" y="1329"/>
                      <a:pt x="24970" y="1267"/>
                      <a:pt x="24848" y="1185"/>
                    </a:cubicBezTo>
                    <a:cubicBezTo>
                      <a:pt x="24807" y="1175"/>
                      <a:pt x="24761" y="1170"/>
                      <a:pt x="24715" y="1170"/>
                    </a:cubicBezTo>
                    <a:cubicBezTo>
                      <a:pt x="24669" y="1170"/>
                      <a:pt x="24623" y="1175"/>
                      <a:pt x="24582" y="1185"/>
                    </a:cubicBezTo>
                    <a:cubicBezTo>
                      <a:pt x="24582" y="1206"/>
                      <a:pt x="24562" y="1226"/>
                      <a:pt x="24562" y="1267"/>
                    </a:cubicBezTo>
                    <a:cubicBezTo>
                      <a:pt x="24521" y="1226"/>
                      <a:pt x="24480" y="1206"/>
                      <a:pt x="24439" y="1185"/>
                    </a:cubicBezTo>
                    <a:cubicBezTo>
                      <a:pt x="24357" y="1165"/>
                      <a:pt x="24276" y="1145"/>
                      <a:pt x="24214" y="1124"/>
                    </a:cubicBezTo>
                    <a:lnTo>
                      <a:pt x="23990" y="1165"/>
                    </a:lnTo>
                    <a:cubicBezTo>
                      <a:pt x="23939" y="1175"/>
                      <a:pt x="23887" y="1180"/>
                      <a:pt x="23836" y="1180"/>
                    </a:cubicBezTo>
                    <a:cubicBezTo>
                      <a:pt x="23785" y="1180"/>
                      <a:pt x="23734" y="1175"/>
                      <a:pt x="23683" y="1165"/>
                    </a:cubicBezTo>
                    <a:cubicBezTo>
                      <a:pt x="23499" y="1226"/>
                      <a:pt x="23315" y="1288"/>
                      <a:pt x="23131" y="1349"/>
                    </a:cubicBezTo>
                    <a:cubicBezTo>
                      <a:pt x="23172" y="1533"/>
                      <a:pt x="22886" y="1451"/>
                      <a:pt x="22764" y="1512"/>
                    </a:cubicBezTo>
                    <a:cubicBezTo>
                      <a:pt x="22707" y="1479"/>
                      <a:pt x="22651" y="1464"/>
                      <a:pt x="22595" y="1464"/>
                    </a:cubicBezTo>
                    <a:cubicBezTo>
                      <a:pt x="22549" y="1464"/>
                      <a:pt x="22503" y="1474"/>
                      <a:pt x="22457" y="1492"/>
                    </a:cubicBezTo>
                    <a:cubicBezTo>
                      <a:pt x="22355" y="1553"/>
                      <a:pt x="22253" y="1615"/>
                      <a:pt x="22212" y="1717"/>
                    </a:cubicBezTo>
                    <a:cubicBezTo>
                      <a:pt x="22153" y="1918"/>
                      <a:pt x="22128" y="2003"/>
                      <a:pt x="22022" y="2003"/>
                    </a:cubicBezTo>
                    <a:cubicBezTo>
                      <a:pt x="21945" y="2003"/>
                      <a:pt x="21826" y="1958"/>
                      <a:pt x="21619" y="1880"/>
                    </a:cubicBezTo>
                    <a:cubicBezTo>
                      <a:pt x="21603" y="1880"/>
                      <a:pt x="21574" y="1854"/>
                      <a:pt x="21552" y="1854"/>
                    </a:cubicBezTo>
                    <a:cubicBezTo>
                      <a:pt x="21547" y="1854"/>
                      <a:pt x="21542" y="1856"/>
                      <a:pt x="21538" y="1860"/>
                    </a:cubicBezTo>
                    <a:cubicBezTo>
                      <a:pt x="21538" y="1860"/>
                      <a:pt x="21415" y="1860"/>
                      <a:pt x="21415" y="1880"/>
                    </a:cubicBezTo>
                    <a:cubicBezTo>
                      <a:pt x="21415" y="1962"/>
                      <a:pt x="21333" y="2003"/>
                      <a:pt x="21211" y="2044"/>
                    </a:cubicBezTo>
                    <a:cubicBezTo>
                      <a:pt x="21211" y="2003"/>
                      <a:pt x="21231" y="1982"/>
                      <a:pt x="21251" y="1982"/>
                    </a:cubicBezTo>
                    <a:cubicBezTo>
                      <a:pt x="21272" y="1921"/>
                      <a:pt x="21313" y="1880"/>
                      <a:pt x="21231" y="1839"/>
                    </a:cubicBezTo>
                    <a:cubicBezTo>
                      <a:pt x="21181" y="1814"/>
                      <a:pt x="21130" y="1797"/>
                      <a:pt x="21084" y="1797"/>
                    </a:cubicBezTo>
                    <a:cubicBezTo>
                      <a:pt x="21056" y="1797"/>
                      <a:pt x="21030" y="1803"/>
                      <a:pt x="21006" y="1819"/>
                    </a:cubicBezTo>
                    <a:cubicBezTo>
                      <a:pt x="20863" y="1901"/>
                      <a:pt x="20720" y="1942"/>
                      <a:pt x="20557" y="1962"/>
                    </a:cubicBezTo>
                    <a:cubicBezTo>
                      <a:pt x="20516" y="2146"/>
                      <a:pt x="20311" y="2146"/>
                      <a:pt x="20107" y="2166"/>
                    </a:cubicBezTo>
                    <a:cubicBezTo>
                      <a:pt x="20005" y="2166"/>
                      <a:pt x="19923" y="2207"/>
                      <a:pt x="19882" y="2289"/>
                    </a:cubicBezTo>
                    <a:cubicBezTo>
                      <a:pt x="19821" y="2350"/>
                      <a:pt x="19719" y="2391"/>
                      <a:pt x="19637" y="2391"/>
                    </a:cubicBezTo>
                    <a:cubicBezTo>
                      <a:pt x="19453" y="2412"/>
                      <a:pt x="19290" y="2412"/>
                      <a:pt x="19106" y="2412"/>
                    </a:cubicBezTo>
                    <a:cubicBezTo>
                      <a:pt x="19088" y="2412"/>
                      <a:pt x="19077" y="2412"/>
                      <a:pt x="19070" y="2413"/>
                    </a:cubicBezTo>
                    <a:lnTo>
                      <a:pt x="19070" y="2413"/>
                    </a:lnTo>
                    <a:cubicBezTo>
                      <a:pt x="19077" y="2409"/>
                      <a:pt x="19081" y="2398"/>
                      <a:pt x="19045" y="2371"/>
                    </a:cubicBezTo>
                    <a:cubicBezTo>
                      <a:pt x="19024" y="2350"/>
                      <a:pt x="19024" y="2289"/>
                      <a:pt x="19045" y="2289"/>
                    </a:cubicBezTo>
                    <a:lnTo>
                      <a:pt x="19085" y="2268"/>
                    </a:lnTo>
                    <a:lnTo>
                      <a:pt x="19085" y="2268"/>
                    </a:lnTo>
                    <a:cubicBezTo>
                      <a:pt x="18759" y="2309"/>
                      <a:pt x="18411" y="2289"/>
                      <a:pt x="18002" y="2350"/>
                    </a:cubicBezTo>
                    <a:cubicBezTo>
                      <a:pt x="17859" y="2350"/>
                      <a:pt x="17737" y="2371"/>
                      <a:pt x="17594" y="2391"/>
                    </a:cubicBezTo>
                    <a:lnTo>
                      <a:pt x="17430" y="2432"/>
                    </a:lnTo>
                    <a:cubicBezTo>
                      <a:pt x="17349" y="2493"/>
                      <a:pt x="17267" y="2534"/>
                      <a:pt x="17185" y="2575"/>
                    </a:cubicBezTo>
                    <a:cubicBezTo>
                      <a:pt x="17154" y="2585"/>
                      <a:pt x="17129" y="2590"/>
                      <a:pt x="17106" y="2590"/>
                    </a:cubicBezTo>
                    <a:cubicBezTo>
                      <a:pt x="17083" y="2590"/>
                      <a:pt x="17062" y="2585"/>
                      <a:pt x="17042" y="2575"/>
                    </a:cubicBezTo>
                    <a:cubicBezTo>
                      <a:pt x="17042" y="2575"/>
                      <a:pt x="17001" y="2555"/>
                      <a:pt x="17001" y="2534"/>
                    </a:cubicBezTo>
                    <a:cubicBezTo>
                      <a:pt x="17001" y="2534"/>
                      <a:pt x="17001" y="2514"/>
                      <a:pt x="17001" y="2514"/>
                    </a:cubicBezTo>
                    <a:cubicBezTo>
                      <a:pt x="16797" y="2555"/>
                      <a:pt x="16572" y="2595"/>
                      <a:pt x="16368" y="2636"/>
                    </a:cubicBezTo>
                    <a:cubicBezTo>
                      <a:pt x="15959" y="2718"/>
                      <a:pt x="15550" y="2800"/>
                      <a:pt x="15162" y="2882"/>
                    </a:cubicBezTo>
                    <a:cubicBezTo>
                      <a:pt x="15111" y="2897"/>
                      <a:pt x="15060" y="2905"/>
                      <a:pt x="15010" y="2905"/>
                    </a:cubicBezTo>
                    <a:cubicBezTo>
                      <a:pt x="14862" y="2905"/>
                      <a:pt x="14728" y="2836"/>
                      <a:pt x="14651" y="2698"/>
                    </a:cubicBezTo>
                    <a:cubicBezTo>
                      <a:pt x="14549" y="2738"/>
                      <a:pt x="14447" y="2800"/>
                      <a:pt x="14345" y="2841"/>
                    </a:cubicBezTo>
                    <a:lnTo>
                      <a:pt x="14345" y="2882"/>
                    </a:lnTo>
                    <a:cubicBezTo>
                      <a:pt x="14304" y="2922"/>
                      <a:pt x="14243" y="2963"/>
                      <a:pt x="14181" y="2984"/>
                    </a:cubicBezTo>
                    <a:cubicBezTo>
                      <a:pt x="13854" y="3045"/>
                      <a:pt x="13589" y="3188"/>
                      <a:pt x="13241" y="3270"/>
                    </a:cubicBezTo>
                    <a:cubicBezTo>
                      <a:pt x="13160" y="3270"/>
                      <a:pt x="12976" y="3208"/>
                      <a:pt x="12976" y="3147"/>
                    </a:cubicBezTo>
                    <a:cubicBezTo>
                      <a:pt x="12976" y="3086"/>
                      <a:pt x="12955" y="2984"/>
                      <a:pt x="12935" y="2902"/>
                    </a:cubicBezTo>
                    <a:lnTo>
                      <a:pt x="12894" y="2902"/>
                    </a:lnTo>
                    <a:lnTo>
                      <a:pt x="12465" y="2677"/>
                    </a:lnTo>
                    <a:lnTo>
                      <a:pt x="12301" y="2698"/>
                    </a:lnTo>
                    <a:cubicBezTo>
                      <a:pt x="12092" y="2894"/>
                      <a:pt x="11824" y="2995"/>
                      <a:pt x="11555" y="2995"/>
                    </a:cubicBezTo>
                    <a:cubicBezTo>
                      <a:pt x="11376" y="2995"/>
                      <a:pt x="11197" y="2951"/>
                      <a:pt x="11034" y="2861"/>
                    </a:cubicBezTo>
                    <a:lnTo>
                      <a:pt x="10707" y="2820"/>
                    </a:lnTo>
                    <a:lnTo>
                      <a:pt x="10687" y="2820"/>
                    </a:lnTo>
                    <a:cubicBezTo>
                      <a:pt x="10544" y="2922"/>
                      <a:pt x="10381" y="2984"/>
                      <a:pt x="10217" y="3004"/>
                    </a:cubicBezTo>
                    <a:cubicBezTo>
                      <a:pt x="10156" y="3004"/>
                      <a:pt x="10115" y="2984"/>
                      <a:pt x="10074" y="2963"/>
                    </a:cubicBezTo>
                    <a:cubicBezTo>
                      <a:pt x="10054" y="2943"/>
                      <a:pt x="10033" y="2922"/>
                      <a:pt x="10033" y="2902"/>
                    </a:cubicBezTo>
                    <a:cubicBezTo>
                      <a:pt x="10054" y="2861"/>
                      <a:pt x="10054" y="2800"/>
                      <a:pt x="10094" y="2759"/>
                    </a:cubicBezTo>
                    <a:cubicBezTo>
                      <a:pt x="10115" y="2718"/>
                      <a:pt x="10135" y="2677"/>
                      <a:pt x="10115" y="2616"/>
                    </a:cubicBezTo>
                    <a:cubicBezTo>
                      <a:pt x="10094" y="2595"/>
                      <a:pt x="10074" y="2575"/>
                      <a:pt x="10054" y="2555"/>
                    </a:cubicBezTo>
                    <a:cubicBezTo>
                      <a:pt x="10033" y="2534"/>
                      <a:pt x="9972" y="2514"/>
                      <a:pt x="9951" y="2514"/>
                    </a:cubicBezTo>
                    <a:cubicBezTo>
                      <a:pt x="9891" y="2526"/>
                      <a:pt x="9845" y="2559"/>
                      <a:pt x="9796" y="2559"/>
                    </a:cubicBezTo>
                    <a:cubicBezTo>
                      <a:pt x="9762" y="2559"/>
                      <a:pt x="9728" y="2543"/>
                      <a:pt x="9686" y="2493"/>
                    </a:cubicBezTo>
                    <a:cubicBezTo>
                      <a:pt x="9645" y="2432"/>
                      <a:pt x="9563" y="2391"/>
                      <a:pt x="9502" y="2391"/>
                    </a:cubicBezTo>
                    <a:cubicBezTo>
                      <a:pt x="9486" y="2392"/>
                      <a:pt x="9472" y="2393"/>
                      <a:pt x="9458" y="2393"/>
                    </a:cubicBezTo>
                    <a:cubicBezTo>
                      <a:pt x="9229" y="2393"/>
                      <a:pt x="9168" y="2243"/>
                      <a:pt x="9052" y="2166"/>
                    </a:cubicBezTo>
                    <a:cubicBezTo>
                      <a:pt x="8991" y="2125"/>
                      <a:pt x="9032" y="2105"/>
                      <a:pt x="9114" y="2105"/>
                    </a:cubicBezTo>
                    <a:cubicBezTo>
                      <a:pt x="9139" y="2107"/>
                      <a:pt x="9162" y="2108"/>
                      <a:pt x="9184" y="2108"/>
                    </a:cubicBezTo>
                    <a:cubicBezTo>
                      <a:pt x="9375" y="2108"/>
                      <a:pt x="9441" y="2029"/>
                      <a:pt x="9441" y="1901"/>
                    </a:cubicBezTo>
                    <a:cubicBezTo>
                      <a:pt x="9441" y="1860"/>
                      <a:pt x="9441" y="1819"/>
                      <a:pt x="9441" y="1778"/>
                    </a:cubicBezTo>
                    <a:cubicBezTo>
                      <a:pt x="9236" y="1717"/>
                      <a:pt x="9011" y="1635"/>
                      <a:pt x="8807" y="1574"/>
                    </a:cubicBezTo>
                    <a:cubicBezTo>
                      <a:pt x="8776" y="1564"/>
                      <a:pt x="8751" y="1558"/>
                      <a:pt x="8725" y="1558"/>
                    </a:cubicBezTo>
                    <a:cubicBezTo>
                      <a:pt x="8700" y="1558"/>
                      <a:pt x="8674" y="1564"/>
                      <a:pt x="8644" y="1574"/>
                    </a:cubicBezTo>
                    <a:cubicBezTo>
                      <a:pt x="8378" y="1655"/>
                      <a:pt x="8112" y="1737"/>
                      <a:pt x="7847" y="1819"/>
                    </a:cubicBezTo>
                    <a:cubicBezTo>
                      <a:pt x="7867" y="1880"/>
                      <a:pt x="7888" y="1942"/>
                      <a:pt x="7908" y="2003"/>
                    </a:cubicBezTo>
                    <a:cubicBezTo>
                      <a:pt x="7969" y="2085"/>
                      <a:pt x="7969" y="2166"/>
                      <a:pt x="7847" y="2228"/>
                    </a:cubicBezTo>
                    <a:cubicBezTo>
                      <a:pt x="7785" y="2248"/>
                      <a:pt x="7724" y="2289"/>
                      <a:pt x="7663" y="2330"/>
                    </a:cubicBezTo>
                    <a:cubicBezTo>
                      <a:pt x="7612" y="2360"/>
                      <a:pt x="7550" y="2376"/>
                      <a:pt x="7489" y="2376"/>
                    </a:cubicBezTo>
                    <a:cubicBezTo>
                      <a:pt x="7428" y="2376"/>
                      <a:pt x="7367" y="2360"/>
                      <a:pt x="7315" y="2330"/>
                    </a:cubicBezTo>
                    <a:cubicBezTo>
                      <a:pt x="7254" y="2289"/>
                      <a:pt x="7213" y="2268"/>
                      <a:pt x="7172" y="2248"/>
                    </a:cubicBezTo>
                    <a:cubicBezTo>
                      <a:pt x="7086" y="2199"/>
                      <a:pt x="6992" y="2172"/>
                      <a:pt x="6899" y="2172"/>
                    </a:cubicBezTo>
                    <a:cubicBezTo>
                      <a:pt x="6839" y="2172"/>
                      <a:pt x="6779" y="2183"/>
                      <a:pt x="6723" y="2207"/>
                    </a:cubicBezTo>
                    <a:cubicBezTo>
                      <a:pt x="6580" y="2248"/>
                      <a:pt x="6478" y="2330"/>
                      <a:pt x="6355" y="2371"/>
                    </a:cubicBezTo>
                    <a:cubicBezTo>
                      <a:pt x="6263" y="2417"/>
                      <a:pt x="6171" y="2440"/>
                      <a:pt x="6079" y="2440"/>
                    </a:cubicBezTo>
                    <a:cubicBezTo>
                      <a:pt x="6049" y="2440"/>
                      <a:pt x="6018" y="2437"/>
                      <a:pt x="5987" y="2432"/>
                    </a:cubicBezTo>
                    <a:cubicBezTo>
                      <a:pt x="5883" y="2432"/>
                      <a:pt x="5768" y="2389"/>
                      <a:pt x="5674" y="2389"/>
                    </a:cubicBezTo>
                    <a:cubicBezTo>
                      <a:pt x="5639" y="2389"/>
                      <a:pt x="5606" y="2395"/>
                      <a:pt x="5579" y="2412"/>
                    </a:cubicBezTo>
                    <a:cubicBezTo>
                      <a:pt x="5435" y="2514"/>
                      <a:pt x="5313" y="2657"/>
                      <a:pt x="5395" y="2841"/>
                    </a:cubicBezTo>
                    <a:cubicBezTo>
                      <a:pt x="5395" y="2841"/>
                      <a:pt x="5415" y="2861"/>
                      <a:pt x="5415" y="2882"/>
                    </a:cubicBezTo>
                    <a:cubicBezTo>
                      <a:pt x="5456" y="3045"/>
                      <a:pt x="5313" y="3188"/>
                      <a:pt x="5088" y="3229"/>
                    </a:cubicBezTo>
                    <a:cubicBezTo>
                      <a:pt x="5027" y="3229"/>
                      <a:pt x="4986" y="3229"/>
                      <a:pt x="4925" y="3208"/>
                    </a:cubicBezTo>
                    <a:cubicBezTo>
                      <a:pt x="4884" y="3188"/>
                      <a:pt x="4843" y="3147"/>
                      <a:pt x="4782" y="3127"/>
                    </a:cubicBezTo>
                    <a:cubicBezTo>
                      <a:pt x="4700" y="3127"/>
                      <a:pt x="4618" y="3086"/>
                      <a:pt x="4557" y="3025"/>
                    </a:cubicBezTo>
                    <a:cubicBezTo>
                      <a:pt x="4312" y="3208"/>
                      <a:pt x="4026" y="3331"/>
                      <a:pt x="3719" y="3392"/>
                    </a:cubicBezTo>
                    <a:cubicBezTo>
                      <a:pt x="3648" y="3411"/>
                      <a:pt x="3575" y="3420"/>
                      <a:pt x="3502" y="3420"/>
                    </a:cubicBezTo>
                    <a:cubicBezTo>
                      <a:pt x="3257" y="3420"/>
                      <a:pt x="3008" y="3320"/>
                      <a:pt x="2820" y="3147"/>
                    </a:cubicBezTo>
                    <a:lnTo>
                      <a:pt x="2616" y="3127"/>
                    </a:lnTo>
                    <a:cubicBezTo>
                      <a:pt x="2513" y="3208"/>
                      <a:pt x="2370" y="3270"/>
                      <a:pt x="2227" y="3311"/>
                    </a:cubicBezTo>
                    <a:cubicBezTo>
                      <a:pt x="2000" y="3386"/>
                      <a:pt x="1761" y="3428"/>
                      <a:pt x="1528" y="3428"/>
                    </a:cubicBezTo>
                    <a:cubicBezTo>
                      <a:pt x="1447" y="3428"/>
                      <a:pt x="1367" y="3423"/>
                      <a:pt x="1287" y="3413"/>
                    </a:cubicBezTo>
                    <a:cubicBezTo>
                      <a:pt x="1083" y="3535"/>
                      <a:pt x="879" y="3638"/>
                      <a:pt x="654" y="3699"/>
                    </a:cubicBezTo>
                    <a:cubicBezTo>
                      <a:pt x="490" y="3719"/>
                      <a:pt x="347" y="3740"/>
                      <a:pt x="184" y="3740"/>
                    </a:cubicBezTo>
                    <a:cubicBezTo>
                      <a:pt x="123" y="3801"/>
                      <a:pt x="61" y="3862"/>
                      <a:pt x="0" y="3924"/>
                    </a:cubicBezTo>
                    <a:lnTo>
                      <a:pt x="0" y="35351"/>
                    </a:lnTo>
                    <a:lnTo>
                      <a:pt x="7438" y="35351"/>
                    </a:lnTo>
                    <a:cubicBezTo>
                      <a:pt x="7499" y="35331"/>
                      <a:pt x="7540" y="35331"/>
                      <a:pt x="7602" y="35331"/>
                    </a:cubicBezTo>
                    <a:cubicBezTo>
                      <a:pt x="7663" y="35310"/>
                      <a:pt x="7724" y="35290"/>
                      <a:pt x="7745" y="35229"/>
                    </a:cubicBezTo>
                    <a:cubicBezTo>
                      <a:pt x="7785" y="35167"/>
                      <a:pt x="7826" y="35086"/>
                      <a:pt x="7847" y="35024"/>
                    </a:cubicBezTo>
                    <a:cubicBezTo>
                      <a:pt x="7888" y="35024"/>
                      <a:pt x="7928" y="35004"/>
                      <a:pt x="7969" y="35004"/>
                    </a:cubicBezTo>
                    <a:cubicBezTo>
                      <a:pt x="8051" y="34902"/>
                      <a:pt x="8153" y="34820"/>
                      <a:pt x="8276" y="34779"/>
                    </a:cubicBezTo>
                    <a:cubicBezTo>
                      <a:pt x="8215" y="34697"/>
                      <a:pt x="8153" y="34636"/>
                      <a:pt x="8112" y="34575"/>
                    </a:cubicBezTo>
                    <a:cubicBezTo>
                      <a:pt x="8031" y="34473"/>
                      <a:pt x="8051" y="34329"/>
                      <a:pt x="8174" y="34289"/>
                    </a:cubicBezTo>
                    <a:cubicBezTo>
                      <a:pt x="8215" y="34248"/>
                      <a:pt x="8255" y="34227"/>
                      <a:pt x="8317" y="34227"/>
                    </a:cubicBezTo>
                    <a:cubicBezTo>
                      <a:pt x="8358" y="34207"/>
                      <a:pt x="8378" y="34207"/>
                      <a:pt x="8419" y="34186"/>
                    </a:cubicBezTo>
                    <a:lnTo>
                      <a:pt x="8541" y="34125"/>
                    </a:lnTo>
                    <a:lnTo>
                      <a:pt x="8582" y="34125"/>
                    </a:lnTo>
                    <a:cubicBezTo>
                      <a:pt x="8582" y="33892"/>
                      <a:pt x="8785" y="33715"/>
                      <a:pt x="9015" y="33715"/>
                    </a:cubicBezTo>
                    <a:cubicBezTo>
                      <a:pt x="9027" y="33715"/>
                      <a:pt x="9040" y="33715"/>
                      <a:pt x="9052" y="33716"/>
                    </a:cubicBezTo>
                    <a:cubicBezTo>
                      <a:pt x="9246" y="33744"/>
                      <a:pt x="9252" y="33734"/>
                      <a:pt x="9211" y="33795"/>
                    </a:cubicBezTo>
                    <a:lnTo>
                      <a:pt x="9211" y="33795"/>
                    </a:lnTo>
                    <a:cubicBezTo>
                      <a:pt x="9284" y="33710"/>
                      <a:pt x="9393" y="33655"/>
                      <a:pt x="9502" y="33655"/>
                    </a:cubicBezTo>
                    <a:lnTo>
                      <a:pt x="9522" y="33655"/>
                    </a:lnTo>
                    <a:cubicBezTo>
                      <a:pt x="9622" y="33555"/>
                      <a:pt x="9753" y="33505"/>
                      <a:pt x="9878" y="33505"/>
                    </a:cubicBezTo>
                    <a:cubicBezTo>
                      <a:pt x="9931" y="33505"/>
                      <a:pt x="9984" y="33514"/>
                      <a:pt x="10033" y="33533"/>
                    </a:cubicBezTo>
                    <a:cubicBezTo>
                      <a:pt x="10113" y="33573"/>
                      <a:pt x="10312" y="33652"/>
                      <a:pt x="10280" y="33713"/>
                    </a:cubicBezTo>
                    <a:lnTo>
                      <a:pt x="10280" y="33713"/>
                    </a:lnTo>
                    <a:cubicBezTo>
                      <a:pt x="10352" y="33593"/>
                      <a:pt x="10479" y="33533"/>
                      <a:pt x="10605" y="33533"/>
                    </a:cubicBezTo>
                    <a:cubicBezTo>
                      <a:pt x="10733" y="33533"/>
                      <a:pt x="10861" y="33594"/>
                      <a:pt x="10932" y="33716"/>
                    </a:cubicBezTo>
                    <a:cubicBezTo>
                      <a:pt x="11014" y="33778"/>
                      <a:pt x="11137" y="33839"/>
                      <a:pt x="11239" y="33859"/>
                    </a:cubicBezTo>
                    <a:cubicBezTo>
                      <a:pt x="11382" y="33880"/>
                      <a:pt x="11484" y="33982"/>
                      <a:pt x="11525" y="34125"/>
                    </a:cubicBezTo>
                    <a:cubicBezTo>
                      <a:pt x="11627" y="34146"/>
                      <a:pt x="11709" y="34207"/>
                      <a:pt x="11790" y="34268"/>
                    </a:cubicBezTo>
                    <a:cubicBezTo>
                      <a:pt x="12015" y="34186"/>
                      <a:pt x="12281" y="34146"/>
                      <a:pt x="12547" y="34146"/>
                    </a:cubicBezTo>
                    <a:cubicBezTo>
                      <a:pt x="12669" y="34146"/>
                      <a:pt x="12792" y="34186"/>
                      <a:pt x="12873" y="34248"/>
                    </a:cubicBezTo>
                    <a:cubicBezTo>
                      <a:pt x="12996" y="34248"/>
                      <a:pt x="13098" y="34207"/>
                      <a:pt x="13221" y="34146"/>
                    </a:cubicBezTo>
                    <a:lnTo>
                      <a:pt x="13323" y="34146"/>
                    </a:lnTo>
                    <a:cubicBezTo>
                      <a:pt x="13405" y="34146"/>
                      <a:pt x="13507" y="34207"/>
                      <a:pt x="13609" y="34227"/>
                    </a:cubicBezTo>
                    <a:cubicBezTo>
                      <a:pt x="13633" y="34233"/>
                      <a:pt x="13657" y="34236"/>
                      <a:pt x="13679" y="34236"/>
                    </a:cubicBezTo>
                    <a:cubicBezTo>
                      <a:pt x="13733" y="34236"/>
                      <a:pt x="13779" y="34221"/>
                      <a:pt x="13793" y="34207"/>
                    </a:cubicBezTo>
                    <a:cubicBezTo>
                      <a:pt x="13916" y="34115"/>
                      <a:pt x="14050" y="34069"/>
                      <a:pt x="14187" y="34069"/>
                    </a:cubicBezTo>
                    <a:cubicBezTo>
                      <a:pt x="14232" y="34069"/>
                      <a:pt x="14278" y="34074"/>
                      <a:pt x="14324" y="34084"/>
                    </a:cubicBezTo>
                    <a:cubicBezTo>
                      <a:pt x="14365" y="34105"/>
                      <a:pt x="14426" y="34105"/>
                      <a:pt x="14467" y="34125"/>
                    </a:cubicBezTo>
                    <a:lnTo>
                      <a:pt x="14508" y="34125"/>
                    </a:lnTo>
                    <a:cubicBezTo>
                      <a:pt x="14529" y="34125"/>
                      <a:pt x="14529" y="34105"/>
                      <a:pt x="14549" y="34105"/>
                    </a:cubicBezTo>
                    <a:cubicBezTo>
                      <a:pt x="14549" y="34084"/>
                      <a:pt x="14570" y="34064"/>
                      <a:pt x="14570" y="34043"/>
                    </a:cubicBezTo>
                    <a:cubicBezTo>
                      <a:pt x="14590" y="34003"/>
                      <a:pt x="14610" y="33962"/>
                      <a:pt x="14631" y="33941"/>
                    </a:cubicBezTo>
                    <a:cubicBezTo>
                      <a:pt x="14692" y="33859"/>
                      <a:pt x="14631" y="33737"/>
                      <a:pt x="14753" y="33696"/>
                    </a:cubicBezTo>
                    <a:cubicBezTo>
                      <a:pt x="14856" y="33655"/>
                      <a:pt x="14958" y="33614"/>
                      <a:pt x="15060" y="33594"/>
                    </a:cubicBezTo>
                    <a:lnTo>
                      <a:pt x="15060" y="33594"/>
                    </a:lnTo>
                    <a:lnTo>
                      <a:pt x="14999" y="33655"/>
                    </a:lnTo>
                    <a:cubicBezTo>
                      <a:pt x="14958" y="33676"/>
                      <a:pt x="14937" y="33716"/>
                      <a:pt x="14917" y="33737"/>
                    </a:cubicBezTo>
                    <a:cubicBezTo>
                      <a:pt x="14978" y="33778"/>
                      <a:pt x="15019" y="33819"/>
                      <a:pt x="15060" y="33880"/>
                    </a:cubicBezTo>
                    <a:cubicBezTo>
                      <a:pt x="15121" y="33849"/>
                      <a:pt x="15188" y="33834"/>
                      <a:pt x="15254" y="33834"/>
                    </a:cubicBezTo>
                    <a:cubicBezTo>
                      <a:pt x="15320" y="33834"/>
                      <a:pt x="15387" y="33849"/>
                      <a:pt x="15448" y="33880"/>
                    </a:cubicBezTo>
                    <a:cubicBezTo>
                      <a:pt x="15489" y="33859"/>
                      <a:pt x="15530" y="33839"/>
                      <a:pt x="15571" y="33819"/>
                    </a:cubicBezTo>
                    <a:lnTo>
                      <a:pt x="15775" y="33737"/>
                    </a:lnTo>
                    <a:cubicBezTo>
                      <a:pt x="15905" y="33691"/>
                      <a:pt x="16041" y="33668"/>
                      <a:pt x="16177" y="33668"/>
                    </a:cubicBezTo>
                    <a:cubicBezTo>
                      <a:pt x="16402" y="33668"/>
                      <a:pt x="16626" y="33732"/>
                      <a:pt x="16817" y="33859"/>
                    </a:cubicBezTo>
                    <a:cubicBezTo>
                      <a:pt x="17083" y="33778"/>
                      <a:pt x="17349" y="33737"/>
                      <a:pt x="17635" y="33737"/>
                    </a:cubicBezTo>
                    <a:lnTo>
                      <a:pt x="17573" y="33635"/>
                    </a:lnTo>
                    <a:lnTo>
                      <a:pt x="17839" y="33553"/>
                    </a:lnTo>
                    <a:cubicBezTo>
                      <a:pt x="17890" y="33485"/>
                      <a:pt x="17969" y="33446"/>
                      <a:pt x="18052" y="33446"/>
                    </a:cubicBezTo>
                    <a:cubicBezTo>
                      <a:pt x="18070" y="33446"/>
                      <a:pt x="18087" y="33447"/>
                      <a:pt x="18105" y="33451"/>
                    </a:cubicBezTo>
                    <a:cubicBezTo>
                      <a:pt x="18166" y="33410"/>
                      <a:pt x="18207" y="33389"/>
                      <a:pt x="18268" y="33349"/>
                    </a:cubicBezTo>
                    <a:cubicBezTo>
                      <a:pt x="18309" y="33308"/>
                      <a:pt x="18370" y="33287"/>
                      <a:pt x="18432" y="33287"/>
                    </a:cubicBezTo>
                    <a:cubicBezTo>
                      <a:pt x="18432" y="33349"/>
                      <a:pt x="18472" y="33389"/>
                      <a:pt x="18575" y="33410"/>
                    </a:cubicBezTo>
                    <a:cubicBezTo>
                      <a:pt x="18677" y="33369"/>
                      <a:pt x="18779" y="33308"/>
                      <a:pt x="18881" y="33267"/>
                    </a:cubicBezTo>
                    <a:cubicBezTo>
                      <a:pt x="18902" y="33165"/>
                      <a:pt x="19024" y="33124"/>
                      <a:pt x="19106" y="33042"/>
                    </a:cubicBezTo>
                    <a:cubicBezTo>
                      <a:pt x="19126" y="33042"/>
                      <a:pt x="19126" y="33042"/>
                      <a:pt x="19147" y="33063"/>
                    </a:cubicBezTo>
                    <a:cubicBezTo>
                      <a:pt x="19167" y="33083"/>
                      <a:pt x="19208" y="33124"/>
                      <a:pt x="19228" y="33144"/>
                    </a:cubicBezTo>
                    <a:cubicBezTo>
                      <a:pt x="19596" y="33063"/>
                      <a:pt x="19944" y="32981"/>
                      <a:pt x="20311" y="32940"/>
                    </a:cubicBezTo>
                    <a:cubicBezTo>
                      <a:pt x="20761" y="32858"/>
                      <a:pt x="21170" y="32797"/>
                      <a:pt x="21558" y="32756"/>
                    </a:cubicBezTo>
                    <a:cubicBezTo>
                      <a:pt x="21653" y="32677"/>
                      <a:pt x="21773" y="32647"/>
                      <a:pt x="21888" y="32647"/>
                    </a:cubicBezTo>
                    <a:cubicBezTo>
                      <a:pt x="21922" y="32647"/>
                      <a:pt x="21955" y="32649"/>
                      <a:pt x="21987" y="32654"/>
                    </a:cubicBezTo>
                    <a:cubicBezTo>
                      <a:pt x="22028" y="32654"/>
                      <a:pt x="22048" y="32674"/>
                      <a:pt x="22069" y="32695"/>
                    </a:cubicBezTo>
                    <a:cubicBezTo>
                      <a:pt x="22165" y="32689"/>
                      <a:pt x="22259" y="32686"/>
                      <a:pt x="22351" y="32686"/>
                    </a:cubicBezTo>
                    <a:cubicBezTo>
                      <a:pt x="22575" y="32686"/>
                      <a:pt x="22792" y="32701"/>
                      <a:pt x="23009" y="32715"/>
                    </a:cubicBezTo>
                    <a:cubicBezTo>
                      <a:pt x="23070" y="32715"/>
                      <a:pt x="23131" y="32736"/>
                      <a:pt x="23193" y="32756"/>
                    </a:cubicBezTo>
                    <a:cubicBezTo>
                      <a:pt x="23213" y="32756"/>
                      <a:pt x="23234" y="32736"/>
                      <a:pt x="23254" y="32736"/>
                    </a:cubicBezTo>
                    <a:cubicBezTo>
                      <a:pt x="23479" y="32654"/>
                      <a:pt x="23704" y="32552"/>
                      <a:pt x="23949" y="32470"/>
                    </a:cubicBezTo>
                    <a:lnTo>
                      <a:pt x="24133" y="32531"/>
                    </a:lnTo>
                    <a:cubicBezTo>
                      <a:pt x="24199" y="32518"/>
                      <a:pt x="24265" y="32511"/>
                      <a:pt x="24329" y="32511"/>
                    </a:cubicBezTo>
                    <a:cubicBezTo>
                      <a:pt x="24561" y="32511"/>
                      <a:pt x="24774" y="32596"/>
                      <a:pt x="24950" y="32756"/>
                    </a:cubicBezTo>
                    <a:cubicBezTo>
                      <a:pt x="25028" y="32753"/>
                      <a:pt x="25105" y="32751"/>
                      <a:pt x="25183" y="32751"/>
                    </a:cubicBezTo>
                    <a:cubicBezTo>
                      <a:pt x="25595" y="32751"/>
                      <a:pt x="26005" y="32799"/>
                      <a:pt x="26401" y="32920"/>
                    </a:cubicBezTo>
                    <a:cubicBezTo>
                      <a:pt x="26544" y="32940"/>
                      <a:pt x="26666" y="33001"/>
                      <a:pt x="26769" y="33083"/>
                    </a:cubicBezTo>
                    <a:cubicBezTo>
                      <a:pt x="26820" y="33093"/>
                      <a:pt x="26866" y="33098"/>
                      <a:pt x="26912" y="33098"/>
                    </a:cubicBezTo>
                    <a:cubicBezTo>
                      <a:pt x="26958" y="33098"/>
                      <a:pt x="27004" y="33093"/>
                      <a:pt x="27055" y="33083"/>
                    </a:cubicBezTo>
                    <a:cubicBezTo>
                      <a:pt x="27055" y="33063"/>
                      <a:pt x="27055" y="33042"/>
                      <a:pt x="27075" y="33022"/>
                    </a:cubicBezTo>
                    <a:cubicBezTo>
                      <a:pt x="27116" y="33042"/>
                      <a:pt x="27157" y="33063"/>
                      <a:pt x="27198" y="33083"/>
                    </a:cubicBezTo>
                    <a:cubicBezTo>
                      <a:pt x="27280" y="33103"/>
                      <a:pt x="27341" y="33124"/>
                      <a:pt x="27423" y="33144"/>
                    </a:cubicBezTo>
                    <a:cubicBezTo>
                      <a:pt x="27484" y="33124"/>
                      <a:pt x="27566" y="33103"/>
                      <a:pt x="27647" y="33103"/>
                    </a:cubicBezTo>
                    <a:cubicBezTo>
                      <a:pt x="27678" y="33134"/>
                      <a:pt x="27724" y="33149"/>
                      <a:pt x="27770" y="33149"/>
                    </a:cubicBezTo>
                    <a:cubicBezTo>
                      <a:pt x="27816" y="33149"/>
                      <a:pt x="27862" y="33134"/>
                      <a:pt x="27893" y="33103"/>
                    </a:cubicBezTo>
                    <a:lnTo>
                      <a:pt x="27954" y="33103"/>
                    </a:lnTo>
                    <a:cubicBezTo>
                      <a:pt x="28138" y="33042"/>
                      <a:pt x="28322" y="32981"/>
                      <a:pt x="28506" y="32940"/>
                    </a:cubicBezTo>
                    <a:cubicBezTo>
                      <a:pt x="28465" y="32736"/>
                      <a:pt x="28751" y="32817"/>
                      <a:pt x="28873" y="32776"/>
                    </a:cubicBezTo>
                    <a:cubicBezTo>
                      <a:pt x="28924" y="32797"/>
                      <a:pt x="28976" y="32807"/>
                      <a:pt x="29027" y="32807"/>
                    </a:cubicBezTo>
                    <a:cubicBezTo>
                      <a:pt x="29078" y="32807"/>
                      <a:pt x="29129" y="32797"/>
                      <a:pt x="29180" y="32776"/>
                    </a:cubicBezTo>
                    <a:cubicBezTo>
                      <a:pt x="29282" y="32715"/>
                      <a:pt x="29405" y="32674"/>
                      <a:pt x="29425" y="32552"/>
                    </a:cubicBezTo>
                    <a:cubicBezTo>
                      <a:pt x="29484" y="32351"/>
                      <a:pt x="29509" y="32266"/>
                      <a:pt x="29615" y="32266"/>
                    </a:cubicBezTo>
                    <a:cubicBezTo>
                      <a:pt x="29692" y="32266"/>
                      <a:pt x="29811" y="32311"/>
                      <a:pt x="30018" y="32388"/>
                    </a:cubicBezTo>
                    <a:cubicBezTo>
                      <a:pt x="30038" y="32388"/>
                      <a:pt x="30079" y="32429"/>
                      <a:pt x="30099" y="32429"/>
                    </a:cubicBezTo>
                    <a:cubicBezTo>
                      <a:pt x="30099" y="32429"/>
                      <a:pt x="30222" y="32409"/>
                      <a:pt x="30222" y="32388"/>
                    </a:cubicBezTo>
                    <a:cubicBezTo>
                      <a:pt x="30222" y="32306"/>
                      <a:pt x="30304" y="32266"/>
                      <a:pt x="30426" y="32245"/>
                    </a:cubicBezTo>
                    <a:lnTo>
                      <a:pt x="30426" y="32245"/>
                    </a:lnTo>
                    <a:cubicBezTo>
                      <a:pt x="30406" y="32266"/>
                      <a:pt x="30406" y="32286"/>
                      <a:pt x="30385" y="32306"/>
                    </a:cubicBezTo>
                    <a:cubicBezTo>
                      <a:pt x="30365" y="32347"/>
                      <a:pt x="30324" y="32388"/>
                      <a:pt x="30406" y="32429"/>
                    </a:cubicBezTo>
                    <a:cubicBezTo>
                      <a:pt x="30458" y="32455"/>
                      <a:pt x="30509" y="32481"/>
                      <a:pt x="30556" y="32481"/>
                    </a:cubicBezTo>
                    <a:cubicBezTo>
                      <a:pt x="30583" y="32481"/>
                      <a:pt x="30608" y="32472"/>
                      <a:pt x="30631" y="32450"/>
                    </a:cubicBezTo>
                    <a:cubicBezTo>
                      <a:pt x="30774" y="32368"/>
                      <a:pt x="30917" y="32327"/>
                      <a:pt x="31080" y="32306"/>
                    </a:cubicBezTo>
                    <a:cubicBezTo>
                      <a:pt x="31121" y="32143"/>
                      <a:pt x="31325" y="32123"/>
                      <a:pt x="31530" y="32102"/>
                    </a:cubicBezTo>
                    <a:cubicBezTo>
                      <a:pt x="31632" y="32102"/>
                      <a:pt x="31714" y="32061"/>
                      <a:pt x="31755" y="31980"/>
                    </a:cubicBezTo>
                    <a:cubicBezTo>
                      <a:pt x="31816" y="31918"/>
                      <a:pt x="31918" y="31877"/>
                      <a:pt x="32000" y="31877"/>
                    </a:cubicBezTo>
                    <a:cubicBezTo>
                      <a:pt x="32184" y="31877"/>
                      <a:pt x="32347" y="31857"/>
                      <a:pt x="32531" y="31857"/>
                    </a:cubicBezTo>
                    <a:cubicBezTo>
                      <a:pt x="32549" y="31857"/>
                      <a:pt x="32560" y="31856"/>
                      <a:pt x="32567" y="31856"/>
                    </a:cubicBezTo>
                    <a:lnTo>
                      <a:pt x="32567" y="31856"/>
                    </a:lnTo>
                    <a:cubicBezTo>
                      <a:pt x="32560" y="31860"/>
                      <a:pt x="32556" y="31871"/>
                      <a:pt x="32592" y="31898"/>
                    </a:cubicBezTo>
                    <a:cubicBezTo>
                      <a:pt x="32611" y="31917"/>
                      <a:pt x="32613" y="31970"/>
                      <a:pt x="32597" y="31995"/>
                    </a:cubicBezTo>
                    <a:lnTo>
                      <a:pt x="32597" y="31995"/>
                    </a:lnTo>
                    <a:cubicBezTo>
                      <a:pt x="32911" y="31959"/>
                      <a:pt x="33245" y="31957"/>
                      <a:pt x="33635" y="31918"/>
                    </a:cubicBezTo>
                    <a:cubicBezTo>
                      <a:pt x="33778" y="31898"/>
                      <a:pt x="33921" y="31877"/>
                      <a:pt x="34043" y="31857"/>
                    </a:cubicBezTo>
                    <a:lnTo>
                      <a:pt x="34207" y="31816"/>
                    </a:lnTo>
                    <a:cubicBezTo>
                      <a:pt x="34288" y="31755"/>
                      <a:pt x="34370" y="31714"/>
                      <a:pt x="34452" y="31673"/>
                    </a:cubicBezTo>
                    <a:lnTo>
                      <a:pt x="34595" y="31673"/>
                    </a:lnTo>
                    <a:cubicBezTo>
                      <a:pt x="34615" y="31693"/>
                      <a:pt x="34636" y="31693"/>
                      <a:pt x="34636" y="31714"/>
                    </a:cubicBezTo>
                    <a:lnTo>
                      <a:pt x="34636" y="31734"/>
                    </a:lnTo>
                    <a:cubicBezTo>
                      <a:pt x="34840" y="31693"/>
                      <a:pt x="35065" y="31673"/>
                      <a:pt x="35269" y="31632"/>
                    </a:cubicBezTo>
                    <a:cubicBezTo>
                      <a:pt x="35678" y="31550"/>
                      <a:pt x="36087" y="31448"/>
                      <a:pt x="36475" y="31367"/>
                    </a:cubicBezTo>
                    <a:cubicBezTo>
                      <a:pt x="36521" y="31353"/>
                      <a:pt x="36567" y="31346"/>
                      <a:pt x="36612" y="31346"/>
                    </a:cubicBezTo>
                    <a:cubicBezTo>
                      <a:pt x="36766" y="31346"/>
                      <a:pt x="36907" y="31424"/>
                      <a:pt x="36986" y="31550"/>
                    </a:cubicBezTo>
                    <a:cubicBezTo>
                      <a:pt x="37088" y="31510"/>
                      <a:pt x="37190" y="31469"/>
                      <a:pt x="37292" y="31428"/>
                    </a:cubicBezTo>
                    <a:lnTo>
                      <a:pt x="37292" y="31367"/>
                    </a:lnTo>
                    <a:cubicBezTo>
                      <a:pt x="37333" y="31326"/>
                      <a:pt x="37394" y="31305"/>
                      <a:pt x="37456" y="31285"/>
                    </a:cubicBezTo>
                    <a:cubicBezTo>
                      <a:pt x="37783" y="31203"/>
                      <a:pt x="38069" y="31060"/>
                      <a:pt x="38396" y="30999"/>
                    </a:cubicBezTo>
                    <a:cubicBezTo>
                      <a:pt x="38407" y="30996"/>
                      <a:pt x="38419" y="30995"/>
                      <a:pt x="38433" y="30995"/>
                    </a:cubicBezTo>
                    <a:cubicBezTo>
                      <a:pt x="38523" y="30995"/>
                      <a:pt x="38661" y="31048"/>
                      <a:pt x="38661" y="31101"/>
                    </a:cubicBezTo>
                    <a:cubicBezTo>
                      <a:pt x="38661" y="31162"/>
                      <a:pt x="38682" y="31285"/>
                      <a:pt x="38702" y="31367"/>
                    </a:cubicBezTo>
                    <a:lnTo>
                      <a:pt x="38743" y="31367"/>
                    </a:lnTo>
                    <a:lnTo>
                      <a:pt x="39172" y="31571"/>
                    </a:lnTo>
                    <a:lnTo>
                      <a:pt x="39336" y="31550"/>
                    </a:lnTo>
                    <a:cubicBezTo>
                      <a:pt x="39542" y="31368"/>
                      <a:pt x="39807" y="31272"/>
                      <a:pt x="40074" y="31272"/>
                    </a:cubicBezTo>
                    <a:cubicBezTo>
                      <a:pt x="40255" y="31272"/>
                      <a:pt x="40437" y="31316"/>
                      <a:pt x="40603" y="31407"/>
                    </a:cubicBezTo>
                    <a:lnTo>
                      <a:pt x="40909" y="31446"/>
                    </a:lnTo>
                    <a:lnTo>
                      <a:pt x="40909" y="31446"/>
                    </a:lnTo>
                    <a:lnTo>
                      <a:pt x="40909" y="82"/>
                    </a:lnTo>
                    <a:lnTo>
                      <a:pt x="40848" y="102"/>
                    </a:lnTo>
                    <a:cubicBezTo>
                      <a:pt x="40807" y="102"/>
                      <a:pt x="40766" y="101"/>
                      <a:pt x="40726" y="101"/>
                    </a:cubicBezTo>
                    <a:cubicBezTo>
                      <a:pt x="40626" y="101"/>
                      <a:pt x="40532" y="111"/>
                      <a:pt x="40459" y="184"/>
                    </a:cubicBezTo>
                    <a:cubicBezTo>
                      <a:pt x="40448" y="208"/>
                      <a:pt x="40400" y="218"/>
                      <a:pt x="40351" y="218"/>
                    </a:cubicBezTo>
                    <a:cubicBezTo>
                      <a:pt x="40316" y="218"/>
                      <a:pt x="40281" y="213"/>
                      <a:pt x="40255" y="205"/>
                    </a:cubicBezTo>
                    <a:cubicBezTo>
                      <a:pt x="40092" y="184"/>
                      <a:pt x="39949" y="102"/>
                      <a:pt x="39846" y="0"/>
                    </a:cubicBezTo>
                    <a:close/>
                  </a:path>
                </a:pathLst>
              </a:custGeom>
              <a:solidFill>
                <a:schemeClr val="bg1"/>
              </a:solidFill>
              <a:ln>
                <a:noFill/>
              </a:ln>
              <a:effectLst>
                <a:outerShdw blurRad="214313" dist="95250" dir="42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08;p37"/>
              <p:cNvSpPr/>
              <p:nvPr/>
            </p:nvSpPr>
            <p:spPr>
              <a:xfrm>
                <a:off x="231375" y="3838401"/>
                <a:ext cx="1023275" cy="856725"/>
              </a:xfrm>
              <a:custGeom>
                <a:avLst/>
                <a:gdLst/>
                <a:ahLst/>
                <a:cxnLst/>
                <a:rect l="l" t="t" r="r" b="b"/>
                <a:pathLst>
                  <a:path w="40931" h="34269" extrusionOk="0">
                    <a:moveTo>
                      <a:pt x="32597" y="30176"/>
                    </a:moveTo>
                    <a:cubicBezTo>
                      <a:pt x="32582" y="30178"/>
                      <a:pt x="32567" y="30179"/>
                      <a:pt x="32552" y="30181"/>
                    </a:cubicBezTo>
                    <a:lnTo>
                      <a:pt x="32593" y="30181"/>
                    </a:lnTo>
                    <a:cubicBezTo>
                      <a:pt x="32594" y="30180"/>
                      <a:pt x="32596" y="30178"/>
                      <a:pt x="32597" y="30176"/>
                    </a:cubicBezTo>
                    <a:close/>
                    <a:moveTo>
                      <a:pt x="39867" y="0"/>
                    </a:moveTo>
                    <a:cubicBezTo>
                      <a:pt x="39622" y="82"/>
                      <a:pt x="39357" y="123"/>
                      <a:pt x="39091" y="123"/>
                    </a:cubicBezTo>
                    <a:cubicBezTo>
                      <a:pt x="39070" y="126"/>
                      <a:pt x="39049" y="128"/>
                      <a:pt x="39028" y="128"/>
                    </a:cubicBezTo>
                    <a:cubicBezTo>
                      <a:pt x="38927" y="128"/>
                      <a:pt x="38832" y="88"/>
                      <a:pt x="38764" y="21"/>
                    </a:cubicBezTo>
                    <a:cubicBezTo>
                      <a:pt x="38641" y="21"/>
                      <a:pt x="38519" y="62"/>
                      <a:pt x="38417" y="123"/>
                    </a:cubicBezTo>
                    <a:lnTo>
                      <a:pt x="38314" y="123"/>
                    </a:lnTo>
                    <a:cubicBezTo>
                      <a:pt x="38233" y="123"/>
                      <a:pt x="38131" y="62"/>
                      <a:pt x="38028" y="41"/>
                    </a:cubicBezTo>
                    <a:cubicBezTo>
                      <a:pt x="38010" y="35"/>
                      <a:pt x="37992" y="33"/>
                      <a:pt x="37975" y="33"/>
                    </a:cubicBezTo>
                    <a:cubicBezTo>
                      <a:pt x="37931" y="33"/>
                      <a:pt x="37888" y="47"/>
                      <a:pt x="37844" y="62"/>
                    </a:cubicBezTo>
                    <a:cubicBezTo>
                      <a:pt x="37722" y="154"/>
                      <a:pt x="37588" y="200"/>
                      <a:pt x="37451" y="200"/>
                    </a:cubicBezTo>
                    <a:cubicBezTo>
                      <a:pt x="37405" y="200"/>
                      <a:pt x="37359" y="194"/>
                      <a:pt x="37313" y="184"/>
                    </a:cubicBezTo>
                    <a:cubicBezTo>
                      <a:pt x="37272" y="184"/>
                      <a:pt x="37231" y="164"/>
                      <a:pt x="37170" y="143"/>
                    </a:cubicBezTo>
                    <a:cubicBezTo>
                      <a:pt x="37159" y="141"/>
                      <a:pt x="37149" y="140"/>
                      <a:pt x="37141" y="140"/>
                    </a:cubicBezTo>
                    <a:cubicBezTo>
                      <a:pt x="37072" y="140"/>
                      <a:pt x="37086" y="207"/>
                      <a:pt x="37068" y="225"/>
                    </a:cubicBezTo>
                    <a:cubicBezTo>
                      <a:pt x="37048" y="266"/>
                      <a:pt x="37027" y="307"/>
                      <a:pt x="37007" y="327"/>
                    </a:cubicBezTo>
                    <a:cubicBezTo>
                      <a:pt x="36945" y="409"/>
                      <a:pt x="37007" y="532"/>
                      <a:pt x="36884" y="572"/>
                    </a:cubicBezTo>
                    <a:cubicBezTo>
                      <a:pt x="36782" y="613"/>
                      <a:pt x="36680" y="654"/>
                      <a:pt x="36578" y="675"/>
                    </a:cubicBezTo>
                    <a:lnTo>
                      <a:pt x="36639" y="613"/>
                    </a:lnTo>
                    <a:cubicBezTo>
                      <a:pt x="36680" y="593"/>
                      <a:pt x="36680" y="572"/>
                      <a:pt x="36721" y="532"/>
                    </a:cubicBezTo>
                    <a:cubicBezTo>
                      <a:pt x="36680" y="491"/>
                      <a:pt x="36639" y="450"/>
                      <a:pt x="36598" y="409"/>
                    </a:cubicBezTo>
                    <a:cubicBezTo>
                      <a:pt x="36497" y="434"/>
                      <a:pt x="36388" y="452"/>
                      <a:pt x="36281" y="452"/>
                    </a:cubicBezTo>
                    <a:cubicBezTo>
                      <a:pt x="36215" y="452"/>
                      <a:pt x="36150" y="445"/>
                      <a:pt x="36087" y="429"/>
                    </a:cubicBezTo>
                    <a:lnTo>
                      <a:pt x="36067" y="429"/>
                    </a:lnTo>
                    <a:lnTo>
                      <a:pt x="35862" y="511"/>
                    </a:lnTo>
                    <a:cubicBezTo>
                      <a:pt x="35724" y="568"/>
                      <a:pt x="35580" y="596"/>
                      <a:pt x="35436" y="596"/>
                    </a:cubicBezTo>
                    <a:cubicBezTo>
                      <a:pt x="35219" y="596"/>
                      <a:pt x="35005" y="532"/>
                      <a:pt x="34820" y="409"/>
                    </a:cubicBezTo>
                    <a:cubicBezTo>
                      <a:pt x="34555" y="470"/>
                      <a:pt x="34289" y="511"/>
                      <a:pt x="34003" y="532"/>
                    </a:cubicBezTo>
                    <a:cubicBezTo>
                      <a:pt x="34023" y="552"/>
                      <a:pt x="34044" y="593"/>
                      <a:pt x="34064" y="613"/>
                    </a:cubicBezTo>
                    <a:lnTo>
                      <a:pt x="33778" y="716"/>
                    </a:lnTo>
                    <a:cubicBezTo>
                      <a:pt x="33717" y="777"/>
                      <a:pt x="33635" y="818"/>
                      <a:pt x="33553" y="818"/>
                    </a:cubicBezTo>
                    <a:cubicBezTo>
                      <a:pt x="33492" y="838"/>
                      <a:pt x="33431" y="879"/>
                      <a:pt x="33390" y="920"/>
                    </a:cubicBezTo>
                    <a:cubicBezTo>
                      <a:pt x="33329" y="961"/>
                      <a:pt x="33267" y="981"/>
                      <a:pt x="33206" y="981"/>
                    </a:cubicBezTo>
                    <a:cubicBezTo>
                      <a:pt x="33206" y="920"/>
                      <a:pt x="33165" y="879"/>
                      <a:pt x="33063" y="838"/>
                    </a:cubicBezTo>
                    <a:cubicBezTo>
                      <a:pt x="32961" y="899"/>
                      <a:pt x="32879" y="961"/>
                      <a:pt x="32777" y="1002"/>
                    </a:cubicBezTo>
                    <a:cubicBezTo>
                      <a:pt x="32736" y="1083"/>
                      <a:pt x="32634" y="1145"/>
                      <a:pt x="32552" y="1226"/>
                    </a:cubicBezTo>
                    <a:lnTo>
                      <a:pt x="32511" y="1206"/>
                    </a:lnTo>
                    <a:cubicBezTo>
                      <a:pt x="32470" y="1185"/>
                      <a:pt x="32450" y="1145"/>
                      <a:pt x="32409" y="1124"/>
                    </a:cubicBezTo>
                    <a:cubicBezTo>
                      <a:pt x="32062" y="1206"/>
                      <a:pt x="31694" y="1267"/>
                      <a:pt x="31326" y="1329"/>
                    </a:cubicBezTo>
                    <a:cubicBezTo>
                      <a:pt x="30876" y="1390"/>
                      <a:pt x="30488" y="1472"/>
                      <a:pt x="30100" y="1512"/>
                    </a:cubicBezTo>
                    <a:cubicBezTo>
                      <a:pt x="29989" y="1592"/>
                      <a:pt x="29866" y="1622"/>
                      <a:pt x="29750" y="1622"/>
                    </a:cubicBezTo>
                    <a:cubicBezTo>
                      <a:pt x="29716" y="1622"/>
                      <a:pt x="29683" y="1619"/>
                      <a:pt x="29650" y="1615"/>
                    </a:cubicBezTo>
                    <a:cubicBezTo>
                      <a:pt x="29630" y="1594"/>
                      <a:pt x="29589" y="1594"/>
                      <a:pt x="29569" y="1574"/>
                    </a:cubicBezTo>
                    <a:cubicBezTo>
                      <a:pt x="29262" y="1574"/>
                      <a:pt x="28956" y="1574"/>
                      <a:pt x="28649" y="1553"/>
                    </a:cubicBezTo>
                    <a:cubicBezTo>
                      <a:pt x="28567" y="1533"/>
                      <a:pt x="28527" y="1533"/>
                      <a:pt x="28465" y="1492"/>
                    </a:cubicBezTo>
                    <a:cubicBezTo>
                      <a:pt x="28445" y="1512"/>
                      <a:pt x="28424" y="1512"/>
                      <a:pt x="28404" y="1533"/>
                    </a:cubicBezTo>
                    <a:cubicBezTo>
                      <a:pt x="28159" y="1615"/>
                      <a:pt x="27934" y="1696"/>
                      <a:pt x="27709" y="1778"/>
                    </a:cubicBezTo>
                    <a:lnTo>
                      <a:pt x="27505" y="1737"/>
                    </a:lnTo>
                    <a:cubicBezTo>
                      <a:pt x="27443" y="1751"/>
                      <a:pt x="27379" y="1757"/>
                      <a:pt x="27316" y="1757"/>
                    </a:cubicBezTo>
                    <a:cubicBezTo>
                      <a:pt x="27089" y="1757"/>
                      <a:pt x="26863" y="1672"/>
                      <a:pt x="26687" y="1512"/>
                    </a:cubicBezTo>
                    <a:cubicBezTo>
                      <a:pt x="26625" y="1515"/>
                      <a:pt x="26563" y="1516"/>
                      <a:pt x="26501" y="1516"/>
                    </a:cubicBezTo>
                    <a:cubicBezTo>
                      <a:pt x="26073" y="1516"/>
                      <a:pt x="25647" y="1456"/>
                      <a:pt x="25237" y="1349"/>
                    </a:cubicBezTo>
                    <a:cubicBezTo>
                      <a:pt x="25094" y="1329"/>
                      <a:pt x="24971" y="1267"/>
                      <a:pt x="24869" y="1185"/>
                    </a:cubicBezTo>
                    <a:cubicBezTo>
                      <a:pt x="24828" y="1175"/>
                      <a:pt x="24782" y="1170"/>
                      <a:pt x="24736" y="1170"/>
                    </a:cubicBezTo>
                    <a:cubicBezTo>
                      <a:pt x="24690" y="1170"/>
                      <a:pt x="24644" y="1175"/>
                      <a:pt x="24603" y="1185"/>
                    </a:cubicBezTo>
                    <a:cubicBezTo>
                      <a:pt x="24603" y="1206"/>
                      <a:pt x="24603" y="1226"/>
                      <a:pt x="24583" y="1247"/>
                    </a:cubicBezTo>
                    <a:cubicBezTo>
                      <a:pt x="24542" y="1226"/>
                      <a:pt x="24501" y="1206"/>
                      <a:pt x="24460" y="1185"/>
                    </a:cubicBezTo>
                    <a:cubicBezTo>
                      <a:pt x="24378" y="1165"/>
                      <a:pt x="24297" y="1145"/>
                      <a:pt x="24215" y="1124"/>
                    </a:cubicBezTo>
                    <a:lnTo>
                      <a:pt x="24011" y="1165"/>
                    </a:lnTo>
                    <a:lnTo>
                      <a:pt x="23704" y="1165"/>
                    </a:lnTo>
                    <a:cubicBezTo>
                      <a:pt x="23500" y="1206"/>
                      <a:pt x="23336" y="1267"/>
                      <a:pt x="23152" y="1329"/>
                    </a:cubicBezTo>
                    <a:cubicBezTo>
                      <a:pt x="23193" y="1533"/>
                      <a:pt x="22907" y="1431"/>
                      <a:pt x="22785" y="1492"/>
                    </a:cubicBezTo>
                    <a:cubicBezTo>
                      <a:pt x="22734" y="1472"/>
                      <a:pt x="22682" y="1461"/>
                      <a:pt x="22631" y="1461"/>
                    </a:cubicBezTo>
                    <a:cubicBezTo>
                      <a:pt x="22580" y="1461"/>
                      <a:pt x="22529" y="1472"/>
                      <a:pt x="22478" y="1492"/>
                    </a:cubicBezTo>
                    <a:cubicBezTo>
                      <a:pt x="22376" y="1553"/>
                      <a:pt x="22253" y="1615"/>
                      <a:pt x="22233" y="1717"/>
                    </a:cubicBezTo>
                    <a:cubicBezTo>
                      <a:pt x="22174" y="1918"/>
                      <a:pt x="22142" y="2003"/>
                      <a:pt x="22035" y="2003"/>
                    </a:cubicBezTo>
                    <a:cubicBezTo>
                      <a:pt x="21956" y="2003"/>
                      <a:pt x="21838" y="1958"/>
                      <a:pt x="21640" y="1880"/>
                    </a:cubicBezTo>
                    <a:cubicBezTo>
                      <a:pt x="21599" y="1880"/>
                      <a:pt x="21579" y="1860"/>
                      <a:pt x="21559" y="1860"/>
                    </a:cubicBezTo>
                    <a:cubicBezTo>
                      <a:pt x="21538" y="1860"/>
                      <a:pt x="21436" y="1860"/>
                      <a:pt x="21436" y="1880"/>
                    </a:cubicBezTo>
                    <a:cubicBezTo>
                      <a:pt x="21436" y="1982"/>
                      <a:pt x="21334" y="2003"/>
                      <a:pt x="21232" y="2044"/>
                    </a:cubicBezTo>
                    <a:cubicBezTo>
                      <a:pt x="21232" y="2023"/>
                      <a:pt x="21252" y="2003"/>
                      <a:pt x="21252" y="1982"/>
                    </a:cubicBezTo>
                    <a:cubicBezTo>
                      <a:pt x="21293" y="1921"/>
                      <a:pt x="21334" y="1880"/>
                      <a:pt x="21252" y="1839"/>
                    </a:cubicBezTo>
                    <a:cubicBezTo>
                      <a:pt x="21189" y="1814"/>
                      <a:pt x="21141" y="1797"/>
                      <a:pt x="21100" y="1797"/>
                    </a:cubicBezTo>
                    <a:cubicBezTo>
                      <a:pt x="21074" y="1797"/>
                      <a:pt x="21051" y="1803"/>
                      <a:pt x="21027" y="1819"/>
                    </a:cubicBezTo>
                    <a:cubicBezTo>
                      <a:pt x="20884" y="1901"/>
                      <a:pt x="20721" y="1942"/>
                      <a:pt x="20557" y="1982"/>
                    </a:cubicBezTo>
                    <a:cubicBezTo>
                      <a:pt x="20537" y="2146"/>
                      <a:pt x="20332" y="2166"/>
                      <a:pt x="20128" y="2166"/>
                    </a:cubicBezTo>
                    <a:cubicBezTo>
                      <a:pt x="20026" y="2166"/>
                      <a:pt x="19944" y="2207"/>
                      <a:pt x="19883" y="2289"/>
                    </a:cubicBezTo>
                    <a:cubicBezTo>
                      <a:pt x="19822" y="2350"/>
                      <a:pt x="19740" y="2391"/>
                      <a:pt x="19658" y="2391"/>
                    </a:cubicBezTo>
                    <a:cubicBezTo>
                      <a:pt x="19474" y="2412"/>
                      <a:pt x="19290" y="2412"/>
                      <a:pt x="19127" y="2412"/>
                    </a:cubicBezTo>
                    <a:cubicBezTo>
                      <a:pt x="19106" y="2412"/>
                      <a:pt x="19093" y="2412"/>
                      <a:pt x="19085" y="2413"/>
                    </a:cubicBezTo>
                    <a:lnTo>
                      <a:pt x="19085" y="2413"/>
                    </a:lnTo>
                    <a:cubicBezTo>
                      <a:pt x="19094" y="2409"/>
                      <a:pt x="19102" y="2398"/>
                      <a:pt x="19066" y="2371"/>
                    </a:cubicBezTo>
                    <a:cubicBezTo>
                      <a:pt x="19045" y="2350"/>
                      <a:pt x="19045" y="2289"/>
                      <a:pt x="19066" y="2289"/>
                    </a:cubicBezTo>
                    <a:lnTo>
                      <a:pt x="19106" y="2268"/>
                    </a:lnTo>
                    <a:lnTo>
                      <a:pt x="19106" y="2268"/>
                    </a:lnTo>
                    <a:cubicBezTo>
                      <a:pt x="18780" y="2309"/>
                      <a:pt x="18432" y="2289"/>
                      <a:pt x="18003" y="2350"/>
                    </a:cubicBezTo>
                    <a:cubicBezTo>
                      <a:pt x="17880" y="2350"/>
                      <a:pt x="17758" y="2371"/>
                      <a:pt x="17615" y="2412"/>
                    </a:cubicBezTo>
                    <a:lnTo>
                      <a:pt x="17431" y="2452"/>
                    </a:lnTo>
                    <a:cubicBezTo>
                      <a:pt x="17370" y="2493"/>
                      <a:pt x="17288" y="2555"/>
                      <a:pt x="17206" y="2595"/>
                    </a:cubicBezTo>
                    <a:lnTo>
                      <a:pt x="17043" y="2595"/>
                    </a:lnTo>
                    <a:cubicBezTo>
                      <a:pt x="17043" y="2595"/>
                      <a:pt x="17022" y="2555"/>
                      <a:pt x="17022" y="2534"/>
                    </a:cubicBezTo>
                    <a:cubicBezTo>
                      <a:pt x="17022" y="2534"/>
                      <a:pt x="17022" y="2534"/>
                      <a:pt x="17022" y="2514"/>
                    </a:cubicBezTo>
                    <a:cubicBezTo>
                      <a:pt x="16818" y="2555"/>
                      <a:pt x="16593" y="2595"/>
                      <a:pt x="16389" y="2636"/>
                    </a:cubicBezTo>
                    <a:cubicBezTo>
                      <a:pt x="15980" y="2718"/>
                      <a:pt x="15571" y="2800"/>
                      <a:pt x="15183" y="2882"/>
                    </a:cubicBezTo>
                    <a:cubicBezTo>
                      <a:pt x="15128" y="2903"/>
                      <a:pt x="15074" y="2914"/>
                      <a:pt x="15021" y="2914"/>
                    </a:cubicBezTo>
                    <a:cubicBezTo>
                      <a:pt x="14877" y="2914"/>
                      <a:pt x="14747" y="2838"/>
                      <a:pt x="14672" y="2718"/>
                    </a:cubicBezTo>
                    <a:cubicBezTo>
                      <a:pt x="14570" y="2759"/>
                      <a:pt x="14468" y="2800"/>
                      <a:pt x="14366" y="2841"/>
                    </a:cubicBezTo>
                    <a:lnTo>
                      <a:pt x="14366" y="2902"/>
                    </a:lnTo>
                    <a:cubicBezTo>
                      <a:pt x="14325" y="2922"/>
                      <a:pt x="14264" y="2963"/>
                      <a:pt x="14202" y="2984"/>
                    </a:cubicBezTo>
                    <a:cubicBezTo>
                      <a:pt x="13875" y="3045"/>
                      <a:pt x="13589" y="3188"/>
                      <a:pt x="13262" y="3270"/>
                    </a:cubicBezTo>
                    <a:cubicBezTo>
                      <a:pt x="13253" y="3272"/>
                      <a:pt x="13243" y="3273"/>
                      <a:pt x="13233" y="3273"/>
                    </a:cubicBezTo>
                    <a:cubicBezTo>
                      <a:pt x="13143" y="3273"/>
                      <a:pt x="12997" y="3204"/>
                      <a:pt x="12997" y="3168"/>
                    </a:cubicBezTo>
                    <a:cubicBezTo>
                      <a:pt x="12997" y="3106"/>
                      <a:pt x="12976" y="2984"/>
                      <a:pt x="12935" y="2902"/>
                    </a:cubicBezTo>
                    <a:lnTo>
                      <a:pt x="12915" y="2902"/>
                    </a:lnTo>
                    <a:lnTo>
                      <a:pt x="12465" y="2677"/>
                    </a:lnTo>
                    <a:lnTo>
                      <a:pt x="12322" y="2698"/>
                    </a:lnTo>
                    <a:cubicBezTo>
                      <a:pt x="12113" y="2894"/>
                      <a:pt x="11845" y="2995"/>
                      <a:pt x="11576" y="2995"/>
                    </a:cubicBezTo>
                    <a:cubicBezTo>
                      <a:pt x="11397" y="2995"/>
                      <a:pt x="11218" y="2951"/>
                      <a:pt x="11055" y="2861"/>
                    </a:cubicBezTo>
                    <a:lnTo>
                      <a:pt x="10728" y="2820"/>
                    </a:lnTo>
                    <a:lnTo>
                      <a:pt x="10708" y="2820"/>
                    </a:lnTo>
                    <a:cubicBezTo>
                      <a:pt x="10565" y="2922"/>
                      <a:pt x="10402" y="2984"/>
                      <a:pt x="10218" y="3004"/>
                    </a:cubicBezTo>
                    <a:cubicBezTo>
                      <a:pt x="10197" y="3004"/>
                      <a:pt x="10136" y="2984"/>
                      <a:pt x="10095" y="2963"/>
                    </a:cubicBezTo>
                    <a:cubicBezTo>
                      <a:pt x="10075" y="2943"/>
                      <a:pt x="10054" y="2922"/>
                      <a:pt x="10054" y="2902"/>
                    </a:cubicBezTo>
                    <a:cubicBezTo>
                      <a:pt x="10075" y="2861"/>
                      <a:pt x="10075" y="2820"/>
                      <a:pt x="10095" y="2759"/>
                    </a:cubicBezTo>
                    <a:cubicBezTo>
                      <a:pt x="10115" y="2718"/>
                      <a:pt x="10156" y="2677"/>
                      <a:pt x="10136" y="2636"/>
                    </a:cubicBezTo>
                    <a:cubicBezTo>
                      <a:pt x="10115" y="2616"/>
                      <a:pt x="10095" y="2575"/>
                      <a:pt x="10075" y="2555"/>
                    </a:cubicBezTo>
                    <a:cubicBezTo>
                      <a:pt x="10046" y="2540"/>
                      <a:pt x="10017" y="2526"/>
                      <a:pt x="9988" y="2526"/>
                    </a:cubicBezTo>
                    <a:cubicBezTo>
                      <a:pt x="9976" y="2526"/>
                      <a:pt x="9964" y="2528"/>
                      <a:pt x="9952" y="2534"/>
                    </a:cubicBezTo>
                    <a:cubicBezTo>
                      <a:pt x="9908" y="2545"/>
                      <a:pt x="9871" y="2568"/>
                      <a:pt x="9829" y="2568"/>
                    </a:cubicBezTo>
                    <a:cubicBezTo>
                      <a:pt x="9793" y="2568"/>
                      <a:pt x="9754" y="2550"/>
                      <a:pt x="9707" y="2493"/>
                    </a:cubicBezTo>
                    <a:cubicBezTo>
                      <a:pt x="9666" y="2432"/>
                      <a:pt x="9584" y="2391"/>
                      <a:pt x="9502" y="2391"/>
                    </a:cubicBezTo>
                    <a:cubicBezTo>
                      <a:pt x="9486" y="2392"/>
                      <a:pt x="9471" y="2393"/>
                      <a:pt x="9457" y="2393"/>
                    </a:cubicBezTo>
                    <a:cubicBezTo>
                      <a:pt x="9249" y="2393"/>
                      <a:pt x="9188" y="2262"/>
                      <a:pt x="9073" y="2166"/>
                    </a:cubicBezTo>
                    <a:cubicBezTo>
                      <a:pt x="9012" y="2146"/>
                      <a:pt x="9053" y="2105"/>
                      <a:pt x="9135" y="2105"/>
                    </a:cubicBezTo>
                    <a:cubicBezTo>
                      <a:pt x="9172" y="2111"/>
                      <a:pt x="9204" y="2114"/>
                      <a:pt x="9234" y="2114"/>
                    </a:cubicBezTo>
                    <a:cubicBezTo>
                      <a:pt x="9397" y="2114"/>
                      <a:pt x="9441" y="2022"/>
                      <a:pt x="9441" y="1901"/>
                    </a:cubicBezTo>
                    <a:cubicBezTo>
                      <a:pt x="9441" y="1860"/>
                      <a:pt x="9441" y="1819"/>
                      <a:pt x="9441" y="1799"/>
                    </a:cubicBezTo>
                    <a:cubicBezTo>
                      <a:pt x="9237" y="1717"/>
                      <a:pt x="9032" y="1655"/>
                      <a:pt x="8828" y="1574"/>
                    </a:cubicBezTo>
                    <a:lnTo>
                      <a:pt x="8665" y="1574"/>
                    </a:lnTo>
                    <a:cubicBezTo>
                      <a:pt x="8399" y="1655"/>
                      <a:pt x="8133" y="1758"/>
                      <a:pt x="7868" y="1839"/>
                    </a:cubicBezTo>
                    <a:cubicBezTo>
                      <a:pt x="7888" y="1901"/>
                      <a:pt x="7909" y="1942"/>
                      <a:pt x="7929" y="2003"/>
                    </a:cubicBezTo>
                    <a:cubicBezTo>
                      <a:pt x="7990" y="2105"/>
                      <a:pt x="7990" y="2187"/>
                      <a:pt x="7847" y="2228"/>
                    </a:cubicBezTo>
                    <a:cubicBezTo>
                      <a:pt x="7806" y="2268"/>
                      <a:pt x="7745" y="2289"/>
                      <a:pt x="7684" y="2330"/>
                    </a:cubicBezTo>
                    <a:cubicBezTo>
                      <a:pt x="7633" y="2371"/>
                      <a:pt x="7571" y="2391"/>
                      <a:pt x="7508" y="2391"/>
                    </a:cubicBezTo>
                    <a:cubicBezTo>
                      <a:pt x="7444" y="2391"/>
                      <a:pt x="7377" y="2371"/>
                      <a:pt x="7316" y="2330"/>
                    </a:cubicBezTo>
                    <a:cubicBezTo>
                      <a:pt x="7275" y="2309"/>
                      <a:pt x="7234" y="2268"/>
                      <a:pt x="7193" y="2248"/>
                    </a:cubicBezTo>
                    <a:cubicBezTo>
                      <a:pt x="7107" y="2199"/>
                      <a:pt x="7013" y="2172"/>
                      <a:pt x="6916" y="2172"/>
                    </a:cubicBezTo>
                    <a:cubicBezTo>
                      <a:pt x="6852" y="2172"/>
                      <a:pt x="6788" y="2183"/>
                      <a:pt x="6723" y="2207"/>
                    </a:cubicBezTo>
                    <a:cubicBezTo>
                      <a:pt x="6601" y="2268"/>
                      <a:pt x="6499" y="2330"/>
                      <a:pt x="6376" y="2391"/>
                    </a:cubicBezTo>
                    <a:cubicBezTo>
                      <a:pt x="6253" y="2432"/>
                      <a:pt x="6131" y="2452"/>
                      <a:pt x="6008" y="2452"/>
                    </a:cubicBezTo>
                    <a:cubicBezTo>
                      <a:pt x="5898" y="2452"/>
                      <a:pt x="5764" y="2392"/>
                      <a:pt x="5671" y="2392"/>
                    </a:cubicBezTo>
                    <a:cubicBezTo>
                      <a:pt x="5643" y="2392"/>
                      <a:pt x="5618" y="2397"/>
                      <a:pt x="5600" y="2412"/>
                    </a:cubicBezTo>
                    <a:cubicBezTo>
                      <a:pt x="5456" y="2534"/>
                      <a:pt x="5334" y="2657"/>
                      <a:pt x="5416" y="2841"/>
                    </a:cubicBezTo>
                    <a:cubicBezTo>
                      <a:pt x="5416" y="2861"/>
                      <a:pt x="5416" y="2882"/>
                      <a:pt x="5436" y="2902"/>
                    </a:cubicBezTo>
                    <a:cubicBezTo>
                      <a:pt x="5456" y="3065"/>
                      <a:pt x="5334" y="3188"/>
                      <a:pt x="5089" y="3249"/>
                    </a:cubicBezTo>
                    <a:cubicBezTo>
                      <a:pt x="5048" y="3249"/>
                      <a:pt x="4987" y="3229"/>
                      <a:pt x="4946" y="3208"/>
                    </a:cubicBezTo>
                    <a:cubicBezTo>
                      <a:pt x="4884" y="3208"/>
                      <a:pt x="4843" y="3147"/>
                      <a:pt x="4803" y="3147"/>
                    </a:cubicBezTo>
                    <a:cubicBezTo>
                      <a:pt x="4721" y="3127"/>
                      <a:pt x="4639" y="3086"/>
                      <a:pt x="4578" y="3025"/>
                    </a:cubicBezTo>
                    <a:cubicBezTo>
                      <a:pt x="4333" y="3208"/>
                      <a:pt x="4047" y="3351"/>
                      <a:pt x="3740" y="3392"/>
                    </a:cubicBezTo>
                    <a:cubicBezTo>
                      <a:pt x="3658" y="3413"/>
                      <a:pt x="3577" y="3423"/>
                      <a:pt x="3496" y="3423"/>
                    </a:cubicBezTo>
                    <a:cubicBezTo>
                      <a:pt x="3255" y="3423"/>
                      <a:pt x="3025" y="3331"/>
                      <a:pt x="2841" y="3147"/>
                    </a:cubicBezTo>
                    <a:lnTo>
                      <a:pt x="2637" y="3127"/>
                    </a:lnTo>
                    <a:cubicBezTo>
                      <a:pt x="2514" y="3208"/>
                      <a:pt x="2391" y="3290"/>
                      <a:pt x="2248" y="3331"/>
                    </a:cubicBezTo>
                    <a:cubicBezTo>
                      <a:pt x="2039" y="3401"/>
                      <a:pt x="1820" y="3433"/>
                      <a:pt x="1598" y="3433"/>
                    </a:cubicBezTo>
                    <a:cubicBezTo>
                      <a:pt x="1495" y="3433"/>
                      <a:pt x="1391" y="3426"/>
                      <a:pt x="1288" y="3413"/>
                    </a:cubicBezTo>
                    <a:cubicBezTo>
                      <a:pt x="1104" y="3556"/>
                      <a:pt x="879" y="3658"/>
                      <a:pt x="654" y="3699"/>
                    </a:cubicBezTo>
                    <a:cubicBezTo>
                      <a:pt x="550" y="3729"/>
                      <a:pt x="434" y="3748"/>
                      <a:pt x="324" y="3748"/>
                    </a:cubicBezTo>
                    <a:cubicBezTo>
                      <a:pt x="283" y="3748"/>
                      <a:pt x="243" y="3745"/>
                      <a:pt x="205" y="3740"/>
                    </a:cubicBezTo>
                    <a:cubicBezTo>
                      <a:pt x="144" y="3821"/>
                      <a:pt x="82" y="3883"/>
                      <a:pt x="1" y="3924"/>
                    </a:cubicBezTo>
                    <a:lnTo>
                      <a:pt x="1" y="34268"/>
                    </a:lnTo>
                    <a:lnTo>
                      <a:pt x="6540" y="34268"/>
                    </a:lnTo>
                    <a:cubicBezTo>
                      <a:pt x="6601" y="34105"/>
                      <a:pt x="6744" y="34003"/>
                      <a:pt x="6907" y="33962"/>
                    </a:cubicBezTo>
                    <a:cubicBezTo>
                      <a:pt x="7030" y="33819"/>
                      <a:pt x="7193" y="33696"/>
                      <a:pt x="7357" y="33594"/>
                    </a:cubicBezTo>
                    <a:cubicBezTo>
                      <a:pt x="7357" y="33573"/>
                      <a:pt x="7377" y="33533"/>
                      <a:pt x="7398" y="33512"/>
                    </a:cubicBezTo>
                    <a:cubicBezTo>
                      <a:pt x="7479" y="33492"/>
                      <a:pt x="7541" y="33492"/>
                      <a:pt x="7623" y="33471"/>
                    </a:cubicBezTo>
                    <a:cubicBezTo>
                      <a:pt x="7684" y="33471"/>
                      <a:pt x="7745" y="33430"/>
                      <a:pt x="7766" y="33369"/>
                    </a:cubicBezTo>
                    <a:cubicBezTo>
                      <a:pt x="7806" y="33308"/>
                      <a:pt x="7847" y="33246"/>
                      <a:pt x="7868" y="33185"/>
                    </a:cubicBezTo>
                    <a:cubicBezTo>
                      <a:pt x="7909" y="33165"/>
                      <a:pt x="7949" y="33165"/>
                      <a:pt x="7990" y="33144"/>
                    </a:cubicBezTo>
                    <a:cubicBezTo>
                      <a:pt x="8072" y="33042"/>
                      <a:pt x="8174" y="32981"/>
                      <a:pt x="8297" y="32920"/>
                    </a:cubicBezTo>
                    <a:cubicBezTo>
                      <a:pt x="8236" y="32858"/>
                      <a:pt x="8174" y="32797"/>
                      <a:pt x="8133" y="32715"/>
                    </a:cubicBezTo>
                    <a:cubicBezTo>
                      <a:pt x="8052" y="32633"/>
                      <a:pt x="8072" y="32490"/>
                      <a:pt x="8195" y="32429"/>
                    </a:cubicBezTo>
                    <a:cubicBezTo>
                      <a:pt x="8236" y="32409"/>
                      <a:pt x="8276" y="32388"/>
                      <a:pt x="8338" y="32368"/>
                    </a:cubicBezTo>
                    <a:cubicBezTo>
                      <a:pt x="8379" y="32368"/>
                      <a:pt x="8399" y="32347"/>
                      <a:pt x="8440" y="32327"/>
                    </a:cubicBezTo>
                    <a:lnTo>
                      <a:pt x="8562" y="32286"/>
                    </a:lnTo>
                    <a:lnTo>
                      <a:pt x="8706" y="32286"/>
                    </a:lnTo>
                    <a:cubicBezTo>
                      <a:pt x="8787" y="32296"/>
                      <a:pt x="8864" y="32301"/>
                      <a:pt x="8938" y="32301"/>
                    </a:cubicBezTo>
                    <a:cubicBezTo>
                      <a:pt x="9012" y="32301"/>
                      <a:pt x="9084" y="32296"/>
                      <a:pt x="9155" y="32286"/>
                    </a:cubicBezTo>
                    <a:cubicBezTo>
                      <a:pt x="9155" y="32245"/>
                      <a:pt x="9155" y="32204"/>
                      <a:pt x="9175" y="32184"/>
                    </a:cubicBezTo>
                    <a:cubicBezTo>
                      <a:pt x="9257" y="32082"/>
                      <a:pt x="9462" y="32163"/>
                      <a:pt x="9564" y="32082"/>
                    </a:cubicBezTo>
                    <a:lnTo>
                      <a:pt x="9645" y="32184"/>
                    </a:lnTo>
                    <a:cubicBezTo>
                      <a:pt x="9666" y="32102"/>
                      <a:pt x="9707" y="32041"/>
                      <a:pt x="9748" y="31980"/>
                    </a:cubicBezTo>
                    <a:cubicBezTo>
                      <a:pt x="9829" y="31877"/>
                      <a:pt x="9911" y="31796"/>
                      <a:pt x="10034" y="31755"/>
                    </a:cubicBezTo>
                    <a:cubicBezTo>
                      <a:pt x="10094" y="31736"/>
                      <a:pt x="10156" y="31727"/>
                      <a:pt x="10217" y="31727"/>
                    </a:cubicBezTo>
                    <a:cubicBezTo>
                      <a:pt x="10422" y="31727"/>
                      <a:pt x="10618" y="31831"/>
                      <a:pt x="10728" y="32020"/>
                    </a:cubicBezTo>
                    <a:cubicBezTo>
                      <a:pt x="10749" y="32061"/>
                      <a:pt x="10769" y="32102"/>
                      <a:pt x="10769" y="32143"/>
                    </a:cubicBezTo>
                    <a:lnTo>
                      <a:pt x="10810" y="32143"/>
                    </a:lnTo>
                    <a:cubicBezTo>
                      <a:pt x="10854" y="32138"/>
                      <a:pt x="10898" y="32136"/>
                      <a:pt x="10943" y="32136"/>
                    </a:cubicBezTo>
                    <a:cubicBezTo>
                      <a:pt x="11089" y="32136"/>
                      <a:pt x="11242" y="32162"/>
                      <a:pt x="11382" y="32225"/>
                    </a:cubicBezTo>
                    <a:cubicBezTo>
                      <a:pt x="11525" y="32286"/>
                      <a:pt x="11689" y="32347"/>
                      <a:pt x="11852" y="32429"/>
                    </a:cubicBezTo>
                    <a:cubicBezTo>
                      <a:pt x="12077" y="32368"/>
                      <a:pt x="12302" y="32327"/>
                      <a:pt x="12547" y="32327"/>
                    </a:cubicBezTo>
                    <a:cubicBezTo>
                      <a:pt x="12670" y="32327"/>
                      <a:pt x="12792" y="32368"/>
                      <a:pt x="12874" y="32429"/>
                    </a:cubicBezTo>
                    <a:cubicBezTo>
                      <a:pt x="12997" y="32429"/>
                      <a:pt x="13099" y="32388"/>
                      <a:pt x="13221" y="32327"/>
                    </a:cubicBezTo>
                    <a:lnTo>
                      <a:pt x="13324" y="32327"/>
                    </a:lnTo>
                    <a:cubicBezTo>
                      <a:pt x="13405" y="32327"/>
                      <a:pt x="13508" y="32388"/>
                      <a:pt x="13610" y="32409"/>
                    </a:cubicBezTo>
                    <a:cubicBezTo>
                      <a:pt x="13634" y="32415"/>
                      <a:pt x="13658" y="32417"/>
                      <a:pt x="13680" y="32417"/>
                    </a:cubicBezTo>
                    <a:cubicBezTo>
                      <a:pt x="13734" y="32417"/>
                      <a:pt x="13779" y="32403"/>
                      <a:pt x="13794" y="32388"/>
                    </a:cubicBezTo>
                    <a:cubicBezTo>
                      <a:pt x="13916" y="32296"/>
                      <a:pt x="14050" y="32250"/>
                      <a:pt x="14187" y="32250"/>
                    </a:cubicBezTo>
                    <a:cubicBezTo>
                      <a:pt x="14233" y="32250"/>
                      <a:pt x="14279" y="32255"/>
                      <a:pt x="14325" y="32266"/>
                    </a:cubicBezTo>
                    <a:lnTo>
                      <a:pt x="14427" y="32306"/>
                    </a:lnTo>
                    <a:cubicBezTo>
                      <a:pt x="14468" y="32245"/>
                      <a:pt x="14529" y="32204"/>
                      <a:pt x="14591" y="32184"/>
                    </a:cubicBezTo>
                    <a:cubicBezTo>
                      <a:pt x="14591" y="32163"/>
                      <a:pt x="14611" y="32143"/>
                      <a:pt x="14631" y="32123"/>
                    </a:cubicBezTo>
                    <a:cubicBezTo>
                      <a:pt x="14693" y="32041"/>
                      <a:pt x="14631" y="31918"/>
                      <a:pt x="14754" y="31877"/>
                    </a:cubicBezTo>
                    <a:cubicBezTo>
                      <a:pt x="14856" y="31837"/>
                      <a:pt x="14958" y="31796"/>
                      <a:pt x="15061" y="31775"/>
                    </a:cubicBezTo>
                    <a:lnTo>
                      <a:pt x="15061" y="31775"/>
                    </a:lnTo>
                    <a:lnTo>
                      <a:pt x="14999" y="31837"/>
                    </a:lnTo>
                    <a:cubicBezTo>
                      <a:pt x="15061" y="31816"/>
                      <a:pt x="15142" y="31796"/>
                      <a:pt x="15204" y="31796"/>
                    </a:cubicBezTo>
                    <a:cubicBezTo>
                      <a:pt x="15408" y="31796"/>
                      <a:pt x="15490" y="31898"/>
                      <a:pt x="15633" y="31980"/>
                    </a:cubicBezTo>
                    <a:lnTo>
                      <a:pt x="15776" y="31918"/>
                    </a:lnTo>
                    <a:cubicBezTo>
                      <a:pt x="15906" y="31872"/>
                      <a:pt x="16042" y="31849"/>
                      <a:pt x="16177" y="31849"/>
                    </a:cubicBezTo>
                    <a:cubicBezTo>
                      <a:pt x="16403" y="31849"/>
                      <a:pt x="16626" y="31913"/>
                      <a:pt x="16818" y="32041"/>
                    </a:cubicBezTo>
                    <a:cubicBezTo>
                      <a:pt x="17083" y="31959"/>
                      <a:pt x="17349" y="31918"/>
                      <a:pt x="17635" y="31918"/>
                    </a:cubicBezTo>
                    <a:lnTo>
                      <a:pt x="17574" y="31816"/>
                    </a:lnTo>
                    <a:lnTo>
                      <a:pt x="17840" y="31734"/>
                    </a:lnTo>
                    <a:cubicBezTo>
                      <a:pt x="17890" y="31667"/>
                      <a:pt x="17969" y="31627"/>
                      <a:pt x="18053" y="31627"/>
                    </a:cubicBezTo>
                    <a:cubicBezTo>
                      <a:pt x="18070" y="31627"/>
                      <a:pt x="18088" y="31629"/>
                      <a:pt x="18105" y="31632"/>
                    </a:cubicBezTo>
                    <a:cubicBezTo>
                      <a:pt x="18166" y="31591"/>
                      <a:pt x="18207" y="31571"/>
                      <a:pt x="18269" y="31530"/>
                    </a:cubicBezTo>
                    <a:cubicBezTo>
                      <a:pt x="18310" y="31489"/>
                      <a:pt x="18371" y="31469"/>
                      <a:pt x="18432" y="31469"/>
                    </a:cubicBezTo>
                    <a:cubicBezTo>
                      <a:pt x="18432" y="31530"/>
                      <a:pt x="18473" y="31571"/>
                      <a:pt x="18575" y="31591"/>
                    </a:cubicBezTo>
                    <a:cubicBezTo>
                      <a:pt x="18677" y="31550"/>
                      <a:pt x="18780" y="31489"/>
                      <a:pt x="18882" y="31448"/>
                    </a:cubicBezTo>
                    <a:cubicBezTo>
                      <a:pt x="18902" y="31346"/>
                      <a:pt x="19025" y="31305"/>
                      <a:pt x="19106" y="31223"/>
                    </a:cubicBezTo>
                    <a:cubicBezTo>
                      <a:pt x="19127" y="31223"/>
                      <a:pt x="19127" y="31244"/>
                      <a:pt x="19147" y="31244"/>
                    </a:cubicBezTo>
                    <a:cubicBezTo>
                      <a:pt x="19168" y="31264"/>
                      <a:pt x="19209" y="31305"/>
                      <a:pt x="19229" y="31326"/>
                    </a:cubicBezTo>
                    <a:cubicBezTo>
                      <a:pt x="19597" y="31244"/>
                      <a:pt x="19944" y="31162"/>
                      <a:pt x="20312" y="31121"/>
                    </a:cubicBezTo>
                    <a:cubicBezTo>
                      <a:pt x="20762" y="31040"/>
                      <a:pt x="21170" y="30978"/>
                      <a:pt x="21559" y="30937"/>
                    </a:cubicBezTo>
                    <a:cubicBezTo>
                      <a:pt x="21654" y="30858"/>
                      <a:pt x="21773" y="30828"/>
                      <a:pt x="21889" y="30828"/>
                    </a:cubicBezTo>
                    <a:cubicBezTo>
                      <a:pt x="21922" y="30828"/>
                      <a:pt x="21956" y="30831"/>
                      <a:pt x="21988" y="30835"/>
                    </a:cubicBezTo>
                    <a:cubicBezTo>
                      <a:pt x="22029" y="30856"/>
                      <a:pt x="22049" y="30856"/>
                      <a:pt x="22069" y="30876"/>
                    </a:cubicBezTo>
                    <a:cubicBezTo>
                      <a:pt x="22165" y="30870"/>
                      <a:pt x="22259" y="30868"/>
                      <a:pt x="22352" y="30868"/>
                    </a:cubicBezTo>
                    <a:cubicBezTo>
                      <a:pt x="22576" y="30868"/>
                      <a:pt x="22793" y="30882"/>
                      <a:pt x="23009" y="30897"/>
                    </a:cubicBezTo>
                    <a:cubicBezTo>
                      <a:pt x="23071" y="30897"/>
                      <a:pt x="23132" y="30917"/>
                      <a:pt x="23193" y="30958"/>
                    </a:cubicBezTo>
                    <a:cubicBezTo>
                      <a:pt x="23214" y="30937"/>
                      <a:pt x="23234" y="30917"/>
                      <a:pt x="23255" y="30917"/>
                    </a:cubicBezTo>
                    <a:cubicBezTo>
                      <a:pt x="23479" y="30835"/>
                      <a:pt x="23704" y="30733"/>
                      <a:pt x="23949" y="30651"/>
                    </a:cubicBezTo>
                    <a:lnTo>
                      <a:pt x="24133" y="30713"/>
                    </a:lnTo>
                    <a:cubicBezTo>
                      <a:pt x="24200" y="30699"/>
                      <a:pt x="24266" y="30693"/>
                      <a:pt x="24330" y="30693"/>
                    </a:cubicBezTo>
                    <a:cubicBezTo>
                      <a:pt x="24561" y="30693"/>
                      <a:pt x="24775" y="30778"/>
                      <a:pt x="24951" y="30937"/>
                    </a:cubicBezTo>
                    <a:cubicBezTo>
                      <a:pt x="25028" y="30934"/>
                      <a:pt x="25106" y="30932"/>
                      <a:pt x="25183" y="30932"/>
                    </a:cubicBezTo>
                    <a:cubicBezTo>
                      <a:pt x="25596" y="30932"/>
                      <a:pt x="26006" y="30980"/>
                      <a:pt x="26401" y="31101"/>
                    </a:cubicBezTo>
                    <a:cubicBezTo>
                      <a:pt x="26544" y="31121"/>
                      <a:pt x="26667" y="31183"/>
                      <a:pt x="26769" y="31264"/>
                    </a:cubicBezTo>
                    <a:cubicBezTo>
                      <a:pt x="26820" y="31275"/>
                      <a:pt x="26866" y="31280"/>
                      <a:pt x="26912" y="31280"/>
                    </a:cubicBezTo>
                    <a:cubicBezTo>
                      <a:pt x="26958" y="31280"/>
                      <a:pt x="27004" y="31275"/>
                      <a:pt x="27055" y="31264"/>
                    </a:cubicBezTo>
                    <a:cubicBezTo>
                      <a:pt x="27055" y="31244"/>
                      <a:pt x="27055" y="31223"/>
                      <a:pt x="27076" y="31203"/>
                    </a:cubicBezTo>
                    <a:cubicBezTo>
                      <a:pt x="27117" y="31223"/>
                      <a:pt x="27157" y="31244"/>
                      <a:pt x="27198" y="31264"/>
                    </a:cubicBezTo>
                    <a:cubicBezTo>
                      <a:pt x="27280" y="31285"/>
                      <a:pt x="27341" y="31305"/>
                      <a:pt x="27423" y="31326"/>
                    </a:cubicBezTo>
                    <a:cubicBezTo>
                      <a:pt x="27484" y="31305"/>
                      <a:pt x="27566" y="31285"/>
                      <a:pt x="27648" y="31285"/>
                    </a:cubicBezTo>
                    <a:cubicBezTo>
                      <a:pt x="27679" y="31315"/>
                      <a:pt x="27725" y="31331"/>
                      <a:pt x="27770" y="31331"/>
                    </a:cubicBezTo>
                    <a:cubicBezTo>
                      <a:pt x="27816" y="31331"/>
                      <a:pt x="27862" y="31315"/>
                      <a:pt x="27893" y="31285"/>
                    </a:cubicBezTo>
                    <a:lnTo>
                      <a:pt x="27954" y="31285"/>
                    </a:lnTo>
                    <a:cubicBezTo>
                      <a:pt x="28138" y="31244"/>
                      <a:pt x="28322" y="31183"/>
                      <a:pt x="28506" y="31121"/>
                    </a:cubicBezTo>
                    <a:cubicBezTo>
                      <a:pt x="28465" y="30917"/>
                      <a:pt x="28751" y="30999"/>
                      <a:pt x="28874" y="30958"/>
                    </a:cubicBezTo>
                    <a:cubicBezTo>
                      <a:pt x="28925" y="30978"/>
                      <a:pt x="28976" y="30989"/>
                      <a:pt x="29027" y="30989"/>
                    </a:cubicBezTo>
                    <a:cubicBezTo>
                      <a:pt x="29078" y="30989"/>
                      <a:pt x="29129" y="30978"/>
                      <a:pt x="29180" y="30958"/>
                    </a:cubicBezTo>
                    <a:cubicBezTo>
                      <a:pt x="29283" y="30897"/>
                      <a:pt x="29405" y="30856"/>
                      <a:pt x="29426" y="30733"/>
                    </a:cubicBezTo>
                    <a:cubicBezTo>
                      <a:pt x="29485" y="30532"/>
                      <a:pt x="29510" y="30447"/>
                      <a:pt x="29615" y="30447"/>
                    </a:cubicBezTo>
                    <a:cubicBezTo>
                      <a:pt x="29692" y="30447"/>
                      <a:pt x="29812" y="30492"/>
                      <a:pt x="30018" y="30570"/>
                    </a:cubicBezTo>
                    <a:cubicBezTo>
                      <a:pt x="30039" y="30570"/>
                      <a:pt x="30080" y="30610"/>
                      <a:pt x="30100" y="30610"/>
                    </a:cubicBezTo>
                    <a:cubicBezTo>
                      <a:pt x="30100" y="30610"/>
                      <a:pt x="30223" y="30590"/>
                      <a:pt x="30223" y="30570"/>
                    </a:cubicBezTo>
                    <a:cubicBezTo>
                      <a:pt x="30223" y="30488"/>
                      <a:pt x="30304" y="30447"/>
                      <a:pt x="30427" y="30427"/>
                    </a:cubicBezTo>
                    <a:lnTo>
                      <a:pt x="30427" y="30427"/>
                    </a:lnTo>
                    <a:cubicBezTo>
                      <a:pt x="30406" y="30447"/>
                      <a:pt x="30406" y="30467"/>
                      <a:pt x="30386" y="30488"/>
                    </a:cubicBezTo>
                    <a:cubicBezTo>
                      <a:pt x="30366" y="30529"/>
                      <a:pt x="30325" y="30570"/>
                      <a:pt x="30406" y="30610"/>
                    </a:cubicBezTo>
                    <a:cubicBezTo>
                      <a:pt x="30454" y="30646"/>
                      <a:pt x="30501" y="30668"/>
                      <a:pt x="30545" y="30668"/>
                    </a:cubicBezTo>
                    <a:cubicBezTo>
                      <a:pt x="30576" y="30668"/>
                      <a:pt x="30606" y="30657"/>
                      <a:pt x="30631" y="30631"/>
                    </a:cubicBezTo>
                    <a:cubicBezTo>
                      <a:pt x="30774" y="30570"/>
                      <a:pt x="30917" y="30508"/>
                      <a:pt x="31081" y="30488"/>
                    </a:cubicBezTo>
                    <a:cubicBezTo>
                      <a:pt x="31122" y="30324"/>
                      <a:pt x="31326" y="30304"/>
                      <a:pt x="31530" y="30284"/>
                    </a:cubicBezTo>
                    <a:cubicBezTo>
                      <a:pt x="31633" y="30284"/>
                      <a:pt x="31714" y="30243"/>
                      <a:pt x="31755" y="30181"/>
                    </a:cubicBezTo>
                    <a:cubicBezTo>
                      <a:pt x="31816" y="30100"/>
                      <a:pt x="31919" y="30059"/>
                      <a:pt x="32000" y="30059"/>
                    </a:cubicBezTo>
                    <a:cubicBezTo>
                      <a:pt x="32184" y="30059"/>
                      <a:pt x="32348" y="30038"/>
                      <a:pt x="32532" y="30038"/>
                    </a:cubicBezTo>
                    <a:cubicBezTo>
                      <a:pt x="32550" y="30038"/>
                      <a:pt x="32561" y="30038"/>
                      <a:pt x="32567" y="30037"/>
                    </a:cubicBezTo>
                    <a:lnTo>
                      <a:pt x="32567" y="30037"/>
                    </a:lnTo>
                    <a:cubicBezTo>
                      <a:pt x="32561" y="30041"/>
                      <a:pt x="32557" y="30052"/>
                      <a:pt x="32593" y="30079"/>
                    </a:cubicBezTo>
                    <a:cubicBezTo>
                      <a:pt x="32612" y="30098"/>
                      <a:pt x="32613" y="30152"/>
                      <a:pt x="32597" y="30176"/>
                    </a:cubicBezTo>
                    <a:lnTo>
                      <a:pt x="32597" y="30176"/>
                    </a:lnTo>
                    <a:cubicBezTo>
                      <a:pt x="32911" y="30142"/>
                      <a:pt x="33245" y="30158"/>
                      <a:pt x="33635" y="30100"/>
                    </a:cubicBezTo>
                    <a:cubicBezTo>
                      <a:pt x="33778" y="30079"/>
                      <a:pt x="33921" y="30059"/>
                      <a:pt x="34044" y="30038"/>
                    </a:cubicBezTo>
                    <a:lnTo>
                      <a:pt x="34207" y="29997"/>
                    </a:lnTo>
                    <a:cubicBezTo>
                      <a:pt x="34289" y="29957"/>
                      <a:pt x="34371" y="29895"/>
                      <a:pt x="34452" y="29854"/>
                    </a:cubicBezTo>
                    <a:lnTo>
                      <a:pt x="34595" y="29854"/>
                    </a:lnTo>
                    <a:cubicBezTo>
                      <a:pt x="34616" y="29875"/>
                      <a:pt x="34636" y="29895"/>
                      <a:pt x="34636" y="29916"/>
                    </a:cubicBezTo>
                    <a:cubicBezTo>
                      <a:pt x="34841" y="29875"/>
                      <a:pt x="35065" y="29854"/>
                      <a:pt x="35270" y="29814"/>
                    </a:cubicBezTo>
                    <a:cubicBezTo>
                      <a:pt x="35678" y="29732"/>
                      <a:pt x="36087" y="29630"/>
                      <a:pt x="36475" y="29568"/>
                    </a:cubicBezTo>
                    <a:cubicBezTo>
                      <a:pt x="36530" y="29546"/>
                      <a:pt x="36585" y="29536"/>
                      <a:pt x="36638" y="29536"/>
                    </a:cubicBezTo>
                    <a:cubicBezTo>
                      <a:pt x="36782" y="29536"/>
                      <a:pt x="36911" y="29612"/>
                      <a:pt x="36986" y="29732"/>
                    </a:cubicBezTo>
                    <a:cubicBezTo>
                      <a:pt x="37088" y="29691"/>
                      <a:pt x="37191" y="29650"/>
                      <a:pt x="37293" y="29609"/>
                    </a:cubicBezTo>
                    <a:lnTo>
                      <a:pt x="37293" y="29548"/>
                    </a:lnTo>
                    <a:cubicBezTo>
                      <a:pt x="37334" y="29507"/>
                      <a:pt x="37395" y="29487"/>
                      <a:pt x="37456" y="29466"/>
                    </a:cubicBezTo>
                    <a:cubicBezTo>
                      <a:pt x="37783" y="29384"/>
                      <a:pt x="38069" y="29241"/>
                      <a:pt x="38396" y="29180"/>
                    </a:cubicBezTo>
                    <a:cubicBezTo>
                      <a:pt x="38407" y="29177"/>
                      <a:pt x="38420" y="29176"/>
                      <a:pt x="38434" y="29176"/>
                    </a:cubicBezTo>
                    <a:cubicBezTo>
                      <a:pt x="38524" y="29176"/>
                      <a:pt x="38662" y="29229"/>
                      <a:pt x="38662" y="29282"/>
                    </a:cubicBezTo>
                    <a:cubicBezTo>
                      <a:pt x="38662" y="29344"/>
                      <a:pt x="38682" y="29466"/>
                      <a:pt x="38703" y="29548"/>
                    </a:cubicBezTo>
                    <a:lnTo>
                      <a:pt x="38744" y="29548"/>
                    </a:lnTo>
                    <a:lnTo>
                      <a:pt x="39173" y="29752"/>
                    </a:lnTo>
                    <a:lnTo>
                      <a:pt x="39336" y="29732"/>
                    </a:lnTo>
                    <a:cubicBezTo>
                      <a:pt x="39543" y="29549"/>
                      <a:pt x="39808" y="29454"/>
                      <a:pt x="40075" y="29454"/>
                    </a:cubicBezTo>
                    <a:cubicBezTo>
                      <a:pt x="40256" y="29454"/>
                      <a:pt x="40438" y="29498"/>
                      <a:pt x="40603" y="29589"/>
                    </a:cubicBezTo>
                    <a:lnTo>
                      <a:pt x="40930" y="29630"/>
                    </a:lnTo>
                    <a:lnTo>
                      <a:pt x="40930" y="82"/>
                    </a:lnTo>
                    <a:lnTo>
                      <a:pt x="40869" y="102"/>
                    </a:lnTo>
                    <a:cubicBezTo>
                      <a:pt x="40828" y="102"/>
                      <a:pt x="40787" y="101"/>
                      <a:pt x="40747" y="101"/>
                    </a:cubicBezTo>
                    <a:cubicBezTo>
                      <a:pt x="40647" y="101"/>
                      <a:pt x="40553" y="111"/>
                      <a:pt x="40480" y="184"/>
                    </a:cubicBezTo>
                    <a:cubicBezTo>
                      <a:pt x="40445" y="208"/>
                      <a:pt x="40409" y="218"/>
                      <a:pt x="40369" y="218"/>
                    </a:cubicBezTo>
                    <a:cubicBezTo>
                      <a:pt x="40340" y="218"/>
                      <a:pt x="40310" y="213"/>
                      <a:pt x="40276" y="205"/>
                    </a:cubicBezTo>
                    <a:cubicBezTo>
                      <a:pt x="40113" y="184"/>
                      <a:pt x="39970" y="102"/>
                      <a:pt x="39867" y="0"/>
                    </a:cubicBez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1509;p37"/>
            <p:cNvSpPr/>
            <p:nvPr/>
          </p:nvSpPr>
          <p:spPr>
            <a:xfrm>
              <a:off x="424909" y="53950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2" descr="TAPDOC4_0014"/>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bwMode="auto">
          <a:xfrm>
            <a:off x="7579841" y="4053094"/>
            <a:ext cx="3899767" cy="256734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071701" y="-2132652"/>
            <a:ext cx="3506336" cy="5001491"/>
          </a:xfrm>
          <a:prstGeom prst="rect">
            <a:avLst/>
          </a:prstGeom>
        </p:spPr>
      </p:pic>
      <p:sp>
        <p:nvSpPr>
          <p:cNvPr id="10" name="TextBox 9"/>
          <p:cNvSpPr txBox="1"/>
          <p:nvPr/>
        </p:nvSpPr>
        <p:spPr>
          <a:xfrm>
            <a:off x="1153974" y="1022000"/>
            <a:ext cx="5380228" cy="3139321"/>
          </a:xfrm>
          <a:prstGeom prst="rect">
            <a:avLst/>
          </a:prstGeom>
          <a:noFill/>
        </p:spPr>
        <p:txBody>
          <a:bodyPr wrap="square" rtlCol="0">
            <a:spAutoFit/>
          </a:bodyPr>
          <a:lstStyle/>
          <a:p>
            <a:pPr algn="just"/>
            <a:r>
              <a:rPr lang="en-US" sz="4000" b="1">
                <a:latin typeface="UTM Aptima" panose="02040603050506020204" pitchFamily="18" charset="0"/>
                <a:cs typeface="Times New Roman" pitchFamily="18" charset="0"/>
              </a:rPr>
              <a:t>     </a:t>
            </a:r>
            <a:r>
              <a:rPr lang="en-US" sz="6000" b="1">
                <a:solidFill>
                  <a:schemeClr val="accent2">
                    <a:lumMod val="75000"/>
                  </a:schemeClr>
                </a:solidFill>
                <a:latin typeface="UTM Alexander" panose="02040603050506020204" pitchFamily="18" charset="0"/>
                <a:cs typeface="Times New Roman" pitchFamily="18" charset="0"/>
              </a:rPr>
              <a:t>Em học tập được điều gì từ Bác Hồ?</a:t>
            </a:r>
          </a:p>
          <a:p>
            <a:endParaRPr lang="en-US"/>
          </a:p>
        </p:txBody>
      </p:sp>
      <p:sp>
        <p:nvSpPr>
          <p:cNvPr id="11" name="圆角矩形 6">
            <a:extLst>
              <a:ext uri="{FF2B5EF4-FFF2-40B4-BE49-F238E27FC236}">
                <a16:creationId xmlns:a16="http://schemas.microsoft.com/office/drawing/2014/main" id="{2EF3CA98-8379-4B98-8B61-FD4B56B8FD8F}"/>
              </a:ext>
            </a:extLst>
          </p:cNvPr>
          <p:cNvSpPr/>
          <p:nvPr/>
        </p:nvSpPr>
        <p:spPr>
          <a:xfrm flipH="1">
            <a:off x="6720175" y="3529189"/>
            <a:ext cx="1065617" cy="1047810"/>
          </a:xfrm>
          <a:prstGeom prst="roundRect">
            <a:avLst>
              <a:gd name="adj" fmla="val 16667"/>
            </a:avLst>
          </a:prstGeom>
          <a:blipFill>
            <a:blip r:embed="rId5" cstate="screen">
              <a:extLst>
                <a:ext uri="{28A0092B-C50C-407E-A947-70E740481C1C}">
                  <a14:useLocalDpi xmlns:a14="http://schemas.microsoft.com/office/drawing/2010/main"/>
                </a:ext>
              </a:extLst>
            </a:blip>
            <a:stretch>
              <a:fillRect/>
            </a:stretch>
          </a:blipFill>
          <a:ln w="9525">
            <a:noFill/>
          </a:ln>
        </p:spPr>
        <p:txBody>
          <a:bodyPr anchor="ctr"/>
          <a:lstStyle/>
          <a:p>
            <a:pPr lvl="0" algn="ctr" eaLnBrk="1" hangingPunct="1"/>
            <a:endParaRPr lang="zh-CN" altLang="en-US" sz="1013" dirty="0">
              <a:solidFill>
                <a:srgbClr val="FFFFFF"/>
              </a:solidFill>
              <a:cs typeface="+mn-ea"/>
              <a:sym typeface="+mn-lt"/>
            </a:endParaRPr>
          </a:p>
        </p:txBody>
      </p:sp>
      <p:sp>
        <p:nvSpPr>
          <p:cNvPr id="12" name="圆角矩形 6">
            <a:extLst>
              <a:ext uri="{FF2B5EF4-FFF2-40B4-BE49-F238E27FC236}">
                <a16:creationId xmlns:a16="http://schemas.microsoft.com/office/drawing/2014/main" id="{2EF3CA98-8379-4B98-8B61-FD4B56B8FD8F}"/>
              </a:ext>
            </a:extLst>
          </p:cNvPr>
          <p:cNvSpPr/>
          <p:nvPr/>
        </p:nvSpPr>
        <p:spPr>
          <a:xfrm flipH="1">
            <a:off x="-510508" y="-357147"/>
            <a:ext cx="1065617" cy="1047810"/>
          </a:xfrm>
          <a:prstGeom prst="roundRect">
            <a:avLst>
              <a:gd name="adj" fmla="val 16667"/>
            </a:avLst>
          </a:prstGeom>
          <a:blipFill>
            <a:blip r:embed="rId5" cstate="screen">
              <a:extLst>
                <a:ext uri="{28A0092B-C50C-407E-A947-70E740481C1C}">
                  <a14:useLocalDpi xmlns:a14="http://schemas.microsoft.com/office/drawing/2010/main"/>
                </a:ext>
              </a:extLst>
            </a:blip>
            <a:stretch>
              <a:fillRect/>
            </a:stretch>
          </a:blipFill>
          <a:ln w="9525">
            <a:noFill/>
          </a:ln>
        </p:spPr>
        <p:txBody>
          <a:bodyPr anchor="ctr"/>
          <a:lstStyle/>
          <a:p>
            <a:pPr lvl="0" algn="ctr" eaLnBrk="1" hangingPunct="1"/>
            <a:endParaRPr lang="zh-CN" altLang="en-US" sz="1013" dirty="0">
              <a:solidFill>
                <a:srgbClr val="FFFFFF"/>
              </a:solidFill>
              <a:cs typeface="+mn-ea"/>
              <a:sym typeface="+mn-lt"/>
            </a:endParaRPr>
          </a:p>
        </p:txBody>
      </p:sp>
      <p:pic>
        <p:nvPicPr>
          <p:cNvPr id="13" name="Picture 2" descr="Mẩu chuyện 1: Bài học về giản dị và tiết kiệ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36576">
            <a:off x="7392502" y="678009"/>
            <a:ext cx="3830825" cy="30422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2" descr="Chủ tịch Hồ Chí Minh: Một tình yêu bao la với nhân dân Việt Na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24338" y="4422426"/>
            <a:ext cx="3228646" cy="235899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520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Horizontal)">
                                      <p:cBhvr>
                                        <p:cTn id="28" dur="500"/>
                                        <p:tgtEl>
                                          <p:spTgt spid="10"/>
                                        </p:tgtEl>
                                      </p:cBhvr>
                                    </p:animEffect>
                                  </p:childTnLst>
                                </p:cTn>
                              </p:par>
                              <p:par>
                                <p:cTn id="29" presetID="6" presetClass="entr" presetSubtype="16"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circle(in)">
                                      <p:cBhvr>
                                        <p:cTn id="31"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634;p42"/>
          <p:cNvGrpSpPr/>
          <p:nvPr/>
        </p:nvGrpSpPr>
        <p:grpSpPr>
          <a:xfrm rot="5400000">
            <a:off x="4555390" y="-1739473"/>
            <a:ext cx="5493431" cy="10929516"/>
            <a:chOff x="5035473" y="631466"/>
            <a:chExt cx="4113139" cy="3775219"/>
          </a:xfrm>
        </p:grpSpPr>
        <p:sp>
          <p:nvSpPr>
            <p:cNvPr id="3" name="Google Shape;1635;p42"/>
            <p:cNvSpPr/>
            <p:nvPr/>
          </p:nvSpPr>
          <p:spPr>
            <a:xfrm>
              <a:off x="5035473" y="988618"/>
              <a:ext cx="4113139" cy="3418067"/>
            </a:xfrm>
            <a:custGeom>
              <a:avLst/>
              <a:gdLst/>
              <a:ahLst/>
              <a:cxnLst/>
              <a:rect l="l" t="t" r="r" b="b"/>
              <a:pathLst>
                <a:path w="40991" h="34064" extrusionOk="0">
                  <a:moveTo>
                    <a:pt x="40398" y="0"/>
                  </a:moveTo>
                  <a:lnTo>
                    <a:pt x="33941" y="1104"/>
                  </a:lnTo>
                  <a:lnTo>
                    <a:pt x="0" y="1104"/>
                  </a:lnTo>
                  <a:lnTo>
                    <a:pt x="0" y="2779"/>
                  </a:lnTo>
                  <a:lnTo>
                    <a:pt x="1717" y="3025"/>
                  </a:lnTo>
                  <a:cubicBezTo>
                    <a:pt x="1871" y="2657"/>
                    <a:pt x="2189" y="2490"/>
                    <a:pt x="2507" y="2490"/>
                  </a:cubicBezTo>
                  <a:cubicBezTo>
                    <a:pt x="2950" y="2490"/>
                    <a:pt x="3392" y="2813"/>
                    <a:pt x="3392" y="3372"/>
                  </a:cubicBezTo>
                  <a:cubicBezTo>
                    <a:pt x="3392" y="3917"/>
                    <a:pt x="2953" y="4235"/>
                    <a:pt x="2511" y="4235"/>
                  </a:cubicBezTo>
                  <a:cubicBezTo>
                    <a:pt x="2192" y="4235"/>
                    <a:pt x="1871" y="4068"/>
                    <a:pt x="1717" y="3699"/>
                  </a:cubicBezTo>
                  <a:lnTo>
                    <a:pt x="0" y="4210"/>
                  </a:lnTo>
                  <a:lnTo>
                    <a:pt x="0" y="6192"/>
                  </a:lnTo>
                  <a:lnTo>
                    <a:pt x="1717" y="6192"/>
                  </a:lnTo>
                  <a:cubicBezTo>
                    <a:pt x="1872" y="5813"/>
                    <a:pt x="2194" y="5641"/>
                    <a:pt x="2515" y="5641"/>
                  </a:cubicBezTo>
                  <a:cubicBezTo>
                    <a:pt x="2955" y="5641"/>
                    <a:pt x="3392" y="5964"/>
                    <a:pt x="3392" y="6519"/>
                  </a:cubicBezTo>
                  <a:cubicBezTo>
                    <a:pt x="3392" y="7064"/>
                    <a:pt x="2953" y="7382"/>
                    <a:pt x="2511" y="7382"/>
                  </a:cubicBezTo>
                  <a:cubicBezTo>
                    <a:pt x="2192" y="7382"/>
                    <a:pt x="1871" y="7215"/>
                    <a:pt x="1717" y="6846"/>
                  </a:cubicBezTo>
                  <a:lnTo>
                    <a:pt x="0" y="6846"/>
                  </a:lnTo>
                  <a:lnTo>
                    <a:pt x="0" y="9318"/>
                  </a:lnTo>
                  <a:lnTo>
                    <a:pt x="1717" y="9318"/>
                  </a:lnTo>
                  <a:cubicBezTo>
                    <a:pt x="1871" y="8951"/>
                    <a:pt x="2189" y="8784"/>
                    <a:pt x="2507" y="8784"/>
                  </a:cubicBezTo>
                  <a:cubicBezTo>
                    <a:pt x="2950" y="8784"/>
                    <a:pt x="3392" y="9107"/>
                    <a:pt x="3392" y="9666"/>
                  </a:cubicBezTo>
                  <a:cubicBezTo>
                    <a:pt x="3392" y="10211"/>
                    <a:pt x="2953" y="10529"/>
                    <a:pt x="2511" y="10529"/>
                  </a:cubicBezTo>
                  <a:cubicBezTo>
                    <a:pt x="2192" y="10529"/>
                    <a:pt x="1871" y="10362"/>
                    <a:pt x="1717" y="9993"/>
                  </a:cubicBezTo>
                  <a:lnTo>
                    <a:pt x="0" y="9993"/>
                  </a:lnTo>
                  <a:lnTo>
                    <a:pt x="0" y="12465"/>
                  </a:lnTo>
                  <a:lnTo>
                    <a:pt x="1717" y="12465"/>
                  </a:lnTo>
                  <a:cubicBezTo>
                    <a:pt x="1871" y="12098"/>
                    <a:pt x="2189" y="11930"/>
                    <a:pt x="2507" y="11930"/>
                  </a:cubicBezTo>
                  <a:cubicBezTo>
                    <a:pt x="2950" y="11930"/>
                    <a:pt x="3392" y="12254"/>
                    <a:pt x="3392" y="12813"/>
                  </a:cubicBezTo>
                  <a:cubicBezTo>
                    <a:pt x="3392" y="13358"/>
                    <a:pt x="2953" y="13676"/>
                    <a:pt x="2511" y="13676"/>
                  </a:cubicBezTo>
                  <a:cubicBezTo>
                    <a:pt x="2192" y="13676"/>
                    <a:pt x="1871" y="13509"/>
                    <a:pt x="1717" y="13140"/>
                  </a:cubicBezTo>
                  <a:lnTo>
                    <a:pt x="0" y="13140"/>
                  </a:lnTo>
                  <a:lnTo>
                    <a:pt x="0" y="15101"/>
                  </a:lnTo>
                  <a:lnTo>
                    <a:pt x="1717" y="15612"/>
                  </a:lnTo>
                  <a:cubicBezTo>
                    <a:pt x="1871" y="15245"/>
                    <a:pt x="2189" y="15077"/>
                    <a:pt x="2507" y="15077"/>
                  </a:cubicBezTo>
                  <a:cubicBezTo>
                    <a:pt x="2950" y="15077"/>
                    <a:pt x="3392" y="15401"/>
                    <a:pt x="3392" y="15959"/>
                  </a:cubicBezTo>
                  <a:cubicBezTo>
                    <a:pt x="3392" y="16504"/>
                    <a:pt x="2953" y="16823"/>
                    <a:pt x="2511" y="16823"/>
                  </a:cubicBezTo>
                  <a:cubicBezTo>
                    <a:pt x="2192" y="16823"/>
                    <a:pt x="1871" y="16656"/>
                    <a:pt x="1717" y="16286"/>
                  </a:cubicBezTo>
                  <a:lnTo>
                    <a:pt x="0" y="16552"/>
                  </a:lnTo>
                  <a:lnTo>
                    <a:pt x="0" y="18759"/>
                  </a:lnTo>
                  <a:lnTo>
                    <a:pt x="1717" y="18759"/>
                  </a:lnTo>
                  <a:cubicBezTo>
                    <a:pt x="1871" y="18391"/>
                    <a:pt x="2189" y="18224"/>
                    <a:pt x="2507" y="18224"/>
                  </a:cubicBezTo>
                  <a:cubicBezTo>
                    <a:pt x="2950" y="18224"/>
                    <a:pt x="3392" y="18548"/>
                    <a:pt x="3392" y="19106"/>
                  </a:cubicBezTo>
                  <a:cubicBezTo>
                    <a:pt x="3392" y="19651"/>
                    <a:pt x="2953" y="19970"/>
                    <a:pt x="2511" y="19970"/>
                  </a:cubicBezTo>
                  <a:cubicBezTo>
                    <a:pt x="2192" y="19970"/>
                    <a:pt x="1871" y="19802"/>
                    <a:pt x="1717" y="19433"/>
                  </a:cubicBezTo>
                  <a:lnTo>
                    <a:pt x="0" y="19433"/>
                  </a:lnTo>
                  <a:lnTo>
                    <a:pt x="0" y="21906"/>
                  </a:lnTo>
                  <a:lnTo>
                    <a:pt x="1717" y="21906"/>
                  </a:lnTo>
                  <a:cubicBezTo>
                    <a:pt x="1871" y="21537"/>
                    <a:pt x="2192" y="21369"/>
                    <a:pt x="2511" y="21369"/>
                  </a:cubicBezTo>
                  <a:cubicBezTo>
                    <a:pt x="2953" y="21369"/>
                    <a:pt x="3392" y="21688"/>
                    <a:pt x="3392" y="22233"/>
                  </a:cubicBezTo>
                  <a:cubicBezTo>
                    <a:pt x="3392" y="22791"/>
                    <a:pt x="2950" y="23115"/>
                    <a:pt x="2507" y="23115"/>
                  </a:cubicBezTo>
                  <a:cubicBezTo>
                    <a:pt x="2189" y="23115"/>
                    <a:pt x="1871" y="22948"/>
                    <a:pt x="1717" y="22580"/>
                  </a:cubicBezTo>
                  <a:lnTo>
                    <a:pt x="0" y="22580"/>
                  </a:lnTo>
                  <a:lnTo>
                    <a:pt x="0" y="24542"/>
                  </a:lnTo>
                  <a:lnTo>
                    <a:pt x="1717" y="25053"/>
                  </a:lnTo>
                  <a:cubicBezTo>
                    <a:pt x="1871" y="24683"/>
                    <a:pt x="2192" y="24516"/>
                    <a:pt x="2511" y="24516"/>
                  </a:cubicBezTo>
                  <a:cubicBezTo>
                    <a:pt x="2953" y="24516"/>
                    <a:pt x="3392" y="24835"/>
                    <a:pt x="3392" y="25380"/>
                  </a:cubicBezTo>
                  <a:cubicBezTo>
                    <a:pt x="3392" y="25938"/>
                    <a:pt x="2950" y="26262"/>
                    <a:pt x="2507" y="26262"/>
                  </a:cubicBezTo>
                  <a:cubicBezTo>
                    <a:pt x="2189" y="26262"/>
                    <a:pt x="1871" y="26094"/>
                    <a:pt x="1717" y="25727"/>
                  </a:cubicBezTo>
                  <a:lnTo>
                    <a:pt x="0" y="26238"/>
                  </a:lnTo>
                  <a:lnTo>
                    <a:pt x="0" y="28199"/>
                  </a:lnTo>
                  <a:lnTo>
                    <a:pt x="1717" y="28199"/>
                  </a:lnTo>
                  <a:cubicBezTo>
                    <a:pt x="1871" y="27830"/>
                    <a:pt x="2192" y="27663"/>
                    <a:pt x="2511" y="27663"/>
                  </a:cubicBezTo>
                  <a:cubicBezTo>
                    <a:pt x="2953" y="27663"/>
                    <a:pt x="3392" y="27981"/>
                    <a:pt x="3392" y="28526"/>
                  </a:cubicBezTo>
                  <a:cubicBezTo>
                    <a:pt x="3392" y="29085"/>
                    <a:pt x="2950" y="29409"/>
                    <a:pt x="2507" y="29409"/>
                  </a:cubicBezTo>
                  <a:cubicBezTo>
                    <a:pt x="2189" y="29409"/>
                    <a:pt x="1871" y="29241"/>
                    <a:pt x="1717" y="28874"/>
                  </a:cubicBezTo>
                  <a:lnTo>
                    <a:pt x="0" y="28874"/>
                  </a:lnTo>
                  <a:lnTo>
                    <a:pt x="0" y="31081"/>
                  </a:lnTo>
                  <a:lnTo>
                    <a:pt x="1717" y="31346"/>
                  </a:lnTo>
                  <a:cubicBezTo>
                    <a:pt x="1872" y="30974"/>
                    <a:pt x="2197" y="30804"/>
                    <a:pt x="2519" y="30804"/>
                  </a:cubicBezTo>
                  <a:cubicBezTo>
                    <a:pt x="2958" y="30804"/>
                    <a:pt x="3392" y="31120"/>
                    <a:pt x="3392" y="31673"/>
                  </a:cubicBezTo>
                  <a:cubicBezTo>
                    <a:pt x="3392" y="32232"/>
                    <a:pt x="2950" y="32555"/>
                    <a:pt x="2507" y="32555"/>
                  </a:cubicBezTo>
                  <a:cubicBezTo>
                    <a:pt x="2189" y="32555"/>
                    <a:pt x="1871" y="32388"/>
                    <a:pt x="1717" y="32021"/>
                  </a:cubicBezTo>
                  <a:lnTo>
                    <a:pt x="0" y="32266"/>
                  </a:lnTo>
                  <a:lnTo>
                    <a:pt x="0" y="34064"/>
                  </a:lnTo>
                  <a:lnTo>
                    <a:pt x="40991" y="34064"/>
                  </a:lnTo>
                  <a:lnTo>
                    <a:pt x="40991" y="8011"/>
                  </a:lnTo>
                  <a:lnTo>
                    <a:pt x="40398" y="0"/>
                  </a:lnTo>
                  <a:close/>
                </a:path>
              </a:pathLst>
            </a:custGeom>
            <a:solidFill>
              <a:srgbClr val="FBF5D1"/>
            </a:solidFill>
            <a:ln>
              <a:noFill/>
            </a:ln>
            <a:effectLst>
              <a:outerShdw blurRad="228600" dist="76200" dir="3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636;p42"/>
            <p:cNvSpPr/>
            <p:nvPr/>
          </p:nvSpPr>
          <p:spPr>
            <a:xfrm rot="3351706">
              <a:off x="8298082" y="818810"/>
              <a:ext cx="1017584" cy="642895"/>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6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 name="图片 7" descr="图片包含 动物, 软体动物&#10;&#10;已生成高可信度的说明">
            <a:extLst>
              <a:ext uri="{FF2B5EF4-FFF2-40B4-BE49-F238E27FC236}">
                <a16:creationId xmlns:a16="http://schemas.microsoft.com/office/drawing/2014/main" id="{D1AC5483-2910-4CC1-AAD3-ACD69D2BE62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V="1">
            <a:off x="0" y="23157"/>
            <a:ext cx="12192000" cy="952500"/>
          </a:xfrm>
          <a:prstGeom prst="rect">
            <a:avLst/>
          </a:prstGeom>
        </p:spPr>
      </p:pic>
      <p:grpSp>
        <p:nvGrpSpPr>
          <p:cNvPr id="14" name="Google Shape;1597;p40"/>
          <p:cNvGrpSpPr/>
          <p:nvPr/>
        </p:nvGrpSpPr>
        <p:grpSpPr>
          <a:xfrm rot="16185711">
            <a:off x="-254894" y="2097900"/>
            <a:ext cx="3473622" cy="2373812"/>
            <a:chOff x="3861575" y="518800"/>
            <a:chExt cx="1025325" cy="342650"/>
          </a:xfrm>
        </p:grpSpPr>
        <p:sp>
          <p:nvSpPr>
            <p:cNvPr id="16" name="Google Shape;1598;p40"/>
            <p:cNvSpPr/>
            <p:nvPr/>
          </p:nvSpPr>
          <p:spPr>
            <a:xfrm>
              <a:off x="3861575" y="535150"/>
              <a:ext cx="1022750" cy="326300"/>
            </a:xfrm>
            <a:custGeom>
              <a:avLst/>
              <a:gdLst/>
              <a:ahLst/>
              <a:cxnLst/>
              <a:rect l="l" t="t" r="r" b="b"/>
              <a:pathLst>
                <a:path w="40910" h="13052" extrusionOk="0">
                  <a:moveTo>
                    <a:pt x="1" y="0"/>
                  </a:moveTo>
                  <a:lnTo>
                    <a:pt x="1" y="12220"/>
                  </a:lnTo>
                  <a:cubicBezTo>
                    <a:pt x="38" y="12209"/>
                    <a:pt x="76" y="12204"/>
                    <a:pt x="114" y="12204"/>
                  </a:cubicBezTo>
                  <a:cubicBezTo>
                    <a:pt x="224" y="12204"/>
                    <a:pt x="334" y="12246"/>
                    <a:pt x="410" y="12322"/>
                  </a:cubicBezTo>
                  <a:cubicBezTo>
                    <a:pt x="450" y="12363"/>
                    <a:pt x="471" y="12404"/>
                    <a:pt x="532" y="12445"/>
                  </a:cubicBezTo>
                  <a:cubicBezTo>
                    <a:pt x="553" y="12465"/>
                    <a:pt x="573" y="12486"/>
                    <a:pt x="593" y="12486"/>
                  </a:cubicBezTo>
                  <a:cubicBezTo>
                    <a:pt x="696" y="12506"/>
                    <a:pt x="777" y="12547"/>
                    <a:pt x="839" y="12608"/>
                  </a:cubicBezTo>
                  <a:cubicBezTo>
                    <a:pt x="851" y="12632"/>
                    <a:pt x="870" y="12642"/>
                    <a:pt x="891" y="12642"/>
                  </a:cubicBezTo>
                  <a:cubicBezTo>
                    <a:pt x="907" y="12642"/>
                    <a:pt x="924" y="12637"/>
                    <a:pt x="941" y="12629"/>
                  </a:cubicBezTo>
                  <a:cubicBezTo>
                    <a:pt x="1002" y="12629"/>
                    <a:pt x="1043" y="12608"/>
                    <a:pt x="1084" y="12567"/>
                  </a:cubicBezTo>
                  <a:cubicBezTo>
                    <a:pt x="1125" y="12567"/>
                    <a:pt x="1145" y="12547"/>
                    <a:pt x="1145" y="12506"/>
                  </a:cubicBezTo>
                  <a:cubicBezTo>
                    <a:pt x="1177" y="12525"/>
                    <a:pt x="1207" y="12530"/>
                    <a:pt x="1236" y="12530"/>
                  </a:cubicBezTo>
                  <a:cubicBezTo>
                    <a:pt x="1271" y="12530"/>
                    <a:pt x="1305" y="12523"/>
                    <a:pt x="1341" y="12523"/>
                  </a:cubicBezTo>
                  <a:cubicBezTo>
                    <a:pt x="1370" y="12523"/>
                    <a:pt x="1399" y="12528"/>
                    <a:pt x="1431" y="12547"/>
                  </a:cubicBezTo>
                  <a:cubicBezTo>
                    <a:pt x="1452" y="12557"/>
                    <a:pt x="1472" y="12562"/>
                    <a:pt x="1493" y="12562"/>
                  </a:cubicBezTo>
                  <a:cubicBezTo>
                    <a:pt x="1513" y="12562"/>
                    <a:pt x="1533" y="12557"/>
                    <a:pt x="1554" y="12547"/>
                  </a:cubicBezTo>
                  <a:cubicBezTo>
                    <a:pt x="1717" y="12527"/>
                    <a:pt x="1860" y="12506"/>
                    <a:pt x="2024" y="12506"/>
                  </a:cubicBezTo>
                  <a:cubicBezTo>
                    <a:pt x="2065" y="12527"/>
                    <a:pt x="2126" y="12547"/>
                    <a:pt x="2146" y="12588"/>
                  </a:cubicBezTo>
                  <a:cubicBezTo>
                    <a:pt x="2392" y="12588"/>
                    <a:pt x="2657" y="12690"/>
                    <a:pt x="2698" y="12894"/>
                  </a:cubicBezTo>
                  <a:lnTo>
                    <a:pt x="2902" y="12894"/>
                  </a:lnTo>
                  <a:cubicBezTo>
                    <a:pt x="2902" y="12894"/>
                    <a:pt x="2923" y="12894"/>
                    <a:pt x="2923" y="12874"/>
                  </a:cubicBezTo>
                  <a:cubicBezTo>
                    <a:pt x="2923" y="12813"/>
                    <a:pt x="2964" y="12792"/>
                    <a:pt x="3025" y="12792"/>
                  </a:cubicBezTo>
                  <a:cubicBezTo>
                    <a:pt x="3082" y="12786"/>
                    <a:pt x="3121" y="12781"/>
                    <a:pt x="3152" y="12781"/>
                  </a:cubicBezTo>
                  <a:cubicBezTo>
                    <a:pt x="3221" y="12781"/>
                    <a:pt x="3247" y="12803"/>
                    <a:pt x="3332" y="12874"/>
                  </a:cubicBezTo>
                  <a:cubicBezTo>
                    <a:pt x="3352" y="12894"/>
                    <a:pt x="3352" y="12894"/>
                    <a:pt x="3352" y="12915"/>
                  </a:cubicBezTo>
                  <a:cubicBezTo>
                    <a:pt x="3475" y="12853"/>
                    <a:pt x="3577" y="12833"/>
                    <a:pt x="3699" y="12813"/>
                  </a:cubicBezTo>
                  <a:cubicBezTo>
                    <a:pt x="3740" y="12772"/>
                    <a:pt x="3781" y="12751"/>
                    <a:pt x="3822" y="12751"/>
                  </a:cubicBezTo>
                  <a:cubicBezTo>
                    <a:pt x="3904" y="12710"/>
                    <a:pt x="4006" y="12710"/>
                    <a:pt x="4088" y="12710"/>
                  </a:cubicBezTo>
                  <a:cubicBezTo>
                    <a:pt x="4129" y="12710"/>
                    <a:pt x="4149" y="12690"/>
                    <a:pt x="4169" y="12670"/>
                  </a:cubicBezTo>
                  <a:cubicBezTo>
                    <a:pt x="4176" y="12663"/>
                    <a:pt x="4190" y="12660"/>
                    <a:pt x="4206" y="12660"/>
                  </a:cubicBezTo>
                  <a:cubicBezTo>
                    <a:pt x="4240" y="12660"/>
                    <a:pt x="4285" y="12670"/>
                    <a:pt x="4312" y="12670"/>
                  </a:cubicBezTo>
                  <a:cubicBezTo>
                    <a:pt x="4374" y="12710"/>
                    <a:pt x="4435" y="12731"/>
                    <a:pt x="4517" y="12772"/>
                  </a:cubicBezTo>
                  <a:lnTo>
                    <a:pt x="4578" y="12772"/>
                  </a:lnTo>
                  <a:cubicBezTo>
                    <a:pt x="4680" y="12710"/>
                    <a:pt x="4762" y="12649"/>
                    <a:pt x="4864" y="12608"/>
                  </a:cubicBezTo>
                  <a:cubicBezTo>
                    <a:pt x="4885" y="12588"/>
                    <a:pt x="4905" y="12547"/>
                    <a:pt x="4905" y="12506"/>
                  </a:cubicBezTo>
                  <a:cubicBezTo>
                    <a:pt x="4925" y="12404"/>
                    <a:pt x="5048" y="12322"/>
                    <a:pt x="5150" y="12322"/>
                  </a:cubicBezTo>
                  <a:cubicBezTo>
                    <a:pt x="5232" y="12240"/>
                    <a:pt x="5314" y="12159"/>
                    <a:pt x="5436" y="12118"/>
                  </a:cubicBezTo>
                  <a:cubicBezTo>
                    <a:pt x="5416" y="12097"/>
                    <a:pt x="5436" y="12077"/>
                    <a:pt x="5457" y="12077"/>
                  </a:cubicBezTo>
                  <a:cubicBezTo>
                    <a:pt x="5477" y="12067"/>
                    <a:pt x="5498" y="12062"/>
                    <a:pt x="5518" y="12062"/>
                  </a:cubicBezTo>
                  <a:cubicBezTo>
                    <a:pt x="5538" y="12062"/>
                    <a:pt x="5559" y="12067"/>
                    <a:pt x="5579" y="12077"/>
                  </a:cubicBezTo>
                  <a:cubicBezTo>
                    <a:pt x="5620" y="12077"/>
                    <a:pt x="5661" y="12057"/>
                    <a:pt x="5682" y="12016"/>
                  </a:cubicBezTo>
                  <a:lnTo>
                    <a:pt x="5743" y="11893"/>
                  </a:lnTo>
                  <a:lnTo>
                    <a:pt x="5804" y="11893"/>
                  </a:lnTo>
                  <a:cubicBezTo>
                    <a:pt x="5845" y="11832"/>
                    <a:pt x="5927" y="11791"/>
                    <a:pt x="5988" y="11770"/>
                  </a:cubicBezTo>
                  <a:cubicBezTo>
                    <a:pt x="5947" y="11730"/>
                    <a:pt x="5927" y="11668"/>
                    <a:pt x="5906" y="11627"/>
                  </a:cubicBezTo>
                  <a:cubicBezTo>
                    <a:pt x="5865" y="11546"/>
                    <a:pt x="5845" y="11484"/>
                    <a:pt x="5927" y="11444"/>
                  </a:cubicBezTo>
                  <a:cubicBezTo>
                    <a:pt x="5968" y="11423"/>
                    <a:pt x="5988" y="11423"/>
                    <a:pt x="6029" y="11423"/>
                  </a:cubicBezTo>
                  <a:cubicBezTo>
                    <a:pt x="6049" y="11423"/>
                    <a:pt x="6070" y="11403"/>
                    <a:pt x="6090" y="11403"/>
                  </a:cubicBezTo>
                  <a:lnTo>
                    <a:pt x="6152" y="11382"/>
                  </a:lnTo>
                  <a:lnTo>
                    <a:pt x="6254" y="11382"/>
                  </a:lnTo>
                  <a:cubicBezTo>
                    <a:pt x="6319" y="11382"/>
                    <a:pt x="6398" y="11408"/>
                    <a:pt x="6458" y="11408"/>
                  </a:cubicBezTo>
                  <a:cubicBezTo>
                    <a:pt x="6473" y="11408"/>
                    <a:pt x="6487" y="11407"/>
                    <a:pt x="6499" y="11403"/>
                  </a:cubicBezTo>
                  <a:lnTo>
                    <a:pt x="6499" y="11341"/>
                  </a:lnTo>
                  <a:cubicBezTo>
                    <a:pt x="6523" y="11318"/>
                    <a:pt x="6556" y="11312"/>
                    <a:pt x="6591" y="11312"/>
                  </a:cubicBezTo>
                  <a:cubicBezTo>
                    <a:pt x="6619" y="11312"/>
                    <a:pt x="6649" y="11316"/>
                    <a:pt x="6676" y="11316"/>
                  </a:cubicBezTo>
                  <a:cubicBezTo>
                    <a:pt x="6702" y="11316"/>
                    <a:pt x="6726" y="11313"/>
                    <a:pt x="6744" y="11300"/>
                  </a:cubicBezTo>
                  <a:cubicBezTo>
                    <a:pt x="6765" y="11341"/>
                    <a:pt x="6785" y="11382"/>
                    <a:pt x="6805" y="11403"/>
                  </a:cubicBezTo>
                  <a:cubicBezTo>
                    <a:pt x="6841" y="11451"/>
                    <a:pt x="6877" y="11470"/>
                    <a:pt x="6913" y="11470"/>
                  </a:cubicBezTo>
                  <a:cubicBezTo>
                    <a:pt x="6939" y="11470"/>
                    <a:pt x="6964" y="11460"/>
                    <a:pt x="6989" y="11444"/>
                  </a:cubicBezTo>
                  <a:cubicBezTo>
                    <a:pt x="7030" y="11403"/>
                    <a:pt x="7091" y="11362"/>
                    <a:pt x="7132" y="11341"/>
                  </a:cubicBezTo>
                  <a:cubicBezTo>
                    <a:pt x="7112" y="11300"/>
                    <a:pt x="7071" y="11260"/>
                    <a:pt x="7071" y="11219"/>
                  </a:cubicBezTo>
                  <a:lnTo>
                    <a:pt x="7071" y="11219"/>
                  </a:lnTo>
                  <a:lnTo>
                    <a:pt x="7153" y="11260"/>
                  </a:lnTo>
                  <a:cubicBezTo>
                    <a:pt x="7214" y="11300"/>
                    <a:pt x="7235" y="11321"/>
                    <a:pt x="7173" y="11341"/>
                  </a:cubicBezTo>
                  <a:cubicBezTo>
                    <a:pt x="7132" y="11362"/>
                    <a:pt x="7091" y="11382"/>
                    <a:pt x="7071" y="11403"/>
                  </a:cubicBezTo>
                  <a:cubicBezTo>
                    <a:pt x="7051" y="11423"/>
                    <a:pt x="7051" y="11464"/>
                    <a:pt x="7051" y="11484"/>
                  </a:cubicBezTo>
                  <a:cubicBezTo>
                    <a:pt x="7030" y="11525"/>
                    <a:pt x="7051" y="11566"/>
                    <a:pt x="7112" y="11607"/>
                  </a:cubicBezTo>
                  <a:cubicBezTo>
                    <a:pt x="7153" y="11627"/>
                    <a:pt x="7173" y="11627"/>
                    <a:pt x="7214" y="11648"/>
                  </a:cubicBezTo>
                  <a:cubicBezTo>
                    <a:pt x="7260" y="11602"/>
                    <a:pt x="7329" y="11579"/>
                    <a:pt x="7395" y="11579"/>
                  </a:cubicBezTo>
                  <a:cubicBezTo>
                    <a:pt x="7417" y="11579"/>
                    <a:pt x="7439" y="11581"/>
                    <a:pt x="7459" y="11587"/>
                  </a:cubicBezTo>
                  <a:cubicBezTo>
                    <a:pt x="7506" y="11587"/>
                    <a:pt x="7559" y="11600"/>
                    <a:pt x="7608" y="11600"/>
                  </a:cubicBezTo>
                  <a:cubicBezTo>
                    <a:pt x="7644" y="11600"/>
                    <a:pt x="7678" y="11592"/>
                    <a:pt x="7704" y="11566"/>
                  </a:cubicBezTo>
                  <a:cubicBezTo>
                    <a:pt x="7711" y="11559"/>
                    <a:pt x="7723" y="11557"/>
                    <a:pt x="7736" y="11557"/>
                  </a:cubicBezTo>
                  <a:cubicBezTo>
                    <a:pt x="7764" y="11557"/>
                    <a:pt x="7800" y="11566"/>
                    <a:pt x="7827" y="11566"/>
                  </a:cubicBezTo>
                  <a:cubicBezTo>
                    <a:pt x="7929" y="11587"/>
                    <a:pt x="8011" y="11648"/>
                    <a:pt x="8072" y="11730"/>
                  </a:cubicBezTo>
                  <a:cubicBezTo>
                    <a:pt x="8168" y="11706"/>
                    <a:pt x="8257" y="11696"/>
                    <a:pt x="8347" y="11696"/>
                  </a:cubicBezTo>
                  <a:cubicBezTo>
                    <a:pt x="8410" y="11696"/>
                    <a:pt x="8475" y="11701"/>
                    <a:pt x="8542" y="11709"/>
                  </a:cubicBezTo>
                  <a:cubicBezTo>
                    <a:pt x="8624" y="11709"/>
                    <a:pt x="8685" y="11750"/>
                    <a:pt x="8747" y="11811"/>
                  </a:cubicBezTo>
                  <a:cubicBezTo>
                    <a:pt x="8808" y="11811"/>
                    <a:pt x="8890" y="11791"/>
                    <a:pt x="8951" y="11770"/>
                  </a:cubicBezTo>
                  <a:lnTo>
                    <a:pt x="9012" y="11770"/>
                  </a:lnTo>
                  <a:cubicBezTo>
                    <a:pt x="9074" y="11770"/>
                    <a:pt x="9135" y="11832"/>
                    <a:pt x="9196" y="11852"/>
                  </a:cubicBezTo>
                  <a:cubicBezTo>
                    <a:pt x="9227" y="11862"/>
                    <a:pt x="9252" y="11868"/>
                    <a:pt x="9273" y="11868"/>
                  </a:cubicBezTo>
                  <a:cubicBezTo>
                    <a:pt x="9293" y="11868"/>
                    <a:pt x="9309" y="11862"/>
                    <a:pt x="9319" y="11852"/>
                  </a:cubicBezTo>
                  <a:cubicBezTo>
                    <a:pt x="9349" y="11801"/>
                    <a:pt x="9395" y="11786"/>
                    <a:pt x="9449" y="11786"/>
                  </a:cubicBezTo>
                  <a:cubicBezTo>
                    <a:pt x="9503" y="11786"/>
                    <a:pt x="9564" y="11801"/>
                    <a:pt x="9625" y="11811"/>
                  </a:cubicBezTo>
                  <a:lnTo>
                    <a:pt x="9707" y="11832"/>
                  </a:lnTo>
                  <a:cubicBezTo>
                    <a:pt x="9727" y="11811"/>
                    <a:pt x="9748" y="11791"/>
                    <a:pt x="9789" y="11770"/>
                  </a:cubicBezTo>
                  <a:cubicBezTo>
                    <a:pt x="9789" y="11770"/>
                    <a:pt x="9809" y="11750"/>
                    <a:pt x="9809" y="11730"/>
                  </a:cubicBezTo>
                  <a:cubicBezTo>
                    <a:pt x="9871" y="11689"/>
                    <a:pt x="9809" y="11607"/>
                    <a:pt x="9891" y="11587"/>
                  </a:cubicBezTo>
                  <a:cubicBezTo>
                    <a:pt x="9952" y="11566"/>
                    <a:pt x="10014" y="11546"/>
                    <a:pt x="10095" y="11546"/>
                  </a:cubicBezTo>
                  <a:lnTo>
                    <a:pt x="10054" y="11566"/>
                  </a:lnTo>
                  <a:cubicBezTo>
                    <a:pt x="10014" y="11566"/>
                    <a:pt x="10014" y="11607"/>
                    <a:pt x="10014" y="11627"/>
                  </a:cubicBezTo>
                  <a:cubicBezTo>
                    <a:pt x="9993" y="11648"/>
                    <a:pt x="10054" y="11689"/>
                    <a:pt x="10075" y="11709"/>
                  </a:cubicBezTo>
                  <a:lnTo>
                    <a:pt x="10524" y="11709"/>
                  </a:lnTo>
                  <a:cubicBezTo>
                    <a:pt x="10579" y="11694"/>
                    <a:pt x="10634" y="11687"/>
                    <a:pt x="10687" y="11687"/>
                  </a:cubicBezTo>
                  <a:cubicBezTo>
                    <a:pt x="10774" y="11687"/>
                    <a:pt x="10857" y="11704"/>
                    <a:pt x="10933" y="11730"/>
                  </a:cubicBezTo>
                  <a:cubicBezTo>
                    <a:pt x="11135" y="11744"/>
                    <a:pt x="11338" y="11758"/>
                    <a:pt x="11533" y="11758"/>
                  </a:cubicBezTo>
                  <a:cubicBezTo>
                    <a:pt x="11614" y="11758"/>
                    <a:pt x="11693" y="11756"/>
                    <a:pt x="11771" y="11750"/>
                  </a:cubicBezTo>
                  <a:lnTo>
                    <a:pt x="11812" y="11750"/>
                  </a:lnTo>
                  <a:cubicBezTo>
                    <a:pt x="11853" y="11709"/>
                    <a:pt x="11893" y="11709"/>
                    <a:pt x="11955" y="11709"/>
                  </a:cubicBezTo>
                  <a:cubicBezTo>
                    <a:pt x="11996" y="11709"/>
                    <a:pt x="12037" y="11689"/>
                    <a:pt x="12057" y="11668"/>
                  </a:cubicBezTo>
                  <a:cubicBezTo>
                    <a:pt x="12098" y="11648"/>
                    <a:pt x="12118" y="11627"/>
                    <a:pt x="12159" y="11627"/>
                  </a:cubicBezTo>
                  <a:cubicBezTo>
                    <a:pt x="12159" y="11668"/>
                    <a:pt x="12200" y="11709"/>
                    <a:pt x="12261" y="11730"/>
                  </a:cubicBezTo>
                  <a:cubicBezTo>
                    <a:pt x="12323" y="11709"/>
                    <a:pt x="12384" y="11689"/>
                    <a:pt x="12445" y="11668"/>
                  </a:cubicBezTo>
                  <a:cubicBezTo>
                    <a:pt x="12466" y="11607"/>
                    <a:pt x="12527" y="11566"/>
                    <a:pt x="12588" y="11525"/>
                  </a:cubicBezTo>
                  <a:cubicBezTo>
                    <a:pt x="12588" y="11525"/>
                    <a:pt x="12609" y="11525"/>
                    <a:pt x="12609" y="11546"/>
                  </a:cubicBezTo>
                  <a:cubicBezTo>
                    <a:pt x="12629" y="11566"/>
                    <a:pt x="12650" y="11587"/>
                    <a:pt x="12670" y="11607"/>
                  </a:cubicBezTo>
                  <a:cubicBezTo>
                    <a:pt x="12895" y="11587"/>
                    <a:pt x="13120" y="11566"/>
                    <a:pt x="13344" y="11566"/>
                  </a:cubicBezTo>
                  <a:cubicBezTo>
                    <a:pt x="13610" y="11566"/>
                    <a:pt x="13876" y="11546"/>
                    <a:pt x="14100" y="11546"/>
                  </a:cubicBezTo>
                  <a:cubicBezTo>
                    <a:pt x="14145" y="11512"/>
                    <a:pt x="14197" y="11497"/>
                    <a:pt x="14251" y="11497"/>
                  </a:cubicBezTo>
                  <a:cubicBezTo>
                    <a:pt x="14295" y="11497"/>
                    <a:pt x="14341" y="11507"/>
                    <a:pt x="14386" y="11525"/>
                  </a:cubicBezTo>
                  <a:cubicBezTo>
                    <a:pt x="14407" y="11525"/>
                    <a:pt x="14407" y="11546"/>
                    <a:pt x="14427" y="11546"/>
                  </a:cubicBezTo>
                  <a:cubicBezTo>
                    <a:pt x="14632" y="11566"/>
                    <a:pt x="14816" y="11607"/>
                    <a:pt x="15020" y="11648"/>
                  </a:cubicBezTo>
                  <a:cubicBezTo>
                    <a:pt x="15061" y="11648"/>
                    <a:pt x="15081" y="11668"/>
                    <a:pt x="15122" y="11689"/>
                  </a:cubicBezTo>
                  <a:cubicBezTo>
                    <a:pt x="15142" y="11689"/>
                    <a:pt x="15142" y="11689"/>
                    <a:pt x="15163" y="11668"/>
                  </a:cubicBezTo>
                  <a:cubicBezTo>
                    <a:pt x="15326" y="11648"/>
                    <a:pt x="15469" y="11587"/>
                    <a:pt x="15612" y="11566"/>
                  </a:cubicBezTo>
                  <a:lnTo>
                    <a:pt x="15735" y="11607"/>
                  </a:lnTo>
                  <a:cubicBezTo>
                    <a:pt x="15919" y="11607"/>
                    <a:pt x="16103" y="11689"/>
                    <a:pt x="16246" y="11832"/>
                  </a:cubicBezTo>
                  <a:cubicBezTo>
                    <a:pt x="16552" y="11852"/>
                    <a:pt x="16859" y="11934"/>
                    <a:pt x="17165" y="12057"/>
                  </a:cubicBezTo>
                  <a:cubicBezTo>
                    <a:pt x="17247" y="12097"/>
                    <a:pt x="17329" y="12138"/>
                    <a:pt x="17390" y="12200"/>
                  </a:cubicBezTo>
                  <a:cubicBezTo>
                    <a:pt x="17434" y="12214"/>
                    <a:pt x="17477" y="12228"/>
                    <a:pt x="17520" y="12228"/>
                  </a:cubicBezTo>
                  <a:cubicBezTo>
                    <a:pt x="17538" y="12228"/>
                    <a:pt x="17556" y="12226"/>
                    <a:pt x="17574" y="12220"/>
                  </a:cubicBezTo>
                  <a:cubicBezTo>
                    <a:pt x="17574" y="12220"/>
                    <a:pt x="17574" y="12200"/>
                    <a:pt x="17574" y="12179"/>
                  </a:cubicBezTo>
                  <a:cubicBezTo>
                    <a:pt x="17595" y="12200"/>
                    <a:pt x="17615" y="12220"/>
                    <a:pt x="17656" y="12240"/>
                  </a:cubicBezTo>
                  <a:cubicBezTo>
                    <a:pt x="17697" y="12261"/>
                    <a:pt x="17738" y="12281"/>
                    <a:pt x="17778" y="12302"/>
                  </a:cubicBezTo>
                  <a:lnTo>
                    <a:pt x="17922" y="12302"/>
                  </a:lnTo>
                  <a:cubicBezTo>
                    <a:pt x="17947" y="12327"/>
                    <a:pt x="17980" y="12344"/>
                    <a:pt x="18016" y="12344"/>
                  </a:cubicBezTo>
                  <a:cubicBezTo>
                    <a:pt x="18038" y="12344"/>
                    <a:pt x="18062" y="12338"/>
                    <a:pt x="18085" y="12322"/>
                  </a:cubicBezTo>
                  <a:lnTo>
                    <a:pt x="18126" y="12322"/>
                  </a:lnTo>
                  <a:cubicBezTo>
                    <a:pt x="18248" y="12302"/>
                    <a:pt x="18351" y="12281"/>
                    <a:pt x="18473" y="12261"/>
                  </a:cubicBezTo>
                  <a:cubicBezTo>
                    <a:pt x="18463" y="12189"/>
                    <a:pt x="18504" y="12174"/>
                    <a:pt x="18558" y="12174"/>
                  </a:cubicBezTo>
                  <a:cubicBezTo>
                    <a:pt x="18598" y="12174"/>
                    <a:pt x="18645" y="12183"/>
                    <a:pt x="18684" y="12183"/>
                  </a:cubicBezTo>
                  <a:cubicBezTo>
                    <a:pt x="18696" y="12183"/>
                    <a:pt x="18708" y="12182"/>
                    <a:pt x="18718" y="12179"/>
                  </a:cubicBezTo>
                  <a:cubicBezTo>
                    <a:pt x="18748" y="12209"/>
                    <a:pt x="18800" y="12228"/>
                    <a:pt x="18850" y="12228"/>
                  </a:cubicBezTo>
                  <a:cubicBezTo>
                    <a:pt x="18868" y="12228"/>
                    <a:pt x="18886" y="12225"/>
                    <a:pt x="18902" y="12220"/>
                  </a:cubicBezTo>
                  <a:cubicBezTo>
                    <a:pt x="18964" y="12179"/>
                    <a:pt x="19045" y="12159"/>
                    <a:pt x="19066" y="12077"/>
                  </a:cubicBezTo>
                  <a:cubicBezTo>
                    <a:pt x="19099" y="11956"/>
                    <a:pt x="19114" y="11900"/>
                    <a:pt x="19173" y="11900"/>
                  </a:cubicBezTo>
                  <a:cubicBezTo>
                    <a:pt x="19222" y="11900"/>
                    <a:pt x="19304" y="11940"/>
                    <a:pt x="19454" y="12016"/>
                  </a:cubicBezTo>
                  <a:cubicBezTo>
                    <a:pt x="19454" y="12016"/>
                    <a:pt x="19475" y="12057"/>
                    <a:pt x="19495" y="12057"/>
                  </a:cubicBezTo>
                  <a:lnTo>
                    <a:pt x="19577" y="12057"/>
                  </a:lnTo>
                  <a:cubicBezTo>
                    <a:pt x="19577" y="11995"/>
                    <a:pt x="19638" y="11975"/>
                    <a:pt x="19699" y="11954"/>
                  </a:cubicBezTo>
                  <a:cubicBezTo>
                    <a:pt x="19699" y="11975"/>
                    <a:pt x="19699" y="11995"/>
                    <a:pt x="19699" y="11995"/>
                  </a:cubicBezTo>
                  <a:cubicBezTo>
                    <a:pt x="19658" y="12036"/>
                    <a:pt x="19638" y="12057"/>
                    <a:pt x="19699" y="12097"/>
                  </a:cubicBezTo>
                  <a:cubicBezTo>
                    <a:pt x="19729" y="12127"/>
                    <a:pt x="19759" y="12146"/>
                    <a:pt x="19789" y="12146"/>
                  </a:cubicBezTo>
                  <a:cubicBezTo>
                    <a:pt x="19800" y="12146"/>
                    <a:pt x="19811" y="12144"/>
                    <a:pt x="19822" y="12138"/>
                  </a:cubicBezTo>
                  <a:cubicBezTo>
                    <a:pt x="19924" y="12097"/>
                    <a:pt x="20026" y="12077"/>
                    <a:pt x="20128" y="12057"/>
                  </a:cubicBezTo>
                  <a:cubicBezTo>
                    <a:pt x="20143" y="11986"/>
                    <a:pt x="20205" y="11964"/>
                    <a:pt x="20290" y="11964"/>
                  </a:cubicBezTo>
                  <a:cubicBezTo>
                    <a:pt x="20328" y="11964"/>
                    <a:pt x="20370" y="11968"/>
                    <a:pt x="20414" y="11975"/>
                  </a:cubicBezTo>
                  <a:cubicBezTo>
                    <a:pt x="20476" y="11975"/>
                    <a:pt x="20517" y="11954"/>
                    <a:pt x="20558" y="11914"/>
                  </a:cubicBezTo>
                  <a:cubicBezTo>
                    <a:pt x="20598" y="11873"/>
                    <a:pt x="20660" y="11852"/>
                    <a:pt x="20721" y="11852"/>
                  </a:cubicBezTo>
                  <a:cubicBezTo>
                    <a:pt x="20823" y="11852"/>
                    <a:pt x="20946" y="11873"/>
                    <a:pt x="21068" y="11893"/>
                  </a:cubicBezTo>
                  <a:cubicBezTo>
                    <a:pt x="21072" y="11893"/>
                    <a:pt x="21075" y="11893"/>
                    <a:pt x="21077" y="11893"/>
                  </a:cubicBezTo>
                  <a:lnTo>
                    <a:pt x="21077" y="11893"/>
                  </a:lnTo>
                  <a:cubicBezTo>
                    <a:pt x="21076" y="11897"/>
                    <a:pt x="21078" y="11903"/>
                    <a:pt x="21089" y="11914"/>
                  </a:cubicBezTo>
                  <a:cubicBezTo>
                    <a:pt x="21150" y="11975"/>
                    <a:pt x="21089" y="11975"/>
                    <a:pt x="21089" y="11975"/>
                  </a:cubicBezTo>
                  <a:lnTo>
                    <a:pt x="21068" y="11975"/>
                  </a:lnTo>
                  <a:cubicBezTo>
                    <a:pt x="21273" y="11975"/>
                    <a:pt x="21497" y="12016"/>
                    <a:pt x="21763" y="12036"/>
                  </a:cubicBezTo>
                  <a:lnTo>
                    <a:pt x="22029" y="12036"/>
                  </a:lnTo>
                  <a:lnTo>
                    <a:pt x="22131" y="12016"/>
                  </a:lnTo>
                  <a:cubicBezTo>
                    <a:pt x="22192" y="11995"/>
                    <a:pt x="22233" y="11954"/>
                    <a:pt x="22294" y="11934"/>
                  </a:cubicBezTo>
                  <a:lnTo>
                    <a:pt x="22397" y="11934"/>
                  </a:lnTo>
                  <a:cubicBezTo>
                    <a:pt x="22417" y="11934"/>
                    <a:pt x="22417" y="11954"/>
                    <a:pt x="22417" y="11975"/>
                  </a:cubicBezTo>
                  <a:cubicBezTo>
                    <a:pt x="22540" y="11975"/>
                    <a:pt x="22683" y="11954"/>
                    <a:pt x="22826" y="11954"/>
                  </a:cubicBezTo>
                  <a:cubicBezTo>
                    <a:pt x="23091" y="11934"/>
                    <a:pt x="23337" y="11893"/>
                    <a:pt x="23623" y="11893"/>
                  </a:cubicBezTo>
                  <a:cubicBezTo>
                    <a:pt x="23638" y="11890"/>
                    <a:pt x="23654" y="11889"/>
                    <a:pt x="23670" y="11889"/>
                  </a:cubicBezTo>
                  <a:cubicBezTo>
                    <a:pt x="23780" y="11889"/>
                    <a:pt x="23896" y="11950"/>
                    <a:pt x="23950" y="12057"/>
                  </a:cubicBezTo>
                  <a:cubicBezTo>
                    <a:pt x="24011" y="12036"/>
                    <a:pt x="24072" y="12016"/>
                    <a:pt x="24133" y="11975"/>
                  </a:cubicBezTo>
                  <a:lnTo>
                    <a:pt x="24133" y="11954"/>
                  </a:lnTo>
                  <a:cubicBezTo>
                    <a:pt x="24174" y="11934"/>
                    <a:pt x="24215" y="11914"/>
                    <a:pt x="24256" y="11914"/>
                  </a:cubicBezTo>
                  <a:cubicBezTo>
                    <a:pt x="24460" y="11893"/>
                    <a:pt x="24644" y="11811"/>
                    <a:pt x="24869" y="11791"/>
                  </a:cubicBezTo>
                  <a:cubicBezTo>
                    <a:pt x="24930" y="11791"/>
                    <a:pt x="25033" y="11852"/>
                    <a:pt x="25033" y="11893"/>
                  </a:cubicBezTo>
                  <a:cubicBezTo>
                    <a:pt x="25053" y="11934"/>
                    <a:pt x="25053" y="12016"/>
                    <a:pt x="25073" y="12077"/>
                  </a:cubicBezTo>
                  <a:lnTo>
                    <a:pt x="25094" y="12077"/>
                  </a:lnTo>
                  <a:lnTo>
                    <a:pt x="25380" y="12261"/>
                  </a:lnTo>
                  <a:lnTo>
                    <a:pt x="25482" y="12261"/>
                  </a:lnTo>
                  <a:cubicBezTo>
                    <a:pt x="25605" y="12169"/>
                    <a:pt x="25753" y="12123"/>
                    <a:pt x="25901" y="12123"/>
                  </a:cubicBezTo>
                  <a:cubicBezTo>
                    <a:pt x="26049" y="12123"/>
                    <a:pt x="26197" y="12169"/>
                    <a:pt x="26320" y="12261"/>
                  </a:cubicBezTo>
                  <a:lnTo>
                    <a:pt x="26524" y="12322"/>
                  </a:lnTo>
                  <a:cubicBezTo>
                    <a:pt x="26626" y="12261"/>
                    <a:pt x="26729" y="12240"/>
                    <a:pt x="26851" y="12240"/>
                  </a:cubicBezTo>
                  <a:cubicBezTo>
                    <a:pt x="26892" y="12240"/>
                    <a:pt x="26913" y="12261"/>
                    <a:pt x="26933" y="12281"/>
                  </a:cubicBezTo>
                  <a:cubicBezTo>
                    <a:pt x="26953" y="12281"/>
                    <a:pt x="26953" y="12302"/>
                    <a:pt x="26953" y="12322"/>
                  </a:cubicBezTo>
                  <a:cubicBezTo>
                    <a:pt x="26953" y="12343"/>
                    <a:pt x="26953" y="12383"/>
                    <a:pt x="26933" y="12404"/>
                  </a:cubicBezTo>
                  <a:cubicBezTo>
                    <a:pt x="26913" y="12445"/>
                    <a:pt x="26892" y="12465"/>
                    <a:pt x="26913" y="12506"/>
                  </a:cubicBezTo>
                  <a:cubicBezTo>
                    <a:pt x="26913" y="12527"/>
                    <a:pt x="26933" y="12527"/>
                    <a:pt x="26953" y="12547"/>
                  </a:cubicBezTo>
                  <a:cubicBezTo>
                    <a:pt x="26974" y="12567"/>
                    <a:pt x="26994" y="12588"/>
                    <a:pt x="27015" y="12588"/>
                  </a:cubicBezTo>
                  <a:cubicBezTo>
                    <a:pt x="27045" y="12588"/>
                    <a:pt x="27071" y="12578"/>
                    <a:pt x="27096" y="12578"/>
                  </a:cubicBezTo>
                  <a:cubicBezTo>
                    <a:pt x="27122" y="12578"/>
                    <a:pt x="27148" y="12588"/>
                    <a:pt x="27178" y="12629"/>
                  </a:cubicBezTo>
                  <a:cubicBezTo>
                    <a:pt x="27219" y="12670"/>
                    <a:pt x="27260" y="12710"/>
                    <a:pt x="27321" y="12710"/>
                  </a:cubicBezTo>
                  <a:cubicBezTo>
                    <a:pt x="27403" y="12710"/>
                    <a:pt x="27485" y="12751"/>
                    <a:pt x="27526" y="12833"/>
                  </a:cubicBezTo>
                  <a:cubicBezTo>
                    <a:pt x="27771" y="12894"/>
                    <a:pt x="27996" y="12935"/>
                    <a:pt x="28241" y="12956"/>
                  </a:cubicBezTo>
                  <a:lnTo>
                    <a:pt x="28425" y="12956"/>
                  </a:lnTo>
                  <a:cubicBezTo>
                    <a:pt x="28466" y="12956"/>
                    <a:pt x="28486" y="12915"/>
                    <a:pt x="28527" y="12915"/>
                  </a:cubicBezTo>
                  <a:cubicBezTo>
                    <a:pt x="28558" y="12899"/>
                    <a:pt x="28592" y="12892"/>
                    <a:pt x="28626" y="12892"/>
                  </a:cubicBezTo>
                  <a:cubicBezTo>
                    <a:pt x="28681" y="12892"/>
                    <a:pt x="28734" y="12910"/>
                    <a:pt x="28772" y="12935"/>
                  </a:cubicBezTo>
                  <a:lnTo>
                    <a:pt x="28833" y="12997"/>
                  </a:lnTo>
                  <a:cubicBezTo>
                    <a:pt x="28976" y="12997"/>
                    <a:pt x="29140" y="13017"/>
                    <a:pt x="29283" y="13037"/>
                  </a:cubicBezTo>
                  <a:lnTo>
                    <a:pt x="29405" y="12997"/>
                  </a:lnTo>
                  <a:cubicBezTo>
                    <a:pt x="29446" y="12986"/>
                    <a:pt x="29492" y="12981"/>
                    <a:pt x="29538" y="12981"/>
                  </a:cubicBezTo>
                  <a:cubicBezTo>
                    <a:pt x="29584" y="12981"/>
                    <a:pt x="29630" y="12986"/>
                    <a:pt x="29671" y="12997"/>
                  </a:cubicBezTo>
                  <a:cubicBezTo>
                    <a:pt x="29733" y="13012"/>
                    <a:pt x="29819" y="13051"/>
                    <a:pt x="29874" y="13051"/>
                  </a:cubicBezTo>
                  <a:cubicBezTo>
                    <a:pt x="29892" y="13051"/>
                    <a:pt x="29906" y="13047"/>
                    <a:pt x="29916" y="13037"/>
                  </a:cubicBezTo>
                  <a:cubicBezTo>
                    <a:pt x="29978" y="12997"/>
                    <a:pt x="30100" y="12915"/>
                    <a:pt x="30059" y="12772"/>
                  </a:cubicBezTo>
                  <a:cubicBezTo>
                    <a:pt x="30039" y="12751"/>
                    <a:pt x="30039" y="12751"/>
                    <a:pt x="30039" y="12731"/>
                  </a:cubicBezTo>
                  <a:cubicBezTo>
                    <a:pt x="30018" y="12608"/>
                    <a:pt x="30100" y="12527"/>
                    <a:pt x="30264" y="12527"/>
                  </a:cubicBezTo>
                  <a:cubicBezTo>
                    <a:pt x="30305" y="12527"/>
                    <a:pt x="30345" y="12547"/>
                    <a:pt x="30366" y="12547"/>
                  </a:cubicBezTo>
                  <a:cubicBezTo>
                    <a:pt x="30407" y="12567"/>
                    <a:pt x="30427" y="12608"/>
                    <a:pt x="30468" y="12608"/>
                  </a:cubicBezTo>
                  <a:cubicBezTo>
                    <a:pt x="30529" y="12629"/>
                    <a:pt x="30570" y="12670"/>
                    <a:pt x="30611" y="12710"/>
                  </a:cubicBezTo>
                  <a:cubicBezTo>
                    <a:pt x="30795" y="12608"/>
                    <a:pt x="30979" y="12547"/>
                    <a:pt x="31183" y="12547"/>
                  </a:cubicBezTo>
                  <a:cubicBezTo>
                    <a:pt x="31206" y="12545"/>
                    <a:pt x="31228" y="12544"/>
                    <a:pt x="31251" y="12544"/>
                  </a:cubicBezTo>
                  <a:cubicBezTo>
                    <a:pt x="31452" y="12544"/>
                    <a:pt x="31649" y="12627"/>
                    <a:pt x="31796" y="12792"/>
                  </a:cubicBezTo>
                  <a:lnTo>
                    <a:pt x="31919" y="12833"/>
                  </a:lnTo>
                  <a:cubicBezTo>
                    <a:pt x="32001" y="12792"/>
                    <a:pt x="32082" y="12751"/>
                    <a:pt x="32185" y="12731"/>
                  </a:cubicBezTo>
                  <a:cubicBezTo>
                    <a:pt x="32276" y="12712"/>
                    <a:pt x="32372" y="12702"/>
                    <a:pt x="32469" y="12702"/>
                  </a:cubicBezTo>
                  <a:cubicBezTo>
                    <a:pt x="32587" y="12702"/>
                    <a:pt x="32705" y="12718"/>
                    <a:pt x="32818" y="12751"/>
                  </a:cubicBezTo>
                  <a:cubicBezTo>
                    <a:pt x="32961" y="12670"/>
                    <a:pt x="33104" y="12629"/>
                    <a:pt x="33268" y="12608"/>
                  </a:cubicBezTo>
                  <a:lnTo>
                    <a:pt x="33574" y="12608"/>
                  </a:lnTo>
                  <a:cubicBezTo>
                    <a:pt x="33727" y="12438"/>
                    <a:pt x="34037" y="12353"/>
                    <a:pt x="34360" y="12353"/>
                  </a:cubicBezTo>
                  <a:cubicBezTo>
                    <a:pt x="34425" y="12353"/>
                    <a:pt x="34490" y="12356"/>
                    <a:pt x="34555" y="12363"/>
                  </a:cubicBezTo>
                  <a:cubicBezTo>
                    <a:pt x="34575" y="12343"/>
                    <a:pt x="34616" y="12322"/>
                    <a:pt x="34657" y="12322"/>
                  </a:cubicBezTo>
                  <a:cubicBezTo>
                    <a:pt x="34800" y="12322"/>
                    <a:pt x="34861" y="12220"/>
                    <a:pt x="34943" y="12159"/>
                  </a:cubicBezTo>
                  <a:lnTo>
                    <a:pt x="35086" y="12159"/>
                  </a:lnTo>
                  <a:cubicBezTo>
                    <a:pt x="35127" y="12077"/>
                    <a:pt x="35107" y="11975"/>
                    <a:pt x="35250" y="11975"/>
                  </a:cubicBezTo>
                  <a:lnTo>
                    <a:pt x="35454" y="11852"/>
                  </a:lnTo>
                  <a:cubicBezTo>
                    <a:pt x="35434" y="11811"/>
                    <a:pt x="35413" y="11791"/>
                    <a:pt x="35393" y="11750"/>
                  </a:cubicBezTo>
                  <a:cubicBezTo>
                    <a:pt x="35372" y="11709"/>
                    <a:pt x="35352" y="11668"/>
                    <a:pt x="35331" y="11648"/>
                  </a:cubicBezTo>
                  <a:cubicBezTo>
                    <a:pt x="35353" y="11642"/>
                    <a:pt x="35375" y="11640"/>
                    <a:pt x="35397" y="11640"/>
                  </a:cubicBezTo>
                  <a:cubicBezTo>
                    <a:pt x="35457" y="11640"/>
                    <a:pt x="35517" y="11659"/>
                    <a:pt x="35577" y="11689"/>
                  </a:cubicBezTo>
                  <a:cubicBezTo>
                    <a:pt x="35597" y="11709"/>
                    <a:pt x="35617" y="11750"/>
                    <a:pt x="35658" y="11770"/>
                  </a:cubicBezTo>
                  <a:cubicBezTo>
                    <a:pt x="35740" y="11852"/>
                    <a:pt x="35842" y="11873"/>
                    <a:pt x="35965" y="11873"/>
                  </a:cubicBezTo>
                  <a:cubicBezTo>
                    <a:pt x="36047" y="11852"/>
                    <a:pt x="36128" y="11811"/>
                    <a:pt x="36210" y="11791"/>
                  </a:cubicBezTo>
                  <a:lnTo>
                    <a:pt x="36476" y="11791"/>
                  </a:lnTo>
                  <a:cubicBezTo>
                    <a:pt x="36537" y="11811"/>
                    <a:pt x="36619" y="11873"/>
                    <a:pt x="36680" y="11873"/>
                  </a:cubicBezTo>
                  <a:lnTo>
                    <a:pt x="36782" y="11852"/>
                  </a:lnTo>
                  <a:cubicBezTo>
                    <a:pt x="36884" y="11811"/>
                    <a:pt x="36966" y="11730"/>
                    <a:pt x="36925" y="11627"/>
                  </a:cubicBezTo>
                  <a:cubicBezTo>
                    <a:pt x="36925" y="11607"/>
                    <a:pt x="36925" y="11607"/>
                    <a:pt x="36925" y="11587"/>
                  </a:cubicBezTo>
                  <a:cubicBezTo>
                    <a:pt x="36925" y="11505"/>
                    <a:pt x="36987" y="11444"/>
                    <a:pt x="37109" y="11423"/>
                  </a:cubicBezTo>
                  <a:cubicBezTo>
                    <a:pt x="37177" y="11355"/>
                    <a:pt x="37273" y="11316"/>
                    <a:pt x="37373" y="11316"/>
                  </a:cubicBezTo>
                  <a:cubicBezTo>
                    <a:pt x="37394" y="11316"/>
                    <a:pt x="37415" y="11317"/>
                    <a:pt x="37436" y="11321"/>
                  </a:cubicBezTo>
                  <a:cubicBezTo>
                    <a:pt x="37504" y="11266"/>
                    <a:pt x="37600" y="11239"/>
                    <a:pt x="37692" y="11239"/>
                  </a:cubicBezTo>
                  <a:cubicBezTo>
                    <a:pt x="37738" y="11239"/>
                    <a:pt x="37783" y="11246"/>
                    <a:pt x="37824" y="11260"/>
                  </a:cubicBezTo>
                  <a:cubicBezTo>
                    <a:pt x="38131" y="11341"/>
                    <a:pt x="38315" y="11505"/>
                    <a:pt x="38601" y="11587"/>
                  </a:cubicBezTo>
                  <a:cubicBezTo>
                    <a:pt x="38831" y="11677"/>
                    <a:pt x="38990" y="11708"/>
                    <a:pt x="39122" y="11708"/>
                  </a:cubicBezTo>
                  <a:cubicBezTo>
                    <a:pt x="39377" y="11708"/>
                    <a:pt x="39532" y="11593"/>
                    <a:pt x="39909" y="11566"/>
                  </a:cubicBezTo>
                  <a:cubicBezTo>
                    <a:pt x="39956" y="11560"/>
                    <a:pt x="40004" y="11558"/>
                    <a:pt x="40052" y="11558"/>
                  </a:cubicBezTo>
                  <a:cubicBezTo>
                    <a:pt x="40166" y="11558"/>
                    <a:pt x="40277" y="11572"/>
                    <a:pt x="40379" y="11587"/>
                  </a:cubicBezTo>
                  <a:cubicBezTo>
                    <a:pt x="40419" y="11546"/>
                    <a:pt x="40481" y="11505"/>
                    <a:pt x="40542" y="11505"/>
                  </a:cubicBezTo>
                  <a:lnTo>
                    <a:pt x="40767" y="11464"/>
                  </a:lnTo>
                  <a:cubicBezTo>
                    <a:pt x="40808" y="11423"/>
                    <a:pt x="40849" y="11382"/>
                    <a:pt x="40910" y="11341"/>
                  </a:cubicBezTo>
                  <a:lnTo>
                    <a:pt x="40910" y="0"/>
                  </a:lnTo>
                  <a:close/>
                </a:path>
              </a:pathLst>
            </a:custGeom>
            <a:solidFill>
              <a:srgbClr val="FFFFFF"/>
            </a:solidFill>
            <a:ln>
              <a:noFill/>
            </a:ln>
            <a:effectLst>
              <a:outerShdw blurRad="185738" dist="57150" dir="264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599;p40"/>
            <p:cNvSpPr/>
            <p:nvPr/>
          </p:nvSpPr>
          <p:spPr>
            <a:xfrm>
              <a:off x="3861575" y="518800"/>
              <a:ext cx="1025325" cy="322875"/>
            </a:xfrm>
            <a:custGeom>
              <a:avLst/>
              <a:gdLst/>
              <a:ahLst/>
              <a:cxnLst/>
              <a:rect l="l" t="t" r="r" b="b"/>
              <a:pathLst>
                <a:path w="41013" h="12915" extrusionOk="0">
                  <a:moveTo>
                    <a:pt x="1" y="1"/>
                  </a:moveTo>
                  <a:lnTo>
                    <a:pt x="1" y="12241"/>
                  </a:lnTo>
                  <a:cubicBezTo>
                    <a:pt x="47" y="12221"/>
                    <a:pt x="95" y="12212"/>
                    <a:pt x="142" y="12212"/>
                  </a:cubicBezTo>
                  <a:cubicBezTo>
                    <a:pt x="242" y="12212"/>
                    <a:pt x="340" y="12253"/>
                    <a:pt x="410" y="12322"/>
                  </a:cubicBezTo>
                  <a:cubicBezTo>
                    <a:pt x="450" y="12363"/>
                    <a:pt x="471" y="12424"/>
                    <a:pt x="532" y="12465"/>
                  </a:cubicBezTo>
                  <a:cubicBezTo>
                    <a:pt x="553" y="12486"/>
                    <a:pt x="573" y="12486"/>
                    <a:pt x="593" y="12506"/>
                  </a:cubicBezTo>
                  <a:cubicBezTo>
                    <a:pt x="696" y="12506"/>
                    <a:pt x="777" y="12547"/>
                    <a:pt x="839" y="12629"/>
                  </a:cubicBezTo>
                  <a:cubicBezTo>
                    <a:pt x="859" y="12649"/>
                    <a:pt x="900" y="12649"/>
                    <a:pt x="941" y="12649"/>
                  </a:cubicBezTo>
                  <a:cubicBezTo>
                    <a:pt x="1002" y="12629"/>
                    <a:pt x="1043" y="12608"/>
                    <a:pt x="1084" y="12588"/>
                  </a:cubicBezTo>
                  <a:cubicBezTo>
                    <a:pt x="1125" y="12568"/>
                    <a:pt x="1145" y="12547"/>
                    <a:pt x="1145" y="12506"/>
                  </a:cubicBezTo>
                  <a:cubicBezTo>
                    <a:pt x="1179" y="12527"/>
                    <a:pt x="1211" y="12531"/>
                    <a:pt x="1242" y="12531"/>
                  </a:cubicBezTo>
                  <a:cubicBezTo>
                    <a:pt x="1267" y="12531"/>
                    <a:pt x="1291" y="12528"/>
                    <a:pt x="1316" y="12528"/>
                  </a:cubicBezTo>
                  <a:cubicBezTo>
                    <a:pt x="1353" y="12528"/>
                    <a:pt x="1390" y="12535"/>
                    <a:pt x="1431" y="12568"/>
                  </a:cubicBezTo>
                  <a:lnTo>
                    <a:pt x="1554" y="12568"/>
                  </a:lnTo>
                  <a:cubicBezTo>
                    <a:pt x="1717" y="12527"/>
                    <a:pt x="1860" y="12506"/>
                    <a:pt x="2024" y="12506"/>
                  </a:cubicBezTo>
                  <a:cubicBezTo>
                    <a:pt x="2065" y="12527"/>
                    <a:pt x="2126" y="12547"/>
                    <a:pt x="2146" y="12608"/>
                  </a:cubicBezTo>
                  <a:cubicBezTo>
                    <a:pt x="2392" y="12608"/>
                    <a:pt x="2657" y="12711"/>
                    <a:pt x="2698" y="12894"/>
                  </a:cubicBezTo>
                  <a:lnTo>
                    <a:pt x="2902" y="12894"/>
                  </a:lnTo>
                  <a:cubicBezTo>
                    <a:pt x="2902" y="12894"/>
                    <a:pt x="2923" y="12894"/>
                    <a:pt x="2923" y="12874"/>
                  </a:cubicBezTo>
                  <a:cubicBezTo>
                    <a:pt x="2923" y="12813"/>
                    <a:pt x="2964" y="12792"/>
                    <a:pt x="3025" y="12792"/>
                  </a:cubicBezTo>
                  <a:cubicBezTo>
                    <a:pt x="3082" y="12786"/>
                    <a:pt x="3121" y="12782"/>
                    <a:pt x="3152" y="12782"/>
                  </a:cubicBezTo>
                  <a:cubicBezTo>
                    <a:pt x="3221" y="12782"/>
                    <a:pt x="3247" y="12803"/>
                    <a:pt x="3332" y="12874"/>
                  </a:cubicBezTo>
                  <a:lnTo>
                    <a:pt x="3352" y="12915"/>
                  </a:lnTo>
                  <a:cubicBezTo>
                    <a:pt x="3475" y="12854"/>
                    <a:pt x="3577" y="12833"/>
                    <a:pt x="3699" y="12813"/>
                  </a:cubicBezTo>
                  <a:cubicBezTo>
                    <a:pt x="3740" y="12772"/>
                    <a:pt x="3781" y="12751"/>
                    <a:pt x="3822" y="12751"/>
                  </a:cubicBezTo>
                  <a:cubicBezTo>
                    <a:pt x="3904" y="12711"/>
                    <a:pt x="4006" y="12711"/>
                    <a:pt x="4088" y="12711"/>
                  </a:cubicBezTo>
                  <a:cubicBezTo>
                    <a:pt x="4129" y="12711"/>
                    <a:pt x="4149" y="12690"/>
                    <a:pt x="4169" y="12670"/>
                  </a:cubicBezTo>
                  <a:cubicBezTo>
                    <a:pt x="4176" y="12663"/>
                    <a:pt x="4190" y="12661"/>
                    <a:pt x="4206" y="12661"/>
                  </a:cubicBezTo>
                  <a:cubicBezTo>
                    <a:pt x="4240" y="12661"/>
                    <a:pt x="4285" y="12670"/>
                    <a:pt x="4312" y="12670"/>
                  </a:cubicBezTo>
                  <a:cubicBezTo>
                    <a:pt x="4353" y="12670"/>
                    <a:pt x="4435" y="12731"/>
                    <a:pt x="4517" y="12751"/>
                  </a:cubicBezTo>
                  <a:lnTo>
                    <a:pt x="4578" y="12751"/>
                  </a:lnTo>
                  <a:cubicBezTo>
                    <a:pt x="4660" y="12711"/>
                    <a:pt x="4762" y="12649"/>
                    <a:pt x="4864" y="12608"/>
                  </a:cubicBezTo>
                  <a:lnTo>
                    <a:pt x="4864" y="12588"/>
                  </a:lnTo>
                  <a:cubicBezTo>
                    <a:pt x="4864" y="12568"/>
                    <a:pt x="4885" y="12527"/>
                    <a:pt x="4885" y="12506"/>
                  </a:cubicBezTo>
                  <a:cubicBezTo>
                    <a:pt x="4925" y="12404"/>
                    <a:pt x="4987" y="12343"/>
                    <a:pt x="5089" y="12322"/>
                  </a:cubicBezTo>
                  <a:cubicBezTo>
                    <a:pt x="5293" y="12036"/>
                    <a:pt x="5600" y="11811"/>
                    <a:pt x="5968" y="11730"/>
                  </a:cubicBezTo>
                  <a:cubicBezTo>
                    <a:pt x="5927" y="11689"/>
                    <a:pt x="5906" y="11648"/>
                    <a:pt x="5886" y="11607"/>
                  </a:cubicBezTo>
                  <a:cubicBezTo>
                    <a:pt x="5845" y="11525"/>
                    <a:pt x="5845" y="11464"/>
                    <a:pt x="5927" y="11423"/>
                  </a:cubicBezTo>
                  <a:cubicBezTo>
                    <a:pt x="5947" y="11403"/>
                    <a:pt x="5968" y="11382"/>
                    <a:pt x="6008" y="11382"/>
                  </a:cubicBezTo>
                  <a:lnTo>
                    <a:pt x="6070" y="11382"/>
                  </a:lnTo>
                  <a:cubicBezTo>
                    <a:pt x="6090" y="11362"/>
                    <a:pt x="6111" y="11362"/>
                    <a:pt x="6152" y="11341"/>
                  </a:cubicBezTo>
                  <a:lnTo>
                    <a:pt x="6233" y="11341"/>
                  </a:lnTo>
                  <a:cubicBezTo>
                    <a:pt x="6321" y="11341"/>
                    <a:pt x="6393" y="11386"/>
                    <a:pt x="6464" y="11386"/>
                  </a:cubicBezTo>
                  <a:cubicBezTo>
                    <a:pt x="6476" y="11386"/>
                    <a:pt x="6487" y="11385"/>
                    <a:pt x="6499" y="11382"/>
                  </a:cubicBezTo>
                  <a:lnTo>
                    <a:pt x="6499" y="11301"/>
                  </a:lnTo>
                  <a:cubicBezTo>
                    <a:pt x="6513" y="11279"/>
                    <a:pt x="6538" y="11273"/>
                    <a:pt x="6567" y="11273"/>
                  </a:cubicBezTo>
                  <a:cubicBezTo>
                    <a:pt x="6607" y="11273"/>
                    <a:pt x="6654" y="11285"/>
                    <a:pt x="6691" y="11285"/>
                  </a:cubicBezTo>
                  <a:cubicBezTo>
                    <a:pt x="6703" y="11285"/>
                    <a:pt x="6714" y="11283"/>
                    <a:pt x="6724" y="11280"/>
                  </a:cubicBezTo>
                  <a:lnTo>
                    <a:pt x="6765" y="11341"/>
                  </a:lnTo>
                  <a:cubicBezTo>
                    <a:pt x="6867" y="11301"/>
                    <a:pt x="6969" y="11260"/>
                    <a:pt x="7091" y="11260"/>
                  </a:cubicBezTo>
                  <a:cubicBezTo>
                    <a:pt x="7071" y="11239"/>
                    <a:pt x="7051" y="11198"/>
                    <a:pt x="7051" y="11178"/>
                  </a:cubicBezTo>
                  <a:lnTo>
                    <a:pt x="7051" y="11178"/>
                  </a:lnTo>
                  <a:lnTo>
                    <a:pt x="7132" y="11219"/>
                  </a:lnTo>
                  <a:cubicBezTo>
                    <a:pt x="7153" y="11219"/>
                    <a:pt x="7173" y="11239"/>
                    <a:pt x="7173" y="11239"/>
                  </a:cubicBezTo>
                  <a:cubicBezTo>
                    <a:pt x="7275" y="11239"/>
                    <a:pt x="7378" y="11260"/>
                    <a:pt x="7480" y="11301"/>
                  </a:cubicBezTo>
                  <a:cubicBezTo>
                    <a:pt x="7582" y="11341"/>
                    <a:pt x="7664" y="11423"/>
                    <a:pt x="7704" y="11525"/>
                  </a:cubicBezTo>
                  <a:cubicBezTo>
                    <a:pt x="7725" y="11515"/>
                    <a:pt x="7745" y="11510"/>
                    <a:pt x="7763" y="11510"/>
                  </a:cubicBezTo>
                  <a:cubicBezTo>
                    <a:pt x="7781" y="11510"/>
                    <a:pt x="7796" y="11515"/>
                    <a:pt x="7807" y="11525"/>
                  </a:cubicBezTo>
                  <a:cubicBezTo>
                    <a:pt x="7868" y="11546"/>
                    <a:pt x="7929" y="11566"/>
                    <a:pt x="7970" y="11587"/>
                  </a:cubicBezTo>
                  <a:cubicBezTo>
                    <a:pt x="8196" y="11611"/>
                    <a:pt x="8425" y="11622"/>
                    <a:pt x="8654" y="11622"/>
                  </a:cubicBezTo>
                  <a:cubicBezTo>
                    <a:pt x="9007" y="11622"/>
                    <a:pt x="9361" y="11595"/>
                    <a:pt x="9707" y="11546"/>
                  </a:cubicBezTo>
                  <a:lnTo>
                    <a:pt x="9973" y="11546"/>
                  </a:lnTo>
                  <a:cubicBezTo>
                    <a:pt x="10014" y="11525"/>
                    <a:pt x="10054" y="11525"/>
                    <a:pt x="10095" y="11525"/>
                  </a:cubicBezTo>
                  <a:lnTo>
                    <a:pt x="10054" y="11546"/>
                  </a:lnTo>
                  <a:cubicBezTo>
                    <a:pt x="10177" y="11566"/>
                    <a:pt x="10320" y="11628"/>
                    <a:pt x="10422" y="11709"/>
                  </a:cubicBezTo>
                  <a:lnTo>
                    <a:pt x="10524" y="11689"/>
                  </a:lnTo>
                  <a:cubicBezTo>
                    <a:pt x="10582" y="11673"/>
                    <a:pt x="10641" y="11666"/>
                    <a:pt x="10699" y="11666"/>
                  </a:cubicBezTo>
                  <a:cubicBezTo>
                    <a:pt x="10869" y="11666"/>
                    <a:pt x="11036" y="11731"/>
                    <a:pt x="11158" y="11852"/>
                  </a:cubicBezTo>
                  <a:cubicBezTo>
                    <a:pt x="11250" y="11842"/>
                    <a:pt x="11337" y="11837"/>
                    <a:pt x="11421" y="11837"/>
                  </a:cubicBezTo>
                  <a:cubicBezTo>
                    <a:pt x="11505" y="11837"/>
                    <a:pt x="11587" y="11842"/>
                    <a:pt x="11669" y="11852"/>
                  </a:cubicBezTo>
                  <a:lnTo>
                    <a:pt x="11648" y="11771"/>
                  </a:lnTo>
                  <a:lnTo>
                    <a:pt x="11812" y="11730"/>
                  </a:lnTo>
                  <a:cubicBezTo>
                    <a:pt x="11842" y="11700"/>
                    <a:pt x="11883" y="11681"/>
                    <a:pt x="11926" y="11681"/>
                  </a:cubicBezTo>
                  <a:cubicBezTo>
                    <a:pt x="11942" y="11681"/>
                    <a:pt x="11959" y="11683"/>
                    <a:pt x="11975" y="11689"/>
                  </a:cubicBezTo>
                  <a:cubicBezTo>
                    <a:pt x="11996" y="11668"/>
                    <a:pt x="12037" y="11668"/>
                    <a:pt x="12077" y="11648"/>
                  </a:cubicBezTo>
                  <a:cubicBezTo>
                    <a:pt x="12098" y="11628"/>
                    <a:pt x="12139" y="11607"/>
                    <a:pt x="12180" y="11607"/>
                  </a:cubicBezTo>
                  <a:cubicBezTo>
                    <a:pt x="12180" y="11648"/>
                    <a:pt x="12200" y="11689"/>
                    <a:pt x="12261" y="11709"/>
                  </a:cubicBezTo>
                  <a:cubicBezTo>
                    <a:pt x="12323" y="11689"/>
                    <a:pt x="12384" y="11668"/>
                    <a:pt x="12445" y="11648"/>
                  </a:cubicBezTo>
                  <a:cubicBezTo>
                    <a:pt x="12466" y="11587"/>
                    <a:pt x="12547" y="11546"/>
                    <a:pt x="12588" y="11505"/>
                  </a:cubicBezTo>
                  <a:lnTo>
                    <a:pt x="12609" y="11505"/>
                  </a:lnTo>
                  <a:lnTo>
                    <a:pt x="12670" y="11566"/>
                  </a:lnTo>
                  <a:cubicBezTo>
                    <a:pt x="12895" y="11546"/>
                    <a:pt x="13120" y="11525"/>
                    <a:pt x="13344" y="11525"/>
                  </a:cubicBezTo>
                  <a:cubicBezTo>
                    <a:pt x="13630" y="11525"/>
                    <a:pt x="13876" y="11505"/>
                    <a:pt x="14121" y="11505"/>
                  </a:cubicBezTo>
                  <a:cubicBezTo>
                    <a:pt x="14171" y="11480"/>
                    <a:pt x="14230" y="11462"/>
                    <a:pt x="14286" y="11462"/>
                  </a:cubicBezTo>
                  <a:cubicBezTo>
                    <a:pt x="14321" y="11462"/>
                    <a:pt x="14355" y="11469"/>
                    <a:pt x="14386" y="11484"/>
                  </a:cubicBezTo>
                  <a:cubicBezTo>
                    <a:pt x="14407" y="11484"/>
                    <a:pt x="14427" y="11505"/>
                    <a:pt x="14448" y="11525"/>
                  </a:cubicBezTo>
                  <a:cubicBezTo>
                    <a:pt x="14632" y="11525"/>
                    <a:pt x="14836" y="11566"/>
                    <a:pt x="15020" y="11607"/>
                  </a:cubicBezTo>
                  <a:cubicBezTo>
                    <a:pt x="15061" y="11628"/>
                    <a:pt x="15102" y="11628"/>
                    <a:pt x="15142" y="11648"/>
                  </a:cubicBezTo>
                  <a:lnTo>
                    <a:pt x="15183" y="11648"/>
                  </a:lnTo>
                  <a:cubicBezTo>
                    <a:pt x="15326" y="11607"/>
                    <a:pt x="15469" y="11566"/>
                    <a:pt x="15612" y="11525"/>
                  </a:cubicBezTo>
                  <a:lnTo>
                    <a:pt x="15735" y="11566"/>
                  </a:lnTo>
                  <a:cubicBezTo>
                    <a:pt x="15939" y="11566"/>
                    <a:pt x="16123" y="11648"/>
                    <a:pt x="16246" y="11791"/>
                  </a:cubicBezTo>
                  <a:cubicBezTo>
                    <a:pt x="16573" y="11832"/>
                    <a:pt x="16879" y="11893"/>
                    <a:pt x="17165" y="12036"/>
                  </a:cubicBezTo>
                  <a:cubicBezTo>
                    <a:pt x="17268" y="12057"/>
                    <a:pt x="17329" y="12118"/>
                    <a:pt x="17411" y="12179"/>
                  </a:cubicBezTo>
                  <a:cubicBezTo>
                    <a:pt x="17452" y="12200"/>
                    <a:pt x="17513" y="12200"/>
                    <a:pt x="17574" y="12200"/>
                  </a:cubicBezTo>
                  <a:cubicBezTo>
                    <a:pt x="17574" y="12179"/>
                    <a:pt x="17574" y="12159"/>
                    <a:pt x="17574" y="12159"/>
                  </a:cubicBezTo>
                  <a:cubicBezTo>
                    <a:pt x="17595" y="12179"/>
                    <a:pt x="17635" y="12200"/>
                    <a:pt x="17656" y="12200"/>
                  </a:cubicBezTo>
                  <a:cubicBezTo>
                    <a:pt x="17697" y="12241"/>
                    <a:pt x="17758" y="12241"/>
                    <a:pt x="17799" y="12261"/>
                  </a:cubicBezTo>
                  <a:lnTo>
                    <a:pt x="17942" y="12261"/>
                  </a:lnTo>
                  <a:cubicBezTo>
                    <a:pt x="17964" y="12295"/>
                    <a:pt x="17993" y="12310"/>
                    <a:pt x="18021" y="12310"/>
                  </a:cubicBezTo>
                  <a:cubicBezTo>
                    <a:pt x="18044" y="12310"/>
                    <a:pt x="18067" y="12300"/>
                    <a:pt x="18085" y="12281"/>
                  </a:cubicBezTo>
                  <a:lnTo>
                    <a:pt x="18126" y="12281"/>
                  </a:lnTo>
                  <a:cubicBezTo>
                    <a:pt x="18248" y="12261"/>
                    <a:pt x="18371" y="12241"/>
                    <a:pt x="18473" y="12220"/>
                  </a:cubicBezTo>
                  <a:cubicBezTo>
                    <a:pt x="18463" y="12149"/>
                    <a:pt x="18504" y="12133"/>
                    <a:pt x="18558" y="12133"/>
                  </a:cubicBezTo>
                  <a:cubicBezTo>
                    <a:pt x="18598" y="12133"/>
                    <a:pt x="18645" y="12142"/>
                    <a:pt x="18684" y="12142"/>
                  </a:cubicBezTo>
                  <a:cubicBezTo>
                    <a:pt x="18696" y="12142"/>
                    <a:pt x="18708" y="12141"/>
                    <a:pt x="18718" y="12138"/>
                  </a:cubicBezTo>
                  <a:cubicBezTo>
                    <a:pt x="18763" y="12168"/>
                    <a:pt x="18808" y="12187"/>
                    <a:pt x="18853" y="12187"/>
                  </a:cubicBezTo>
                  <a:cubicBezTo>
                    <a:pt x="18870" y="12187"/>
                    <a:pt x="18886" y="12185"/>
                    <a:pt x="18902" y="12179"/>
                  </a:cubicBezTo>
                  <a:cubicBezTo>
                    <a:pt x="18984" y="12138"/>
                    <a:pt x="19045" y="12118"/>
                    <a:pt x="19066" y="12036"/>
                  </a:cubicBezTo>
                  <a:cubicBezTo>
                    <a:pt x="19108" y="11921"/>
                    <a:pt x="19128" y="11870"/>
                    <a:pt x="19180" y="11870"/>
                  </a:cubicBezTo>
                  <a:cubicBezTo>
                    <a:pt x="19228" y="11870"/>
                    <a:pt x="19305" y="11916"/>
                    <a:pt x="19454" y="11995"/>
                  </a:cubicBezTo>
                  <a:cubicBezTo>
                    <a:pt x="19475" y="11995"/>
                    <a:pt x="19495" y="12016"/>
                    <a:pt x="19495" y="12016"/>
                  </a:cubicBezTo>
                  <a:lnTo>
                    <a:pt x="19577" y="12016"/>
                  </a:lnTo>
                  <a:cubicBezTo>
                    <a:pt x="19577" y="11954"/>
                    <a:pt x="19638" y="11934"/>
                    <a:pt x="19720" y="11934"/>
                  </a:cubicBezTo>
                  <a:cubicBezTo>
                    <a:pt x="19720" y="11934"/>
                    <a:pt x="19699" y="11954"/>
                    <a:pt x="19699" y="11975"/>
                  </a:cubicBezTo>
                  <a:cubicBezTo>
                    <a:pt x="19679" y="11995"/>
                    <a:pt x="19658" y="12016"/>
                    <a:pt x="19699" y="12057"/>
                  </a:cubicBezTo>
                  <a:cubicBezTo>
                    <a:pt x="19729" y="12087"/>
                    <a:pt x="19770" y="12106"/>
                    <a:pt x="19806" y="12106"/>
                  </a:cubicBezTo>
                  <a:cubicBezTo>
                    <a:pt x="19819" y="12106"/>
                    <a:pt x="19831" y="12103"/>
                    <a:pt x="19842" y="12098"/>
                  </a:cubicBezTo>
                  <a:cubicBezTo>
                    <a:pt x="19924" y="12057"/>
                    <a:pt x="20026" y="12036"/>
                    <a:pt x="20128" y="12036"/>
                  </a:cubicBezTo>
                  <a:cubicBezTo>
                    <a:pt x="20159" y="11944"/>
                    <a:pt x="20236" y="11933"/>
                    <a:pt x="20324" y="11933"/>
                  </a:cubicBezTo>
                  <a:cubicBezTo>
                    <a:pt x="20353" y="11933"/>
                    <a:pt x="20384" y="11934"/>
                    <a:pt x="20414" y="11934"/>
                  </a:cubicBezTo>
                  <a:cubicBezTo>
                    <a:pt x="20476" y="11934"/>
                    <a:pt x="20537" y="11914"/>
                    <a:pt x="20578" y="11873"/>
                  </a:cubicBezTo>
                  <a:cubicBezTo>
                    <a:pt x="20608" y="11843"/>
                    <a:pt x="20638" y="11824"/>
                    <a:pt x="20676" y="11824"/>
                  </a:cubicBezTo>
                  <a:cubicBezTo>
                    <a:pt x="20690" y="11824"/>
                    <a:pt x="20705" y="11826"/>
                    <a:pt x="20721" y="11832"/>
                  </a:cubicBezTo>
                  <a:lnTo>
                    <a:pt x="21068" y="11852"/>
                  </a:lnTo>
                  <a:cubicBezTo>
                    <a:pt x="21130" y="11852"/>
                    <a:pt x="21048" y="11852"/>
                    <a:pt x="21109" y="11893"/>
                  </a:cubicBezTo>
                  <a:cubicBezTo>
                    <a:pt x="21150" y="11934"/>
                    <a:pt x="21109" y="11954"/>
                    <a:pt x="21109" y="11954"/>
                  </a:cubicBezTo>
                  <a:lnTo>
                    <a:pt x="21068" y="11954"/>
                  </a:lnTo>
                  <a:cubicBezTo>
                    <a:pt x="21293" y="11954"/>
                    <a:pt x="21518" y="11995"/>
                    <a:pt x="21784" y="11995"/>
                  </a:cubicBezTo>
                  <a:lnTo>
                    <a:pt x="22029" y="11995"/>
                  </a:lnTo>
                  <a:cubicBezTo>
                    <a:pt x="22070" y="11995"/>
                    <a:pt x="22111" y="11975"/>
                    <a:pt x="22151" y="11975"/>
                  </a:cubicBezTo>
                  <a:cubicBezTo>
                    <a:pt x="22192" y="11954"/>
                    <a:pt x="22254" y="11914"/>
                    <a:pt x="22294" y="11893"/>
                  </a:cubicBezTo>
                  <a:lnTo>
                    <a:pt x="22397" y="11893"/>
                  </a:lnTo>
                  <a:cubicBezTo>
                    <a:pt x="22417" y="11914"/>
                    <a:pt x="22417" y="11914"/>
                    <a:pt x="22417" y="11934"/>
                  </a:cubicBezTo>
                  <a:cubicBezTo>
                    <a:pt x="22417" y="11934"/>
                    <a:pt x="22417" y="11954"/>
                    <a:pt x="22417" y="11954"/>
                  </a:cubicBezTo>
                  <a:cubicBezTo>
                    <a:pt x="22560" y="11954"/>
                    <a:pt x="22703" y="11934"/>
                    <a:pt x="22846" y="11934"/>
                  </a:cubicBezTo>
                  <a:cubicBezTo>
                    <a:pt x="23091" y="11914"/>
                    <a:pt x="23357" y="11873"/>
                    <a:pt x="23623" y="11852"/>
                  </a:cubicBezTo>
                  <a:cubicBezTo>
                    <a:pt x="23638" y="11850"/>
                    <a:pt x="23652" y="11849"/>
                    <a:pt x="23667" y="11849"/>
                  </a:cubicBezTo>
                  <a:cubicBezTo>
                    <a:pt x="23791" y="11849"/>
                    <a:pt x="23895" y="11924"/>
                    <a:pt x="23950" y="12016"/>
                  </a:cubicBezTo>
                  <a:lnTo>
                    <a:pt x="24133" y="11954"/>
                  </a:lnTo>
                  <a:lnTo>
                    <a:pt x="24133" y="11934"/>
                  </a:lnTo>
                  <a:cubicBezTo>
                    <a:pt x="24174" y="11914"/>
                    <a:pt x="24215" y="11893"/>
                    <a:pt x="24256" y="11873"/>
                  </a:cubicBezTo>
                  <a:cubicBezTo>
                    <a:pt x="24481" y="11852"/>
                    <a:pt x="24644" y="11791"/>
                    <a:pt x="24869" y="11771"/>
                  </a:cubicBezTo>
                  <a:cubicBezTo>
                    <a:pt x="24951" y="11771"/>
                    <a:pt x="25012" y="11811"/>
                    <a:pt x="25053" y="11873"/>
                  </a:cubicBezTo>
                  <a:cubicBezTo>
                    <a:pt x="25053" y="11934"/>
                    <a:pt x="25073" y="11995"/>
                    <a:pt x="25073" y="12057"/>
                  </a:cubicBezTo>
                  <a:lnTo>
                    <a:pt x="25114" y="12057"/>
                  </a:lnTo>
                  <a:cubicBezTo>
                    <a:pt x="25196" y="12118"/>
                    <a:pt x="25298" y="12179"/>
                    <a:pt x="25380" y="12241"/>
                  </a:cubicBezTo>
                  <a:lnTo>
                    <a:pt x="25503" y="12241"/>
                  </a:lnTo>
                  <a:cubicBezTo>
                    <a:pt x="25625" y="12149"/>
                    <a:pt x="25768" y="12103"/>
                    <a:pt x="25911" y="12103"/>
                  </a:cubicBezTo>
                  <a:cubicBezTo>
                    <a:pt x="26054" y="12103"/>
                    <a:pt x="26197" y="12149"/>
                    <a:pt x="26320" y="12241"/>
                  </a:cubicBezTo>
                  <a:lnTo>
                    <a:pt x="26545" y="12281"/>
                  </a:lnTo>
                  <a:cubicBezTo>
                    <a:pt x="26647" y="12241"/>
                    <a:pt x="26749" y="12200"/>
                    <a:pt x="26851" y="12200"/>
                  </a:cubicBezTo>
                  <a:cubicBezTo>
                    <a:pt x="26872" y="12200"/>
                    <a:pt x="26933" y="12241"/>
                    <a:pt x="26953" y="12261"/>
                  </a:cubicBezTo>
                  <a:cubicBezTo>
                    <a:pt x="26953" y="12261"/>
                    <a:pt x="26974" y="12281"/>
                    <a:pt x="26974" y="12281"/>
                  </a:cubicBezTo>
                  <a:cubicBezTo>
                    <a:pt x="26974" y="12322"/>
                    <a:pt x="26953" y="12363"/>
                    <a:pt x="26933" y="12384"/>
                  </a:cubicBezTo>
                  <a:cubicBezTo>
                    <a:pt x="26933" y="12404"/>
                    <a:pt x="26913" y="12424"/>
                    <a:pt x="26913" y="12465"/>
                  </a:cubicBezTo>
                  <a:cubicBezTo>
                    <a:pt x="26933" y="12486"/>
                    <a:pt x="26953" y="12506"/>
                    <a:pt x="26953" y="12527"/>
                  </a:cubicBezTo>
                  <a:cubicBezTo>
                    <a:pt x="26974" y="12547"/>
                    <a:pt x="27015" y="12568"/>
                    <a:pt x="27035" y="12568"/>
                  </a:cubicBezTo>
                  <a:cubicBezTo>
                    <a:pt x="27062" y="12568"/>
                    <a:pt x="27090" y="12549"/>
                    <a:pt x="27117" y="12549"/>
                  </a:cubicBezTo>
                  <a:cubicBezTo>
                    <a:pt x="27130" y="12549"/>
                    <a:pt x="27144" y="12554"/>
                    <a:pt x="27158" y="12568"/>
                  </a:cubicBezTo>
                  <a:cubicBezTo>
                    <a:pt x="27505" y="12588"/>
                    <a:pt x="27852" y="12670"/>
                    <a:pt x="28179" y="12772"/>
                  </a:cubicBezTo>
                  <a:cubicBezTo>
                    <a:pt x="28264" y="12704"/>
                    <a:pt x="28363" y="12664"/>
                    <a:pt x="28475" y="12664"/>
                  </a:cubicBezTo>
                  <a:cubicBezTo>
                    <a:pt x="28499" y="12664"/>
                    <a:pt x="28523" y="12666"/>
                    <a:pt x="28547" y="12670"/>
                  </a:cubicBezTo>
                  <a:cubicBezTo>
                    <a:pt x="28797" y="12716"/>
                    <a:pt x="28892" y="12799"/>
                    <a:pt x="29068" y="12799"/>
                  </a:cubicBezTo>
                  <a:cubicBezTo>
                    <a:pt x="29123" y="12799"/>
                    <a:pt x="29185" y="12791"/>
                    <a:pt x="29262" y="12772"/>
                  </a:cubicBezTo>
                  <a:cubicBezTo>
                    <a:pt x="29487" y="12690"/>
                    <a:pt x="29712" y="12670"/>
                    <a:pt x="29957" y="12670"/>
                  </a:cubicBezTo>
                  <a:lnTo>
                    <a:pt x="30059" y="12670"/>
                  </a:lnTo>
                  <a:cubicBezTo>
                    <a:pt x="30059" y="12568"/>
                    <a:pt x="30141" y="12486"/>
                    <a:pt x="30284" y="12486"/>
                  </a:cubicBezTo>
                  <a:cubicBezTo>
                    <a:pt x="30325" y="12486"/>
                    <a:pt x="30345" y="12506"/>
                    <a:pt x="30386" y="12506"/>
                  </a:cubicBezTo>
                  <a:cubicBezTo>
                    <a:pt x="30427" y="12527"/>
                    <a:pt x="30448" y="12568"/>
                    <a:pt x="30468" y="12568"/>
                  </a:cubicBezTo>
                  <a:cubicBezTo>
                    <a:pt x="30529" y="12588"/>
                    <a:pt x="30591" y="12629"/>
                    <a:pt x="30632" y="12670"/>
                  </a:cubicBezTo>
                  <a:cubicBezTo>
                    <a:pt x="30795" y="12568"/>
                    <a:pt x="30999" y="12506"/>
                    <a:pt x="31204" y="12506"/>
                  </a:cubicBezTo>
                  <a:cubicBezTo>
                    <a:pt x="31226" y="12504"/>
                    <a:pt x="31249" y="12503"/>
                    <a:pt x="31271" y="12503"/>
                  </a:cubicBezTo>
                  <a:cubicBezTo>
                    <a:pt x="31473" y="12503"/>
                    <a:pt x="31668" y="12586"/>
                    <a:pt x="31796" y="12751"/>
                  </a:cubicBezTo>
                  <a:lnTo>
                    <a:pt x="31939" y="12792"/>
                  </a:lnTo>
                  <a:cubicBezTo>
                    <a:pt x="32021" y="12751"/>
                    <a:pt x="32103" y="12711"/>
                    <a:pt x="32185" y="12690"/>
                  </a:cubicBezTo>
                  <a:cubicBezTo>
                    <a:pt x="32270" y="12674"/>
                    <a:pt x="32356" y="12668"/>
                    <a:pt x="32441" y="12668"/>
                  </a:cubicBezTo>
                  <a:cubicBezTo>
                    <a:pt x="32578" y="12668"/>
                    <a:pt x="32712" y="12685"/>
                    <a:pt x="32838" y="12711"/>
                  </a:cubicBezTo>
                  <a:cubicBezTo>
                    <a:pt x="32981" y="12649"/>
                    <a:pt x="33124" y="12588"/>
                    <a:pt x="33268" y="12568"/>
                  </a:cubicBezTo>
                  <a:lnTo>
                    <a:pt x="33574" y="12568"/>
                  </a:lnTo>
                  <a:cubicBezTo>
                    <a:pt x="33727" y="12397"/>
                    <a:pt x="34051" y="12312"/>
                    <a:pt x="34379" y="12312"/>
                  </a:cubicBezTo>
                  <a:cubicBezTo>
                    <a:pt x="34445" y="12312"/>
                    <a:pt x="34511" y="12315"/>
                    <a:pt x="34575" y="12322"/>
                  </a:cubicBezTo>
                  <a:lnTo>
                    <a:pt x="34596" y="12302"/>
                  </a:lnTo>
                  <a:cubicBezTo>
                    <a:pt x="34657" y="12077"/>
                    <a:pt x="34861" y="11934"/>
                    <a:pt x="35168" y="11873"/>
                  </a:cubicBezTo>
                  <a:lnTo>
                    <a:pt x="35372" y="11873"/>
                  </a:lnTo>
                  <a:lnTo>
                    <a:pt x="35474" y="11811"/>
                  </a:lnTo>
                  <a:cubicBezTo>
                    <a:pt x="35434" y="11771"/>
                    <a:pt x="35413" y="11750"/>
                    <a:pt x="35393" y="11709"/>
                  </a:cubicBezTo>
                  <a:cubicBezTo>
                    <a:pt x="35393" y="11668"/>
                    <a:pt x="35372" y="11628"/>
                    <a:pt x="35352" y="11607"/>
                  </a:cubicBezTo>
                  <a:cubicBezTo>
                    <a:pt x="35377" y="11597"/>
                    <a:pt x="35405" y="11592"/>
                    <a:pt x="35434" y="11592"/>
                  </a:cubicBezTo>
                  <a:cubicBezTo>
                    <a:pt x="35520" y="11592"/>
                    <a:pt x="35612" y="11638"/>
                    <a:pt x="35658" y="11730"/>
                  </a:cubicBezTo>
                  <a:cubicBezTo>
                    <a:pt x="35679" y="11750"/>
                    <a:pt x="35699" y="11771"/>
                    <a:pt x="35740" y="11791"/>
                  </a:cubicBezTo>
                  <a:cubicBezTo>
                    <a:pt x="35760" y="11811"/>
                    <a:pt x="35781" y="11832"/>
                    <a:pt x="35801" y="11852"/>
                  </a:cubicBezTo>
                  <a:cubicBezTo>
                    <a:pt x="36011" y="11822"/>
                    <a:pt x="36209" y="11803"/>
                    <a:pt x="36405" y="11803"/>
                  </a:cubicBezTo>
                  <a:cubicBezTo>
                    <a:pt x="36476" y="11803"/>
                    <a:pt x="36548" y="11806"/>
                    <a:pt x="36619" y="11811"/>
                  </a:cubicBezTo>
                  <a:cubicBezTo>
                    <a:pt x="36660" y="11689"/>
                    <a:pt x="36762" y="11607"/>
                    <a:pt x="36884" y="11566"/>
                  </a:cubicBezTo>
                  <a:cubicBezTo>
                    <a:pt x="36925" y="11566"/>
                    <a:pt x="36987" y="11546"/>
                    <a:pt x="37048" y="11546"/>
                  </a:cubicBezTo>
                  <a:cubicBezTo>
                    <a:pt x="37068" y="11505"/>
                    <a:pt x="37130" y="11464"/>
                    <a:pt x="37191" y="11444"/>
                  </a:cubicBezTo>
                  <a:cubicBezTo>
                    <a:pt x="37258" y="11393"/>
                    <a:pt x="37367" y="11357"/>
                    <a:pt x="37472" y="11357"/>
                  </a:cubicBezTo>
                  <a:cubicBezTo>
                    <a:pt x="37494" y="11357"/>
                    <a:pt x="37517" y="11358"/>
                    <a:pt x="37538" y="11362"/>
                  </a:cubicBezTo>
                  <a:cubicBezTo>
                    <a:pt x="37606" y="11307"/>
                    <a:pt x="37693" y="11280"/>
                    <a:pt x="37785" y="11280"/>
                  </a:cubicBezTo>
                  <a:cubicBezTo>
                    <a:pt x="37831" y="11280"/>
                    <a:pt x="37879" y="11287"/>
                    <a:pt x="37926" y="11301"/>
                  </a:cubicBezTo>
                  <a:cubicBezTo>
                    <a:pt x="38213" y="11382"/>
                    <a:pt x="38396" y="11546"/>
                    <a:pt x="38683" y="11628"/>
                  </a:cubicBezTo>
                  <a:cubicBezTo>
                    <a:pt x="38920" y="11718"/>
                    <a:pt x="39083" y="11749"/>
                    <a:pt x="39218" y="11749"/>
                  </a:cubicBezTo>
                  <a:cubicBezTo>
                    <a:pt x="39476" y="11749"/>
                    <a:pt x="39627" y="11634"/>
                    <a:pt x="39990" y="11607"/>
                  </a:cubicBezTo>
                  <a:cubicBezTo>
                    <a:pt x="40038" y="11601"/>
                    <a:pt x="40086" y="11599"/>
                    <a:pt x="40134" y="11599"/>
                  </a:cubicBezTo>
                  <a:cubicBezTo>
                    <a:pt x="40250" y="11599"/>
                    <a:pt x="40365" y="11613"/>
                    <a:pt x="40481" y="11628"/>
                  </a:cubicBezTo>
                  <a:cubicBezTo>
                    <a:pt x="40522" y="11566"/>
                    <a:pt x="40562" y="11546"/>
                    <a:pt x="40624" y="11525"/>
                  </a:cubicBezTo>
                  <a:lnTo>
                    <a:pt x="40849" y="11505"/>
                  </a:lnTo>
                  <a:cubicBezTo>
                    <a:pt x="40889" y="11444"/>
                    <a:pt x="40951" y="11403"/>
                    <a:pt x="41012" y="11382"/>
                  </a:cubicBezTo>
                  <a:lnTo>
                    <a:pt x="41012" y="1"/>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00;p40"/>
            <p:cNvSpPr/>
            <p:nvPr/>
          </p:nvSpPr>
          <p:spPr>
            <a:xfrm>
              <a:off x="3861575" y="831450"/>
              <a:ext cx="2075" cy="6150"/>
            </a:xfrm>
            <a:custGeom>
              <a:avLst/>
              <a:gdLst/>
              <a:ahLst/>
              <a:cxnLst/>
              <a:rect l="l" t="t" r="r" b="b"/>
              <a:pathLst>
                <a:path w="83" h="246" extrusionOk="0">
                  <a:moveTo>
                    <a:pt x="1" y="0"/>
                  </a:moveTo>
                  <a:lnTo>
                    <a:pt x="1" y="245"/>
                  </a:lnTo>
                  <a:cubicBezTo>
                    <a:pt x="21" y="205"/>
                    <a:pt x="62" y="184"/>
                    <a:pt x="83" y="164"/>
                  </a:cubicBezTo>
                  <a:cubicBezTo>
                    <a:pt x="83" y="123"/>
                    <a:pt x="83" y="82"/>
                    <a:pt x="62" y="62"/>
                  </a:cubicBezTo>
                  <a:cubicBezTo>
                    <a:pt x="42" y="41"/>
                    <a:pt x="21" y="21"/>
                    <a:pt x="1" y="0"/>
                  </a:cubicBezTo>
                  <a:close/>
                </a:path>
              </a:pathLst>
            </a:custGeom>
            <a:solidFill>
              <a:srgbClr val="FFFFFF"/>
            </a:solidFill>
            <a:ln w="5625" cap="flat" cmpd="sng">
              <a:solidFill>
                <a:srgbClr val="222221"/>
              </a:solidFill>
              <a:prstDash val="solid"/>
              <a:miter lim="2043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p:cNvSpPr txBox="1"/>
          <p:nvPr/>
        </p:nvSpPr>
        <p:spPr>
          <a:xfrm>
            <a:off x="2527784" y="608390"/>
            <a:ext cx="9664215" cy="923330"/>
          </a:xfrm>
          <a:prstGeom prst="rect">
            <a:avLst/>
          </a:prstGeom>
          <a:noFill/>
        </p:spPr>
        <p:txBody>
          <a:bodyPr wrap="square" rtlCol="0">
            <a:spAutoFit/>
          </a:bodyPr>
          <a:lstStyle/>
          <a:p>
            <a:r>
              <a:rPr lang="en-US" sz="5400">
                <a:ln w="123825">
                  <a:solidFill>
                    <a:schemeClr val="bg1"/>
                  </a:solidFill>
                </a:ln>
                <a:solidFill>
                  <a:schemeClr val="bg1"/>
                </a:solidFill>
                <a:effectLst>
                  <a:innerShdw blurRad="114300">
                    <a:prstClr val="black"/>
                  </a:innerShdw>
                </a:effectLst>
                <a:latin typeface="UTM Guanine" panose="02040603050506020204" pitchFamily="18" charset="0"/>
              </a:rPr>
              <a:t>Ngắm trăng – Không đề</a:t>
            </a:r>
          </a:p>
        </p:txBody>
      </p:sp>
      <p:sp>
        <p:nvSpPr>
          <p:cNvPr id="6" name="TextBox 5"/>
          <p:cNvSpPr txBox="1"/>
          <p:nvPr/>
        </p:nvSpPr>
        <p:spPr>
          <a:xfrm>
            <a:off x="2845870" y="1765829"/>
            <a:ext cx="8014635" cy="4247317"/>
          </a:xfrm>
          <a:prstGeom prst="rect">
            <a:avLst/>
          </a:prstGeom>
          <a:noFill/>
        </p:spPr>
        <p:txBody>
          <a:bodyPr wrap="square" rtlCol="0">
            <a:spAutoFit/>
          </a:bodyPr>
          <a:lstStyle/>
          <a:p>
            <a:pPr algn="just"/>
            <a:r>
              <a:rPr lang="en-US" altLang="en-US" sz="5400" b="1">
                <a:solidFill>
                  <a:srgbClr val="002060"/>
                </a:solidFill>
                <a:latin typeface="UTM Alexander" panose="02040603050506020204" pitchFamily="18" charset="0"/>
                <a:cs typeface="Times New Roman" panose="02020603050405020304" pitchFamily="18" charset="0"/>
              </a:rPr>
              <a:t>     Tinh thần lạc quan yêu đời, yêu cuộc sống, bất chấp mọi hoàn cảnh khó khăn và phong thái ung dung của Bác Hồ.</a:t>
            </a:r>
            <a:endParaRPr lang="vi-VN" altLang="en-US" sz="5400" b="1">
              <a:solidFill>
                <a:srgbClr val="00206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2541853" y="625082"/>
            <a:ext cx="9150235" cy="923330"/>
          </a:xfrm>
          <a:prstGeom prst="rect">
            <a:avLst/>
          </a:prstGeom>
          <a:noFill/>
        </p:spPr>
        <p:txBody>
          <a:bodyPr wrap="square" rtlCol="0">
            <a:spAutoFit/>
          </a:bodyPr>
          <a:lstStyle/>
          <a:p>
            <a:r>
              <a:rPr lang="en-US" sz="5400">
                <a:solidFill>
                  <a:schemeClr val="accent2">
                    <a:lumMod val="75000"/>
                  </a:schemeClr>
                </a:solidFill>
                <a:latin typeface="UTM Guanine" panose="02040603050506020204" pitchFamily="18" charset="0"/>
              </a:rPr>
              <a:t>Ngắm trăng – Không đề</a:t>
            </a:r>
          </a:p>
        </p:txBody>
      </p:sp>
      <p:pic>
        <p:nvPicPr>
          <p:cNvPr id="10" name="图片 11" descr="图片包含 植物, 餐桌, 室内, 鲜花&#10;&#10;已生成高可信度的说明">
            <a:extLst>
              <a:ext uri="{FF2B5EF4-FFF2-40B4-BE49-F238E27FC236}">
                <a16:creationId xmlns:a16="http://schemas.microsoft.com/office/drawing/2014/main" id="{03119F31-43B1-4A3D-B6F4-42CE14B792D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9089" y="4283192"/>
            <a:ext cx="3571820" cy="3610985"/>
          </a:xfrm>
          <a:prstGeom prst="rect">
            <a:avLst/>
          </a:prstGeom>
        </p:spPr>
      </p:pic>
      <p:pic>
        <p:nvPicPr>
          <p:cNvPr id="11" name="图片 12" descr="图片包含 植物, 餐桌, 室内, 鲜花&#10;&#10;已生成高可信度的说明">
            <a:extLst>
              <a:ext uri="{FF2B5EF4-FFF2-40B4-BE49-F238E27FC236}">
                <a16:creationId xmlns:a16="http://schemas.microsoft.com/office/drawing/2014/main" id="{3B2E026B-415A-474B-9DD8-20C3CBE84BA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15775743">
            <a:off x="9644230" y="3759972"/>
            <a:ext cx="3571820" cy="3610985"/>
          </a:xfrm>
          <a:prstGeom prst="rect">
            <a:avLst/>
          </a:prstGeom>
        </p:spPr>
      </p:pic>
      <p:sp>
        <p:nvSpPr>
          <p:cNvPr id="19" name="TextBox 18"/>
          <p:cNvSpPr txBox="1"/>
          <p:nvPr/>
        </p:nvSpPr>
        <p:spPr>
          <a:xfrm>
            <a:off x="155441" y="2196753"/>
            <a:ext cx="2338845" cy="2215991"/>
          </a:xfrm>
          <a:prstGeom prst="rect">
            <a:avLst/>
          </a:prstGeom>
          <a:noFill/>
        </p:spPr>
        <p:txBody>
          <a:bodyPr wrap="square" rtlCol="0">
            <a:spAutoFit/>
            <a:scene3d>
              <a:camera prst="orthographicFront"/>
              <a:lightRig rig="threePt" dir="t"/>
            </a:scene3d>
            <a:sp3d extrusionH="57150">
              <a:bevelT w="38100" h="38100"/>
            </a:sp3d>
          </a:bodyPr>
          <a:lstStyle/>
          <a:p>
            <a:pPr algn="ctr">
              <a:lnSpc>
                <a:spcPct val="150000"/>
              </a:lnSpc>
            </a:pPr>
            <a:r>
              <a:rPr lang="en-US" sz="4000" b="1">
                <a:solidFill>
                  <a:srgbClr val="92D050"/>
                </a:solidFill>
                <a:latin typeface="UTM Guanine" panose="02040603050506020204" pitchFamily="18" charset="0"/>
              </a:rPr>
              <a:t>NỘI DUNG </a:t>
            </a:r>
          </a:p>
          <a:p>
            <a:endParaRPr lang="en-US">
              <a:latin typeface="UTM Alexander" panose="02040603050506020204" pitchFamily="18" charset="0"/>
            </a:endParaRPr>
          </a:p>
        </p:txBody>
      </p:sp>
    </p:spTree>
    <p:extLst>
      <p:ext uri="{BB962C8B-B14F-4D97-AF65-F5344CB8AC3E}">
        <p14:creationId xmlns:p14="http://schemas.microsoft.com/office/powerpoint/2010/main" val="105343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ppt_x"/>
                                          </p:val>
                                        </p:tav>
                                        <p:tav tm="100000">
                                          <p:val>
                                            <p:strVal val="#ppt_x"/>
                                          </p:val>
                                        </p:tav>
                                      </p:tavLst>
                                    </p:anim>
                                    <p:anim calcmode="lin" valueType="num">
                                      <p:cBhvr additive="base">
                                        <p:cTn id="18" dur="10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1000" fill="hold"/>
                                        <p:tgtEl>
                                          <p:spTgt spid="11"/>
                                        </p:tgtEl>
                                        <p:attrNameLst>
                                          <p:attrName>ppt_x</p:attrName>
                                        </p:attrNameLst>
                                      </p:cBhvr>
                                      <p:tavLst>
                                        <p:tav tm="0">
                                          <p:val>
                                            <p:strVal val="#ppt_x"/>
                                          </p:val>
                                        </p:tav>
                                        <p:tav tm="100000">
                                          <p:val>
                                            <p:strVal val="#ppt_x"/>
                                          </p:val>
                                        </p:tav>
                                      </p:tavLst>
                                    </p:anim>
                                    <p:anim calcmode="lin" valueType="num">
                                      <p:cBhvr additive="base">
                                        <p:cTn id="22" dur="1000" fill="hold"/>
                                        <p:tgtEl>
                                          <p:spTgt spid="11"/>
                                        </p:tgtEl>
                                        <p:attrNameLst>
                                          <p:attrName>ppt_y</p:attrName>
                                        </p:attrNameLst>
                                      </p:cBhvr>
                                      <p:tavLst>
                                        <p:tav tm="0">
                                          <p:val>
                                            <p:strVal val="1+#ppt_h/2"/>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6">
            <a:extLst>
              <a:ext uri="{FF2B5EF4-FFF2-40B4-BE49-F238E27FC236}">
                <a16:creationId xmlns:a16="http://schemas.microsoft.com/office/drawing/2014/main" id="{2EF3CA98-8379-4B98-8B61-FD4B56B8FD8F}"/>
              </a:ext>
            </a:extLst>
          </p:cNvPr>
          <p:cNvSpPr/>
          <p:nvPr/>
        </p:nvSpPr>
        <p:spPr>
          <a:xfrm flipH="1">
            <a:off x="10341973" y="615643"/>
            <a:ext cx="1065617" cy="1047810"/>
          </a:xfrm>
          <a:prstGeom prst="roundRect">
            <a:avLst>
              <a:gd name="adj" fmla="val 16667"/>
            </a:avLst>
          </a:prstGeom>
          <a:blipFill>
            <a:blip r:embed="rId2" cstate="screen">
              <a:extLst>
                <a:ext uri="{28A0092B-C50C-407E-A947-70E740481C1C}">
                  <a14:useLocalDpi xmlns:a14="http://schemas.microsoft.com/office/drawing/2010/main"/>
                </a:ext>
              </a:extLst>
            </a:blip>
            <a:stretch>
              <a:fillRect/>
            </a:stretch>
          </a:blipFill>
          <a:ln w="9525">
            <a:noFill/>
          </a:ln>
        </p:spPr>
        <p:txBody>
          <a:bodyPr anchor="ctr"/>
          <a:lstStyle/>
          <a:p>
            <a:pPr lvl="0" algn="ctr" eaLnBrk="1" hangingPunct="1"/>
            <a:endParaRPr lang="zh-CN" altLang="en-US" sz="1013" dirty="0">
              <a:solidFill>
                <a:srgbClr val="FFFFFF"/>
              </a:solidFill>
              <a:cs typeface="+mn-ea"/>
              <a:sym typeface="+mn-lt"/>
            </a:endParaRPr>
          </a:p>
        </p:txBody>
      </p:sp>
      <p:pic>
        <p:nvPicPr>
          <p:cNvPr id="15"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flipH="1">
            <a:off x="-223598" y="-1546367"/>
            <a:ext cx="3506336" cy="5001491"/>
          </a:xfrm>
          <a:prstGeom prst="rect">
            <a:avLst/>
          </a:prstGeom>
        </p:spPr>
      </p:pic>
      <p:grpSp>
        <p:nvGrpSpPr>
          <p:cNvPr id="2" name="Google Shape;1634;p42"/>
          <p:cNvGrpSpPr/>
          <p:nvPr/>
        </p:nvGrpSpPr>
        <p:grpSpPr>
          <a:xfrm rot="5400000">
            <a:off x="5062053" y="-1474716"/>
            <a:ext cx="5493431" cy="10583532"/>
            <a:chOff x="5035473" y="631466"/>
            <a:chExt cx="4113139" cy="3775219"/>
          </a:xfrm>
        </p:grpSpPr>
        <p:sp>
          <p:nvSpPr>
            <p:cNvPr id="3" name="Google Shape;1635;p42"/>
            <p:cNvSpPr/>
            <p:nvPr/>
          </p:nvSpPr>
          <p:spPr>
            <a:xfrm>
              <a:off x="5035473" y="988618"/>
              <a:ext cx="4113139" cy="3418067"/>
            </a:xfrm>
            <a:custGeom>
              <a:avLst/>
              <a:gdLst/>
              <a:ahLst/>
              <a:cxnLst/>
              <a:rect l="l" t="t" r="r" b="b"/>
              <a:pathLst>
                <a:path w="40991" h="34064" extrusionOk="0">
                  <a:moveTo>
                    <a:pt x="40398" y="0"/>
                  </a:moveTo>
                  <a:lnTo>
                    <a:pt x="33941" y="1104"/>
                  </a:lnTo>
                  <a:lnTo>
                    <a:pt x="0" y="1104"/>
                  </a:lnTo>
                  <a:lnTo>
                    <a:pt x="0" y="2779"/>
                  </a:lnTo>
                  <a:lnTo>
                    <a:pt x="1717" y="3025"/>
                  </a:lnTo>
                  <a:cubicBezTo>
                    <a:pt x="1871" y="2657"/>
                    <a:pt x="2189" y="2490"/>
                    <a:pt x="2507" y="2490"/>
                  </a:cubicBezTo>
                  <a:cubicBezTo>
                    <a:pt x="2950" y="2490"/>
                    <a:pt x="3392" y="2813"/>
                    <a:pt x="3392" y="3372"/>
                  </a:cubicBezTo>
                  <a:cubicBezTo>
                    <a:pt x="3392" y="3917"/>
                    <a:pt x="2953" y="4235"/>
                    <a:pt x="2511" y="4235"/>
                  </a:cubicBezTo>
                  <a:cubicBezTo>
                    <a:pt x="2192" y="4235"/>
                    <a:pt x="1871" y="4068"/>
                    <a:pt x="1717" y="3699"/>
                  </a:cubicBezTo>
                  <a:lnTo>
                    <a:pt x="0" y="4210"/>
                  </a:lnTo>
                  <a:lnTo>
                    <a:pt x="0" y="6192"/>
                  </a:lnTo>
                  <a:lnTo>
                    <a:pt x="1717" y="6192"/>
                  </a:lnTo>
                  <a:cubicBezTo>
                    <a:pt x="1872" y="5813"/>
                    <a:pt x="2194" y="5641"/>
                    <a:pt x="2515" y="5641"/>
                  </a:cubicBezTo>
                  <a:cubicBezTo>
                    <a:pt x="2955" y="5641"/>
                    <a:pt x="3392" y="5964"/>
                    <a:pt x="3392" y="6519"/>
                  </a:cubicBezTo>
                  <a:cubicBezTo>
                    <a:pt x="3392" y="7064"/>
                    <a:pt x="2953" y="7382"/>
                    <a:pt x="2511" y="7382"/>
                  </a:cubicBezTo>
                  <a:cubicBezTo>
                    <a:pt x="2192" y="7382"/>
                    <a:pt x="1871" y="7215"/>
                    <a:pt x="1717" y="6846"/>
                  </a:cubicBezTo>
                  <a:lnTo>
                    <a:pt x="0" y="6846"/>
                  </a:lnTo>
                  <a:lnTo>
                    <a:pt x="0" y="9318"/>
                  </a:lnTo>
                  <a:lnTo>
                    <a:pt x="1717" y="9318"/>
                  </a:lnTo>
                  <a:cubicBezTo>
                    <a:pt x="1871" y="8951"/>
                    <a:pt x="2189" y="8784"/>
                    <a:pt x="2507" y="8784"/>
                  </a:cubicBezTo>
                  <a:cubicBezTo>
                    <a:pt x="2950" y="8784"/>
                    <a:pt x="3392" y="9107"/>
                    <a:pt x="3392" y="9666"/>
                  </a:cubicBezTo>
                  <a:cubicBezTo>
                    <a:pt x="3392" y="10211"/>
                    <a:pt x="2953" y="10529"/>
                    <a:pt x="2511" y="10529"/>
                  </a:cubicBezTo>
                  <a:cubicBezTo>
                    <a:pt x="2192" y="10529"/>
                    <a:pt x="1871" y="10362"/>
                    <a:pt x="1717" y="9993"/>
                  </a:cubicBezTo>
                  <a:lnTo>
                    <a:pt x="0" y="9993"/>
                  </a:lnTo>
                  <a:lnTo>
                    <a:pt x="0" y="12465"/>
                  </a:lnTo>
                  <a:lnTo>
                    <a:pt x="1717" y="12465"/>
                  </a:lnTo>
                  <a:cubicBezTo>
                    <a:pt x="1871" y="12098"/>
                    <a:pt x="2189" y="11930"/>
                    <a:pt x="2507" y="11930"/>
                  </a:cubicBezTo>
                  <a:cubicBezTo>
                    <a:pt x="2950" y="11930"/>
                    <a:pt x="3392" y="12254"/>
                    <a:pt x="3392" y="12813"/>
                  </a:cubicBezTo>
                  <a:cubicBezTo>
                    <a:pt x="3392" y="13358"/>
                    <a:pt x="2953" y="13676"/>
                    <a:pt x="2511" y="13676"/>
                  </a:cubicBezTo>
                  <a:cubicBezTo>
                    <a:pt x="2192" y="13676"/>
                    <a:pt x="1871" y="13509"/>
                    <a:pt x="1717" y="13140"/>
                  </a:cubicBezTo>
                  <a:lnTo>
                    <a:pt x="0" y="13140"/>
                  </a:lnTo>
                  <a:lnTo>
                    <a:pt x="0" y="15101"/>
                  </a:lnTo>
                  <a:lnTo>
                    <a:pt x="1717" y="15612"/>
                  </a:lnTo>
                  <a:cubicBezTo>
                    <a:pt x="1871" y="15245"/>
                    <a:pt x="2189" y="15077"/>
                    <a:pt x="2507" y="15077"/>
                  </a:cubicBezTo>
                  <a:cubicBezTo>
                    <a:pt x="2950" y="15077"/>
                    <a:pt x="3392" y="15401"/>
                    <a:pt x="3392" y="15959"/>
                  </a:cubicBezTo>
                  <a:cubicBezTo>
                    <a:pt x="3392" y="16504"/>
                    <a:pt x="2953" y="16823"/>
                    <a:pt x="2511" y="16823"/>
                  </a:cubicBezTo>
                  <a:cubicBezTo>
                    <a:pt x="2192" y="16823"/>
                    <a:pt x="1871" y="16656"/>
                    <a:pt x="1717" y="16286"/>
                  </a:cubicBezTo>
                  <a:lnTo>
                    <a:pt x="0" y="16552"/>
                  </a:lnTo>
                  <a:lnTo>
                    <a:pt x="0" y="18759"/>
                  </a:lnTo>
                  <a:lnTo>
                    <a:pt x="1717" y="18759"/>
                  </a:lnTo>
                  <a:cubicBezTo>
                    <a:pt x="1871" y="18391"/>
                    <a:pt x="2189" y="18224"/>
                    <a:pt x="2507" y="18224"/>
                  </a:cubicBezTo>
                  <a:cubicBezTo>
                    <a:pt x="2950" y="18224"/>
                    <a:pt x="3392" y="18548"/>
                    <a:pt x="3392" y="19106"/>
                  </a:cubicBezTo>
                  <a:cubicBezTo>
                    <a:pt x="3392" y="19651"/>
                    <a:pt x="2953" y="19970"/>
                    <a:pt x="2511" y="19970"/>
                  </a:cubicBezTo>
                  <a:cubicBezTo>
                    <a:pt x="2192" y="19970"/>
                    <a:pt x="1871" y="19802"/>
                    <a:pt x="1717" y="19433"/>
                  </a:cubicBezTo>
                  <a:lnTo>
                    <a:pt x="0" y="19433"/>
                  </a:lnTo>
                  <a:lnTo>
                    <a:pt x="0" y="21906"/>
                  </a:lnTo>
                  <a:lnTo>
                    <a:pt x="1717" y="21906"/>
                  </a:lnTo>
                  <a:cubicBezTo>
                    <a:pt x="1871" y="21537"/>
                    <a:pt x="2192" y="21369"/>
                    <a:pt x="2511" y="21369"/>
                  </a:cubicBezTo>
                  <a:cubicBezTo>
                    <a:pt x="2953" y="21369"/>
                    <a:pt x="3392" y="21688"/>
                    <a:pt x="3392" y="22233"/>
                  </a:cubicBezTo>
                  <a:cubicBezTo>
                    <a:pt x="3392" y="22791"/>
                    <a:pt x="2950" y="23115"/>
                    <a:pt x="2507" y="23115"/>
                  </a:cubicBezTo>
                  <a:cubicBezTo>
                    <a:pt x="2189" y="23115"/>
                    <a:pt x="1871" y="22948"/>
                    <a:pt x="1717" y="22580"/>
                  </a:cubicBezTo>
                  <a:lnTo>
                    <a:pt x="0" y="22580"/>
                  </a:lnTo>
                  <a:lnTo>
                    <a:pt x="0" y="24542"/>
                  </a:lnTo>
                  <a:lnTo>
                    <a:pt x="1717" y="25053"/>
                  </a:lnTo>
                  <a:cubicBezTo>
                    <a:pt x="1871" y="24683"/>
                    <a:pt x="2192" y="24516"/>
                    <a:pt x="2511" y="24516"/>
                  </a:cubicBezTo>
                  <a:cubicBezTo>
                    <a:pt x="2953" y="24516"/>
                    <a:pt x="3392" y="24835"/>
                    <a:pt x="3392" y="25380"/>
                  </a:cubicBezTo>
                  <a:cubicBezTo>
                    <a:pt x="3392" y="25938"/>
                    <a:pt x="2950" y="26262"/>
                    <a:pt x="2507" y="26262"/>
                  </a:cubicBezTo>
                  <a:cubicBezTo>
                    <a:pt x="2189" y="26262"/>
                    <a:pt x="1871" y="26094"/>
                    <a:pt x="1717" y="25727"/>
                  </a:cubicBezTo>
                  <a:lnTo>
                    <a:pt x="0" y="26238"/>
                  </a:lnTo>
                  <a:lnTo>
                    <a:pt x="0" y="28199"/>
                  </a:lnTo>
                  <a:lnTo>
                    <a:pt x="1717" y="28199"/>
                  </a:lnTo>
                  <a:cubicBezTo>
                    <a:pt x="1871" y="27830"/>
                    <a:pt x="2192" y="27663"/>
                    <a:pt x="2511" y="27663"/>
                  </a:cubicBezTo>
                  <a:cubicBezTo>
                    <a:pt x="2953" y="27663"/>
                    <a:pt x="3392" y="27981"/>
                    <a:pt x="3392" y="28526"/>
                  </a:cubicBezTo>
                  <a:cubicBezTo>
                    <a:pt x="3392" y="29085"/>
                    <a:pt x="2950" y="29409"/>
                    <a:pt x="2507" y="29409"/>
                  </a:cubicBezTo>
                  <a:cubicBezTo>
                    <a:pt x="2189" y="29409"/>
                    <a:pt x="1871" y="29241"/>
                    <a:pt x="1717" y="28874"/>
                  </a:cubicBezTo>
                  <a:lnTo>
                    <a:pt x="0" y="28874"/>
                  </a:lnTo>
                  <a:lnTo>
                    <a:pt x="0" y="31081"/>
                  </a:lnTo>
                  <a:lnTo>
                    <a:pt x="1717" y="31346"/>
                  </a:lnTo>
                  <a:cubicBezTo>
                    <a:pt x="1872" y="30974"/>
                    <a:pt x="2197" y="30804"/>
                    <a:pt x="2519" y="30804"/>
                  </a:cubicBezTo>
                  <a:cubicBezTo>
                    <a:pt x="2958" y="30804"/>
                    <a:pt x="3392" y="31120"/>
                    <a:pt x="3392" y="31673"/>
                  </a:cubicBezTo>
                  <a:cubicBezTo>
                    <a:pt x="3392" y="32232"/>
                    <a:pt x="2950" y="32555"/>
                    <a:pt x="2507" y="32555"/>
                  </a:cubicBezTo>
                  <a:cubicBezTo>
                    <a:pt x="2189" y="32555"/>
                    <a:pt x="1871" y="32388"/>
                    <a:pt x="1717" y="32021"/>
                  </a:cubicBezTo>
                  <a:lnTo>
                    <a:pt x="0" y="32266"/>
                  </a:lnTo>
                  <a:lnTo>
                    <a:pt x="0" y="34064"/>
                  </a:lnTo>
                  <a:lnTo>
                    <a:pt x="40991" y="34064"/>
                  </a:lnTo>
                  <a:lnTo>
                    <a:pt x="40991" y="8011"/>
                  </a:lnTo>
                  <a:lnTo>
                    <a:pt x="40398" y="0"/>
                  </a:lnTo>
                  <a:close/>
                </a:path>
              </a:pathLst>
            </a:custGeom>
            <a:solidFill>
              <a:srgbClr val="FBF5D1"/>
            </a:solidFill>
            <a:ln>
              <a:noFill/>
            </a:ln>
            <a:effectLst>
              <a:outerShdw blurRad="228600" dist="76200" dir="3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636;p42"/>
            <p:cNvSpPr/>
            <p:nvPr/>
          </p:nvSpPr>
          <p:spPr>
            <a:xfrm rot="3351706">
              <a:off x="8298082" y="818810"/>
              <a:ext cx="1017584" cy="642895"/>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6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p:cNvSpPr txBox="1"/>
          <p:nvPr/>
        </p:nvSpPr>
        <p:spPr>
          <a:xfrm>
            <a:off x="2517003" y="2009736"/>
            <a:ext cx="9198338" cy="3046988"/>
          </a:xfrm>
          <a:prstGeom prst="rect">
            <a:avLst/>
          </a:prstGeom>
          <a:noFill/>
        </p:spPr>
        <p:txBody>
          <a:bodyPr wrap="square" rtlCol="0">
            <a:spAutoFit/>
          </a:bodyPr>
          <a:lstStyle/>
          <a:p>
            <a:pPr algn="ctr">
              <a:lnSpc>
                <a:spcPct val="150000"/>
              </a:lnSpc>
            </a:pPr>
            <a:r>
              <a:rPr lang="en-US" sz="3200" b="1">
                <a:solidFill>
                  <a:srgbClr val="002060"/>
                </a:solidFill>
                <a:latin typeface="UTM Guanine" panose="02040603050506020204" pitchFamily="18" charset="0"/>
                <a:ea typeface="DFKai-SB" pitchFamily="65" charset="-120"/>
                <a:cs typeface="Times New Roman" pitchFamily="18" charset="0"/>
              </a:rPr>
              <a:t>Đường non khách tới ............</a:t>
            </a:r>
          </a:p>
          <a:p>
            <a:pPr algn="ctr">
              <a:lnSpc>
                <a:spcPct val="150000"/>
              </a:lnSpc>
            </a:pPr>
            <a:r>
              <a:rPr lang="en-US" sz="3200" b="1">
                <a:solidFill>
                  <a:srgbClr val="002060"/>
                </a:solidFill>
                <a:latin typeface="UTM Guanine" panose="02040603050506020204" pitchFamily="18" charset="0"/>
                <a:ea typeface="DFKai-SB" pitchFamily="65" charset="-120"/>
                <a:cs typeface="Times New Roman" pitchFamily="18" charset="0"/>
              </a:rPr>
              <a:t>Rừng sâu quân đến, tung bay ...............</a:t>
            </a:r>
          </a:p>
          <a:p>
            <a:pPr algn="ctr">
              <a:lnSpc>
                <a:spcPct val="150000"/>
              </a:lnSpc>
            </a:pPr>
            <a:r>
              <a:rPr lang="en-US" sz="3200" b="1">
                <a:solidFill>
                  <a:srgbClr val="002060"/>
                </a:solidFill>
                <a:latin typeface="UTM Guanine" panose="02040603050506020204" pitchFamily="18" charset="0"/>
                <a:ea typeface="DFKai-SB" pitchFamily="65" charset="-120"/>
                <a:cs typeface="Times New Roman" pitchFamily="18" charset="0"/>
              </a:rPr>
              <a:t>Việc quân việc nước ..............</a:t>
            </a:r>
          </a:p>
          <a:p>
            <a:pPr algn="ctr">
              <a:lnSpc>
                <a:spcPct val="150000"/>
              </a:lnSpc>
            </a:pPr>
            <a:r>
              <a:rPr lang="en-US" sz="3200" b="1">
                <a:solidFill>
                  <a:srgbClr val="002060"/>
                </a:solidFill>
                <a:latin typeface="UTM Guanine" panose="02040603050506020204" pitchFamily="18" charset="0"/>
                <a:ea typeface="DFKai-SB" pitchFamily="65" charset="-120"/>
                <a:cs typeface="Times New Roman" pitchFamily="18" charset="0"/>
              </a:rPr>
              <a:t>Xách bương, dắt trẻ ra ............................</a:t>
            </a:r>
            <a:endParaRPr lang="en-US" sz="3200">
              <a:solidFill>
                <a:srgbClr val="002060"/>
              </a:solidFill>
              <a:latin typeface="UTM Guanine" panose="02040603050506020204" pitchFamily="18" charset="0"/>
            </a:endParaRPr>
          </a:p>
        </p:txBody>
      </p:sp>
      <p:sp>
        <p:nvSpPr>
          <p:cNvPr id="7" name="TextBox 6"/>
          <p:cNvSpPr txBox="1"/>
          <p:nvPr/>
        </p:nvSpPr>
        <p:spPr>
          <a:xfrm>
            <a:off x="7508546" y="5464217"/>
            <a:ext cx="3236685" cy="584775"/>
          </a:xfrm>
          <a:prstGeom prst="rect">
            <a:avLst/>
          </a:prstGeom>
          <a:noFill/>
        </p:spPr>
        <p:txBody>
          <a:bodyPr wrap="square" rtlCol="0">
            <a:spAutoFit/>
          </a:bodyPr>
          <a:lstStyle/>
          <a:p>
            <a:r>
              <a:rPr lang="en-US" sz="3200">
                <a:latin typeface="UTM American Sans" panose="02040603050506020204" pitchFamily="18" charset="0"/>
              </a:rPr>
              <a:t>HỒ CHÍ MINH</a:t>
            </a:r>
          </a:p>
        </p:txBody>
      </p:sp>
      <p:pic>
        <p:nvPicPr>
          <p:cNvPr id="10" name="图片 11" descr="图片包含 植物, 餐桌, 室内, 鲜花&#10;&#10;已生成高可信度的说明">
            <a:extLst>
              <a:ext uri="{FF2B5EF4-FFF2-40B4-BE49-F238E27FC236}">
                <a16:creationId xmlns:a16="http://schemas.microsoft.com/office/drawing/2014/main" id="{03119F31-43B1-4A3D-B6F4-42CE14B792D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8562" y="4827189"/>
            <a:ext cx="3571820" cy="3610985"/>
          </a:xfrm>
          <a:prstGeom prst="rect">
            <a:avLst/>
          </a:prstGeom>
        </p:spPr>
      </p:pic>
      <p:pic>
        <p:nvPicPr>
          <p:cNvPr id="11" name="图片 12" descr="图片包含 植物, 餐桌, 室内, 鲜花&#10;&#10;已生成高可信度的说明">
            <a:extLst>
              <a:ext uri="{FF2B5EF4-FFF2-40B4-BE49-F238E27FC236}">
                <a16:creationId xmlns:a16="http://schemas.microsoft.com/office/drawing/2014/main" id="{3B2E026B-415A-474B-9DD8-20C3CBE84BA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15775743">
            <a:off x="9888268" y="4004753"/>
            <a:ext cx="3571820" cy="3610985"/>
          </a:xfrm>
          <a:prstGeom prst="rect">
            <a:avLst/>
          </a:prstGeom>
        </p:spPr>
      </p:pic>
      <p:pic>
        <p:nvPicPr>
          <p:cNvPr id="12" name="图片 13" descr="图片包含 植物, 餐桌, 室内, 鲜花&#10;&#10;已生成高可信度的说明">
            <a:extLst>
              <a:ext uri="{FF2B5EF4-FFF2-40B4-BE49-F238E27FC236}">
                <a16:creationId xmlns:a16="http://schemas.microsoft.com/office/drawing/2014/main" id="{ECD51BFE-727B-49F9-9755-2EBA0E3B2AA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rot="19869927">
            <a:off x="1247895" y="5199868"/>
            <a:ext cx="3571820" cy="3610985"/>
          </a:xfrm>
          <a:prstGeom prst="rect">
            <a:avLst/>
          </a:prstGeom>
        </p:spPr>
      </p:pic>
      <p:sp>
        <p:nvSpPr>
          <p:cNvPr id="13" name="TextBox 12"/>
          <p:cNvSpPr txBox="1"/>
          <p:nvPr/>
        </p:nvSpPr>
        <p:spPr>
          <a:xfrm>
            <a:off x="4263956" y="478098"/>
            <a:ext cx="5321868" cy="1107996"/>
          </a:xfrm>
          <a:prstGeom prst="rect">
            <a:avLst/>
          </a:prstGeom>
          <a:noFill/>
        </p:spPr>
        <p:txBody>
          <a:bodyPr wrap="square" rtlCol="0">
            <a:spAutoFit/>
          </a:bodyPr>
          <a:lstStyle/>
          <a:p>
            <a:r>
              <a:rPr lang="en-US" sz="6600">
                <a:ln w="161925">
                  <a:solidFill>
                    <a:schemeClr val="bg1"/>
                  </a:solidFill>
                </a:ln>
                <a:solidFill>
                  <a:schemeClr val="bg1"/>
                </a:solidFill>
                <a:effectLst>
                  <a:innerShdw blurRad="114300">
                    <a:prstClr val="black"/>
                  </a:innerShdw>
                </a:effectLst>
                <a:latin typeface="UTM Guanine" panose="02040603050506020204" pitchFamily="18" charset="0"/>
              </a:rPr>
              <a:t>Không đề</a:t>
            </a:r>
          </a:p>
        </p:txBody>
      </p:sp>
      <p:sp>
        <p:nvSpPr>
          <p:cNvPr id="14" name="TextBox 13"/>
          <p:cNvSpPr txBox="1"/>
          <p:nvPr/>
        </p:nvSpPr>
        <p:spPr>
          <a:xfrm>
            <a:off x="4263956" y="478098"/>
            <a:ext cx="5321868" cy="1107996"/>
          </a:xfrm>
          <a:prstGeom prst="rect">
            <a:avLst/>
          </a:prstGeom>
          <a:noFill/>
        </p:spPr>
        <p:txBody>
          <a:bodyPr wrap="square" rtlCol="0">
            <a:spAutoFit/>
          </a:bodyPr>
          <a:lstStyle/>
          <a:p>
            <a:r>
              <a:rPr lang="en-US" sz="6600">
                <a:solidFill>
                  <a:srgbClr val="002060"/>
                </a:solidFill>
                <a:effectLst>
                  <a:reflection blurRad="6350" stA="60000" endA="900" endPos="60000" dist="29997" dir="5400000" sy="-100000" algn="bl" rotWithShape="0"/>
                </a:effectLst>
                <a:latin typeface="UTM Guanine" panose="02040603050506020204" pitchFamily="18" charset="0"/>
              </a:rPr>
              <a:t>Không đề</a:t>
            </a:r>
          </a:p>
        </p:txBody>
      </p:sp>
      <p:sp>
        <p:nvSpPr>
          <p:cNvPr id="16" name="TextBox 15"/>
          <p:cNvSpPr txBox="1"/>
          <p:nvPr/>
        </p:nvSpPr>
        <p:spPr>
          <a:xfrm>
            <a:off x="7504349" y="5948781"/>
            <a:ext cx="2480936" cy="523220"/>
          </a:xfrm>
          <a:prstGeom prst="rect">
            <a:avLst/>
          </a:prstGeom>
          <a:noFill/>
        </p:spPr>
        <p:txBody>
          <a:bodyPr wrap="square" rtlCol="0">
            <a:spAutoFit/>
          </a:bodyPr>
          <a:lstStyle/>
          <a:p>
            <a:r>
              <a:rPr lang="en-US" sz="2800"/>
              <a:t>Xuân Thủy dịch</a:t>
            </a:r>
          </a:p>
        </p:txBody>
      </p:sp>
      <p:pic>
        <p:nvPicPr>
          <p:cNvPr id="18"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5490" y="3407534"/>
            <a:ext cx="5652187" cy="4201861"/>
          </a:xfrm>
          <a:prstGeom prst="rect">
            <a:avLst/>
          </a:prstGeom>
        </p:spPr>
      </p:pic>
      <p:sp>
        <p:nvSpPr>
          <p:cNvPr id="5" name="TextBox 4"/>
          <p:cNvSpPr txBox="1"/>
          <p:nvPr/>
        </p:nvSpPr>
        <p:spPr>
          <a:xfrm>
            <a:off x="32414" y="4822828"/>
            <a:ext cx="3167872" cy="1938992"/>
          </a:xfrm>
          <a:prstGeom prst="rect">
            <a:avLst/>
          </a:prstGeom>
          <a:noFill/>
        </p:spPr>
        <p:txBody>
          <a:bodyPr wrap="square" rtlCol="0">
            <a:spAutoFit/>
          </a:bodyPr>
          <a:lstStyle/>
          <a:p>
            <a:pPr algn="ctr"/>
            <a:r>
              <a:rPr lang="en-US" sz="4000">
                <a:solidFill>
                  <a:srgbClr val="FF0000"/>
                </a:solidFill>
                <a:latin typeface="UTM Cookies" panose="02040603050506020204" pitchFamily="18" charset="0"/>
              </a:rPr>
              <a:t>Học thuộc lòng bài thơ</a:t>
            </a:r>
          </a:p>
        </p:txBody>
      </p:sp>
    </p:spTree>
    <p:extLst>
      <p:ext uri="{BB962C8B-B14F-4D97-AF65-F5344CB8AC3E}">
        <p14:creationId xmlns:p14="http://schemas.microsoft.com/office/powerpoint/2010/main" val="356028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ppt_x"/>
                                          </p:val>
                                        </p:tav>
                                        <p:tav tm="100000">
                                          <p:val>
                                            <p:strVal val="#ppt_x"/>
                                          </p:val>
                                        </p:tav>
                                      </p:tavLst>
                                    </p:anim>
                                    <p:anim calcmode="lin" valueType="num">
                                      <p:cBhvr additive="base">
                                        <p:cTn id="16" dur="1000" fill="hold"/>
                                        <p:tgtEl>
                                          <p:spTgt spid="11"/>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p:cTn id="20" dur="500" fill="hold"/>
                                        <p:tgtEl>
                                          <p:spTgt spid="13"/>
                                        </p:tgtEl>
                                        <p:attrNameLst>
                                          <p:attrName>ppt_w</p:attrName>
                                        </p:attrNameLst>
                                      </p:cBhvr>
                                      <p:tavLst>
                                        <p:tav tm="0">
                                          <p:val>
                                            <p:fltVal val="0"/>
                                          </p:val>
                                        </p:tav>
                                        <p:tav tm="100000">
                                          <p:val>
                                            <p:strVal val="#ppt_w"/>
                                          </p:val>
                                        </p:tav>
                                      </p:tavLst>
                                    </p:anim>
                                    <p:anim calcmode="lin" valueType="num">
                                      <p:cBhvr>
                                        <p:cTn id="21" dur="500" fill="hold"/>
                                        <p:tgtEl>
                                          <p:spTgt spid="13"/>
                                        </p:tgtEl>
                                        <p:attrNameLst>
                                          <p:attrName>ppt_h</p:attrName>
                                        </p:attrNameLst>
                                      </p:cBhvr>
                                      <p:tavLst>
                                        <p:tav tm="0">
                                          <p:val>
                                            <p:fltVal val="0"/>
                                          </p:val>
                                        </p:tav>
                                        <p:tav tm="100000">
                                          <p:val>
                                            <p:strVal val="#ppt_h"/>
                                          </p:val>
                                        </p:tav>
                                      </p:tavLst>
                                    </p:anim>
                                    <p:animEffect transition="in" filter="fade">
                                      <p:cBhvr>
                                        <p:cTn id="22" dur="500"/>
                                        <p:tgtEl>
                                          <p:spTgt spid="13"/>
                                        </p:tgtEl>
                                      </p:cBhvr>
                                    </p:animEffect>
                                  </p:childTnLst>
                                </p:cTn>
                              </p:par>
                            </p:childTnLst>
                          </p:cTn>
                        </p:par>
                        <p:par>
                          <p:cTn id="23" fill="hold">
                            <p:stCondLst>
                              <p:cond delay="1500"/>
                            </p:stCondLst>
                            <p:childTnLst>
                              <p:par>
                                <p:cTn id="24" presetID="53" presetClass="entr" presetSubtype="16"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fltVal val="0"/>
                                          </p:val>
                                        </p:tav>
                                        <p:tav tm="100000">
                                          <p:val>
                                            <p:strVal val="#ppt_w"/>
                                          </p:val>
                                        </p:tav>
                                      </p:tavLst>
                                    </p:anim>
                                    <p:anim calcmode="lin" valueType="num">
                                      <p:cBhvr>
                                        <p:cTn id="27" dur="500" fill="hold"/>
                                        <p:tgtEl>
                                          <p:spTgt spid="14"/>
                                        </p:tgtEl>
                                        <p:attrNameLst>
                                          <p:attrName>ppt_h</p:attrName>
                                        </p:attrNameLst>
                                      </p:cBhvr>
                                      <p:tavLst>
                                        <p:tav tm="0">
                                          <p:val>
                                            <p:fltVal val="0"/>
                                          </p:val>
                                        </p:tav>
                                        <p:tav tm="100000">
                                          <p:val>
                                            <p:strVal val="#ppt_h"/>
                                          </p:val>
                                        </p:tav>
                                      </p:tavLst>
                                    </p:anim>
                                    <p:animEffect transition="in" filter="fade">
                                      <p:cBhvr>
                                        <p:cTn id="28" dur="500"/>
                                        <p:tgtEl>
                                          <p:spTgt spid="14"/>
                                        </p:tgtEl>
                                      </p:cBhvr>
                                    </p:animEffect>
                                  </p:childTnLst>
                                </p:cTn>
                              </p:par>
                            </p:childTnLst>
                          </p:cTn>
                        </p:par>
                        <p:par>
                          <p:cTn id="29" fill="hold">
                            <p:stCondLst>
                              <p:cond delay="2000"/>
                            </p:stCondLst>
                            <p:childTnLst>
                              <p:par>
                                <p:cTn id="30" presetID="47"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randombar(horizontal)">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3" grpId="0"/>
      <p:bldP spid="14"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54734" y="0"/>
            <a:ext cx="3506336" cy="5001491"/>
          </a:xfrm>
          <a:prstGeom prst="rect">
            <a:avLst/>
          </a:prstGeom>
        </p:spPr>
      </p:pic>
      <p:pic>
        <p:nvPicPr>
          <p:cNvPr id="4" name="图片 12" descr="图片包含 植物, 餐桌, 室内, 鲜花&#10;&#10;已生成高可信度的说明">
            <a:extLst>
              <a:ext uri="{FF2B5EF4-FFF2-40B4-BE49-F238E27FC236}">
                <a16:creationId xmlns:a16="http://schemas.microsoft.com/office/drawing/2014/main" id="{3B2E026B-415A-474B-9DD8-20C3CBE84BA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2197493" flipH="1">
            <a:off x="9642855" y="3317176"/>
            <a:ext cx="3571820" cy="3610985"/>
          </a:xfrm>
          <a:prstGeom prst="rect">
            <a:avLst/>
          </a:prstGeom>
        </p:spPr>
      </p:pic>
      <p:pic>
        <p:nvPicPr>
          <p:cNvPr id="5" name="图片 13" descr="图片包含 植物, 餐桌, 室内, 鲜花&#10;&#10;已生成高可信度的说明">
            <a:extLst>
              <a:ext uri="{FF2B5EF4-FFF2-40B4-BE49-F238E27FC236}">
                <a16:creationId xmlns:a16="http://schemas.microsoft.com/office/drawing/2014/main" id="{ECD51BFE-727B-49F9-9755-2EBA0E3B2AA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19869927">
            <a:off x="8073832" y="3245688"/>
            <a:ext cx="3571820" cy="3610985"/>
          </a:xfrm>
          <a:prstGeom prst="rect">
            <a:avLst/>
          </a:prstGeom>
        </p:spPr>
      </p:pic>
      <p:pic>
        <p:nvPicPr>
          <p:cNvPr id="6"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933" y="-719450"/>
            <a:ext cx="10192905" cy="7577450"/>
          </a:xfrm>
          <a:prstGeom prst="rect">
            <a:avLst/>
          </a:prstGeom>
        </p:spPr>
      </p:pic>
      <p:sp>
        <p:nvSpPr>
          <p:cNvPr id="7" name="TextBox 6"/>
          <p:cNvSpPr txBox="1"/>
          <p:nvPr/>
        </p:nvSpPr>
        <p:spPr>
          <a:xfrm>
            <a:off x="3451602" y="2465252"/>
            <a:ext cx="6242484" cy="1569660"/>
          </a:xfrm>
          <a:prstGeom prst="rect">
            <a:avLst/>
          </a:prstGeom>
          <a:noFill/>
        </p:spPr>
        <p:txBody>
          <a:bodyPr wrap="square" rtlCol="0">
            <a:spAutoFit/>
            <a:scene3d>
              <a:camera prst="orthographicFront"/>
              <a:lightRig rig="threePt" dir="t"/>
            </a:scene3d>
            <a:sp3d extrusionH="57150">
              <a:bevelT h="25400" prst="softRound"/>
            </a:sp3d>
          </a:bodyPr>
          <a:lstStyle/>
          <a:p>
            <a:r>
              <a:rPr lang="en-US" sz="9600">
                <a:solidFill>
                  <a:srgbClr val="FFC000"/>
                </a:solidFill>
                <a:effectLst>
                  <a:reflection blurRad="6350" stA="50000" endA="300" endPos="50000" dist="29997" dir="5400000" sy="-100000" algn="bl" rotWithShape="0"/>
                </a:effectLst>
                <a:latin typeface="UTM Cookies" panose="02040603050506020204" pitchFamily="18" charset="0"/>
              </a:rPr>
              <a:t>TẠM BIỆT </a:t>
            </a:r>
          </a:p>
        </p:txBody>
      </p:sp>
    </p:spTree>
    <p:extLst>
      <p:ext uri="{BB962C8B-B14F-4D97-AF65-F5344CB8AC3E}">
        <p14:creationId xmlns:p14="http://schemas.microsoft.com/office/powerpoint/2010/main" val="322194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47"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par>
                                <p:cTn id="18" presetID="53" presetClass="entr" presetSubtype="16"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1505;p37"/>
          <p:cNvGrpSpPr/>
          <p:nvPr/>
        </p:nvGrpSpPr>
        <p:grpSpPr>
          <a:xfrm>
            <a:off x="0" y="232447"/>
            <a:ext cx="6265214" cy="6429609"/>
            <a:chOff x="424909" y="291896"/>
            <a:chExt cx="5291093" cy="4546376"/>
          </a:xfrm>
        </p:grpSpPr>
        <p:grpSp>
          <p:nvGrpSpPr>
            <p:cNvPr id="5" name="Google Shape;1506;p37"/>
            <p:cNvGrpSpPr/>
            <p:nvPr/>
          </p:nvGrpSpPr>
          <p:grpSpPr>
            <a:xfrm>
              <a:off x="715667" y="291896"/>
              <a:ext cx="5000335" cy="4546376"/>
              <a:chOff x="231375" y="3764750"/>
              <a:chExt cx="1023275" cy="930376"/>
            </a:xfrm>
          </p:grpSpPr>
          <p:sp>
            <p:nvSpPr>
              <p:cNvPr id="7" name="Google Shape;1507;p37"/>
              <p:cNvSpPr/>
              <p:nvPr/>
            </p:nvSpPr>
            <p:spPr>
              <a:xfrm>
                <a:off x="231400" y="3764750"/>
                <a:ext cx="1023250" cy="883800"/>
              </a:xfrm>
              <a:custGeom>
                <a:avLst/>
                <a:gdLst/>
                <a:ahLst/>
                <a:cxnLst/>
                <a:rect l="l" t="t" r="r" b="b"/>
                <a:pathLst>
                  <a:path w="40930" h="35352" extrusionOk="0">
                    <a:moveTo>
                      <a:pt x="40909" y="31446"/>
                    </a:moveTo>
                    <a:lnTo>
                      <a:pt x="40909" y="31448"/>
                    </a:lnTo>
                    <a:lnTo>
                      <a:pt x="40929" y="31448"/>
                    </a:lnTo>
                    <a:lnTo>
                      <a:pt x="40909" y="31446"/>
                    </a:lnTo>
                    <a:close/>
                    <a:moveTo>
                      <a:pt x="32597" y="31995"/>
                    </a:moveTo>
                    <a:cubicBezTo>
                      <a:pt x="32582" y="31996"/>
                      <a:pt x="32567" y="31998"/>
                      <a:pt x="32552" y="32000"/>
                    </a:cubicBezTo>
                    <a:lnTo>
                      <a:pt x="32592" y="32000"/>
                    </a:lnTo>
                    <a:cubicBezTo>
                      <a:pt x="32594" y="31998"/>
                      <a:pt x="32595" y="31997"/>
                      <a:pt x="32597" y="31995"/>
                    </a:cubicBezTo>
                    <a:close/>
                    <a:moveTo>
                      <a:pt x="10280" y="33713"/>
                    </a:moveTo>
                    <a:lnTo>
                      <a:pt x="10280" y="33713"/>
                    </a:lnTo>
                    <a:cubicBezTo>
                      <a:pt x="10280" y="33714"/>
                      <a:pt x="10279" y="33715"/>
                      <a:pt x="10278" y="33716"/>
                    </a:cubicBezTo>
                    <a:cubicBezTo>
                      <a:pt x="10279" y="33715"/>
                      <a:pt x="10280" y="33714"/>
                      <a:pt x="10280" y="33713"/>
                    </a:cubicBezTo>
                    <a:close/>
                    <a:moveTo>
                      <a:pt x="9211" y="33795"/>
                    </a:moveTo>
                    <a:lnTo>
                      <a:pt x="9211" y="33795"/>
                    </a:lnTo>
                    <a:cubicBezTo>
                      <a:pt x="9175" y="33837"/>
                      <a:pt x="9148" y="33887"/>
                      <a:pt x="9134" y="33941"/>
                    </a:cubicBezTo>
                    <a:cubicBezTo>
                      <a:pt x="9161" y="33868"/>
                      <a:pt x="9191" y="33824"/>
                      <a:pt x="9211" y="33795"/>
                    </a:cubicBezTo>
                    <a:close/>
                    <a:moveTo>
                      <a:pt x="39846" y="0"/>
                    </a:moveTo>
                    <a:cubicBezTo>
                      <a:pt x="39581" y="82"/>
                      <a:pt x="39336" y="123"/>
                      <a:pt x="39070" y="123"/>
                    </a:cubicBezTo>
                    <a:cubicBezTo>
                      <a:pt x="39049" y="126"/>
                      <a:pt x="39028" y="128"/>
                      <a:pt x="39007" y="128"/>
                    </a:cubicBezTo>
                    <a:cubicBezTo>
                      <a:pt x="38906" y="128"/>
                      <a:pt x="38811" y="88"/>
                      <a:pt x="38743" y="21"/>
                    </a:cubicBezTo>
                    <a:cubicBezTo>
                      <a:pt x="38620" y="21"/>
                      <a:pt x="38498" y="62"/>
                      <a:pt x="38396" y="123"/>
                    </a:cubicBezTo>
                    <a:lnTo>
                      <a:pt x="38293" y="123"/>
                    </a:lnTo>
                    <a:cubicBezTo>
                      <a:pt x="38212" y="123"/>
                      <a:pt x="38110" y="62"/>
                      <a:pt x="38007" y="41"/>
                    </a:cubicBezTo>
                    <a:cubicBezTo>
                      <a:pt x="37926" y="41"/>
                      <a:pt x="37844" y="41"/>
                      <a:pt x="37823" y="62"/>
                    </a:cubicBezTo>
                    <a:cubicBezTo>
                      <a:pt x="37701" y="154"/>
                      <a:pt x="37567" y="200"/>
                      <a:pt x="37430" y="200"/>
                    </a:cubicBezTo>
                    <a:cubicBezTo>
                      <a:pt x="37384" y="200"/>
                      <a:pt x="37338" y="194"/>
                      <a:pt x="37292" y="184"/>
                    </a:cubicBezTo>
                    <a:cubicBezTo>
                      <a:pt x="37251" y="184"/>
                      <a:pt x="37210" y="164"/>
                      <a:pt x="37149" y="143"/>
                    </a:cubicBezTo>
                    <a:cubicBezTo>
                      <a:pt x="37138" y="141"/>
                      <a:pt x="37128" y="140"/>
                      <a:pt x="37120" y="140"/>
                    </a:cubicBezTo>
                    <a:cubicBezTo>
                      <a:pt x="37051" y="140"/>
                      <a:pt x="37065" y="209"/>
                      <a:pt x="37047" y="246"/>
                    </a:cubicBezTo>
                    <a:cubicBezTo>
                      <a:pt x="37027" y="266"/>
                      <a:pt x="37006" y="307"/>
                      <a:pt x="36986" y="348"/>
                    </a:cubicBezTo>
                    <a:cubicBezTo>
                      <a:pt x="36924" y="409"/>
                      <a:pt x="36986" y="532"/>
                      <a:pt x="36863" y="572"/>
                    </a:cubicBezTo>
                    <a:cubicBezTo>
                      <a:pt x="36761" y="634"/>
                      <a:pt x="36659" y="654"/>
                      <a:pt x="36557" y="675"/>
                    </a:cubicBezTo>
                    <a:lnTo>
                      <a:pt x="36618" y="634"/>
                    </a:lnTo>
                    <a:cubicBezTo>
                      <a:pt x="36659" y="613"/>
                      <a:pt x="36659" y="572"/>
                      <a:pt x="36700" y="532"/>
                    </a:cubicBezTo>
                    <a:cubicBezTo>
                      <a:pt x="36638" y="491"/>
                      <a:pt x="36597" y="450"/>
                      <a:pt x="36557" y="409"/>
                    </a:cubicBezTo>
                    <a:lnTo>
                      <a:pt x="36536" y="368"/>
                    </a:lnTo>
                    <a:cubicBezTo>
                      <a:pt x="36495" y="389"/>
                      <a:pt x="36454" y="409"/>
                      <a:pt x="36414" y="409"/>
                    </a:cubicBezTo>
                    <a:cubicBezTo>
                      <a:pt x="36291" y="429"/>
                      <a:pt x="36168" y="450"/>
                      <a:pt x="36066" y="450"/>
                    </a:cubicBezTo>
                    <a:lnTo>
                      <a:pt x="36046" y="450"/>
                    </a:lnTo>
                    <a:lnTo>
                      <a:pt x="35841" y="532"/>
                    </a:lnTo>
                    <a:cubicBezTo>
                      <a:pt x="35711" y="578"/>
                      <a:pt x="35575" y="601"/>
                      <a:pt x="35440" y="601"/>
                    </a:cubicBezTo>
                    <a:cubicBezTo>
                      <a:pt x="35214" y="601"/>
                      <a:pt x="34991" y="537"/>
                      <a:pt x="34799" y="409"/>
                    </a:cubicBezTo>
                    <a:cubicBezTo>
                      <a:pt x="34534" y="491"/>
                      <a:pt x="34268" y="532"/>
                      <a:pt x="33982" y="532"/>
                    </a:cubicBezTo>
                    <a:cubicBezTo>
                      <a:pt x="34002" y="572"/>
                      <a:pt x="34023" y="593"/>
                      <a:pt x="34043" y="634"/>
                    </a:cubicBezTo>
                    <a:lnTo>
                      <a:pt x="33778" y="716"/>
                    </a:lnTo>
                    <a:cubicBezTo>
                      <a:pt x="33727" y="783"/>
                      <a:pt x="33648" y="823"/>
                      <a:pt x="33576" y="823"/>
                    </a:cubicBezTo>
                    <a:cubicBezTo>
                      <a:pt x="33561" y="823"/>
                      <a:pt x="33546" y="821"/>
                      <a:pt x="33532" y="818"/>
                    </a:cubicBezTo>
                    <a:cubicBezTo>
                      <a:pt x="33471" y="859"/>
                      <a:pt x="33410" y="879"/>
                      <a:pt x="33369" y="920"/>
                    </a:cubicBezTo>
                    <a:cubicBezTo>
                      <a:pt x="33308" y="961"/>
                      <a:pt x="33246" y="981"/>
                      <a:pt x="33205" y="981"/>
                    </a:cubicBezTo>
                    <a:cubicBezTo>
                      <a:pt x="33205" y="920"/>
                      <a:pt x="33144" y="879"/>
                      <a:pt x="33042" y="859"/>
                    </a:cubicBezTo>
                    <a:cubicBezTo>
                      <a:pt x="32960" y="899"/>
                      <a:pt x="32858" y="961"/>
                      <a:pt x="32756" y="1002"/>
                    </a:cubicBezTo>
                    <a:cubicBezTo>
                      <a:pt x="32735" y="1104"/>
                      <a:pt x="32613" y="1165"/>
                      <a:pt x="32531" y="1226"/>
                    </a:cubicBezTo>
                    <a:lnTo>
                      <a:pt x="32490" y="1206"/>
                    </a:lnTo>
                    <a:cubicBezTo>
                      <a:pt x="32449" y="1185"/>
                      <a:pt x="32429" y="1165"/>
                      <a:pt x="32388" y="1124"/>
                    </a:cubicBezTo>
                    <a:cubicBezTo>
                      <a:pt x="32041" y="1206"/>
                      <a:pt x="31673" y="1288"/>
                      <a:pt x="31325" y="1329"/>
                    </a:cubicBezTo>
                    <a:cubicBezTo>
                      <a:pt x="30855" y="1410"/>
                      <a:pt x="30467" y="1472"/>
                      <a:pt x="30079" y="1533"/>
                    </a:cubicBezTo>
                    <a:cubicBezTo>
                      <a:pt x="29974" y="1593"/>
                      <a:pt x="29870" y="1631"/>
                      <a:pt x="29757" y="1631"/>
                    </a:cubicBezTo>
                    <a:cubicBezTo>
                      <a:pt x="29716" y="1631"/>
                      <a:pt x="29673" y="1626"/>
                      <a:pt x="29629" y="1615"/>
                    </a:cubicBezTo>
                    <a:cubicBezTo>
                      <a:pt x="29609" y="1615"/>
                      <a:pt x="29568" y="1594"/>
                      <a:pt x="29548" y="1574"/>
                    </a:cubicBezTo>
                    <a:cubicBezTo>
                      <a:pt x="29421" y="1582"/>
                      <a:pt x="29294" y="1587"/>
                      <a:pt x="29167" y="1587"/>
                    </a:cubicBezTo>
                    <a:cubicBezTo>
                      <a:pt x="28987" y="1587"/>
                      <a:pt x="28808" y="1577"/>
                      <a:pt x="28628" y="1553"/>
                    </a:cubicBezTo>
                    <a:cubicBezTo>
                      <a:pt x="28567" y="1553"/>
                      <a:pt x="28506" y="1533"/>
                      <a:pt x="28444" y="1512"/>
                    </a:cubicBezTo>
                    <a:cubicBezTo>
                      <a:pt x="28424" y="1512"/>
                      <a:pt x="28403" y="1533"/>
                      <a:pt x="28383" y="1533"/>
                    </a:cubicBezTo>
                    <a:cubicBezTo>
                      <a:pt x="28138" y="1615"/>
                      <a:pt x="27913" y="1717"/>
                      <a:pt x="27688" y="1799"/>
                    </a:cubicBezTo>
                    <a:lnTo>
                      <a:pt x="27484" y="1737"/>
                    </a:lnTo>
                    <a:cubicBezTo>
                      <a:pt x="27422" y="1751"/>
                      <a:pt x="27358" y="1757"/>
                      <a:pt x="27295" y="1757"/>
                    </a:cubicBezTo>
                    <a:cubicBezTo>
                      <a:pt x="27069" y="1757"/>
                      <a:pt x="26847" y="1672"/>
                      <a:pt x="26687" y="1512"/>
                    </a:cubicBezTo>
                    <a:cubicBezTo>
                      <a:pt x="26606" y="1516"/>
                      <a:pt x="26526" y="1517"/>
                      <a:pt x="26446" y="1517"/>
                    </a:cubicBezTo>
                    <a:cubicBezTo>
                      <a:pt x="26021" y="1517"/>
                      <a:pt x="25611" y="1469"/>
                      <a:pt x="25216" y="1349"/>
                    </a:cubicBezTo>
                    <a:cubicBezTo>
                      <a:pt x="25093" y="1329"/>
                      <a:pt x="24970" y="1267"/>
                      <a:pt x="24848" y="1185"/>
                    </a:cubicBezTo>
                    <a:cubicBezTo>
                      <a:pt x="24807" y="1175"/>
                      <a:pt x="24761" y="1170"/>
                      <a:pt x="24715" y="1170"/>
                    </a:cubicBezTo>
                    <a:cubicBezTo>
                      <a:pt x="24669" y="1170"/>
                      <a:pt x="24623" y="1175"/>
                      <a:pt x="24582" y="1185"/>
                    </a:cubicBezTo>
                    <a:cubicBezTo>
                      <a:pt x="24582" y="1206"/>
                      <a:pt x="24562" y="1226"/>
                      <a:pt x="24562" y="1267"/>
                    </a:cubicBezTo>
                    <a:cubicBezTo>
                      <a:pt x="24521" y="1226"/>
                      <a:pt x="24480" y="1206"/>
                      <a:pt x="24439" y="1185"/>
                    </a:cubicBezTo>
                    <a:cubicBezTo>
                      <a:pt x="24357" y="1165"/>
                      <a:pt x="24276" y="1145"/>
                      <a:pt x="24214" y="1124"/>
                    </a:cubicBezTo>
                    <a:lnTo>
                      <a:pt x="23990" y="1165"/>
                    </a:lnTo>
                    <a:cubicBezTo>
                      <a:pt x="23939" y="1175"/>
                      <a:pt x="23887" y="1180"/>
                      <a:pt x="23836" y="1180"/>
                    </a:cubicBezTo>
                    <a:cubicBezTo>
                      <a:pt x="23785" y="1180"/>
                      <a:pt x="23734" y="1175"/>
                      <a:pt x="23683" y="1165"/>
                    </a:cubicBezTo>
                    <a:cubicBezTo>
                      <a:pt x="23499" y="1226"/>
                      <a:pt x="23315" y="1288"/>
                      <a:pt x="23131" y="1349"/>
                    </a:cubicBezTo>
                    <a:cubicBezTo>
                      <a:pt x="23172" y="1533"/>
                      <a:pt x="22886" y="1451"/>
                      <a:pt x="22764" y="1512"/>
                    </a:cubicBezTo>
                    <a:cubicBezTo>
                      <a:pt x="22707" y="1479"/>
                      <a:pt x="22651" y="1464"/>
                      <a:pt x="22595" y="1464"/>
                    </a:cubicBezTo>
                    <a:cubicBezTo>
                      <a:pt x="22549" y="1464"/>
                      <a:pt x="22503" y="1474"/>
                      <a:pt x="22457" y="1492"/>
                    </a:cubicBezTo>
                    <a:cubicBezTo>
                      <a:pt x="22355" y="1553"/>
                      <a:pt x="22253" y="1615"/>
                      <a:pt x="22212" y="1717"/>
                    </a:cubicBezTo>
                    <a:cubicBezTo>
                      <a:pt x="22153" y="1918"/>
                      <a:pt x="22128" y="2003"/>
                      <a:pt x="22022" y="2003"/>
                    </a:cubicBezTo>
                    <a:cubicBezTo>
                      <a:pt x="21945" y="2003"/>
                      <a:pt x="21826" y="1958"/>
                      <a:pt x="21619" y="1880"/>
                    </a:cubicBezTo>
                    <a:cubicBezTo>
                      <a:pt x="21603" y="1880"/>
                      <a:pt x="21574" y="1854"/>
                      <a:pt x="21552" y="1854"/>
                    </a:cubicBezTo>
                    <a:cubicBezTo>
                      <a:pt x="21547" y="1854"/>
                      <a:pt x="21542" y="1856"/>
                      <a:pt x="21538" y="1860"/>
                    </a:cubicBezTo>
                    <a:cubicBezTo>
                      <a:pt x="21538" y="1860"/>
                      <a:pt x="21415" y="1860"/>
                      <a:pt x="21415" y="1880"/>
                    </a:cubicBezTo>
                    <a:cubicBezTo>
                      <a:pt x="21415" y="1962"/>
                      <a:pt x="21333" y="2003"/>
                      <a:pt x="21211" y="2044"/>
                    </a:cubicBezTo>
                    <a:cubicBezTo>
                      <a:pt x="21211" y="2003"/>
                      <a:pt x="21231" y="1982"/>
                      <a:pt x="21251" y="1982"/>
                    </a:cubicBezTo>
                    <a:cubicBezTo>
                      <a:pt x="21272" y="1921"/>
                      <a:pt x="21313" y="1880"/>
                      <a:pt x="21231" y="1839"/>
                    </a:cubicBezTo>
                    <a:cubicBezTo>
                      <a:pt x="21181" y="1814"/>
                      <a:pt x="21130" y="1797"/>
                      <a:pt x="21084" y="1797"/>
                    </a:cubicBezTo>
                    <a:cubicBezTo>
                      <a:pt x="21056" y="1797"/>
                      <a:pt x="21030" y="1803"/>
                      <a:pt x="21006" y="1819"/>
                    </a:cubicBezTo>
                    <a:cubicBezTo>
                      <a:pt x="20863" y="1901"/>
                      <a:pt x="20720" y="1942"/>
                      <a:pt x="20557" y="1962"/>
                    </a:cubicBezTo>
                    <a:cubicBezTo>
                      <a:pt x="20516" y="2146"/>
                      <a:pt x="20311" y="2146"/>
                      <a:pt x="20107" y="2166"/>
                    </a:cubicBezTo>
                    <a:cubicBezTo>
                      <a:pt x="20005" y="2166"/>
                      <a:pt x="19923" y="2207"/>
                      <a:pt x="19882" y="2289"/>
                    </a:cubicBezTo>
                    <a:cubicBezTo>
                      <a:pt x="19821" y="2350"/>
                      <a:pt x="19719" y="2391"/>
                      <a:pt x="19637" y="2391"/>
                    </a:cubicBezTo>
                    <a:cubicBezTo>
                      <a:pt x="19453" y="2412"/>
                      <a:pt x="19290" y="2412"/>
                      <a:pt x="19106" y="2412"/>
                    </a:cubicBezTo>
                    <a:cubicBezTo>
                      <a:pt x="19088" y="2412"/>
                      <a:pt x="19077" y="2412"/>
                      <a:pt x="19070" y="2413"/>
                    </a:cubicBezTo>
                    <a:lnTo>
                      <a:pt x="19070" y="2413"/>
                    </a:lnTo>
                    <a:cubicBezTo>
                      <a:pt x="19077" y="2409"/>
                      <a:pt x="19081" y="2398"/>
                      <a:pt x="19045" y="2371"/>
                    </a:cubicBezTo>
                    <a:cubicBezTo>
                      <a:pt x="19024" y="2350"/>
                      <a:pt x="19024" y="2289"/>
                      <a:pt x="19045" y="2289"/>
                    </a:cubicBezTo>
                    <a:lnTo>
                      <a:pt x="19085" y="2268"/>
                    </a:lnTo>
                    <a:lnTo>
                      <a:pt x="19085" y="2268"/>
                    </a:lnTo>
                    <a:cubicBezTo>
                      <a:pt x="18759" y="2309"/>
                      <a:pt x="18411" y="2289"/>
                      <a:pt x="18002" y="2350"/>
                    </a:cubicBezTo>
                    <a:cubicBezTo>
                      <a:pt x="17859" y="2350"/>
                      <a:pt x="17737" y="2371"/>
                      <a:pt x="17594" y="2391"/>
                    </a:cubicBezTo>
                    <a:lnTo>
                      <a:pt x="17430" y="2432"/>
                    </a:lnTo>
                    <a:cubicBezTo>
                      <a:pt x="17349" y="2493"/>
                      <a:pt x="17267" y="2534"/>
                      <a:pt x="17185" y="2575"/>
                    </a:cubicBezTo>
                    <a:cubicBezTo>
                      <a:pt x="17154" y="2585"/>
                      <a:pt x="17129" y="2590"/>
                      <a:pt x="17106" y="2590"/>
                    </a:cubicBezTo>
                    <a:cubicBezTo>
                      <a:pt x="17083" y="2590"/>
                      <a:pt x="17062" y="2585"/>
                      <a:pt x="17042" y="2575"/>
                    </a:cubicBezTo>
                    <a:cubicBezTo>
                      <a:pt x="17042" y="2575"/>
                      <a:pt x="17001" y="2555"/>
                      <a:pt x="17001" y="2534"/>
                    </a:cubicBezTo>
                    <a:cubicBezTo>
                      <a:pt x="17001" y="2534"/>
                      <a:pt x="17001" y="2514"/>
                      <a:pt x="17001" y="2514"/>
                    </a:cubicBezTo>
                    <a:cubicBezTo>
                      <a:pt x="16797" y="2555"/>
                      <a:pt x="16572" y="2595"/>
                      <a:pt x="16368" y="2636"/>
                    </a:cubicBezTo>
                    <a:cubicBezTo>
                      <a:pt x="15959" y="2718"/>
                      <a:pt x="15550" y="2800"/>
                      <a:pt x="15162" y="2882"/>
                    </a:cubicBezTo>
                    <a:cubicBezTo>
                      <a:pt x="15111" y="2897"/>
                      <a:pt x="15060" y="2905"/>
                      <a:pt x="15010" y="2905"/>
                    </a:cubicBezTo>
                    <a:cubicBezTo>
                      <a:pt x="14862" y="2905"/>
                      <a:pt x="14728" y="2836"/>
                      <a:pt x="14651" y="2698"/>
                    </a:cubicBezTo>
                    <a:cubicBezTo>
                      <a:pt x="14549" y="2738"/>
                      <a:pt x="14447" y="2800"/>
                      <a:pt x="14345" y="2841"/>
                    </a:cubicBezTo>
                    <a:lnTo>
                      <a:pt x="14345" y="2882"/>
                    </a:lnTo>
                    <a:cubicBezTo>
                      <a:pt x="14304" y="2922"/>
                      <a:pt x="14243" y="2963"/>
                      <a:pt x="14181" y="2984"/>
                    </a:cubicBezTo>
                    <a:cubicBezTo>
                      <a:pt x="13854" y="3045"/>
                      <a:pt x="13589" y="3188"/>
                      <a:pt x="13241" y="3270"/>
                    </a:cubicBezTo>
                    <a:cubicBezTo>
                      <a:pt x="13160" y="3270"/>
                      <a:pt x="12976" y="3208"/>
                      <a:pt x="12976" y="3147"/>
                    </a:cubicBezTo>
                    <a:cubicBezTo>
                      <a:pt x="12976" y="3086"/>
                      <a:pt x="12955" y="2984"/>
                      <a:pt x="12935" y="2902"/>
                    </a:cubicBezTo>
                    <a:lnTo>
                      <a:pt x="12894" y="2902"/>
                    </a:lnTo>
                    <a:lnTo>
                      <a:pt x="12465" y="2677"/>
                    </a:lnTo>
                    <a:lnTo>
                      <a:pt x="12301" y="2698"/>
                    </a:lnTo>
                    <a:cubicBezTo>
                      <a:pt x="12092" y="2894"/>
                      <a:pt x="11824" y="2995"/>
                      <a:pt x="11555" y="2995"/>
                    </a:cubicBezTo>
                    <a:cubicBezTo>
                      <a:pt x="11376" y="2995"/>
                      <a:pt x="11197" y="2951"/>
                      <a:pt x="11034" y="2861"/>
                    </a:cubicBezTo>
                    <a:lnTo>
                      <a:pt x="10707" y="2820"/>
                    </a:lnTo>
                    <a:lnTo>
                      <a:pt x="10687" y="2820"/>
                    </a:lnTo>
                    <a:cubicBezTo>
                      <a:pt x="10544" y="2922"/>
                      <a:pt x="10381" y="2984"/>
                      <a:pt x="10217" y="3004"/>
                    </a:cubicBezTo>
                    <a:cubicBezTo>
                      <a:pt x="10156" y="3004"/>
                      <a:pt x="10115" y="2984"/>
                      <a:pt x="10074" y="2963"/>
                    </a:cubicBezTo>
                    <a:cubicBezTo>
                      <a:pt x="10054" y="2943"/>
                      <a:pt x="10033" y="2922"/>
                      <a:pt x="10033" y="2902"/>
                    </a:cubicBezTo>
                    <a:cubicBezTo>
                      <a:pt x="10054" y="2861"/>
                      <a:pt x="10054" y="2800"/>
                      <a:pt x="10094" y="2759"/>
                    </a:cubicBezTo>
                    <a:cubicBezTo>
                      <a:pt x="10115" y="2718"/>
                      <a:pt x="10135" y="2677"/>
                      <a:pt x="10115" y="2616"/>
                    </a:cubicBezTo>
                    <a:cubicBezTo>
                      <a:pt x="10094" y="2595"/>
                      <a:pt x="10074" y="2575"/>
                      <a:pt x="10054" y="2555"/>
                    </a:cubicBezTo>
                    <a:cubicBezTo>
                      <a:pt x="10033" y="2534"/>
                      <a:pt x="9972" y="2514"/>
                      <a:pt x="9951" y="2514"/>
                    </a:cubicBezTo>
                    <a:cubicBezTo>
                      <a:pt x="9891" y="2526"/>
                      <a:pt x="9845" y="2559"/>
                      <a:pt x="9796" y="2559"/>
                    </a:cubicBezTo>
                    <a:cubicBezTo>
                      <a:pt x="9762" y="2559"/>
                      <a:pt x="9728" y="2543"/>
                      <a:pt x="9686" y="2493"/>
                    </a:cubicBezTo>
                    <a:cubicBezTo>
                      <a:pt x="9645" y="2432"/>
                      <a:pt x="9563" y="2391"/>
                      <a:pt x="9502" y="2391"/>
                    </a:cubicBezTo>
                    <a:cubicBezTo>
                      <a:pt x="9486" y="2392"/>
                      <a:pt x="9472" y="2393"/>
                      <a:pt x="9458" y="2393"/>
                    </a:cubicBezTo>
                    <a:cubicBezTo>
                      <a:pt x="9229" y="2393"/>
                      <a:pt x="9168" y="2243"/>
                      <a:pt x="9052" y="2166"/>
                    </a:cubicBezTo>
                    <a:cubicBezTo>
                      <a:pt x="8991" y="2125"/>
                      <a:pt x="9032" y="2105"/>
                      <a:pt x="9114" y="2105"/>
                    </a:cubicBezTo>
                    <a:cubicBezTo>
                      <a:pt x="9139" y="2107"/>
                      <a:pt x="9162" y="2108"/>
                      <a:pt x="9184" y="2108"/>
                    </a:cubicBezTo>
                    <a:cubicBezTo>
                      <a:pt x="9375" y="2108"/>
                      <a:pt x="9441" y="2029"/>
                      <a:pt x="9441" y="1901"/>
                    </a:cubicBezTo>
                    <a:cubicBezTo>
                      <a:pt x="9441" y="1860"/>
                      <a:pt x="9441" y="1819"/>
                      <a:pt x="9441" y="1778"/>
                    </a:cubicBezTo>
                    <a:cubicBezTo>
                      <a:pt x="9236" y="1717"/>
                      <a:pt x="9011" y="1635"/>
                      <a:pt x="8807" y="1574"/>
                    </a:cubicBezTo>
                    <a:cubicBezTo>
                      <a:pt x="8776" y="1564"/>
                      <a:pt x="8751" y="1558"/>
                      <a:pt x="8725" y="1558"/>
                    </a:cubicBezTo>
                    <a:cubicBezTo>
                      <a:pt x="8700" y="1558"/>
                      <a:pt x="8674" y="1564"/>
                      <a:pt x="8644" y="1574"/>
                    </a:cubicBezTo>
                    <a:cubicBezTo>
                      <a:pt x="8378" y="1655"/>
                      <a:pt x="8112" y="1737"/>
                      <a:pt x="7847" y="1819"/>
                    </a:cubicBezTo>
                    <a:cubicBezTo>
                      <a:pt x="7867" y="1880"/>
                      <a:pt x="7888" y="1942"/>
                      <a:pt x="7908" y="2003"/>
                    </a:cubicBezTo>
                    <a:cubicBezTo>
                      <a:pt x="7969" y="2085"/>
                      <a:pt x="7969" y="2166"/>
                      <a:pt x="7847" y="2228"/>
                    </a:cubicBezTo>
                    <a:cubicBezTo>
                      <a:pt x="7785" y="2248"/>
                      <a:pt x="7724" y="2289"/>
                      <a:pt x="7663" y="2330"/>
                    </a:cubicBezTo>
                    <a:cubicBezTo>
                      <a:pt x="7612" y="2360"/>
                      <a:pt x="7550" y="2376"/>
                      <a:pt x="7489" y="2376"/>
                    </a:cubicBezTo>
                    <a:cubicBezTo>
                      <a:pt x="7428" y="2376"/>
                      <a:pt x="7367" y="2360"/>
                      <a:pt x="7315" y="2330"/>
                    </a:cubicBezTo>
                    <a:cubicBezTo>
                      <a:pt x="7254" y="2289"/>
                      <a:pt x="7213" y="2268"/>
                      <a:pt x="7172" y="2248"/>
                    </a:cubicBezTo>
                    <a:cubicBezTo>
                      <a:pt x="7086" y="2199"/>
                      <a:pt x="6992" y="2172"/>
                      <a:pt x="6899" y="2172"/>
                    </a:cubicBezTo>
                    <a:cubicBezTo>
                      <a:pt x="6839" y="2172"/>
                      <a:pt x="6779" y="2183"/>
                      <a:pt x="6723" y="2207"/>
                    </a:cubicBezTo>
                    <a:cubicBezTo>
                      <a:pt x="6580" y="2248"/>
                      <a:pt x="6478" y="2330"/>
                      <a:pt x="6355" y="2371"/>
                    </a:cubicBezTo>
                    <a:cubicBezTo>
                      <a:pt x="6263" y="2417"/>
                      <a:pt x="6171" y="2440"/>
                      <a:pt x="6079" y="2440"/>
                    </a:cubicBezTo>
                    <a:cubicBezTo>
                      <a:pt x="6049" y="2440"/>
                      <a:pt x="6018" y="2437"/>
                      <a:pt x="5987" y="2432"/>
                    </a:cubicBezTo>
                    <a:cubicBezTo>
                      <a:pt x="5883" y="2432"/>
                      <a:pt x="5768" y="2389"/>
                      <a:pt x="5674" y="2389"/>
                    </a:cubicBezTo>
                    <a:cubicBezTo>
                      <a:pt x="5639" y="2389"/>
                      <a:pt x="5606" y="2395"/>
                      <a:pt x="5579" y="2412"/>
                    </a:cubicBezTo>
                    <a:cubicBezTo>
                      <a:pt x="5435" y="2514"/>
                      <a:pt x="5313" y="2657"/>
                      <a:pt x="5395" y="2841"/>
                    </a:cubicBezTo>
                    <a:cubicBezTo>
                      <a:pt x="5395" y="2841"/>
                      <a:pt x="5415" y="2861"/>
                      <a:pt x="5415" y="2882"/>
                    </a:cubicBezTo>
                    <a:cubicBezTo>
                      <a:pt x="5456" y="3045"/>
                      <a:pt x="5313" y="3188"/>
                      <a:pt x="5088" y="3229"/>
                    </a:cubicBezTo>
                    <a:cubicBezTo>
                      <a:pt x="5027" y="3229"/>
                      <a:pt x="4986" y="3229"/>
                      <a:pt x="4925" y="3208"/>
                    </a:cubicBezTo>
                    <a:cubicBezTo>
                      <a:pt x="4884" y="3188"/>
                      <a:pt x="4843" y="3147"/>
                      <a:pt x="4782" y="3127"/>
                    </a:cubicBezTo>
                    <a:cubicBezTo>
                      <a:pt x="4700" y="3127"/>
                      <a:pt x="4618" y="3086"/>
                      <a:pt x="4557" y="3025"/>
                    </a:cubicBezTo>
                    <a:cubicBezTo>
                      <a:pt x="4312" y="3208"/>
                      <a:pt x="4026" y="3331"/>
                      <a:pt x="3719" y="3392"/>
                    </a:cubicBezTo>
                    <a:cubicBezTo>
                      <a:pt x="3648" y="3411"/>
                      <a:pt x="3575" y="3420"/>
                      <a:pt x="3502" y="3420"/>
                    </a:cubicBezTo>
                    <a:cubicBezTo>
                      <a:pt x="3257" y="3420"/>
                      <a:pt x="3008" y="3320"/>
                      <a:pt x="2820" y="3147"/>
                    </a:cubicBezTo>
                    <a:lnTo>
                      <a:pt x="2616" y="3127"/>
                    </a:lnTo>
                    <a:cubicBezTo>
                      <a:pt x="2513" y="3208"/>
                      <a:pt x="2370" y="3270"/>
                      <a:pt x="2227" y="3311"/>
                    </a:cubicBezTo>
                    <a:cubicBezTo>
                      <a:pt x="2000" y="3386"/>
                      <a:pt x="1761" y="3428"/>
                      <a:pt x="1528" y="3428"/>
                    </a:cubicBezTo>
                    <a:cubicBezTo>
                      <a:pt x="1447" y="3428"/>
                      <a:pt x="1367" y="3423"/>
                      <a:pt x="1287" y="3413"/>
                    </a:cubicBezTo>
                    <a:cubicBezTo>
                      <a:pt x="1083" y="3535"/>
                      <a:pt x="879" y="3638"/>
                      <a:pt x="654" y="3699"/>
                    </a:cubicBezTo>
                    <a:cubicBezTo>
                      <a:pt x="490" y="3719"/>
                      <a:pt x="347" y="3740"/>
                      <a:pt x="184" y="3740"/>
                    </a:cubicBezTo>
                    <a:cubicBezTo>
                      <a:pt x="123" y="3801"/>
                      <a:pt x="61" y="3862"/>
                      <a:pt x="0" y="3924"/>
                    </a:cubicBezTo>
                    <a:lnTo>
                      <a:pt x="0" y="35351"/>
                    </a:lnTo>
                    <a:lnTo>
                      <a:pt x="7438" y="35351"/>
                    </a:lnTo>
                    <a:cubicBezTo>
                      <a:pt x="7499" y="35331"/>
                      <a:pt x="7540" y="35331"/>
                      <a:pt x="7602" y="35331"/>
                    </a:cubicBezTo>
                    <a:cubicBezTo>
                      <a:pt x="7663" y="35310"/>
                      <a:pt x="7724" y="35290"/>
                      <a:pt x="7745" y="35229"/>
                    </a:cubicBezTo>
                    <a:cubicBezTo>
                      <a:pt x="7785" y="35167"/>
                      <a:pt x="7826" y="35086"/>
                      <a:pt x="7847" y="35024"/>
                    </a:cubicBezTo>
                    <a:cubicBezTo>
                      <a:pt x="7888" y="35024"/>
                      <a:pt x="7928" y="35004"/>
                      <a:pt x="7969" y="35004"/>
                    </a:cubicBezTo>
                    <a:cubicBezTo>
                      <a:pt x="8051" y="34902"/>
                      <a:pt x="8153" y="34820"/>
                      <a:pt x="8276" y="34779"/>
                    </a:cubicBezTo>
                    <a:cubicBezTo>
                      <a:pt x="8215" y="34697"/>
                      <a:pt x="8153" y="34636"/>
                      <a:pt x="8112" y="34575"/>
                    </a:cubicBezTo>
                    <a:cubicBezTo>
                      <a:pt x="8031" y="34473"/>
                      <a:pt x="8051" y="34329"/>
                      <a:pt x="8174" y="34289"/>
                    </a:cubicBezTo>
                    <a:cubicBezTo>
                      <a:pt x="8215" y="34248"/>
                      <a:pt x="8255" y="34227"/>
                      <a:pt x="8317" y="34227"/>
                    </a:cubicBezTo>
                    <a:cubicBezTo>
                      <a:pt x="8358" y="34207"/>
                      <a:pt x="8378" y="34207"/>
                      <a:pt x="8419" y="34186"/>
                    </a:cubicBezTo>
                    <a:lnTo>
                      <a:pt x="8541" y="34125"/>
                    </a:lnTo>
                    <a:lnTo>
                      <a:pt x="8582" y="34125"/>
                    </a:lnTo>
                    <a:cubicBezTo>
                      <a:pt x="8582" y="33892"/>
                      <a:pt x="8785" y="33715"/>
                      <a:pt x="9015" y="33715"/>
                    </a:cubicBezTo>
                    <a:cubicBezTo>
                      <a:pt x="9027" y="33715"/>
                      <a:pt x="9040" y="33715"/>
                      <a:pt x="9052" y="33716"/>
                    </a:cubicBezTo>
                    <a:cubicBezTo>
                      <a:pt x="9246" y="33744"/>
                      <a:pt x="9252" y="33734"/>
                      <a:pt x="9211" y="33795"/>
                    </a:cubicBezTo>
                    <a:lnTo>
                      <a:pt x="9211" y="33795"/>
                    </a:lnTo>
                    <a:cubicBezTo>
                      <a:pt x="9284" y="33710"/>
                      <a:pt x="9393" y="33655"/>
                      <a:pt x="9502" y="33655"/>
                    </a:cubicBezTo>
                    <a:lnTo>
                      <a:pt x="9522" y="33655"/>
                    </a:lnTo>
                    <a:cubicBezTo>
                      <a:pt x="9622" y="33555"/>
                      <a:pt x="9753" y="33505"/>
                      <a:pt x="9878" y="33505"/>
                    </a:cubicBezTo>
                    <a:cubicBezTo>
                      <a:pt x="9931" y="33505"/>
                      <a:pt x="9984" y="33514"/>
                      <a:pt x="10033" y="33533"/>
                    </a:cubicBezTo>
                    <a:cubicBezTo>
                      <a:pt x="10113" y="33573"/>
                      <a:pt x="10312" y="33652"/>
                      <a:pt x="10280" y="33713"/>
                    </a:cubicBezTo>
                    <a:lnTo>
                      <a:pt x="10280" y="33713"/>
                    </a:lnTo>
                    <a:cubicBezTo>
                      <a:pt x="10352" y="33593"/>
                      <a:pt x="10479" y="33533"/>
                      <a:pt x="10605" y="33533"/>
                    </a:cubicBezTo>
                    <a:cubicBezTo>
                      <a:pt x="10733" y="33533"/>
                      <a:pt x="10861" y="33594"/>
                      <a:pt x="10932" y="33716"/>
                    </a:cubicBezTo>
                    <a:cubicBezTo>
                      <a:pt x="11014" y="33778"/>
                      <a:pt x="11137" y="33839"/>
                      <a:pt x="11239" y="33859"/>
                    </a:cubicBezTo>
                    <a:cubicBezTo>
                      <a:pt x="11382" y="33880"/>
                      <a:pt x="11484" y="33982"/>
                      <a:pt x="11525" y="34125"/>
                    </a:cubicBezTo>
                    <a:cubicBezTo>
                      <a:pt x="11627" y="34146"/>
                      <a:pt x="11709" y="34207"/>
                      <a:pt x="11790" y="34268"/>
                    </a:cubicBezTo>
                    <a:cubicBezTo>
                      <a:pt x="12015" y="34186"/>
                      <a:pt x="12281" y="34146"/>
                      <a:pt x="12547" y="34146"/>
                    </a:cubicBezTo>
                    <a:cubicBezTo>
                      <a:pt x="12669" y="34146"/>
                      <a:pt x="12792" y="34186"/>
                      <a:pt x="12873" y="34248"/>
                    </a:cubicBezTo>
                    <a:cubicBezTo>
                      <a:pt x="12996" y="34248"/>
                      <a:pt x="13098" y="34207"/>
                      <a:pt x="13221" y="34146"/>
                    </a:cubicBezTo>
                    <a:lnTo>
                      <a:pt x="13323" y="34146"/>
                    </a:lnTo>
                    <a:cubicBezTo>
                      <a:pt x="13405" y="34146"/>
                      <a:pt x="13507" y="34207"/>
                      <a:pt x="13609" y="34227"/>
                    </a:cubicBezTo>
                    <a:cubicBezTo>
                      <a:pt x="13633" y="34233"/>
                      <a:pt x="13657" y="34236"/>
                      <a:pt x="13679" y="34236"/>
                    </a:cubicBezTo>
                    <a:cubicBezTo>
                      <a:pt x="13733" y="34236"/>
                      <a:pt x="13779" y="34221"/>
                      <a:pt x="13793" y="34207"/>
                    </a:cubicBezTo>
                    <a:cubicBezTo>
                      <a:pt x="13916" y="34115"/>
                      <a:pt x="14050" y="34069"/>
                      <a:pt x="14187" y="34069"/>
                    </a:cubicBezTo>
                    <a:cubicBezTo>
                      <a:pt x="14232" y="34069"/>
                      <a:pt x="14278" y="34074"/>
                      <a:pt x="14324" y="34084"/>
                    </a:cubicBezTo>
                    <a:cubicBezTo>
                      <a:pt x="14365" y="34105"/>
                      <a:pt x="14426" y="34105"/>
                      <a:pt x="14467" y="34125"/>
                    </a:cubicBezTo>
                    <a:lnTo>
                      <a:pt x="14508" y="34125"/>
                    </a:lnTo>
                    <a:cubicBezTo>
                      <a:pt x="14529" y="34125"/>
                      <a:pt x="14529" y="34105"/>
                      <a:pt x="14549" y="34105"/>
                    </a:cubicBezTo>
                    <a:cubicBezTo>
                      <a:pt x="14549" y="34084"/>
                      <a:pt x="14570" y="34064"/>
                      <a:pt x="14570" y="34043"/>
                    </a:cubicBezTo>
                    <a:cubicBezTo>
                      <a:pt x="14590" y="34003"/>
                      <a:pt x="14610" y="33962"/>
                      <a:pt x="14631" y="33941"/>
                    </a:cubicBezTo>
                    <a:cubicBezTo>
                      <a:pt x="14692" y="33859"/>
                      <a:pt x="14631" y="33737"/>
                      <a:pt x="14753" y="33696"/>
                    </a:cubicBezTo>
                    <a:cubicBezTo>
                      <a:pt x="14856" y="33655"/>
                      <a:pt x="14958" y="33614"/>
                      <a:pt x="15060" y="33594"/>
                    </a:cubicBezTo>
                    <a:lnTo>
                      <a:pt x="15060" y="33594"/>
                    </a:lnTo>
                    <a:lnTo>
                      <a:pt x="14999" y="33655"/>
                    </a:lnTo>
                    <a:cubicBezTo>
                      <a:pt x="14958" y="33676"/>
                      <a:pt x="14937" y="33716"/>
                      <a:pt x="14917" y="33737"/>
                    </a:cubicBezTo>
                    <a:cubicBezTo>
                      <a:pt x="14978" y="33778"/>
                      <a:pt x="15019" y="33819"/>
                      <a:pt x="15060" y="33880"/>
                    </a:cubicBezTo>
                    <a:cubicBezTo>
                      <a:pt x="15121" y="33849"/>
                      <a:pt x="15188" y="33834"/>
                      <a:pt x="15254" y="33834"/>
                    </a:cubicBezTo>
                    <a:cubicBezTo>
                      <a:pt x="15320" y="33834"/>
                      <a:pt x="15387" y="33849"/>
                      <a:pt x="15448" y="33880"/>
                    </a:cubicBezTo>
                    <a:cubicBezTo>
                      <a:pt x="15489" y="33859"/>
                      <a:pt x="15530" y="33839"/>
                      <a:pt x="15571" y="33819"/>
                    </a:cubicBezTo>
                    <a:lnTo>
                      <a:pt x="15775" y="33737"/>
                    </a:lnTo>
                    <a:cubicBezTo>
                      <a:pt x="15905" y="33691"/>
                      <a:pt x="16041" y="33668"/>
                      <a:pt x="16177" y="33668"/>
                    </a:cubicBezTo>
                    <a:cubicBezTo>
                      <a:pt x="16402" y="33668"/>
                      <a:pt x="16626" y="33732"/>
                      <a:pt x="16817" y="33859"/>
                    </a:cubicBezTo>
                    <a:cubicBezTo>
                      <a:pt x="17083" y="33778"/>
                      <a:pt x="17349" y="33737"/>
                      <a:pt x="17635" y="33737"/>
                    </a:cubicBezTo>
                    <a:lnTo>
                      <a:pt x="17573" y="33635"/>
                    </a:lnTo>
                    <a:lnTo>
                      <a:pt x="17839" y="33553"/>
                    </a:lnTo>
                    <a:cubicBezTo>
                      <a:pt x="17890" y="33485"/>
                      <a:pt x="17969" y="33446"/>
                      <a:pt x="18052" y="33446"/>
                    </a:cubicBezTo>
                    <a:cubicBezTo>
                      <a:pt x="18070" y="33446"/>
                      <a:pt x="18087" y="33447"/>
                      <a:pt x="18105" y="33451"/>
                    </a:cubicBezTo>
                    <a:cubicBezTo>
                      <a:pt x="18166" y="33410"/>
                      <a:pt x="18207" y="33389"/>
                      <a:pt x="18268" y="33349"/>
                    </a:cubicBezTo>
                    <a:cubicBezTo>
                      <a:pt x="18309" y="33308"/>
                      <a:pt x="18370" y="33287"/>
                      <a:pt x="18432" y="33287"/>
                    </a:cubicBezTo>
                    <a:cubicBezTo>
                      <a:pt x="18432" y="33349"/>
                      <a:pt x="18472" y="33389"/>
                      <a:pt x="18575" y="33410"/>
                    </a:cubicBezTo>
                    <a:cubicBezTo>
                      <a:pt x="18677" y="33369"/>
                      <a:pt x="18779" y="33308"/>
                      <a:pt x="18881" y="33267"/>
                    </a:cubicBezTo>
                    <a:cubicBezTo>
                      <a:pt x="18902" y="33165"/>
                      <a:pt x="19024" y="33124"/>
                      <a:pt x="19106" y="33042"/>
                    </a:cubicBezTo>
                    <a:cubicBezTo>
                      <a:pt x="19126" y="33042"/>
                      <a:pt x="19126" y="33042"/>
                      <a:pt x="19147" y="33063"/>
                    </a:cubicBezTo>
                    <a:cubicBezTo>
                      <a:pt x="19167" y="33083"/>
                      <a:pt x="19208" y="33124"/>
                      <a:pt x="19228" y="33144"/>
                    </a:cubicBezTo>
                    <a:cubicBezTo>
                      <a:pt x="19596" y="33063"/>
                      <a:pt x="19944" y="32981"/>
                      <a:pt x="20311" y="32940"/>
                    </a:cubicBezTo>
                    <a:cubicBezTo>
                      <a:pt x="20761" y="32858"/>
                      <a:pt x="21170" y="32797"/>
                      <a:pt x="21558" y="32756"/>
                    </a:cubicBezTo>
                    <a:cubicBezTo>
                      <a:pt x="21653" y="32677"/>
                      <a:pt x="21773" y="32647"/>
                      <a:pt x="21888" y="32647"/>
                    </a:cubicBezTo>
                    <a:cubicBezTo>
                      <a:pt x="21922" y="32647"/>
                      <a:pt x="21955" y="32649"/>
                      <a:pt x="21987" y="32654"/>
                    </a:cubicBezTo>
                    <a:cubicBezTo>
                      <a:pt x="22028" y="32654"/>
                      <a:pt x="22048" y="32674"/>
                      <a:pt x="22069" y="32695"/>
                    </a:cubicBezTo>
                    <a:cubicBezTo>
                      <a:pt x="22165" y="32689"/>
                      <a:pt x="22259" y="32686"/>
                      <a:pt x="22351" y="32686"/>
                    </a:cubicBezTo>
                    <a:cubicBezTo>
                      <a:pt x="22575" y="32686"/>
                      <a:pt x="22792" y="32701"/>
                      <a:pt x="23009" y="32715"/>
                    </a:cubicBezTo>
                    <a:cubicBezTo>
                      <a:pt x="23070" y="32715"/>
                      <a:pt x="23131" y="32736"/>
                      <a:pt x="23193" y="32756"/>
                    </a:cubicBezTo>
                    <a:cubicBezTo>
                      <a:pt x="23213" y="32756"/>
                      <a:pt x="23234" y="32736"/>
                      <a:pt x="23254" y="32736"/>
                    </a:cubicBezTo>
                    <a:cubicBezTo>
                      <a:pt x="23479" y="32654"/>
                      <a:pt x="23704" y="32552"/>
                      <a:pt x="23949" y="32470"/>
                    </a:cubicBezTo>
                    <a:lnTo>
                      <a:pt x="24133" y="32531"/>
                    </a:lnTo>
                    <a:cubicBezTo>
                      <a:pt x="24199" y="32518"/>
                      <a:pt x="24265" y="32511"/>
                      <a:pt x="24329" y="32511"/>
                    </a:cubicBezTo>
                    <a:cubicBezTo>
                      <a:pt x="24561" y="32511"/>
                      <a:pt x="24774" y="32596"/>
                      <a:pt x="24950" y="32756"/>
                    </a:cubicBezTo>
                    <a:cubicBezTo>
                      <a:pt x="25028" y="32753"/>
                      <a:pt x="25105" y="32751"/>
                      <a:pt x="25183" y="32751"/>
                    </a:cubicBezTo>
                    <a:cubicBezTo>
                      <a:pt x="25595" y="32751"/>
                      <a:pt x="26005" y="32799"/>
                      <a:pt x="26401" y="32920"/>
                    </a:cubicBezTo>
                    <a:cubicBezTo>
                      <a:pt x="26544" y="32940"/>
                      <a:pt x="26666" y="33001"/>
                      <a:pt x="26769" y="33083"/>
                    </a:cubicBezTo>
                    <a:cubicBezTo>
                      <a:pt x="26820" y="33093"/>
                      <a:pt x="26866" y="33098"/>
                      <a:pt x="26912" y="33098"/>
                    </a:cubicBezTo>
                    <a:cubicBezTo>
                      <a:pt x="26958" y="33098"/>
                      <a:pt x="27004" y="33093"/>
                      <a:pt x="27055" y="33083"/>
                    </a:cubicBezTo>
                    <a:cubicBezTo>
                      <a:pt x="27055" y="33063"/>
                      <a:pt x="27055" y="33042"/>
                      <a:pt x="27075" y="33022"/>
                    </a:cubicBezTo>
                    <a:cubicBezTo>
                      <a:pt x="27116" y="33042"/>
                      <a:pt x="27157" y="33063"/>
                      <a:pt x="27198" y="33083"/>
                    </a:cubicBezTo>
                    <a:cubicBezTo>
                      <a:pt x="27280" y="33103"/>
                      <a:pt x="27341" y="33124"/>
                      <a:pt x="27423" y="33144"/>
                    </a:cubicBezTo>
                    <a:cubicBezTo>
                      <a:pt x="27484" y="33124"/>
                      <a:pt x="27566" y="33103"/>
                      <a:pt x="27647" y="33103"/>
                    </a:cubicBezTo>
                    <a:cubicBezTo>
                      <a:pt x="27678" y="33134"/>
                      <a:pt x="27724" y="33149"/>
                      <a:pt x="27770" y="33149"/>
                    </a:cubicBezTo>
                    <a:cubicBezTo>
                      <a:pt x="27816" y="33149"/>
                      <a:pt x="27862" y="33134"/>
                      <a:pt x="27893" y="33103"/>
                    </a:cubicBezTo>
                    <a:lnTo>
                      <a:pt x="27954" y="33103"/>
                    </a:lnTo>
                    <a:cubicBezTo>
                      <a:pt x="28138" y="33042"/>
                      <a:pt x="28322" y="32981"/>
                      <a:pt x="28506" y="32940"/>
                    </a:cubicBezTo>
                    <a:cubicBezTo>
                      <a:pt x="28465" y="32736"/>
                      <a:pt x="28751" y="32817"/>
                      <a:pt x="28873" y="32776"/>
                    </a:cubicBezTo>
                    <a:cubicBezTo>
                      <a:pt x="28924" y="32797"/>
                      <a:pt x="28976" y="32807"/>
                      <a:pt x="29027" y="32807"/>
                    </a:cubicBezTo>
                    <a:cubicBezTo>
                      <a:pt x="29078" y="32807"/>
                      <a:pt x="29129" y="32797"/>
                      <a:pt x="29180" y="32776"/>
                    </a:cubicBezTo>
                    <a:cubicBezTo>
                      <a:pt x="29282" y="32715"/>
                      <a:pt x="29405" y="32674"/>
                      <a:pt x="29425" y="32552"/>
                    </a:cubicBezTo>
                    <a:cubicBezTo>
                      <a:pt x="29484" y="32351"/>
                      <a:pt x="29509" y="32266"/>
                      <a:pt x="29615" y="32266"/>
                    </a:cubicBezTo>
                    <a:cubicBezTo>
                      <a:pt x="29692" y="32266"/>
                      <a:pt x="29811" y="32311"/>
                      <a:pt x="30018" y="32388"/>
                    </a:cubicBezTo>
                    <a:cubicBezTo>
                      <a:pt x="30038" y="32388"/>
                      <a:pt x="30079" y="32429"/>
                      <a:pt x="30099" y="32429"/>
                    </a:cubicBezTo>
                    <a:cubicBezTo>
                      <a:pt x="30099" y="32429"/>
                      <a:pt x="30222" y="32409"/>
                      <a:pt x="30222" y="32388"/>
                    </a:cubicBezTo>
                    <a:cubicBezTo>
                      <a:pt x="30222" y="32306"/>
                      <a:pt x="30304" y="32266"/>
                      <a:pt x="30426" y="32245"/>
                    </a:cubicBezTo>
                    <a:lnTo>
                      <a:pt x="30426" y="32245"/>
                    </a:lnTo>
                    <a:cubicBezTo>
                      <a:pt x="30406" y="32266"/>
                      <a:pt x="30406" y="32286"/>
                      <a:pt x="30385" y="32306"/>
                    </a:cubicBezTo>
                    <a:cubicBezTo>
                      <a:pt x="30365" y="32347"/>
                      <a:pt x="30324" y="32388"/>
                      <a:pt x="30406" y="32429"/>
                    </a:cubicBezTo>
                    <a:cubicBezTo>
                      <a:pt x="30458" y="32455"/>
                      <a:pt x="30509" y="32481"/>
                      <a:pt x="30556" y="32481"/>
                    </a:cubicBezTo>
                    <a:cubicBezTo>
                      <a:pt x="30583" y="32481"/>
                      <a:pt x="30608" y="32472"/>
                      <a:pt x="30631" y="32450"/>
                    </a:cubicBezTo>
                    <a:cubicBezTo>
                      <a:pt x="30774" y="32368"/>
                      <a:pt x="30917" y="32327"/>
                      <a:pt x="31080" y="32306"/>
                    </a:cubicBezTo>
                    <a:cubicBezTo>
                      <a:pt x="31121" y="32143"/>
                      <a:pt x="31325" y="32123"/>
                      <a:pt x="31530" y="32102"/>
                    </a:cubicBezTo>
                    <a:cubicBezTo>
                      <a:pt x="31632" y="32102"/>
                      <a:pt x="31714" y="32061"/>
                      <a:pt x="31755" y="31980"/>
                    </a:cubicBezTo>
                    <a:cubicBezTo>
                      <a:pt x="31816" y="31918"/>
                      <a:pt x="31918" y="31877"/>
                      <a:pt x="32000" y="31877"/>
                    </a:cubicBezTo>
                    <a:cubicBezTo>
                      <a:pt x="32184" y="31877"/>
                      <a:pt x="32347" y="31857"/>
                      <a:pt x="32531" y="31857"/>
                    </a:cubicBezTo>
                    <a:cubicBezTo>
                      <a:pt x="32549" y="31857"/>
                      <a:pt x="32560" y="31856"/>
                      <a:pt x="32567" y="31856"/>
                    </a:cubicBezTo>
                    <a:lnTo>
                      <a:pt x="32567" y="31856"/>
                    </a:lnTo>
                    <a:cubicBezTo>
                      <a:pt x="32560" y="31860"/>
                      <a:pt x="32556" y="31871"/>
                      <a:pt x="32592" y="31898"/>
                    </a:cubicBezTo>
                    <a:cubicBezTo>
                      <a:pt x="32611" y="31917"/>
                      <a:pt x="32613" y="31970"/>
                      <a:pt x="32597" y="31995"/>
                    </a:cubicBezTo>
                    <a:lnTo>
                      <a:pt x="32597" y="31995"/>
                    </a:lnTo>
                    <a:cubicBezTo>
                      <a:pt x="32911" y="31959"/>
                      <a:pt x="33245" y="31957"/>
                      <a:pt x="33635" y="31918"/>
                    </a:cubicBezTo>
                    <a:cubicBezTo>
                      <a:pt x="33778" y="31898"/>
                      <a:pt x="33921" y="31877"/>
                      <a:pt x="34043" y="31857"/>
                    </a:cubicBezTo>
                    <a:lnTo>
                      <a:pt x="34207" y="31816"/>
                    </a:lnTo>
                    <a:cubicBezTo>
                      <a:pt x="34288" y="31755"/>
                      <a:pt x="34370" y="31714"/>
                      <a:pt x="34452" y="31673"/>
                    </a:cubicBezTo>
                    <a:lnTo>
                      <a:pt x="34595" y="31673"/>
                    </a:lnTo>
                    <a:cubicBezTo>
                      <a:pt x="34615" y="31693"/>
                      <a:pt x="34636" y="31693"/>
                      <a:pt x="34636" y="31714"/>
                    </a:cubicBezTo>
                    <a:lnTo>
                      <a:pt x="34636" y="31734"/>
                    </a:lnTo>
                    <a:cubicBezTo>
                      <a:pt x="34840" y="31693"/>
                      <a:pt x="35065" y="31673"/>
                      <a:pt x="35269" y="31632"/>
                    </a:cubicBezTo>
                    <a:cubicBezTo>
                      <a:pt x="35678" y="31550"/>
                      <a:pt x="36087" y="31448"/>
                      <a:pt x="36475" y="31367"/>
                    </a:cubicBezTo>
                    <a:cubicBezTo>
                      <a:pt x="36521" y="31353"/>
                      <a:pt x="36567" y="31346"/>
                      <a:pt x="36612" y="31346"/>
                    </a:cubicBezTo>
                    <a:cubicBezTo>
                      <a:pt x="36766" y="31346"/>
                      <a:pt x="36907" y="31424"/>
                      <a:pt x="36986" y="31550"/>
                    </a:cubicBezTo>
                    <a:cubicBezTo>
                      <a:pt x="37088" y="31510"/>
                      <a:pt x="37190" y="31469"/>
                      <a:pt x="37292" y="31428"/>
                    </a:cubicBezTo>
                    <a:lnTo>
                      <a:pt x="37292" y="31367"/>
                    </a:lnTo>
                    <a:cubicBezTo>
                      <a:pt x="37333" y="31326"/>
                      <a:pt x="37394" y="31305"/>
                      <a:pt x="37456" y="31285"/>
                    </a:cubicBezTo>
                    <a:cubicBezTo>
                      <a:pt x="37783" y="31203"/>
                      <a:pt x="38069" y="31060"/>
                      <a:pt x="38396" y="30999"/>
                    </a:cubicBezTo>
                    <a:cubicBezTo>
                      <a:pt x="38407" y="30996"/>
                      <a:pt x="38419" y="30995"/>
                      <a:pt x="38433" y="30995"/>
                    </a:cubicBezTo>
                    <a:cubicBezTo>
                      <a:pt x="38523" y="30995"/>
                      <a:pt x="38661" y="31048"/>
                      <a:pt x="38661" y="31101"/>
                    </a:cubicBezTo>
                    <a:cubicBezTo>
                      <a:pt x="38661" y="31162"/>
                      <a:pt x="38682" y="31285"/>
                      <a:pt x="38702" y="31367"/>
                    </a:cubicBezTo>
                    <a:lnTo>
                      <a:pt x="38743" y="31367"/>
                    </a:lnTo>
                    <a:lnTo>
                      <a:pt x="39172" y="31571"/>
                    </a:lnTo>
                    <a:lnTo>
                      <a:pt x="39336" y="31550"/>
                    </a:lnTo>
                    <a:cubicBezTo>
                      <a:pt x="39542" y="31368"/>
                      <a:pt x="39807" y="31272"/>
                      <a:pt x="40074" y="31272"/>
                    </a:cubicBezTo>
                    <a:cubicBezTo>
                      <a:pt x="40255" y="31272"/>
                      <a:pt x="40437" y="31316"/>
                      <a:pt x="40603" y="31407"/>
                    </a:cubicBezTo>
                    <a:lnTo>
                      <a:pt x="40909" y="31446"/>
                    </a:lnTo>
                    <a:lnTo>
                      <a:pt x="40909" y="31446"/>
                    </a:lnTo>
                    <a:lnTo>
                      <a:pt x="40909" y="82"/>
                    </a:lnTo>
                    <a:lnTo>
                      <a:pt x="40848" y="102"/>
                    </a:lnTo>
                    <a:cubicBezTo>
                      <a:pt x="40807" y="102"/>
                      <a:pt x="40766" y="101"/>
                      <a:pt x="40726" y="101"/>
                    </a:cubicBezTo>
                    <a:cubicBezTo>
                      <a:pt x="40626" y="101"/>
                      <a:pt x="40532" y="111"/>
                      <a:pt x="40459" y="184"/>
                    </a:cubicBezTo>
                    <a:cubicBezTo>
                      <a:pt x="40448" y="208"/>
                      <a:pt x="40400" y="218"/>
                      <a:pt x="40351" y="218"/>
                    </a:cubicBezTo>
                    <a:cubicBezTo>
                      <a:pt x="40316" y="218"/>
                      <a:pt x="40281" y="213"/>
                      <a:pt x="40255" y="205"/>
                    </a:cubicBezTo>
                    <a:cubicBezTo>
                      <a:pt x="40092" y="184"/>
                      <a:pt x="39949" y="102"/>
                      <a:pt x="39846" y="0"/>
                    </a:cubicBezTo>
                    <a:close/>
                  </a:path>
                </a:pathLst>
              </a:custGeom>
              <a:solidFill>
                <a:schemeClr val="bg1"/>
              </a:solidFill>
              <a:ln>
                <a:noFill/>
              </a:ln>
              <a:effectLst>
                <a:outerShdw blurRad="214313" dist="95250" dir="42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08;p37"/>
              <p:cNvSpPr/>
              <p:nvPr/>
            </p:nvSpPr>
            <p:spPr>
              <a:xfrm>
                <a:off x="231375" y="3838401"/>
                <a:ext cx="1023275" cy="856725"/>
              </a:xfrm>
              <a:custGeom>
                <a:avLst/>
                <a:gdLst/>
                <a:ahLst/>
                <a:cxnLst/>
                <a:rect l="l" t="t" r="r" b="b"/>
                <a:pathLst>
                  <a:path w="40931" h="34269" extrusionOk="0">
                    <a:moveTo>
                      <a:pt x="32597" y="30176"/>
                    </a:moveTo>
                    <a:cubicBezTo>
                      <a:pt x="32582" y="30178"/>
                      <a:pt x="32567" y="30179"/>
                      <a:pt x="32552" y="30181"/>
                    </a:cubicBezTo>
                    <a:lnTo>
                      <a:pt x="32593" y="30181"/>
                    </a:lnTo>
                    <a:cubicBezTo>
                      <a:pt x="32594" y="30180"/>
                      <a:pt x="32596" y="30178"/>
                      <a:pt x="32597" y="30176"/>
                    </a:cubicBezTo>
                    <a:close/>
                    <a:moveTo>
                      <a:pt x="39867" y="0"/>
                    </a:moveTo>
                    <a:cubicBezTo>
                      <a:pt x="39622" y="82"/>
                      <a:pt x="39357" y="123"/>
                      <a:pt x="39091" y="123"/>
                    </a:cubicBezTo>
                    <a:cubicBezTo>
                      <a:pt x="39070" y="126"/>
                      <a:pt x="39049" y="128"/>
                      <a:pt x="39028" y="128"/>
                    </a:cubicBezTo>
                    <a:cubicBezTo>
                      <a:pt x="38927" y="128"/>
                      <a:pt x="38832" y="88"/>
                      <a:pt x="38764" y="21"/>
                    </a:cubicBezTo>
                    <a:cubicBezTo>
                      <a:pt x="38641" y="21"/>
                      <a:pt x="38519" y="62"/>
                      <a:pt x="38417" y="123"/>
                    </a:cubicBezTo>
                    <a:lnTo>
                      <a:pt x="38314" y="123"/>
                    </a:lnTo>
                    <a:cubicBezTo>
                      <a:pt x="38233" y="123"/>
                      <a:pt x="38131" y="62"/>
                      <a:pt x="38028" y="41"/>
                    </a:cubicBezTo>
                    <a:cubicBezTo>
                      <a:pt x="38010" y="35"/>
                      <a:pt x="37992" y="33"/>
                      <a:pt x="37975" y="33"/>
                    </a:cubicBezTo>
                    <a:cubicBezTo>
                      <a:pt x="37931" y="33"/>
                      <a:pt x="37888" y="47"/>
                      <a:pt x="37844" y="62"/>
                    </a:cubicBezTo>
                    <a:cubicBezTo>
                      <a:pt x="37722" y="154"/>
                      <a:pt x="37588" y="200"/>
                      <a:pt x="37451" y="200"/>
                    </a:cubicBezTo>
                    <a:cubicBezTo>
                      <a:pt x="37405" y="200"/>
                      <a:pt x="37359" y="194"/>
                      <a:pt x="37313" y="184"/>
                    </a:cubicBezTo>
                    <a:cubicBezTo>
                      <a:pt x="37272" y="184"/>
                      <a:pt x="37231" y="164"/>
                      <a:pt x="37170" y="143"/>
                    </a:cubicBezTo>
                    <a:cubicBezTo>
                      <a:pt x="37159" y="141"/>
                      <a:pt x="37149" y="140"/>
                      <a:pt x="37141" y="140"/>
                    </a:cubicBezTo>
                    <a:cubicBezTo>
                      <a:pt x="37072" y="140"/>
                      <a:pt x="37086" y="207"/>
                      <a:pt x="37068" y="225"/>
                    </a:cubicBezTo>
                    <a:cubicBezTo>
                      <a:pt x="37048" y="266"/>
                      <a:pt x="37027" y="307"/>
                      <a:pt x="37007" y="327"/>
                    </a:cubicBezTo>
                    <a:cubicBezTo>
                      <a:pt x="36945" y="409"/>
                      <a:pt x="37007" y="532"/>
                      <a:pt x="36884" y="572"/>
                    </a:cubicBezTo>
                    <a:cubicBezTo>
                      <a:pt x="36782" y="613"/>
                      <a:pt x="36680" y="654"/>
                      <a:pt x="36578" y="675"/>
                    </a:cubicBezTo>
                    <a:lnTo>
                      <a:pt x="36639" y="613"/>
                    </a:lnTo>
                    <a:cubicBezTo>
                      <a:pt x="36680" y="593"/>
                      <a:pt x="36680" y="572"/>
                      <a:pt x="36721" y="532"/>
                    </a:cubicBezTo>
                    <a:cubicBezTo>
                      <a:pt x="36680" y="491"/>
                      <a:pt x="36639" y="450"/>
                      <a:pt x="36598" y="409"/>
                    </a:cubicBezTo>
                    <a:cubicBezTo>
                      <a:pt x="36497" y="434"/>
                      <a:pt x="36388" y="452"/>
                      <a:pt x="36281" y="452"/>
                    </a:cubicBezTo>
                    <a:cubicBezTo>
                      <a:pt x="36215" y="452"/>
                      <a:pt x="36150" y="445"/>
                      <a:pt x="36087" y="429"/>
                    </a:cubicBezTo>
                    <a:lnTo>
                      <a:pt x="36067" y="429"/>
                    </a:lnTo>
                    <a:lnTo>
                      <a:pt x="35862" y="511"/>
                    </a:lnTo>
                    <a:cubicBezTo>
                      <a:pt x="35724" y="568"/>
                      <a:pt x="35580" y="596"/>
                      <a:pt x="35436" y="596"/>
                    </a:cubicBezTo>
                    <a:cubicBezTo>
                      <a:pt x="35219" y="596"/>
                      <a:pt x="35005" y="532"/>
                      <a:pt x="34820" y="409"/>
                    </a:cubicBezTo>
                    <a:cubicBezTo>
                      <a:pt x="34555" y="470"/>
                      <a:pt x="34289" y="511"/>
                      <a:pt x="34003" y="532"/>
                    </a:cubicBezTo>
                    <a:cubicBezTo>
                      <a:pt x="34023" y="552"/>
                      <a:pt x="34044" y="593"/>
                      <a:pt x="34064" y="613"/>
                    </a:cubicBezTo>
                    <a:lnTo>
                      <a:pt x="33778" y="716"/>
                    </a:lnTo>
                    <a:cubicBezTo>
                      <a:pt x="33717" y="777"/>
                      <a:pt x="33635" y="818"/>
                      <a:pt x="33553" y="818"/>
                    </a:cubicBezTo>
                    <a:cubicBezTo>
                      <a:pt x="33492" y="838"/>
                      <a:pt x="33431" y="879"/>
                      <a:pt x="33390" y="920"/>
                    </a:cubicBezTo>
                    <a:cubicBezTo>
                      <a:pt x="33329" y="961"/>
                      <a:pt x="33267" y="981"/>
                      <a:pt x="33206" y="981"/>
                    </a:cubicBezTo>
                    <a:cubicBezTo>
                      <a:pt x="33206" y="920"/>
                      <a:pt x="33165" y="879"/>
                      <a:pt x="33063" y="838"/>
                    </a:cubicBezTo>
                    <a:cubicBezTo>
                      <a:pt x="32961" y="899"/>
                      <a:pt x="32879" y="961"/>
                      <a:pt x="32777" y="1002"/>
                    </a:cubicBezTo>
                    <a:cubicBezTo>
                      <a:pt x="32736" y="1083"/>
                      <a:pt x="32634" y="1145"/>
                      <a:pt x="32552" y="1226"/>
                    </a:cubicBezTo>
                    <a:lnTo>
                      <a:pt x="32511" y="1206"/>
                    </a:lnTo>
                    <a:cubicBezTo>
                      <a:pt x="32470" y="1185"/>
                      <a:pt x="32450" y="1145"/>
                      <a:pt x="32409" y="1124"/>
                    </a:cubicBezTo>
                    <a:cubicBezTo>
                      <a:pt x="32062" y="1206"/>
                      <a:pt x="31694" y="1267"/>
                      <a:pt x="31326" y="1329"/>
                    </a:cubicBezTo>
                    <a:cubicBezTo>
                      <a:pt x="30876" y="1390"/>
                      <a:pt x="30488" y="1472"/>
                      <a:pt x="30100" y="1512"/>
                    </a:cubicBezTo>
                    <a:cubicBezTo>
                      <a:pt x="29989" y="1592"/>
                      <a:pt x="29866" y="1622"/>
                      <a:pt x="29750" y="1622"/>
                    </a:cubicBezTo>
                    <a:cubicBezTo>
                      <a:pt x="29716" y="1622"/>
                      <a:pt x="29683" y="1619"/>
                      <a:pt x="29650" y="1615"/>
                    </a:cubicBezTo>
                    <a:cubicBezTo>
                      <a:pt x="29630" y="1594"/>
                      <a:pt x="29589" y="1594"/>
                      <a:pt x="29569" y="1574"/>
                    </a:cubicBezTo>
                    <a:cubicBezTo>
                      <a:pt x="29262" y="1574"/>
                      <a:pt x="28956" y="1574"/>
                      <a:pt x="28649" y="1553"/>
                    </a:cubicBezTo>
                    <a:cubicBezTo>
                      <a:pt x="28567" y="1533"/>
                      <a:pt x="28527" y="1533"/>
                      <a:pt x="28465" y="1492"/>
                    </a:cubicBezTo>
                    <a:cubicBezTo>
                      <a:pt x="28445" y="1512"/>
                      <a:pt x="28424" y="1512"/>
                      <a:pt x="28404" y="1533"/>
                    </a:cubicBezTo>
                    <a:cubicBezTo>
                      <a:pt x="28159" y="1615"/>
                      <a:pt x="27934" y="1696"/>
                      <a:pt x="27709" y="1778"/>
                    </a:cubicBezTo>
                    <a:lnTo>
                      <a:pt x="27505" y="1737"/>
                    </a:lnTo>
                    <a:cubicBezTo>
                      <a:pt x="27443" y="1751"/>
                      <a:pt x="27379" y="1757"/>
                      <a:pt x="27316" y="1757"/>
                    </a:cubicBezTo>
                    <a:cubicBezTo>
                      <a:pt x="27089" y="1757"/>
                      <a:pt x="26863" y="1672"/>
                      <a:pt x="26687" y="1512"/>
                    </a:cubicBezTo>
                    <a:cubicBezTo>
                      <a:pt x="26625" y="1515"/>
                      <a:pt x="26563" y="1516"/>
                      <a:pt x="26501" y="1516"/>
                    </a:cubicBezTo>
                    <a:cubicBezTo>
                      <a:pt x="26073" y="1516"/>
                      <a:pt x="25647" y="1456"/>
                      <a:pt x="25237" y="1349"/>
                    </a:cubicBezTo>
                    <a:cubicBezTo>
                      <a:pt x="25094" y="1329"/>
                      <a:pt x="24971" y="1267"/>
                      <a:pt x="24869" y="1185"/>
                    </a:cubicBezTo>
                    <a:cubicBezTo>
                      <a:pt x="24828" y="1175"/>
                      <a:pt x="24782" y="1170"/>
                      <a:pt x="24736" y="1170"/>
                    </a:cubicBezTo>
                    <a:cubicBezTo>
                      <a:pt x="24690" y="1170"/>
                      <a:pt x="24644" y="1175"/>
                      <a:pt x="24603" y="1185"/>
                    </a:cubicBezTo>
                    <a:cubicBezTo>
                      <a:pt x="24603" y="1206"/>
                      <a:pt x="24603" y="1226"/>
                      <a:pt x="24583" y="1247"/>
                    </a:cubicBezTo>
                    <a:cubicBezTo>
                      <a:pt x="24542" y="1226"/>
                      <a:pt x="24501" y="1206"/>
                      <a:pt x="24460" y="1185"/>
                    </a:cubicBezTo>
                    <a:cubicBezTo>
                      <a:pt x="24378" y="1165"/>
                      <a:pt x="24297" y="1145"/>
                      <a:pt x="24215" y="1124"/>
                    </a:cubicBezTo>
                    <a:lnTo>
                      <a:pt x="24011" y="1165"/>
                    </a:lnTo>
                    <a:lnTo>
                      <a:pt x="23704" y="1165"/>
                    </a:lnTo>
                    <a:cubicBezTo>
                      <a:pt x="23500" y="1206"/>
                      <a:pt x="23336" y="1267"/>
                      <a:pt x="23152" y="1329"/>
                    </a:cubicBezTo>
                    <a:cubicBezTo>
                      <a:pt x="23193" y="1533"/>
                      <a:pt x="22907" y="1431"/>
                      <a:pt x="22785" y="1492"/>
                    </a:cubicBezTo>
                    <a:cubicBezTo>
                      <a:pt x="22734" y="1472"/>
                      <a:pt x="22682" y="1461"/>
                      <a:pt x="22631" y="1461"/>
                    </a:cubicBezTo>
                    <a:cubicBezTo>
                      <a:pt x="22580" y="1461"/>
                      <a:pt x="22529" y="1472"/>
                      <a:pt x="22478" y="1492"/>
                    </a:cubicBezTo>
                    <a:cubicBezTo>
                      <a:pt x="22376" y="1553"/>
                      <a:pt x="22253" y="1615"/>
                      <a:pt x="22233" y="1717"/>
                    </a:cubicBezTo>
                    <a:cubicBezTo>
                      <a:pt x="22174" y="1918"/>
                      <a:pt x="22142" y="2003"/>
                      <a:pt x="22035" y="2003"/>
                    </a:cubicBezTo>
                    <a:cubicBezTo>
                      <a:pt x="21956" y="2003"/>
                      <a:pt x="21838" y="1958"/>
                      <a:pt x="21640" y="1880"/>
                    </a:cubicBezTo>
                    <a:cubicBezTo>
                      <a:pt x="21599" y="1880"/>
                      <a:pt x="21579" y="1860"/>
                      <a:pt x="21559" y="1860"/>
                    </a:cubicBezTo>
                    <a:cubicBezTo>
                      <a:pt x="21538" y="1860"/>
                      <a:pt x="21436" y="1860"/>
                      <a:pt x="21436" y="1880"/>
                    </a:cubicBezTo>
                    <a:cubicBezTo>
                      <a:pt x="21436" y="1982"/>
                      <a:pt x="21334" y="2003"/>
                      <a:pt x="21232" y="2044"/>
                    </a:cubicBezTo>
                    <a:cubicBezTo>
                      <a:pt x="21232" y="2023"/>
                      <a:pt x="21252" y="2003"/>
                      <a:pt x="21252" y="1982"/>
                    </a:cubicBezTo>
                    <a:cubicBezTo>
                      <a:pt x="21293" y="1921"/>
                      <a:pt x="21334" y="1880"/>
                      <a:pt x="21252" y="1839"/>
                    </a:cubicBezTo>
                    <a:cubicBezTo>
                      <a:pt x="21189" y="1814"/>
                      <a:pt x="21141" y="1797"/>
                      <a:pt x="21100" y="1797"/>
                    </a:cubicBezTo>
                    <a:cubicBezTo>
                      <a:pt x="21074" y="1797"/>
                      <a:pt x="21051" y="1803"/>
                      <a:pt x="21027" y="1819"/>
                    </a:cubicBezTo>
                    <a:cubicBezTo>
                      <a:pt x="20884" y="1901"/>
                      <a:pt x="20721" y="1942"/>
                      <a:pt x="20557" y="1982"/>
                    </a:cubicBezTo>
                    <a:cubicBezTo>
                      <a:pt x="20537" y="2146"/>
                      <a:pt x="20332" y="2166"/>
                      <a:pt x="20128" y="2166"/>
                    </a:cubicBezTo>
                    <a:cubicBezTo>
                      <a:pt x="20026" y="2166"/>
                      <a:pt x="19944" y="2207"/>
                      <a:pt x="19883" y="2289"/>
                    </a:cubicBezTo>
                    <a:cubicBezTo>
                      <a:pt x="19822" y="2350"/>
                      <a:pt x="19740" y="2391"/>
                      <a:pt x="19658" y="2391"/>
                    </a:cubicBezTo>
                    <a:cubicBezTo>
                      <a:pt x="19474" y="2412"/>
                      <a:pt x="19290" y="2412"/>
                      <a:pt x="19127" y="2412"/>
                    </a:cubicBezTo>
                    <a:cubicBezTo>
                      <a:pt x="19106" y="2412"/>
                      <a:pt x="19093" y="2412"/>
                      <a:pt x="19085" y="2413"/>
                    </a:cubicBezTo>
                    <a:lnTo>
                      <a:pt x="19085" y="2413"/>
                    </a:lnTo>
                    <a:cubicBezTo>
                      <a:pt x="19094" y="2409"/>
                      <a:pt x="19102" y="2398"/>
                      <a:pt x="19066" y="2371"/>
                    </a:cubicBezTo>
                    <a:cubicBezTo>
                      <a:pt x="19045" y="2350"/>
                      <a:pt x="19045" y="2289"/>
                      <a:pt x="19066" y="2289"/>
                    </a:cubicBezTo>
                    <a:lnTo>
                      <a:pt x="19106" y="2268"/>
                    </a:lnTo>
                    <a:lnTo>
                      <a:pt x="19106" y="2268"/>
                    </a:lnTo>
                    <a:cubicBezTo>
                      <a:pt x="18780" y="2309"/>
                      <a:pt x="18432" y="2289"/>
                      <a:pt x="18003" y="2350"/>
                    </a:cubicBezTo>
                    <a:cubicBezTo>
                      <a:pt x="17880" y="2350"/>
                      <a:pt x="17758" y="2371"/>
                      <a:pt x="17615" y="2412"/>
                    </a:cubicBezTo>
                    <a:lnTo>
                      <a:pt x="17431" y="2452"/>
                    </a:lnTo>
                    <a:cubicBezTo>
                      <a:pt x="17370" y="2493"/>
                      <a:pt x="17288" y="2555"/>
                      <a:pt x="17206" y="2595"/>
                    </a:cubicBezTo>
                    <a:lnTo>
                      <a:pt x="17043" y="2595"/>
                    </a:lnTo>
                    <a:cubicBezTo>
                      <a:pt x="17043" y="2595"/>
                      <a:pt x="17022" y="2555"/>
                      <a:pt x="17022" y="2534"/>
                    </a:cubicBezTo>
                    <a:cubicBezTo>
                      <a:pt x="17022" y="2534"/>
                      <a:pt x="17022" y="2534"/>
                      <a:pt x="17022" y="2514"/>
                    </a:cubicBezTo>
                    <a:cubicBezTo>
                      <a:pt x="16818" y="2555"/>
                      <a:pt x="16593" y="2595"/>
                      <a:pt x="16389" y="2636"/>
                    </a:cubicBezTo>
                    <a:cubicBezTo>
                      <a:pt x="15980" y="2718"/>
                      <a:pt x="15571" y="2800"/>
                      <a:pt x="15183" y="2882"/>
                    </a:cubicBezTo>
                    <a:cubicBezTo>
                      <a:pt x="15128" y="2903"/>
                      <a:pt x="15074" y="2914"/>
                      <a:pt x="15021" y="2914"/>
                    </a:cubicBezTo>
                    <a:cubicBezTo>
                      <a:pt x="14877" y="2914"/>
                      <a:pt x="14747" y="2838"/>
                      <a:pt x="14672" y="2718"/>
                    </a:cubicBezTo>
                    <a:cubicBezTo>
                      <a:pt x="14570" y="2759"/>
                      <a:pt x="14468" y="2800"/>
                      <a:pt x="14366" y="2841"/>
                    </a:cubicBezTo>
                    <a:lnTo>
                      <a:pt x="14366" y="2902"/>
                    </a:lnTo>
                    <a:cubicBezTo>
                      <a:pt x="14325" y="2922"/>
                      <a:pt x="14264" y="2963"/>
                      <a:pt x="14202" y="2984"/>
                    </a:cubicBezTo>
                    <a:cubicBezTo>
                      <a:pt x="13875" y="3045"/>
                      <a:pt x="13589" y="3188"/>
                      <a:pt x="13262" y="3270"/>
                    </a:cubicBezTo>
                    <a:cubicBezTo>
                      <a:pt x="13253" y="3272"/>
                      <a:pt x="13243" y="3273"/>
                      <a:pt x="13233" y="3273"/>
                    </a:cubicBezTo>
                    <a:cubicBezTo>
                      <a:pt x="13143" y="3273"/>
                      <a:pt x="12997" y="3204"/>
                      <a:pt x="12997" y="3168"/>
                    </a:cubicBezTo>
                    <a:cubicBezTo>
                      <a:pt x="12997" y="3106"/>
                      <a:pt x="12976" y="2984"/>
                      <a:pt x="12935" y="2902"/>
                    </a:cubicBezTo>
                    <a:lnTo>
                      <a:pt x="12915" y="2902"/>
                    </a:lnTo>
                    <a:lnTo>
                      <a:pt x="12465" y="2677"/>
                    </a:lnTo>
                    <a:lnTo>
                      <a:pt x="12322" y="2698"/>
                    </a:lnTo>
                    <a:cubicBezTo>
                      <a:pt x="12113" y="2894"/>
                      <a:pt x="11845" y="2995"/>
                      <a:pt x="11576" y="2995"/>
                    </a:cubicBezTo>
                    <a:cubicBezTo>
                      <a:pt x="11397" y="2995"/>
                      <a:pt x="11218" y="2951"/>
                      <a:pt x="11055" y="2861"/>
                    </a:cubicBezTo>
                    <a:lnTo>
                      <a:pt x="10728" y="2820"/>
                    </a:lnTo>
                    <a:lnTo>
                      <a:pt x="10708" y="2820"/>
                    </a:lnTo>
                    <a:cubicBezTo>
                      <a:pt x="10565" y="2922"/>
                      <a:pt x="10402" y="2984"/>
                      <a:pt x="10218" y="3004"/>
                    </a:cubicBezTo>
                    <a:cubicBezTo>
                      <a:pt x="10197" y="3004"/>
                      <a:pt x="10136" y="2984"/>
                      <a:pt x="10095" y="2963"/>
                    </a:cubicBezTo>
                    <a:cubicBezTo>
                      <a:pt x="10075" y="2943"/>
                      <a:pt x="10054" y="2922"/>
                      <a:pt x="10054" y="2902"/>
                    </a:cubicBezTo>
                    <a:cubicBezTo>
                      <a:pt x="10075" y="2861"/>
                      <a:pt x="10075" y="2820"/>
                      <a:pt x="10095" y="2759"/>
                    </a:cubicBezTo>
                    <a:cubicBezTo>
                      <a:pt x="10115" y="2718"/>
                      <a:pt x="10156" y="2677"/>
                      <a:pt x="10136" y="2636"/>
                    </a:cubicBezTo>
                    <a:cubicBezTo>
                      <a:pt x="10115" y="2616"/>
                      <a:pt x="10095" y="2575"/>
                      <a:pt x="10075" y="2555"/>
                    </a:cubicBezTo>
                    <a:cubicBezTo>
                      <a:pt x="10046" y="2540"/>
                      <a:pt x="10017" y="2526"/>
                      <a:pt x="9988" y="2526"/>
                    </a:cubicBezTo>
                    <a:cubicBezTo>
                      <a:pt x="9976" y="2526"/>
                      <a:pt x="9964" y="2528"/>
                      <a:pt x="9952" y="2534"/>
                    </a:cubicBezTo>
                    <a:cubicBezTo>
                      <a:pt x="9908" y="2545"/>
                      <a:pt x="9871" y="2568"/>
                      <a:pt x="9829" y="2568"/>
                    </a:cubicBezTo>
                    <a:cubicBezTo>
                      <a:pt x="9793" y="2568"/>
                      <a:pt x="9754" y="2550"/>
                      <a:pt x="9707" y="2493"/>
                    </a:cubicBezTo>
                    <a:cubicBezTo>
                      <a:pt x="9666" y="2432"/>
                      <a:pt x="9584" y="2391"/>
                      <a:pt x="9502" y="2391"/>
                    </a:cubicBezTo>
                    <a:cubicBezTo>
                      <a:pt x="9486" y="2392"/>
                      <a:pt x="9471" y="2393"/>
                      <a:pt x="9457" y="2393"/>
                    </a:cubicBezTo>
                    <a:cubicBezTo>
                      <a:pt x="9249" y="2393"/>
                      <a:pt x="9188" y="2262"/>
                      <a:pt x="9073" y="2166"/>
                    </a:cubicBezTo>
                    <a:cubicBezTo>
                      <a:pt x="9012" y="2146"/>
                      <a:pt x="9053" y="2105"/>
                      <a:pt x="9135" y="2105"/>
                    </a:cubicBezTo>
                    <a:cubicBezTo>
                      <a:pt x="9172" y="2111"/>
                      <a:pt x="9204" y="2114"/>
                      <a:pt x="9234" y="2114"/>
                    </a:cubicBezTo>
                    <a:cubicBezTo>
                      <a:pt x="9397" y="2114"/>
                      <a:pt x="9441" y="2022"/>
                      <a:pt x="9441" y="1901"/>
                    </a:cubicBezTo>
                    <a:cubicBezTo>
                      <a:pt x="9441" y="1860"/>
                      <a:pt x="9441" y="1819"/>
                      <a:pt x="9441" y="1799"/>
                    </a:cubicBezTo>
                    <a:cubicBezTo>
                      <a:pt x="9237" y="1717"/>
                      <a:pt x="9032" y="1655"/>
                      <a:pt x="8828" y="1574"/>
                    </a:cubicBezTo>
                    <a:lnTo>
                      <a:pt x="8665" y="1574"/>
                    </a:lnTo>
                    <a:cubicBezTo>
                      <a:pt x="8399" y="1655"/>
                      <a:pt x="8133" y="1758"/>
                      <a:pt x="7868" y="1839"/>
                    </a:cubicBezTo>
                    <a:cubicBezTo>
                      <a:pt x="7888" y="1901"/>
                      <a:pt x="7909" y="1942"/>
                      <a:pt x="7929" y="2003"/>
                    </a:cubicBezTo>
                    <a:cubicBezTo>
                      <a:pt x="7990" y="2105"/>
                      <a:pt x="7990" y="2187"/>
                      <a:pt x="7847" y="2228"/>
                    </a:cubicBezTo>
                    <a:cubicBezTo>
                      <a:pt x="7806" y="2268"/>
                      <a:pt x="7745" y="2289"/>
                      <a:pt x="7684" y="2330"/>
                    </a:cubicBezTo>
                    <a:cubicBezTo>
                      <a:pt x="7633" y="2371"/>
                      <a:pt x="7571" y="2391"/>
                      <a:pt x="7508" y="2391"/>
                    </a:cubicBezTo>
                    <a:cubicBezTo>
                      <a:pt x="7444" y="2391"/>
                      <a:pt x="7377" y="2371"/>
                      <a:pt x="7316" y="2330"/>
                    </a:cubicBezTo>
                    <a:cubicBezTo>
                      <a:pt x="7275" y="2309"/>
                      <a:pt x="7234" y="2268"/>
                      <a:pt x="7193" y="2248"/>
                    </a:cubicBezTo>
                    <a:cubicBezTo>
                      <a:pt x="7107" y="2199"/>
                      <a:pt x="7013" y="2172"/>
                      <a:pt x="6916" y="2172"/>
                    </a:cubicBezTo>
                    <a:cubicBezTo>
                      <a:pt x="6852" y="2172"/>
                      <a:pt x="6788" y="2183"/>
                      <a:pt x="6723" y="2207"/>
                    </a:cubicBezTo>
                    <a:cubicBezTo>
                      <a:pt x="6601" y="2268"/>
                      <a:pt x="6499" y="2330"/>
                      <a:pt x="6376" y="2391"/>
                    </a:cubicBezTo>
                    <a:cubicBezTo>
                      <a:pt x="6253" y="2432"/>
                      <a:pt x="6131" y="2452"/>
                      <a:pt x="6008" y="2452"/>
                    </a:cubicBezTo>
                    <a:cubicBezTo>
                      <a:pt x="5898" y="2452"/>
                      <a:pt x="5764" y="2392"/>
                      <a:pt x="5671" y="2392"/>
                    </a:cubicBezTo>
                    <a:cubicBezTo>
                      <a:pt x="5643" y="2392"/>
                      <a:pt x="5618" y="2397"/>
                      <a:pt x="5600" y="2412"/>
                    </a:cubicBezTo>
                    <a:cubicBezTo>
                      <a:pt x="5456" y="2534"/>
                      <a:pt x="5334" y="2657"/>
                      <a:pt x="5416" y="2841"/>
                    </a:cubicBezTo>
                    <a:cubicBezTo>
                      <a:pt x="5416" y="2861"/>
                      <a:pt x="5416" y="2882"/>
                      <a:pt x="5436" y="2902"/>
                    </a:cubicBezTo>
                    <a:cubicBezTo>
                      <a:pt x="5456" y="3065"/>
                      <a:pt x="5334" y="3188"/>
                      <a:pt x="5089" y="3249"/>
                    </a:cubicBezTo>
                    <a:cubicBezTo>
                      <a:pt x="5048" y="3249"/>
                      <a:pt x="4987" y="3229"/>
                      <a:pt x="4946" y="3208"/>
                    </a:cubicBezTo>
                    <a:cubicBezTo>
                      <a:pt x="4884" y="3208"/>
                      <a:pt x="4843" y="3147"/>
                      <a:pt x="4803" y="3147"/>
                    </a:cubicBezTo>
                    <a:cubicBezTo>
                      <a:pt x="4721" y="3127"/>
                      <a:pt x="4639" y="3086"/>
                      <a:pt x="4578" y="3025"/>
                    </a:cubicBezTo>
                    <a:cubicBezTo>
                      <a:pt x="4333" y="3208"/>
                      <a:pt x="4047" y="3351"/>
                      <a:pt x="3740" y="3392"/>
                    </a:cubicBezTo>
                    <a:cubicBezTo>
                      <a:pt x="3658" y="3413"/>
                      <a:pt x="3577" y="3423"/>
                      <a:pt x="3496" y="3423"/>
                    </a:cubicBezTo>
                    <a:cubicBezTo>
                      <a:pt x="3255" y="3423"/>
                      <a:pt x="3025" y="3331"/>
                      <a:pt x="2841" y="3147"/>
                    </a:cubicBezTo>
                    <a:lnTo>
                      <a:pt x="2637" y="3127"/>
                    </a:lnTo>
                    <a:cubicBezTo>
                      <a:pt x="2514" y="3208"/>
                      <a:pt x="2391" y="3290"/>
                      <a:pt x="2248" y="3331"/>
                    </a:cubicBezTo>
                    <a:cubicBezTo>
                      <a:pt x="2039" y="3401"/>
                      <a:pt x="1820" y="3433"/>
                      <a:pt x="1598" y="3433"/>
                    </a:cubicBezTo>
                    <a:cubicBezTo>
                      <a:pt x="1495" y="3433"/>
                      <a:pt x="1391" y="3426"/>
                      <a:pt x="1288" y="3413"/>
                    </a:cubicBezTo>
                    <a:cubicBezTo>
                      <a:pt x="1104" y="3556"/>
                      <a:pt x="879" y="3658"/>
                      <a:pt x="654" y="3699"/>
                    </a:cubicBezTo>
                    <a:cubicBezTo>
                      <a:pt x="550" y="3729"/>
                      <a:pt x="434" y="3748"/>
                      <a:pt x="324" y="3748"/>
                    </a:cubicBezTo>
                    <a:cubicBezTo>
                      <a:pt x="283" y="3748"/>
                      <a:pt x="243" y="3745"/>
                      <a:pt x="205" y="3740"/>
                    </a:cubicBezTo>
                    <a:cubicBezTo>
                      <a:pt x="144" y="3821"/>
                      <a:pt x="82" y="3883"/>
                      <a:pt x="1" y="3924"/>
                    </a:cubicBezTo>
                    <a:lnTo>
                      <a:pt x="1" y="34268"/>
                    </a:lnTo>
                    <a:lnTo>
                      <a:pt x="6540" y="34268"/>
                    </a:lnTo>
                    <a:cubicBezTo>
                      <a:pt x="6601" y="34105"/>
                      <a:pt x="6744" y="34003"/>
                      <a:pt x="6907" y="33962"/>
                    </a:cubicBezTo>
                    <a:cubicBezTo>
                      <a:pt x="7030" y="33819"/>
                      <a:pt x="7193" y="33696"/>
                      <a:pt x="7357" y="33594"/>
                    </a:cubicBezTo>
                    <a:cubicBezTo>
                      <a:pt x="7357" y="33573"/>
                      <a:pt x="7377" y="33533"/>
                      <a:pt x="7398" y="33512"/>
                    </a:cubicBezTo>
                    <a:cubicBezTo>
                      <a:pt x="7479" y="33492"/>
                      <a:pt x="7541" y="33492"/>
                      <a:pt x="7623" y="33471"/>
                    </a:cubicBezTo>
                    <a:cubicBezTo>
                      <a:pt x="7684" y="33471"/>
                      <a:pt x="7745" y="33430"/>
                      <a:pt x="7766" y="33369"/>
                    </a:cubicBezTo>
                    <a:cubicBezTo>
                      <a:pt x="7806" y="33308"/>
                      <a:pt x="7847" y="33246"/>
                      <a:pt x="7868" y="33185"/>
                    </a:cubicBezTo>
                    <a:cubicBezTo>
                      <a:pt x="7909" y="33165"/>
                      <a:pt x="7949" y="33165"/>
                      <a:pt x="7990" y="33144"/>
                    </a:cubicBezTo>
                    <a:cubicBezTo>
                      <a:pt x="8072" y="33042"/>
                      <a:pt x="8174" y="32981"/>
                      <a:pt x="8297" y="32920"/>
                    </a:cubicBezTo>
                    <a:cubicBezTo>
                      <a:pt x="8236" y="32858"/>
                      <a:pt x="8174" y="32797"/>
                      <a:pt x="8133" y="32715"/>
                    </a:cubicBezTo>
                    <a:cubicBezTo>
                      <a:pt x="8052" y="32633"/>
                      <a:pt x="8072" y="32490"/>
                      <a:pt x="8195" y="32429"/>
                    </a:cubicBezTo>
                    <a:cubicBezTo>
                      <a:pt x="8236" y="32409"/>
                      <a:pt x="8276" y="32388"/>
                      <a:pt x="8338" y="32368"/>
                    </a:cubicBezTo>
                    <a:cubicBezTo>
                      <a:pt x="8379" y="32368"/>
                      <a:pt x="8399" y="32347"/>
                      <a:pt x="8440" y="32327"/>
                    </a:cubicBezTo>
                    <a:lnTo>
                      <a:pt x="8562" y="32286"/>
                    </a:lnTo>
                    <a:lnTo>
                      <a:pt x="8706" y="32286"/>
                    </a:lnTo>
                    <a:cubicBezTo>
                      <a:pt x="8787" y="32296"/>
                      <a:pt x="8864" y="32301"/>
                      <a:pt x="8938" y="32301"/>
                    </a:cubicBezTo>
                    <a:cubicBezTo>
                      <a:pt x="9012" y="32301"/>
                      <a:pt x="9084" y="32296"/>
                      <a:pt x="9155" y="32286"/>
                    </a:cubicBezTo>
                    <a:cubicBezTo>
                      <a:pt x="9155" y="32245"/>
                      <a:pt x="9155" y="32204"/>
                      <a:pt x="9175" y="32184"/>
                    </a:cubicBezTo>
                    <a:cubicBezTo>
                      <a:pt x="9257" y="32082"/>
                      <a:pt x="9462" y="32163"/>
                      <a:pt x="9564" y="32082"/>
                    </a:cubicBezTo>
                    <a:lnTo>
                      <a:pt x="9645" y="32184"/>
                    </a:lnTo>
                    <a:cubicBezTo>
                      <a:pt x="9666" y="32102"/>
                      <a:pt x="9707" y="32041"/>
                      <a:pt x="9748" y="31980"/>
                    </a:cubicBezTo>
                    <a:cubicBezTo>
                      <a:pt x="9829" y="31877"/>
                      <a:pt x="9911" y="31796"/>
                      <a:pt x="10034" y="31755"/>
                    </a:cubicBezTo>
                    <a:cubicBezTo>
                      <a:pt x="10094" y="31736"/>
                      <a:pt x="10156" y="31727"/>
                      <a:pt x="10217" y="31727"/>
                    </a:cubicBezTo>
                    <a:cubicBezTo>
                      <a:pt x="10422" y="31727"/>
                      <a:pt x="10618" y="31831"/>
                      <a:pt x="10728" y="32020"/>
                    </a:cubicBezTo>
                    <a:cubicBezTo>
                      <a:pt x="10749" y="32061"/>
                      <a:pt x="10769" y="32102"/>
                      <a:pt x="10769" y="32143"/>
                    </a:cubicBezTo>
                    <a:lnTo>
                      <a:pt x="10810" y="32143"/>
                    </a:lnTo>
                    <a:cubicBezTo>
                      <a:pt x="10854" y="32138"/>
                      <a:pt x="10898" y="32136"/>
                      <a:pt x="10943" y="32136"/>
                    </a:cubicBezTo>
                    <a:cubicBezTo>
                      <a:pt x="11089" y="32136"/>
                      <a:pt x="11242" y="32162"/>
                      <a:pt x="11382" y="32225"/>
                    </a:cubicBezTo>
                    <a:cubicBezTo>
                      <a:pt x="11525" y="32286"/>
                      <a:pt x="11689" y="32347"/>
                      <a:pt x="11852" y="32429"/>
                    </a:cubicBezTo>
                    <a:cubicBezTo>
                      <a:pt x="12077" y="32368"/>
                      <a:pt x="12302" y="32327"/>
                      <a:pt x="12547" y="32327"/>
                    </a:cubicBezTo>
                    <a:cubicBezTo>
                      <a:pt x="12670" y="32327"/>
                      <a:pt x="12792" y="32368"/>
                      <a:pt x="12874" y="32429"/>
                    </a:cubicBezTo>
                    <a:cubicBezTo>
                      <a:pt x="12997" y="32429"/>
                      <a:pt x="13099" y="32388"/>
                      <a:pt x="13221" y="32327"/>
                    </a:cubicBezTo>
                    <a:lnTo>
                      <a:pt x="13324" y="32327"/>
                    </a:lnTo>
                    <a:cubicBezTo>
                      <a:pt x="13405" y="32327"/>
                      <a:pt x="13508" y="32388"/>
                      <a:pt x="13610" y="32409"/>
                    </a:cubicBezTo>
                    <a:cubicBezTo>
                      <a:pt x="13634" y="32415"/>
                      <a:pt x="13658" y="32417"/>
                      <a:pt x="13680" y="32417"/>
                    </a:cubicBezTo>
                    <a:cubicBezTo>
                      <a:pt x="13734" y="32417"/>
                      <a:pt x="13779" y="32403"/>
                      <a:pt x="13794" y="32388"/>
                    </a:cubicBezTo>
                    <a:cubicBezTo>
                      <a:pt x="13916" y="32296"/>
                      <a:pt x="14050" y="32250"/>
                      <a:pt x="14187" y="32250"/>
                    </a:cubicBezTo>
                    <a:cubicBezTo>
                      <a:pt x="14233" y="32250"/>
                      <a:pt x="14279" y="32255"/>
                      <a:pt x="14325" y="32266"/>
                    </a:cubicBezTo>
                    <a:lnTo>
                      <a:pt x="14427" y="32306"/>
                    </a:lnTo>
                    <a:cubicBezTo>
                      <a:pt x="14468" y="32245"/>
                      <a:pt x="14529" y="32204"/>
                      <a:pt x="14591" y="32184"/>
                    </a:cubicBezTo>
                    <a:cubicBezTo>
                      <a:pt x="14591" y="32163"/>
                      <a:pt x="14611" y="32143"/>
                      <a:pt x="14631" y="32123"/>
                    </a:cubicBezTo>
                    <a:cubicBezTo>
                      <a:pt x="14693" y="32041"/>
                      <a:pt x="14631" y="31918"/>
                      <a:pt x="14754" y="31877"/>
                    </a:cubicBezTo>
                    <a:cubicBezTo>
                      <a:pt x="14856" y="31837"/>
                      <a:pt x="14958" y="31796"/>
                      <a:pt x="15061" y="31775"/>
                    </a:cubicBezTo>
                    <a:lnTo>
                      <a:pt x="15061" y="31775"/>
                    </a:lnTo>
                    <a:lnTo>
                      <a:pt x="14999" y="31837"/>
                    </a:lnTo>
                    <a:cubicBezTo>
                      <a:pt x="15061" y="31816"/>
                      <a:pt x="15142" y="31796"/>
                      <a:pt x="15204" y="31796"/>
                    </a:cubicBezTo>
                    <a:cubicBezTo>
                      <a:pt x="15408" y="31796"/>
                      <a:pt x="15490" y="31898"/>
                      <a:pt x="15633" y="31980"/>
                    </a:cubicBezTo>
                    <a:lnTo>
                      <a:pt x="15776" y="31918"/>
                    </a:lnTo>
                    <a:cubicBezTo>
                      <a:pt x="15906" y="31872"/>
                      <a:pt x="16042" y="31849"/>
                      <a:pt x="16177" y="31849"/>
                    </a:cubicBezTo>
                    <a:cubicBezTo>
                      <a:pt x="16403" y="31849"/>
                      <a:pt x="16626" y="31913"/>
                      <a:pt x="16818" y="32041"/>
                    </a:cubicBezTo>
                    <a:cubicBezTo>
                      <a:pt x="17083" y="31959"/>
                      <a:pt x="17349" y="31918"/>
                      <a:pt x="17635" y="31918"/>
                    </a:cubicBezTo>
                    <a:lnTo>
                      <a:pt x="17574" y="31816"/>
                    </a:lnTo>
                    <a:lnTo>
                      <a:pt x="17840" y="31734"/>
                    </a:lnTo>
                    <a:cubicBezTo>
                      <a:pt x="17890" y="31667"/>
                      <a:pt x="17969" y="31627"/>
                      <a:pt x="18053" y="31627"/>
                    </a:cubicBezTo>
                    <a:cubicBezTo>
                      <a:pt x="18070" y="31627"/>
                      <a:pt x="18088" y="31629"/>
                      <a:pt x="18105" y="31632"/>
                    </a:cubicBezTo>
                    <a:cubicBezTo>
                      <a:pt x="18166" y="31591"/>
                      <a:pt x="18207" y="31571"/>
                      <a:pt x="18269" y="31530"/>
                    </a:cubicBezTo>
                    <a:cubicBezTo>
                      <a:pt x="18310" y="31489"/>
                      <a:pt x="18371" y="31469"/>
                      <a:pt x="18432" y="31469"/>
                    </a:cubicBezTo>
                    <a:cubicBezTo>
                      <a:pt x="18432" y="31530"/>
                      <a:pt x="18473" y="31571"/>
                      <a:pt x="18575" y="31591"/>
                    </a:cubicBezTo>
                    <a:cubicBezTo>
                      <a:pt x="18677" y="31550"/>
                      <a:pt x="18780" y="31489"/>
                      <a:pt x="18882" y="31448"/>
                    </a:cubicBezTo>
                    <a:cubicBezTo>
                      <a:pt x="18902" y="31346"/>
                      <a:pt x="19025" y="31305"/>
                      <a:pt x="19106" y="31223"/>
                    </a:cubicBezTo>
                    <a:cubicBezTo>
                      <a:pt x="19127" y="31223"/>
                      <a:pt x="19127" y="31244"/>
                      <a:pt x="19147" y="31244"/>
                    </a:cubicBezTo>
                    <a:cubicBezTo>
                      <a:pt x="19168" y="31264"/>
                      <a:pt x="19209" y="31305"/>
                      <a:pt x="19229" y="31326"/>
                    </a:cubicBezTo>
                    <a:cubicBezTo>
                      <a:pt x="19597" y="31244"/>
                      <a:pt x="19944" y="31162"/>
                      <a:pt x="20312" y="31121"/>
                    </a:cubicBezTo>
                    <a:cubicBezTo>
                      <a:pt x="20762" y="31040"/>
                      <a:pt x="21170" y="30978"/>
                      <a:pt x="21559" y="30937"/>
                    </a:cubicBezTo>
                    <a:cubicBezTo>
                      <a:pt x="21654" y="30858"/>
                      <a:pt x="21773" y="30828"/>
                      <a:pt x="21889" y="30828"/>
                    </a:cubicBezTo>
                    <a:cubicBezTo>
                      <a:pt x="21922" y="30828"/>
                      <a:pt x="21956" y="30831"/>
                      <a:pt x="21988" y="30835"/>
                    </a:cubicBezTo>
                    <a:cubicBezTo>
                      <a:pt x="22029" y="30856"/>
                      <a:pt x="22049" y="30856"/>
                      <a:pt x="22069" y="30876"/>
                    </a:cubicBezTo>
                    <a:cubicBezTo>
                      <a:pt x="22165" y="30870"/>
                      <a:pt x="22259" y="30868"/>
                      <a:pt x="22352" y="30868"/>
                    </a:cubicBezTo>
                    <a:cubicBezTo>
                      <a:pt x="22576" y="30868"/>
                      <a:pt x="22793" y="30882"/>
                      <a:pt x="23009" y="30897"/>
                    </a:cubicBezTo>
                    <a:cubicBezTo>
                      <a:pt x="23071" y="30897"/>
                      <a:pt x="23132" y="30917"/>
                      <a:pt x="23193" y="30958"/>
                    </a:cubicBezTo>
                    <a:cubicBezTo>
                      <a:pt x="23214" y="30937"/>
                      <a:pt x="23234" y="30917"/>
                      <a:pt x="23255" y="30917"/>
                    </a:cubicBezTo>
                    <a:cubicBezTo>
                      <a:pt x="23479" y="30835"/>
                      <a:pt x="23704" y="30733"/>
                      <a:pt x="23949" y="30651"/>
                    </a:cubicBezTo>
                    <a:lnTo>
                      <a:pt x="24133" y="30713"/>
                    </a:lnTo>
                    <a:cubicBezTo>
                      <a:pt x="24200" y="30699"/>
                      <a:pt x="24266" y="30693"/>
                      <a:pt x="24330" y="30693"/>
                    </a:cubicBezTo>
                    <a:cubicBezTo>
                      <a:pt x="24561" y="30693"/>
                      <a:pt x="24775" y="30778"/>
                      <a:pt x="24951" y="30937"/>
                    </a:cubicBezTo>
                    <a:cubicBezTo>
                      <a:pt x="25028" y="30934"/>
                      <a:pt x="25106" y="30932"/>
                      <a:pt x="25183" y="30932"/>
                    </a:cubicBezTo>
                    <a:cubicBezTo>
                      <a:pt x="25596" y="30932"/>
                      <a:pt x="26006" y="30980"/>
                      <a:pt x="26401" y="31101"/>
                    </a:cubicBezTo>
                    <a:cubicBezTo>
                      <a:pt x="26544" y="31121"/>
                      <a:pt x="26667" y="31183"/>
                      <a:pt x="26769" y="31264"/>
                    </a:cubicBezTo>
                    <a:cubicBezTo>
                      <a:pt x="26820" y="31275"/>
                      <a:pt x="26866" y="31280"/>
                      <a:pt x="26912" y="31280"/>
                    </a:cubicBezTo>
                    <a:cubicBezTo>
                      <a:pt x="26958" y="31280"/>
                      <a:pt x="27004" y="31275"/>
                      <a:pt x="27055" y="31264"/>
                    </a:cubicBezTo>
                    <a:cubicBezTo>
                      <a:pt x="27055" y="31244"/>
                      <a:pt x="27055" y="31223"/>
                      <a:pt x="27076" y="31203"/>
                    </a:cubicBezTo>
                    <a:cubicBezTo>
                      <a:pt x="27117" y="31223"/>
                      <a:pt x="27157" y="31244"/>
                      <a:pt x="27198" y="31264"/>
                    </a:cubicBezTo>
                    <a:cubicBezTo>
                      <a:pt x="27280" y="31285"/>
                      <a:pt x="27341" y="31305"/>
                      <a:pt x="27423" y="31326"/>
                    </a:cubicBezTo>
                    <a:cubicBezTo>
                      <a:pt x="27484" y="31305"/>
                      <a:pt x="27566" y="31285"/>
                      <a:pt x="27648" y="31285"/>
                    </a:cubicBezTo>
                    <a:cubicBezTo>
                      <a:pt x="27679" y="31315"/>
                      <a:pt x="27725" y="31331"/>
                      <a:pt x="27770" y="31331"/>
                    </a:cubicBezTo>
                    <a:cubicBezTo>
                      <a:pt x="27816" y="31331"/>
                      <a:pt x="27862" y="31315"/>
                      <a:pt x="27893" y="31285"/>
                    </a:cubicBezTo>
                    <a:lnTo>
                      <a:pt x="27954" y="31285"/>
                    </a:lnTo>
                    <a:cubicBezTo>
                      <a:pt x="28138" y="31244"/>
                      <a:pt x="28322" y="31183"/>
                      <a:pt x="28506" y="31121"/>
                    </a:cubicBezTo>
                    <a:cubicBezTo>
                      <a:pt x="28465" y="30917"/>
                      <a:pt x="28751" y="30999"/>
                      <a:pt x="28874" y="30958"/>
                    </a:cubicBezTo>
                    <a:cubicBezTo>
                      <a:pt x="28925" y="30978"/>
                      <a:pt x="28976" y="30989"/>
                      <a:pt x="29027" y="30989"/>
                    </a:cubicBezTo>
                    <a:cubicBezTo>
                      <a:pt x="29078" y="30989"/>
                      <a:pt x="29129" y="30978"/>
                      <a:pt x="29180" y="30958"/>
                    </a:cubicBezTo>
                    <a:cubicBezTo>
                      <a:pt x="29283" y="30897"/>
                      <a:pt x="29405" y="30856"/>
                      <a:pt x="29426" y="30733"/>
                    </a:cubicBezTo>
                    <a:cubicBezTo>
                      <a:pt x="29485" y="30532"/>
                      <a:pt x="29510" y="30447"/>
                      <a:pt x="29615" y="30447"/>
                    </a:cubicBezTo>
                    <a:cubicBezTo>
                      <a:pt x="29692" y="30447"/>
                      <a:pt x="29812" y="30492"/>
                      <a:pt x="30018" y="30570"/>
                    </a:cubicBezTo>
                    <a:cubicBezTo>
                      <a:pt x="30039" y="30570"/>
                      <a:pt x="30080" y="30610"/>
                      <a:pt x="30100" y="30610"/>
                    </a:cubicBezTo>
                    <a:cubicBezTo>
                      <a:pt x="30100" y="30610"/>
                      <a:pt x="30223" y="30590"/>
                      <a:pt x="30223" y="30570"/>
                    </a:cubicBezTo>
                    <a:cubicBezTo>
                      <a:pt x="30223" y="30488"/>
                      <a:pt x="30304" y="30447"/>
                      <a:pt x="30427" y="30427"/>
                    </a:cubicBezTo>
                    <a:lnTo>
                      <a:pt x="30427" y="30427"/>
                    </a:lnTo>
                    <a:cubicBezTo>
                      <a:pt x="30406" y="30447"/>
                      <a:pt x="30406" y="30467"/>
                      <a:pt x="30386" y="30488"/>
                    </a:cubicBezTo>
                    <a:cubicBezTo>
                      <a:pt x="30366" y="30529"/>
                      <a:pt x="30325" y="30570"/>
                      <a:pt x="30406" y="30610"/>
                    </a:cubicBezTo>
                    <a:cubicBezTo>
                      <a:pt x="30454" y="30646"/>
                      <a:pt x="30501" y="30668"/>
                      <a:pt x="30545" y="30668"/>
                    </a:cubicBezTo>
                    <a:cubicBezTo>
                      <a:pt x="30576" y="30668"/>
                      <a:pt x="30606" y="30657"/>
                      <a:pt x="30631" y="30631"/>
                    </a:cubicBezTo>
                    <a:cubicBezTo>
                      <a:pt x="30774" y="30570"/>
                      <a:pt x="30917" y="30508"/>
                      <a:pt x="31081" y="30488"/>
                    </a:cubicBezTo>
                    <a:cubicBezTo>
                      <a:pt x="31122" y="30324"/>
                      <a:pt x="31326" y="30304"/>
                      <a:pt x="31530" y="30284"/>
                    </a:cubicBezTo>
                    <a:cubicBezTo>
                      <a:pt x="31633" y="30284"/>
                      <a:pt x="31714" y="30243"/>
                      <a:pt x="31755" y="30181"/>
                    </a:cubicBezTo>
                    <a:cubicBezTo>
                      <a:pt x="31816" y="30100"/>
                      <a:pt x="31919" y="30059"/>
                      <a:pt x="32000" y="30059"/>
                    </a:cubicBezTo>
                    <a:cubicBezTo>
                      <a:pt x="32184" y="30059"/>
                      <a:pt x="32348" y="30038"/>
                      <a:pt x="32532" y="30038"/>
                    </a:cubicBezTo>
                    <a:cubicBezTo>
                      <a:pt x="32550" y="30038"/>
                      <a:pt x="32561" y="30038"/>
                      <a:pt x="32567" y="30037"/>
                    </a:cubicBezTo>
                    <a:lnTo>
                      <a:pt x="32567" y="30037"/>
                    </a:lnTo>
                    <a:cubicBezTo>
                      <a:pt x="32561" y="30041"/>
                      <a:pt x="32557" y="30052"/>
                      <a:pt x="32593" y="30079"/>
                    </a:cubicBezTo>
                    <a:cubicBezTo>
                      <a:pt x="32612" y="30098"/>
                      <a:pt x="32613" y="30152"/>
                      <a:pt x="32597" y="30176"/>
                    </a:cubicBezTo>
                    <a:lnTo>
                      <a:pt x="32597" y="30176"/>
                    </a:lnTo>
                    <a:cubicBezTo>
                      <a:pt x="32911" y="30142"/>
                      <a:pt x="33245" y="30158"/>
                      <a:pt x="33635" y="30100"/>
                    </a:cubicBezTo>
                    <a:cubicBezTo>
                      <a:pt x="33778" y="30079"/>
                      <a:pt x="33921" y="30059"/>
                      <a:pt x="34044" y="30038"/>
                    </a:cubicBezTo>
                    <a:lnTo>
                      <a:pt x="34207" y="29997"/>
                    </a:lnTo>
                    <a:cubicBezTo>
                      <a:pt x="34289" y="29957"/>
                      <a:pt x="34371" y="29895"/>
                      <a:pt x="34452" y="29854"/>
                    </a:cubicBezTo>
                    <a:lnTo>
                      <a:pt x="34595" y="29854"/>
                    </a:lnTo>
                    <a:cubicBezTo>
                      <a:pt x="34616" y="29875"/>
                      <a:pt x="34636" y="29895"/>
                      <a:pt x="34636" y="29916"/>
                    </a:cubicBezTo>
                    <a:cubicBezTo>
                      <a:pt x="34841" y="29875"/>
                      <a:pt x="35065" y="29854"/>
                      <a:pt x="35270" y="29814"/>
                    </a:cubicBezTo>
                    <a:cubicBezTo>
                      <a:pt x="35678" y="29732"/>
                      <a:pt x="36087" y="29630"/>
                      <a:pt x="36475" y="29568"/>
                    </a:cubicBezTo>
                    <a:cubicBezTo>
                      <a:pt x="36530" y="29546"/>
                      <a:pt x="36585" y="29536"/>
                      <a:pt x="36638" y="29536"/>
                    </a:cubicBezTo>
                    <a:cubicBezTo>
                      <a:pt x="36782" y="29536"/>
                      <a:pt x="36911" y="29612"/>
                      <a:pt x="36986" y="29732"/>
                    </a:cubicBezTo>
                    <a:cubicBezTo>
                      <a:pt x="37088" y="29691"/>
                      <a:pt x="37191" y="29650"/>
                      <a:pt x="37293" y="29609"/>
                    </a:cubicBezTo>
                    <a:lnTo>
                      <a:pt x="37293" y="29548"/>
                    </a:lnTo>
                    <a:cubicBezTo>
                      <a:pt x="37334" y="29507"/>
                      <a:pt x="37395" y="29487"/>
                      <a:pt x="37456" y="29466"/>
                    </a:cubicBezTo>
                    <a:cubicBezTo>
                      <a:pt x="37783" y="29384"/>
                      <a:pt x="38069" y="29241"/>
                      <a:pt x="38396" y="29180"/>
                    </a:cubicBezTo>
                    <a:cubicBezTo>
                      <a:pt x="38407" y="29177"/>
                      <a:pt x="38420" y="29176"/>
                      <a:pt x="38434" y="29176"/>
                    </a:cubicBezTo>
                    <a:cubicBezTo>
                      <a:pt x="38524" y="29176"/>
                      <a:pt x="38662" y="29229"/>
                      <a:pt x="38662" y="29282"/>
                    </a:cubicBezTo>
                    <a:cubicBezTo>
                      <a:pt x="38662" y="29344"/>
                      <a:pt x="38682" y="29466"/>
                      <a:pt x="38703" y="29548"/>
                    </a:cubicBezTo>
                    <a:lnTo>
                      <a:pt x="38744" y="29548"/>
                    </a:lnTo>
                    <a:lnTo>
                      <a:pt x="39173" y="29752"/>
                    </a:lnTo>
                    <a:lnTo>
                      <a:pt x="39336" y="29732"/>
                    </a:lnTo>
                    <a:cubicBezTo>
                      <a:pt x="39543" y="29549"/>
                      <a:pt x="39808" y="29454"/>
                      <a:pt x="40075" y="29454"/>
                    </a:cubicBezTo>
                    <a:cubicBezTo>
                      <a:pt x="40256" y="29454"/>
                      <a:pt x="40438" y="29498"/>
                      <a:pt x="40603" y="29589"/>
                    </a:cubicBezTo>
                    <a:lnTo>
                      <a:pt x="40930" y="29630"/>
                    </a:lnTo>
                    <a:lnTo>
                      <a:pt x="40930" y="82"/>
                    </a:lnTo>
                    <a:lnTo>
                      <a:pt x="40869" y="102"/>
                    </a:lnTo>
                    <a:cubicBezTo>
                      <a:pt x="40828" y="102"/>
                      <a:pt x="40787" y="101"/>
                      <a:pt x="40747" y="101"/>
                    </a:cubicBezTo>
                    <a:cubicBezTo>
                      <a:pt x="40647" y="101"/>
                      <a:pt x="40553" y="111"/>
                      <a:pt x="40480" y="184"/>
                    </a:cubicBezTo>
                    <a:cubicBezTo>
                      <a:pt x="40445" y="208"/>
                      <a:pt x="40409" y="218"/>
                      <a:pt x="40369" y="218"/>
                    </a:cubicBezTo>
                    <a:cubicBezTo>
                      <a:pt x="40340" y="218"/>
                      <a:pt x="40310" y="213"/>
                      <a:pt x="40276" y="205"/>
                    </a:cubicBezTo>
                    <a:cubicBezTo>
                      <a:pt x="40113" y="184"/>
                      <a:pt x="39970" y="102"/>
                      <a:pt x="39867" y="0"/>
                    </a:cubicBez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1509;p37"/>
            <p:cNvSpPr/>
            <p:nvPr/>
          </p:nvSpPr>
          <p:spPr>
            <a:xfrm>
              <a:off x="424909" y="53950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Mẩu chuyện 1: Bài học về giản dị và tiết kiệ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5214" y="1734088"/>
            <a:ext cx="5715000" cy="45385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TextBox 11"/>
          <p:cNvSpPr txBox="1"/>
          <p:nvPr/>
        </p:nvSpPr>
        <p:spPr>
          <a:xfrm>
            <a:off x="6852307" y="604263"/>
            <a:ext cx="4540815" cy="707886"/>
          </a:xfrm>
          <a:prstGeom prst="rect">
            <a:avLst/>
          </a:prstGeom>
          <a:noFill/>
        </p:spPr>
        <p:txBody>
          <a:bodyPr wrap="square" rtlCol="0">
            <a:spAutoFit/>
          </a:bodyPr>
          <a:lstStyle/>
          <a:p>
            <a:r>
              <a:rPr lang="en-US" sz="4000">
                <a:ln w="114300">
                  <a:solidFill>
                    <a:schemeClr val="tx1"/>
                  </a:solidFill>
                </a:ln>
                <a:latin typeface="UTM Guanine" panose="02040603050506020204" pitchFamily="18" charset="0"/>
              </a:rPr>
              <a:t>HỒ CHÍ MINH</a:t>
            </a:r>
          </a:p>
        </p:txBody>
      </p:sp>
      <p:sp>
        <p:nvSpPr>
          <p:cNvPr id="14" name="TextBox 13"/>
          <p:cNvSpPr txBox="1"/>
          <p:nvPr/>
        </p:nvSpPr>
        <p:spPr>
          <a:xfrm>
            <a:off x="6852306" y="642285"/>
            <a:ext cx="4540815" cy="707886"/>
          </a:xfrm>
          <a:prstGeom prst="rect">
            <a:avLst/>
          </a:prstGeom>
          <a:noFill/>
        </p:spPr>
        <p:txBody>
          <a:bodyPr wrap="square" rtlCol="0">
            <a:spAutoFit/>
          </a:bodyPr>
          <a:lstStyle/>
          <a:p>
            <a:r>
              <a:rPr lang="en-US" sz="4000">
                <a:solidFill>
                  <a:schemeClr val="bg1"/>
                </a:solidFill>
                <a:latin typeface="UTM Guanine" panose="02040603050506020204" pitchFamily="18" charset="0"/>
              </a:rPr>
              <a:t>HỒ CHÍ MINH</a:t>
            </a:r>
          </a:p>
        </p:txBody>
      </p:sp>
      <p:sp>
        <p:nvSpPr>
          <p:cNvPr id="13" name="TextBox 12"/>
          <p:cNvSpPr txBox="1"/>
          <p:nvPr/>
        </p:nvSpPr>
        <p:spPr>
          <a:xfrm>
            <a:off x="550214" y="911257"/>
            <a:ext cx="5357099" cy="5262979"/>
          </a:xfrm>
          <a:prstGeom prst="rect">
            <a:avLst/>
          </a:prstGeom>
          <a:noFill/>
        </p:spPr>
        <p:txBody>
          <a:bodyPr wrap="square" rtlCol="0">
            <a:spAutoFit/>
          </a:bodyPr>
          <a:lstStyle/>
          <a:p>
            <a:pPr algn="just"/>
            <a:r>
              <a:rPr lang="en-US" b="1"/>
              <a:t>       </a:t>
            </a:r>
            <a:r>
              <a:rPr lang="en-US" sz="2800">
                <a:latin typeface="UTM Aptima" panose="02040603050506020204" pitchFamily="18" charset="0"/>
              </a:rPr>
              <a:t>Chủ tịch Hồ Chí Minh sinh ngày 19/5/1890 ở xã Kim Liên, huyện Nam Đàn, tỉnh Nghệ An; mất ngày 02/9/1969 tại Hà Nội. Bác sinh ra trong một gia đình nhà nho yêu nước, lớn lên ở một địa phương có truyền thống anh dung chống giặc ngoại xâm.</a:t>
            </a:r>
          </a:p>
          <a:p>
            <a:pPr algn="just"/>
            <a:r>
              <a:rPr lang="en-US" sz="2800">
                <a:latin typeface="UTM Aptima" panose="02040603050506020204" pitchFamily="18" charset="0"/>
              </a:rPr>
              <a:t>     Vị lãnh tụ vĩ đại của dân tộc Việt Nam được vinh danh là “Anh hùng giải phóng dân tộc – Danh nhân văn hóa thế giới”.</a:t>
            </a:r>
          </a:p>
        </p:txBody>
      </p:sp>
    </p:spTree>
    <p:extLst>
      <p:ext uri="{BB962C8B-B14F-4D97-AF65-F5344CB8AC3E}">
        <p14:creationId xmlns:p14="http://schemas.microsoft.com/office/powerpoint/2010/main" val="3586777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1634;p42"/>
          <p:cNvGrpSpPr/>
          <p:nvPr/>
        </p:nvGrpSpPr>
        <p:grpSpPr>
          <a:xfrm rot="5400000">
            <a:off x="7679066" y="500092"/>
            <a:ext cx="4113139" cy="7293068"/>
            <a:chOff x="4585600" y="387105"/>
            <a:chExt cx="4113139" cy="3876387"/>
          </a:xfrm>
        </p:grpSpPr>
        <p:sp>
          <p:nvSpPr>
            <p:cNvPr id="8" name="Google Shape;1635;p42"/>
            <p:cNvSpPr/>
            <p:nvPr/>
          </p:nvSpPr>
          <p:spPr>
            <a:xfrm>
              <a:off x="4585600" y="845425"/>
              <a:ext cx="4113139" cy="3418067"/>
            </a:xfrm>
            <a:custGeom>
              <a:avLst/>
              <a:gdLst/>
              <a:ahLst/>
              <a:cxnLst/>
              <a:rect l="l" t="t" r="r" b="b"/>
              <a:pathLst>
                <a:path w="40991" h="34064" extrusionOk="0">
                  <a:moveTo>
                    <a:pt x="40398" y="0"/>
                  </a:moveTo>
                  <a:lnTo>
                    <a:pt x="33941" y="1104"/>
                  </a:lnTo>
                  <a:lnTo>
                    <a:pt x="0" y="1104"/>
                  </a:lnTo>
                  <a:lnTo>
                    <a:pt x="0" y="2779"/>
                  </a:lnTo>
                  <a:lnTo>
                    <a:pt x="1717" y="3025"/>
                  </a:lnTo>
                  <a:cubicBezTo>
                    <a:pt x="1871" y="2657"/>
                    <a:pt x="2189" y="2490"/>
                    <a:pt x="2507" y="2490"/>
                  </a:cubicBezTo>
                  <a:cubicBezTo>
                    <a:pt x="2950" y="2490"/>
                    <a:pt x="3392" y="2813"/>
                    <a:pt x="3392" y="3372"/>
                  </a:cubicBezTo>
                  <a:cubicBezTo>
                    <a:pt x="3392" y="3917"/>
                    <a:pt x="2953" y="4235"/>
                    <a:pt x="2511" y="4235"/>
                  </a:cubicBezTo>
                  <a:cubicBezTo>
                    <a:pt x="2192" y="4235"/>
                    <a:pt x="1871" y="4068"/>
                    <a:pt x="1717" y="3699"/>
                  </a:cubicBezTo>
                  <a:lnTo>
                    <a:pt x="0" y="4210"/>
                  </a:lnTo>
                  <a:lnTo>
                    <a:pt x="0" y="6192"/>
                  </a:lnTo>
                  <a:lnTo>
                    <a:pt x="1717" y="6192"/>
                  </a:lnTo>
                  <a:cubicBezTo>
                    <a:pt x="1872" y="5813"/>
                    <a:pt x="2194" y="5641"/>
                    <a:pt x="2515" y="5641"/>
                  </a:cubicBezTo>
                  <a:cubicBezTo>
                    <a:pt x="2955" y="5641"/>
                    <a:pt x="3392" y="5964"/>
                    <a:pt x="3392" y="6519"/>
                  </a:cubicBezTo>
                  <a:cubicBezTo>
                    <a:pt x="3392" y="7064"/>
                    <a:pt x="2953" y="7382"/>
                    <a:pt x="2511" y="7382"/>
                  </a:cubicBezTo>
                  <a:cubicBezTo>
                    <a:pt x="2192" y="7382"/>
                    <a:pt x="1871" y="7215"/>
                    <a:pt x="1717" y="6846"/>
                  </a:cubicBezTo>
                  <a:lnTo>
                    <a:pt x="0" y="6846"/>
                  </a:lnTo>
                  <a:lnTo>
                    <a:pt x="0" y="9318"/>
                  </a:lnTo>
                  <a:lnTo>
                    <a:pt x="1717" y="9318"/>
                  </a:lnTo>
                  <a:cubicBezTo>
                    <a:pt x="1871" y="8951"/>
                    <a:pt x="2189" y="8784"/>
                    <a:pt x="2507" y="8784"/>
                  </a:cubicBezTo>
                  <a:cubicBezTo>
                    <a:pt x="2950" y="8784"/>
                    <a:pt x="3392" y="9107"/>
                    <a:pt x="3392" y="9666"/>
                  </a:cubicBezTo>
                  <a:cubicBezTo>
                    <a:pt x="3392" y="10211"/>
                    <a:pt x="2953" y="10529"/>
                    <a:pt x="2511" y="10529"/>
                  </a:cubicBezTo>
                  <a:cubicBezTo>
                    <a:pt x="2192" y="10529"/>
                    <a:pt x="1871" y="10362"/>
                    <a:pt x="1717" y="9993"/>
                  </a:cubicBezTo>
                  <a:lnTo>
                    <a:pt x="0" y="9993"/>
                  </a:lnTo>
                  <a:lnTo>
                    <a:pt x="0" y="12465"/>
                  </a:lnTo>
                  <a:lnTo>
                    <a:pt x="1717" y="12465"/>
                  </a:lnTo>
                  <a:cubicBezTo>
                    <a:pt x="1871" y="12098"/>
                    <a:pt x="2189" y="11930"/>
                    <a:pt x="2507" y="11930"/>
                  </a:cubicBezTo>
                  <a:cubicBezTo>
                    <a:pt x="2950" y="11930"/>
                    <a:pt x="3392" y="12254"/>
                    <a:pt x="3392" y="12813"/>
                  </a:cubicBezTo>
                  <a:cubicBezTo>
                    <a:pt x="3392" y="13358"/>
                    <a:pt x="2953" y="13676"/>
                    <a:pt x="2511" y="13676"/>
                  </a:cubicBezTo>
                  <a:cubicBezTo>
                    <a:pt x="2192" y="13676"/>
                    <a:pt x="1871" y="13509"/>
                    <a:pt x="1717" y="13140"/>
                  </a:cubicBezTo>
                  <a:lnTo>
                    <a:pt x="0" y="13140"/>
                  </a:lnTo>
                  <a:lnTo>
                    <a:pt x="0" y="15101"/>
                  </a:lnTo>
                  <a:lnTo>
                    <a:pt x="1717" y="15612"/>
                  </a:lnTo>
                  <a:cubicBezTo>
                    <a:pt x="1871" y="15245"/>
                    <a:pt x="2189" y="15077"/>
                    <a:pt x="2507" y="15077"/>
                  </a:cubicBezTo>
                  <a:cubicBezTo>
                    <a:pt x="2950" y="15077"/>
                    <a:pt x="3392" y="15401"/>
                    <a:pt x="3392" y="15959"/>
                  </a:cubicBezTo>
                  <a:cubicBezTo>
                    <a:pt x="3392" y="16504"/>
                    <a:pt x="2953" y="16823"/>
                    <a:pt x="2511" y="16823"/>
                  </a:cubicBezTo>
                  <a:cubicBezTo>
                    <a:pt x="2192" y="16823"/>
                    <a:pt x="1871" y="16656"/>
                    <a:pt x="1717" y="16286"/>
                  </a:cubicBezTo>
                  <a:lnTo>
                    <a:pt x="0" y="16552"/>
                  </a:lnTo>
                  <a:lnTo>
                    <a:pt x="0" y="18759"/>
                  </a:lnTo>
                  <a:lnTo>
                    <a:pt x="1717" y="18759"/>
                  </a:lnTo>
                  <a:cubicBezTo>
                    <a:pt x="1871" y="18391"/>
                    <a:pt x="2189" y="18224"/>
                    <a:pt x="2507" y="18224"/>
                  </a:cubicBezTo>
                  <a:cubicBezTo>
                    <a:pt x="2950" y="18224"/>
                    <a:pt x="3392" y="18548"/>
                    <a:pt x="3392" y="19106"/>
                  </a:cubicBezTo>
                  <a:cubicBezTo>
                    <a:pt x="3392" y="19651"/>
                    <a:pt x="2953" y="19970"/>
                    <a:pt x="2511" y="19970"/>
                  </a:cubicBezTo>
                  <a:cubicBezTo>
                    <a:pt x="2192" y="19970"/>
                    <a:pt x="1871" y="19802"/>
                    <a:pt x="1717" y="19433"/>
                  </a:cubicBezTo>
                  <a:lnTo>
                    <a:pt x="0" y="19433"/>
                  </a:lnTo>
                  <a:lnTo>
                    <a:pt x="0" y="21906"/>
                  </a:lnTo>
                  <a:lnTo>
                    <a:pt x="1717" y="21906"/>
                  </a:lnTo>
                  <a:cubicBezTo>
                    <a:pt x="1871" y="21537"/>
                    <a:pt x="2192" y="21369"/>
                    <a:pt x="2511" y="21369"/>
                  </a:cubicBezTo>
                  <a:cubicBezTo>
                    <a:pt x="2953" y="21369"/>
                    <a:pt x="3392" y="21688"/>
                    <a:pt x="3392" y="22233"/>
                  </a:cubicBezTo>
                  <a:cubicBezTo>
                    <a:pt x="3392" y="22791"/>
                    <a:pt x="2950" y="23115"/>
                    <a:pt x="2507" y="23115"/>
                  </a:cubicBezTo>
                  <a:cubicBezTo>
                    <a:pt x="2189" y="23115"/>
                    <a:pt x="1871" y="22948"/>
                    <a:pt x="1717" y="22580"/>
                  </a:cubicBezTo>
                  <a:lnTo>
                    <a:pt x="0" y="22580"/>
                  </a:lnTo>
                  <a:lnTo>
                    <a:pt x="0" y="24542"/>
                  </a:lnTo>
                  <a:lnTo>
                    <a:pt x="1717" y="25053"/>
                  </a:lnTo>
                  <a:cubicBezTo>
                    <a:pt x="1871" y="24683"/>
                    <a:pt x="2192" y="24516"/>
                    <a:pt x="2511" y="24516"/>
                  </a:cubicBezTo>
                  <a:cubicBezTo>
                    <a:pt x="2953" y="24516"/>
                    <a:pt x="3392" y="24835"/>
                    <a:pt x="3392" y="25380"/>
                  </a:cubicBezTo>
                  <a:cubicBezTo>
                    <a:pt x="3392" y="25938"/>
                    <a:pt x="2950" y="26262"/>
                    <a:pt x="2507" y="26262"/>
                  </a:cubicBezTo>
                  <a:cubicBezTo>
                    <a:pt x="2189" y="26262"/>
                    <a:pt x="1871" y="26094"/>
                    <a:pt x="1717" y="25727"/>
                  </a:cubicBezTo>
                  <a:lnTo>
                    <a:pt x="0" y="26238"/>
                  </a:lnTo>
                  <a:lnTo>
                    <a:pt x="0" y="28199"/>
                  </a:lnTo>
                  <a:lnTo>
                    <a:pt x="1717" y="28199"/>
                  </a:lnTo>
                  <a:cubicBezTo>
                    <a:pt x="1871" y="27830"/>
                    <a:pt x="2192" y="27663"/>
                    <a:pt x="2511" y="27663"/>
                  </a:cubicBezTo>
                  <a:cubicBezTo>
                    <a:pt x="2953" y="27663"/>
                    <a:pt x="3392" y="27981"/>
                    <a:pt x="3392" y="28526"/>
                  </a:cubicBezTo>
                  <a:cubicBezTo>
                    <a:pt x="3392" y="29085"/>
                    <a:pt x="2950" y="29409"/>
                    <a:pt x="2507" y="29409"/>
                  </a:cubicBezTo>
                  <a:cubicBezTo>
                    <a:pt x="2189" y="29409"/>
                    <a:pt x="1871" y="29241"/>
                    <a:pt x="1717" y="28874"/>
                  </a:cubicBezTo>
                  <a:lnTo>
                    <a:pt x="0" y="28874"/>
                  </a:lnTo>
                  <a:lnTo>
                    <a:pt x="0" y="31081"/>
                  </a:lnTo>
                  <a:lnTo>
                    <a:pt x="1717" y="31346"/>
                  </a:lnTo>
                  <a:cubicBezTo>
                    <a:pt x="1872" y="30974"/>
                    <a:pt x="2197" y="30804"/>
                    <a:pt x="2519" y="30804"/>
                  </a:cubicBezTo>
                  <a:cubicBezTo>
                    <a:pt x="2958" y="30804"/>
                    <a:pt x="3392" y="31120"/>
                    <a:pt x="3392" y="31673"/>
                  </a:cubicBezTo>
                  <a:cubicBezTo>
                    <a:pt x="3392" y="32232"/>
                    <a:pt x="2950" y="32555"/>
                    <a:pt x="2507" y="32555"/>
                  </a:cubicBezTo>
                  <a:cubicBezTo>
                    <a:pt x="2189" y="32555"/>
                    <a:pt x="1871" y="32388"/>
                    <a:pt x="1717" y="32021"/>
                  </a:cubicBezTo>
                  <a:lnTo>
                    <a:pt x="0" y="32266"/>
                  </a:lnTo>
                  <a:lnTo>
                    <a:pt x="0" y="34064"/>
                  </a:lnTo>
                  <a:lnTo>
                    <a:pt x="40991" y="34064"/>
                  </a:lnTo>
                  <a:lnTo>
                    <a:pt x="40991" y="8011"/>
                  </a:lnTo>
                  <a:lnTo>
                    <a:pt x="40398" y="0"/>
                  </a:lnTo>
                  <a:close/>
                </a:path>
              </a:pathLst>
            </a:custGeom>
            <a:solidFill>
              <a:srgbClr val="FBF5D1"/>
            </a:solidFill>
            <a:ln>
              <a:noFill/>
            </a:ln>
            <a:effectLst>
              <a:outerShdw blurRad="228600" dist="76200" dir="3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36;p42"/>
            <p:cNvSpPr/>
            <p:nvPr/>
          </p:nvSpPr>
          <p:spPr>
            <a:xfrm rot="3351706">
              <a:off x="7073255" y="667171"/>
              <a:ext cx="1017584" cy="642895"/>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6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2"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115" y="391886"/>
            <a:ext cx="6205218" cy="598714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7">
            <a:extLst>
              <a:ext uri="{FF2B5EF4-FFF2-40B4-BE49-F238E27FC236}">
                <a16:creationId xmlns:a16="http://schemas.microsoft.com/office/drawing/2014/main" id="{4B63B512-227D-424E-8048-74CF872B28D9}"/>
              </a:ext>
            </a:extLst>
          </p:cNvPr>
          <p:cNvSpPr/>
          <p:nvPr/>
        </p:nvSpPr>
        <p:spPr>
          <a:xfrm>
            <a:off x="6296245" y="1273240"/>
            <a:ext cx="5386411" cy="1200329"/>
          </a:xfrm>
          <a:prstGeom prst="rect">
            <a:avLst/>
          </a:prstGeom>
        </p:spPr>
        <p:txBody>
          <a:bodyPr wrap="none">
            <a:spAutoFit/>
          </a:bodyPr>
          <a:lstStyle/>
          <a:p>
            <a:pPr algn="ctr" fontAlgn="base">
              <a:spcBef>
                <a:spcPct val="0"/>
              </a:spcBef>
              <a:spcAft>
                <a:spcPct val="0"/>
              </a:spcAft>
              <a:buClrTx/>
              <a:buFontTx/>
              <a:buNone/>
            </a:pPr>
            <a:r>
              <a:rPr lang="en-US" altLang="zh-CN" sz="7200" kern="120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UTM Azuki" panose="02040603050506020204" pitchFamily="18" charset="0"/>
                <a:ea typeface="字魂27号-布丁体" panose="00000505000000000000" pitchFamily="2" charset="-122"/>
                <a:cs typeface="+mn-cs"/>
              </a:rPr>
              <a:t>NGẮM TRĂNG</a:t>
            </a:r>
            <a:endParaRPr lang="zh-CN" altLang="en-US" sz="7200" kern="12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UTM Azuki" panose="02040603050506020204" pitchFamily="18" charset="0"/>
              <a:ea typeface="字魂27号-布丁体" panose="00000505000000000000" pitchFamily="2" charset="-122"/>
              <a:cs typeface="+mn-cs"/>
            </a:endParaRPr>
          </a:p>
        </p:txBody>
      </p:sp>
      <p:sp>
        <p:nvSpPr>
          <p:cNvPr id="5" name="TextBox 4"/>
          <p:cNvSpPr txBox="1"/>
          <p:nvPr/>
        </p:nvSpPr>
        <p:spPr>
          <a:xfrm>
            <a:off x="6203720" y="1273240"/>
            <a:ext cx="5571460" cy="120032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latin typeface="UTM Azuki" panose="02040603050506020204" pitchFamily="18" charset="0"/>
                <a:ea typeface="DaddysGirl" panose="02000603000000000000" pitchFamily="2" charset="0"/>
              </a:rPr>
              <a:t>NGẮM TRĂNG</a:t>
            </a:r>
            <a:endParaRPr lang="en-US" sz="7200"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latin typeface="UTM Azuki" panose="02040603050506020204" pitchFamily="18" charset="0"/>
              <a:ea typeface="DaddysGirl" panose="02000603000000000000" pitchFamily="2" charset="0"/>
            </a:endParaRPr>
          </a:p>
        </p:txBody>
      </p:sp>
      <p:sp>
        <p:nvSpPr>
          <p:cNvPr id="6" name="TextBox 5"/>
          <p:cNvSpPr txBox="1"/>
          <p:nvPr/>
        </p:nvSpPr>
        <p:spPr>
          <a:xfrm>
            <a:off x="6294169" y="2850877"/>
            <a:ext cx="6000150" cy="1815882"/>
          </a:xfrm>
          <a:prstGeom prst="rect">
            <a:avLst/>
          </a:prstGeom>
          <a:noFill/>
        </p:spPr>
        <p:txBody>
          <a:bodyPr wrap="square" rtlCol="0">
            <a:spAutoFit/>
          </a:bodyPr>
          <a:lstStyle/>
          <a:p>
            <a:r>
              <a:rPr lang="en-US" sz="2800">
                <a:latin typeface="UTM American Sans" panose="02040603050506020204" pitchFamily="18" charset="0"/>
                <a:cs typeface="Times New Roman" pitchFamily="18" charset="0"/>
              </a:rPr>
              <a:t>Trong tù không rượu cũng không hoa </a:t>
            </a:r>
            <a:br>
              <a:rPr lang="en-US" sz="2800">
                <a:latin typeface="UTM American Sans" panose="02040603050506020204" pitchFamily="18" charset="0"/>
                <a:cs typeface="Times New Roman" pitchFamily="18" charset="0"/>
              </a:rPr>
            </a:br>
            <a:r>
              <a:rPr lang="en-US" sz="2800">
                <a:latin typeface="UTM American Sans" panose="02040603050506020204" pitchFamily="18" charset="0"/>
                <a:cs typeface="Times New Roman" pitchFamily="18" charset="0"/>
              </a:rPr>
              <a:t>Cảnh đẹp đêm nay, khó hững hờ</a:t>
            </a:r>
            <a:br>
              <a:rPr lang="en-US" sz="2800">
                <a:latin typeface="UTM American Sans" panose="02040603050506020204" pitchFamily="18" charset="0"/>
                <a:cs typeface="Times New Roman" pitchFamily="18" charset="0"/>
              </a:rPr>
            </a:br>
            <a:r>
              <a:rPr lang="en-US" sz="2800">
                <a:latin typeface="UTM American Sans" panose="02040603050506020204" pitchFamily="18" charset="0"/>
                <a:cs typeface="Times New Roman" pitchFamily="18" charset="0"/>
              </a:rPr>
              <a:t>Người ngắm trăng soi ngoài cửa sổ</a:t>
            </a:r>
            <a:br>
              <a:rPr lang="en-US" sz="2800">
                <a:latin typeface="UTM American Sans" panose="02040603050506020204" pitchFamily="18" charset="0"/>
                <a:cs typeface="Times New Roman" pitchFamily="18" charset="0"/>
              </a:rPr>
            </a:br>
            <a:r>
              <a:rPr lang="en-US" sz="2800">
                <a:latin typeface="UTM American Sans" panose="02040603050506020204" pitchFamily="18" charset="0"/>
                <a:cs typeface="Times New Roman" pitchFamily="18" charset="0"/>
              </a:rPr>
              <a:t>Trăng nhòm khe cửa ngắm nhà thơ.</a:t>
            </a:r>
            <a:endParaRPr lang="en-US" sz="2800">
              <a:latin typeface="UTM American Sans" panose="02040603050506020204" pitchFamily="18" charset="0"/>
            </a:endParaRPr>
          </a:p>
        </p:txBody>
      </p:sp>
      <p:sp>
        <p:nvSpPr>
          <p:cNvPr id="10" name="TextBox 9"/>
          <p:cNvSpPr txBox="1"/>
          <p:nvPr/>
        </p:nvSpPr>
        <p:spPr>
          <a:xfrm>
            <a:off x="9454375" y="4813234"/>
            <a:ext cx="3236685" cy="461665"/>
          </a:xfrm>
          <a:prstGeom prst="rect">
            <a:avLst/>
          </a:prstGeom>
          <a:noFill/>
        </p:spPr>
        <p:txBody>
          <a:bodyPr wrap="square" rtlCol="0">
            <a:spAutoFit/>
          </a:bodyPr>
          <a:lstStyle/>
          <a:p>
            <a:r>
              <a:rPr lang="en-US" sz="2400">
                <a:latin typeface="UTM American Sans" panose="02040603050506020204" pitchFamily="18" charset="0"/>
              </a:rPr>
              <a:t>HỒ CHÍ MINH</a:t>
            </a:r>
          </a:p>
        </p:txBody>
      </p:sp>
      <p:sp>
        <p:nvSpPr>
          <p:cNvPr id="11" name="TextBox 10"/>
          <p:cNvSpPr txBox="1"/>
          <p:nvPr/>
        </p:nvSpPr>
        <p:spPr>
          <a:xfrm>
            <a:off x="9454375" y="5204145"/>
            <a:ext cx="2480936" cy="461665"/>
          </a:xfrm>
          <a:prstGeom prst="rect">
            <a:avLst/>
          </a:prstGeom>
          <a:noFill/>
        </p:spPr>
        <p:txBody>
          <a:bodyPr wrap="square" rtlCol="0">
            <a:spAutoFit/>
          </a:bodyPr>
          <a:lstStyle/>
          <a:p>
            <a:r>
              <a:rPr lang="en-US" sz="2400"/>
              <a:t>Nam Trân dịch</a:t>
            </a:r>
          </a:p>
        </p:txBody>
      </p:sp>
    </p:spTree>
    <p:extLst>
      <p:ext uri="{BB962C8B-B14F-4D97-AF65-F5344CB8AC3E}">
        <p14:creationId xmlns:p14="http://schemas.microsoft.com/office/powerpoint/2010/main" val="271292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4" y="0"/>
            <a:ext cx="7082971" cy="68340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oogle Shape;1634;p42"/>
          <p:cNvGrpSpPr/>
          <p:nvPr/>
        </p:nvGrpSpPr>
        <p:grpSpPr>
          <a:xfrm rot="5400000">
            <a:off x="6437006" y="130549"/>
            <a:ext cx="5189379" cy="8265528"/>
            <a:chOff x="4585600" y="387105"/>
            <a:chExt cx="4113139" cy="3876387"/>
          </a:xfrm>
        </p:grpSpPr>
        <p:sp>
          <p:nvSpPr>
            <p:cNvPr id="8" name="Google Shape;1635;p42"/>
            <p:cNvSpPr/>
            <p:nvPr/>
          </p:nvSpPr>
          <p:spPr>
            <a:xfrm>
              <a:off x="4585600" y="845425"/>
              <a:ext cx="4113139" cy="3418067"/>
            </a:xfrm>
            <a:custGeom>
              <a:avLst/>
              <a:gdLst/>
              <a:ahLst/>
              <a:cxnLst/>
              <a:rect l="l" t="t" r="r" b="b"/>
              <a:pathLst>
                <a:path w="40991" h="34064" extrusionOk="0">
                  <a:moveTo>
                    <a:pt x="40398" y="0"/>
                  </a:moveTo>
                  <a:lnTo>
                    <a:pt x="33941" y="1104"/>
                  </a:lnTo>
                  <a:lnTo>
                    <a:pt x="0" y="1104"/>
                  </a:lnTo>
                  <a:lnTo>
                    <a:pt x="0" y="2779"/>
                  </a:lnTo>
                  <a:lnTo>
                    <a:pt x="1717" y="3025"/>
                  </a:lnTo>
                  <a:cubicBezTo>
                    <a:pt x="1871" y="2657"/>
                    <a:pt x="2189" y="2490"/>
                    <a:pt x="2507" y="2490"/>
                  </a:cubicBezTo>
                  <a:cubicBezTo>
                    <a:pt x="2950" y="2490"/>
                    <a:pt x="3392" y="2813"/>
                    <a:pt x="3392" y="3372"/>
                  </a:cubicBezTo>
                  <a:cubicBezTo>
                    <a:pt x="3392" y="3917"/>
                    <a:pt x="2953" y="4235"/>
                    <a:pt x="2511" y="4235"/>
                  </a:cubicBezTo>
                  <a:cubicBezTo>
                    <a:pt x="2192" y="4235"/>
                    <a:pt x="1871" y="4068"/>
                    <a:pt x="1717" y="3699"/>
                  </a:cubicBezTo>
                  <a:lnTo>
                    <a:pt x="0" y="4210"/>
                  </a:lnTo>
                  <a:lnTo>
                    <a:pt x="0" y="6192"/>
                  </a:lnTo>
                  <a:lnTo>
                    <a:pt x="1717" y="6192"/>
                  </a:lnTo>
                  <a:cubicBezTo>
                    <a:pt x="1872" y="5813"/>
                    <a:pt x="2194" y="5641"/>
                    <a:pt x="2515" y="5641"/>
                  </a:cubicBezTo>
                  <a:cubicBezTo>
                    <a:pt x="2955" y="5641"/>
                    <a:pt x="3392" y="5964"/>
                    <a:pt x="3392" y="6519"/>
                  </a:cubicBezTo>
                  <a:cubicBezTo>
                    <a:pt x="3392" y="7064"/>
                    <a:pt x="2953" y="7382"/>
                    <a:pt x="2511" y="7382"/>
                  </a:cubicBezTo>
                  <a:cubicBezTo>
                    <a:pt x="2192" y="7382"/>
                    <a:pt x="1871" y="7215"/>
                    <a:pt x="1717" y="6846"/>
                  </a:cubicBezTo>
                  <a:lnTo>
                    <a:pt x="0" y="6846"/>
                  </a:lnTo>
                  <a:lnTo>
                    <a:pt x="0" y="9318"/>
                  </a:lnTo>
                  <a:lnTo>
                    <a:pt x="1717" y="9318"/>
                  </a:lnTo>
                  <a:cubicBezTo>
                    <a:pt x="1871" y="8951"/>
                    <a:pt x="2189" y="8784"/>
                    <a:pt x="2507" y="8784"/>
                  </a:cubicBezTo>
                  <a:cubicBezTo>
                    <a:pt x="2950" y="8784"/>
                    <a:pt x="3392" y="9107"/>
                    <a:pt x="3392" y="9666"/>
                  </a:cubicBezTo>
                  <a:cubicBezTo>
                    <a:pt x="3392" y="10211"/>
                    <a:pt x="2953" y="10529"/>
                    <a:pt x="2511" y="10529"/>
                  </a:cubicBezTo>
                  <a:cubicBezTo>
                    <a:pt x="2192" y="10529"/>
                    <a:pt x="1871" y="10362"/>
                    <a:pt x="1717" y="9993"/>
                  </a:cubicBezTo>
                  <a:lnTo>
                    <a:pt x="0" y="9993"/>
                  </a:lnTo>
                  <a:lnTo>
                    <a:pt x="0" y="12465"/>
                  </a:lnTo>
                  <a:lnTo>
                    <a:pt x="1717" y="12465"/>
                  </a:lnTo>
                  <a:cubicBezTo>
                    <a:pt x="1871" y="12098"/>
                    <a:pt x="2189" y="11930"/>
                    <a:pt x="2507" y="11930"/>
                  </a:cubicBezTo>
                  <a:cubicBezTo>
                    <a:pt x="2950" y="11930"/>
                    <a:pt x="3392" y="12254"/>
                    <a:pt x="3392" y="12813"/>
                  </a:cubicBezTo>
                  <a:cubicBezTo>
                    <a:pt x="3392" y="13358"/>
                    <a:pt x="2953" y="13676"/>
                    <a:pt x="2511" y="13676"/>
                  </a:cubicBezTo>
                  <a:cubicBezTo>
                    <a:pt x="2192" y="13676"/>
                    <a:pt x="1871" y="13509"/>
                    <a:pt x="1717" y="13140"/>
                  </a:cubicBezTo>
                  <a:lnTo>
                    <a:pt x="0" y="13140"/>
                  </a:lnTo>
                  <a:lnTo>
                    <a:pt x="0" y="15101"/>
                  </a:lnTo>
                  <a:lnTo>
                    <a:pt x="1717" y="15612"/>
                  </a:lnTo>
                  <a:cubicBezTo>
                    <a:pt x="1871" y="15245"/>
                    <a:pt x="2189" y="15077"/>
                    <a:pt x="2507" y="15077"/>
                  </a:cubicBezTo>
                  <a:cubicBezTo>
                    <a:pt x="2950" y="15077"/>
                    <a:pt x="3392" y="15401"/>
                    <a:pt x="3392" y="15959"/>
                  </a:cubicBezTo>
                  <a:cubicBezTo>
                    <a:pt x="3392" y="16504"/>
                    <a:pt x="2953" y="16823"/>
                    <a:pt x="2511" y="16823"/>
                  </a:cubicBezTo>
                  <a:cubicBezTo>
                    <a:pt x="2192" y="16823"/>
                    <a:pt x="1871" y="16656"/>
                    <a:pt x="1717" y="16286"/>
                  </a:cubicBezTo>
                  <a:lnTo>
                    <a:pt x="0" y="16552"/>
                  </a:lnTo>
                  <a:lnTo>
                    <a:pt x="0" y="18759"/>
                  </a:lnTo>
                  <a:lnTo>
                    <a:pt x="1717" y="18759"/>
                  </a:lnTo>
                  <a:cubicBezTo>
                    <a:pt x="1871" y="18391"/>
                    <a:pt x="2189" y="18224"/>
                    <a:pt x="2507" y="18224"/>
                  </a:cubicBezTo>
                  <a:cubicBezTo>
                    <a:pt x="2950" y="18224"/>
                    <a:pt x="3392" y="18548"/>
                    <a:pt x="3392" y="19106"/>
                  </a:cubicBezTo>
                  <a:cubicBezTo>
                    <a:pt x="3392" y="19651"/>
                    <a:pt x="2953" y="19970"/>
                    <a:pt x="2511" y="19970"/>
                  </a:cubicBezTo>
                  <a:cubicBezTo>
                    <a:pt x="2192" y="19970"/>
                    <a:pt x="1871" y="19802"/>
                    <a:pt x="1717" y="19433"/>
                  </a:cubicBezTo>
                  <a:lnTo>
                    <a:pt x="0" y="19433"/>
                  </a:lnTo>
                  <a:lnTo>
                    <a:pt x="0" y="21906"/>
                  </a:lnTo>
                  <a:lnTo>
                    <a:pt x="1717" y="21906"/>
                  </a:lnTo>
                  <a:cubicBezTo>
                    <a:pt x="1871" y="21537"/>
                    <a:pt x="2192" y="21369"/>
                    <a:pt x="2511" y="21369"/>
                  </a:cubicBezTo>
                  <a:cubicBezTo>
                    <a:pt x="2953" y="21369"/>
                    <a:pt x="3392" y="21688"/>
                    <a:pt x="3392" y="22233"/>
                  </a:cubicBezTo>
                  <a:cubicBezTo>
                    <a:pt x="3392" y="22791"/>
                    <a:pt x="2950" y="23115"/>
                    <a:pt x="2507" y="23115"/>
                  </a:cubicBezTo>
                  <a:cubicBezTo>
                    <a:pt x="2189" y="23115"/>
                    <a:pt x="1871" y="22948"/>
                    <a:pt x="1717" y="22580"/>
                  </a:cubicBezTo>
                  <a:lnTo>
                    <a:pt x="0" y="22580"/>
                  </a:lnTo>
                  <a:lnTo>
                    <a:pt x="0" y="24542"/>
                  </a:lnTo>
                  <a:lnTo>
                    <a:pt x="1717" y="25053"/>
                  </a:lnTo>
                  <a:cubicBezTo>
                    <a:pt x="1871" y="24683"/>
                    <a:pt x="2192" y="24516"/>
                    <a:pt x="2511" y="24516"/>
                  </a:cubicBezTo>
                  <a:cubicBezTo>
                    <a:pt x="2953" y="24516"/>
                    <a:pt x="3392" y="24835"/>
                    <a:pt x="3392" y="25380"/>
                  </a:cubicBezTo>
                  <a:cubicBezTo>
                    <a:pt x="3392" y="25938"/>
                    <a:pt x="2950" y="26262"/>
                    <a:pt x="2507" y="26262"/>
                  </a:cubicBezTo>
                  <a:cubicBezTo>
                    <a:pt x="2189" y="26262"/>
                    <a:pt x="1871" y="26094"/>
                    <a:pt x="1717" y="25727"/>
                  </a:cubicBezTo>
                  <a:lnTo>
                    <a:pt x="0" y="26238"/>
                  </a:lnTo>
                  <a:lnTo>
                    <a:pt x="0" y="28199"/>
                  </a:lnTo>
                  <a:lnTo>
                    <a:pt x="1717" y="28199"/>
                  </a:lnTo>
                  <a:cubicBezTo>
                    <a:pt x="1871" y="27830"/>
                    <a:pt x="2192" y="27663"/>
                    <a:pt x="2511" y="27663"/>
                  </a:cubicBezTo>
                  <a:cubicBezTo>
                    <a:pt x="2953" y="27663"/>
                    <a:pt x="3392" y="27981"/>
                    <a:pt x="3392" y="28526"/>
                  </a:cubicBezTo>
                  <a:cubicBezTo>
                    <a:pt x="3392" y="29085"/>
                    <a:pt x="2950" y="29409"/>
                    <a:pt x="2507" y="29409"/>
                  </a:cubicBezTo>
                  <a:cubicBezTo>
                    <a:pt x="2189" y="29409"/>
                    <a:pt x="1871" y="29241"/>
                    <a:pt x="1717" y="28874"/>
                  </a:cubicBezTo>
                  <a:lnTo>
                    <a:pt x="0" y="28874"/>
                  </a:lnTo>
                  <a:lnTo>
                    <a:pt x="0" y="31081"/>
                  </a:lnTo>
                  <a:lnTo>
                    <a:pt x="1717" y="31346"/>
                  </a:lnTo>
                  <a:cubicBezTo>
                    <a:pt x="1872" y="30974"/>
                    <a:pt x="2197" y="30804"/>
                    <a:pt x="2519" y="30804"/>
                  </a:cubicBezTo>
                  <a:cubicBezTo>
                    <a:pt x="2958" y="30804"/>
                    <a:pt x="3392" y="31120"/>
                    <a:pt x="3392" y="31673"/>
                  </a:cubicBezTo>
                  <a:cubicBezTo>
                    <a:pt x="3392" y="32232"/>
                    <a:pt x="2950" y="32555"/>
                    <a:pt x="2507" y="32555"/>
                  </a:cubicBezTo>
                  <a:cubicBezTo>
                    <a:pt x="2189" y="32555"/>
                    <a:pt x="1871" y="32388"/>
                    <a:pt x="1717" y="32021"/>
                  </a:cubicBezTo>
                  <a:lnTo>
                    <a:pt x="0" y="32266"/>
                  </a:lnTo>
                  <a:lnTo>
                    <a:pt x="0" y="34064"/>
                  </a:lnTo>
                  <a:lnTo>
                    <a:pt x="40991" y="34064"/>
                  </a:lnTo>
                  <a:lnTo>
                    <a:pt x="40991" y="8011"/>
                  </a:lnTo>
                  <a:lnTo>
                    <a:pt x="40398" y="0"/>
                  </a:lnTo>
                  <a:close/>
                </a:path>
              </a:pathLst>
            </a:custGeom>
            <a:solidFill>
              <a:srgbClr val="FBF5D1"/>
            </a:solidFill>
            <a:ln>
              <a:noFill/>
            </a:ln>
            <a:effectLst>
              <a:outerShdw blurRad="228600" dist="76200" dir="3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636;p42"/>
            <p:cNvSpPr/>
            <p:nvPr/>
          </p:nvSpPr>
          <p:spPr>
            <a:xfrm rot="3351706">
              <a:off x="7073255" y="667171"/>
              <a:ext cx="1017584" cy="642895"/>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6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矩形 7">
            <a:extLst>
              <a:ext uri="{FF2B5EF4-FFF2-40B4-BE49-F238E27FC236}">
                <a16:creationId xmlns:a16="http://schemas.microsoft.com/office/drawing/2014/main" id="{4B63B512-227D-424E-8048-74CF872B28D9}"/>
              </a:ext>
            </a:extLst>
          </p:cNvPr>
          <p:cNvSpPr/>
          <p:nvPr/>
        </p:nvSpPr>
        <p:spPr>
          <a:xfrm>
            <a:off x="6370160" y="289351"/>
            <a:ext cx="5386411" cy="1200329"/>
          </a:xfrm>
          <a:prstGeom prst="rect">
            <a:avLst/>
          </a:prstGeom>
        </p:spPr>
        <p:txBody>
          <a:bodyPr wrap="none">
            <a:spAutoFit/>
          </a:bodyPr>
          <a:lstStyle/>
          <a:p>
            <a:pPr algn="ctr" fontAlgn="base">
              <a:spcBef>
                <a:spcPct val="0"/>
              </a:spcBef>
              <a:spcAft>
                <a:spcPct val="0"/>
              </a:spcAft>
              <a:buClrTx/>
              <a:buFontTx/>
              <a:buNone/>
            </a:pPr>
            <a:r>
              <a:rPr lang="en-US" altLang="zh-CN" sz="7200" kern="120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UTM Azuki" panose="02040603050506020204" pitchFamily="18" charset="0"/>
                <a:ea typeface="字魂27号-布丁体" panose="00000505000000000000" pitchFamily="2" charset="-122"/>
                <a:cs typeface="+mn-cs"/>
              </a:rPr>
              <a:t>NGẮM TRĂNG</a:t>
            </a:r>
            <a:endParaRPr lang="zh-CN" altLang="en-US" sz="7200" kern="1200" dirty="0">
              <a:ln w="152400">
                <a:solidFill>
                  <a:srgbClr val="FFFFFF"/>
                </a:solidFill>
              </a:ln>
              <a:solidFill>
                <a:srgbClr val="FFFFFF"/>
              </a:solidFill>
              <a:effectLst>
                <a:glow rad="63500">
                  <a:srgbClr val="F18CA4">
                    <a:satMod val="175000"/>
                    <a:alpha val="35000"/>
                  </a:srgbClr>
                </a:glow>
                <a:innerShdw blurRad="63500" dist="50800" dir="13500000">
                  <a:prstClr val="black">
                    <a:alpha val="50000"/>
                  </a:prstClr>
                </a:innerShdw>
              </a:effectLst>
              <a:latin typeface="UTM Azuki" panose="02040603050506020204" pitchFamily="18" charset="0"/>
              <a:ea typeface="字魂27号-布丁体" panose="00000505000000000000" pitchFamily="2" charset="-122"/>
              <a:cs typeface="+mn-cs"/>
            </a:endParaRPr>
          </a:p>
        </p:txBody>
      </p:sp>
      <p:sp>
        <p:nvSpPr>
          <p:cNvPr id="5" name="TextBox 4"/>
          <p:cNvSpPr txBox="1"/>
          <p:nvPr/>
        </p:nvSpPr>
        <p:spPr>
          <a:xfrm>
            <a:off x="6277635" y="289351"/>
            <a:ext cx="5571460" cy="120032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7200" b="1">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latin typeface="UTM Azuki" panose="02040603050506020204" pitchFamily="18" charset="0"/>
                <a:ea typeface="DaddysGirl" panose="02000603000000000000" pitchFamily="2" charset="0"/>
              </a:rPr>
              <a:t>NGẮM TRĂNG</a:t>
            </a:r>
            <a:endParaRPr lang="en-US" sz="7200" b="1" dirty="0">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100000" t="100000"/>
                </a:path>
                <a:tileRect r="-100000" b="-100000"/>
              </a:gradFill>
              <a:latin typeface="UTM Azuki" panose="02040603050506020204" pitchFamily="18" charset="0"/>
              <a:ea typeface="DaddysGirl" panose="02000603000000000000" pitchFamily="2" charset="0"/>
            </a:endParaRPr>
          </a:p>
        </p:txBody>
      </p:sp>
      <p:sp>
        <p:nvSpPr>
          <p:cNvPr id="6" name="TextBox 5"/>
          <p:cNvSpPr txBox="1"/>
          <p:nvPr/>
        </p:nvSpPr>
        <p:spPr>
          <a:xfrm>
            <a:off x="6626611" y="2117123"/>
            <a:ext cx="6000150" cy="646331"/>
          </a:xfrm>
          <a:prstGeom prst="rect">
            <a:avLst/>
          </a:prstGeom>
          <a:noFill/>
        </p:spPr>
        <p:txBody>
          <a:bodyPr wrap="square" rtlCol="0">
            <a:spAutoFit/>
          </a:bodyPr>
          <a:lstStyle/>
          <a:p>
            <a:r>
              <a:rPr lang="en-US" sz="3600">
                <a:latin typeface="UTM American Sans" panose="02040603050506020204" pitchFamily="18" charset="0"/>
                <a:cs typeface="Times New Roman" pitchFamily="18" charset="0"/>
              </a:rPr>
              <a:t>Hoàn cảnh ra đời</a:t>
            </a:r>
            <a:endParaRPr lang="en-US" sz="3600">
              <a:latin typeface="UTM American Sans" panose="02040603050506020204" pitchFamily="18" charset="0"/>
            </a:endParaRPr>
          </a:p>
        </p:txBody>
      </p:sp>
      <p:sp>
        <p:nvSpPr>
          <p:cNvPr id="3" name="TextBox 2"/>
          <p:cNvSpPr txBox="1"/>
          <p:nvPr/>
        </p:nvSpPr>
        <p:spPr>
          <a:xfrm>
            <a:off x="5196114" y="2728686"/>
            <a:ext cx="6560457" cy="3970318"/>
          </a:xfrm>
          <a:prstGeom prst="rect">
            <a:avLst/>
          </a:prstGeom>
          <a:noFill/>
        </p:spPr>
        <p:txBody>
          <a:bodyPr wrap="square" rtlCol="0">
            <a:spAutoFit/>
          </a:bodyPr>
          <a:lstStyle/>
          <a:p>
            <a:pPr algn="just"/>
            <a:r>
              <a:rPr lang="en-US" altLang="en-US">
                <a:latin typeface="Times New Roman" panose="02020603050405020304" pitchFamily="18" charset="0"/>
                <a:cs typeface="Times New Roman" panose="02020603050405020304" pitchFamily="18" charset="0"/>
              </a:rPr>
              <a:t>      </a:t>
            </a:r>
            <a:r>
              <a:rPr lang="en-US" altLang="en-US" sz="2800">
                <a:solidFill>
                  <a:srgbClr val="002060"/>
                </a:solidFill>
                <a:latin typeface="UTM Aptima" panose="02040603050506020204" pitchFamily="18" charset="0"/>
                <a:cs typeface="Times New Roman" panose="02020603050405020304" pitchFamily="18" charset="0"/>
              </a:rPr>
              <a:t>Tháng 8-1942, trên đường sang Trung Quốc để tranh thủ sự ủng hộ của bạn bè quốc tế với cách mạng Việt Nam, Bác Hồ bị chính quyền Tưởng Giới Thạch bắt và giam giữ hơn một năm trời. Người đã bị cầm tù trong gần 30 nhà lao. Trong những ngày đó, Người đã viết Nhật kí trong tù. Ngắm trăng là bài thơ nằm trong tập thơ này.</a:t>
            </a:r>
            <a:endParaRPr lang="en-US" sz="2800">
              <a:solidFill>
                <a:srgbClr val="002060"/>
              </a:solidFill>
              <a:latin typeface="UTM Aptima" panose="02040603050506020204" pitchFamily="18" charset="0"/>
            </a:endParaRPr>
          </a:p>
        </p:txBody>
      </p:sp>
    </p:spTree>
    <p:extLst>
      <p:ext uri="{BB962C8B-B14F-4D97-AF65-F5344CB8AC3E}">
        <p14:creationId xmlns:p14="http://schemas.microsoft.com/office/powerpoint/2010/main" val="868715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randombar(horizontal)">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1505;p37"/>
          <p:cNvGrpSpPr/>
          <p:nvPr/>
        </p:nvGrpSpPr>
        <p:grpSpPr>
          <a:xfrm>
            <a:off x="0" y="232447"/>
            <a:ext cx="6265214" cy="6429609"/>
            <a:chOff x="424909" y="291896"/>
            <a:chExt cx="5291093" cy="4546376"/>
          </a:xfrm>
        </p:grpSpPr>
        <p:grpSp>
          <p:nvGrpSpPr>
            <p:cNvPr id="5" name="Google Shape;1506;p37"/>
            <p:cNvGrpSpPr/>
            <p:nvPr/>
          </p:nvGrpSpPr>
          <p:grpSpPr>
            <a:xfrm>
              <a:off x="715667" y="291896"/>
              <a:ext cx="5000335" cy="4546376"/>
              <a:chOff x="231375" y="3764750"/>
              <a:chExt cx="1023275" cy="930376"/>
            </a:xfrm>
          </p:grpSpPr>
          <p:sp>
            <p:nvSpPr>
              <p:cNvPr id="7" name="Google Shape;1507;p37"/>
              <p:cNvSpPr/>
              <p:nvPr/>
            </p:nvSpPr>
            <p:spPr>
              <a:xfrm>
                <a:off x="231400" y="3764750"/>
                <a:ext cx="1023250" cy="883800"/>
              </a:xfrm>
              <a:custGeom>
                <a:avLst/>
                <a:gdLst/>
                <a:ahLst/>
                <a:cxnLst/>
                <a:rect l="l" t="t" r="r" b="b"/>
                <a:pathLst>
                  <a:path w="40930" h="35352" extrusionOk="0">
                    <a:moveTo>
                      <a:pt x="40909" y="31446"/>
                    </a:moveTo>
                    <a:lnTo>
                      <a:pt x="40909" y="31448"/>
                    </a:lnTo>
                    <a:lnTo>
                      <a:pt x="40929" y="31448"/>
                    </a:lnTo>
                    <a:lnTo>
                      <a:pt x="40909" y="31446"/>
                    </a:lnTo>
                    <a:close/>
                    <a:moveTo>
                      <a:pt x="32597" y="31995"/>
                    </a:moveTo>
                    <a:cubicBezTo>
                      <a:pt x="32582" y="31996"/>
                      <a:pt x="32567" y="31998"/>
                      <a:pt x="32552" y="32000"/>
                    </a:cubicBezTo>
                    <a:lnTo>
                      <a:pt x="32592" y="32000"/>
                    </a:lnTo>
                    <a:cubicBezTo>
                      <a:pt x="32594" y="31998"/>
                      <a:pt x="32595" y="31997"/>
                      <a:pt x="32597" y="31995"/>
                    </a:cubicBezTo>
                    <a:close/>
                    <a:moveTo>
                      <a:pt x="10280" y="33713"/>
                    </a:moveTo>
                    <a:lnTo>
                      <a:pt x="10280" y="33713"/>
                    </a:lnTo>
                    <a:cubicBezTo>
                      <a:pt x="10280" y="33714"/>
                      <a:pt x="10279" y="33715"/>
                      <a:pt x="10278" y="33716"/>
                    </a:cubicBezTo>
                    <a:cubicBezTo>
                      <a:pt x="10279" y="33715"/>
                      <a:pt x="10280" y="33714"/>
                      <a:pt x="10280" y="33713"/>
                    </a:cubicBezTo>
                    <a:close/>
                    <a:moveTo>
                      <a:pt x="9211" y="33795"/>
                    </a:moveTo>
                    <a:lnTo>
                      <a:pt x="9211" y="33795"/>
                    </a:lnTo>
                    <a:cubicBezTo>
                      <a:pt x="9175" y="33837"/>
                      <a:pt x="9148" y="33887"/>
                      <a:pt x="9134" y="33941"/>
                    </a:cubicBezTo>
                    <a:cubicBezTo>
                      <a:pt x="9161" y="33868"/>
                      <a:pt x="9191" y="33824"/>
                      <a:pt x="9211" y="33795"/>
                    </a:cubicBezTo>
                    <a:close/>
                    <a:moveTo>
                      <a:pt x="39846" y="0"/>
                    </a:moveTo>
                    <a:cubicBezTo>
                      <a:pt x="39581" y="82"/>
                      <a:pt x="39336" y="123"/>
                      <a:pt x="39070" y="123"/>
                    </a:cubicBezTo>
                    <a:cubicBezTo>
                      <a:pt x="39049" y="126"/>
                      <a:pt x="39028" y="128"/>
                      <a:pt x="39007" y="128"/>
                    </a:cubicBezTo>
                    <a:cubicBezTo>
                      <a:pt x="38906" y="128"/>
                      <a:pt x="38811" y="88"/>
                      <a:pt x="38743" y="21"/>
                    </a:cubicBezTo>
                    <a:cubicBezTo>
                      <a:pt x="38620" y="21"/>
                      <a:pt x="38498" y="62"/>
                      <a:pt x="38396" y="123"/>
                    </a:cubicBezTo>
                    <a:lnTo>
                      <a:pt x="38293" y="123"/>
                    </a:lnTo>
                    <a:cubicBezTo>
                      <a:pt x="38212" y="123"/>
                      <a:pt x="38110" y="62"/>
                      <a:pt x="38007" y="41"/>
                    </a:cubicBezTo>
                    <a:cubicBezTo>
                      <a:pt x="37926" y="41"/>
                      <a:pt x="37844" y="41"/>
                      <a:pt x="37823" y="62"/>
                    </a:cubicBezTo>
                    <a:cubicBezTo>
                      <a:pt x="37701" y="154"/>
                      <a:pt x="37567" y="200"/>
                      <a:pt x="37430" y="200"/>
                    </a:cubicBezTo>
                    <a:cubicBezTo>
                      <a:pt x="37384" y="200"/>
                      <a:pt x="37338" y="194"/>
                      <a:pt x="37292" y="184"/>
                    </a:cubicBezTo>
                    <a:cubicBezTo>
                      <a:pt x="37251" y="184"/>
                      <a:pt x="37210" y="164"/>
                      <a:pt x="37149" y="143"/>
                    </a:cubicBezTo>
                    <a:cubicBezTo>
                      <a:pt x="37138" y="141"/>
                      <a:pt x="37128" y="140"/>
                      <a:pt x="37120" y="140"/>
                    </a:cubicBezTo>
                    <a:cubicBezTo>
                      <a:pt x="37051" y="140"/>
                      <a:pt x="37065" y="209"/>
                      <a:pt x="37047" y="246"/>
                    </a:cubicBezTo>
                    <a:cubicBezTo>
                      <a:pt x="37027" y="266"/>
                      <a:pt x="37006" y="307"/>
                      <a:pt x="36986" y="348"/>
                    </a:cubicBezTo>
                    <a:cubicBezTo>
                      <a:pt x="36924" y="409"/>
                      <a:pt x="36986" y="532"/>
                      <a:pt x="36863" y="572"/>
                    </a:cubicBezTo>
                    <a:cubicBezTo>
                      <a:pt x="36761" y="634"/>
                      <a:pt x="36659" y="654"/>
                      <a:pt x="36557" y="675"/>
                    </a:cubicBezTo>
                    <a:lnTo>
                      <a:pt x="36618" y="634"/>
                    </a:lnTo>
                    <a:cubicBezTo>
                      <a:pt x="36659" y="613"/>
                      <a:pt x="36659" y="572"/>
                      <a:pt x="36700" y="532"/>
                    </a:cubicBezTo>
                    <a:cubicBezTo>
                      <a:pt x="36638" y="491"/>
                      <a:pt x="36597" y="450"/>
                      <a:pt x="36557" y="409"/>
                    </a:cubicBezTo>
                    <a:lnTo>
                      <a:pt x="36536" y="368"/>
                    </a:lnTo>
                    <a:cubicBezTo>
                      <a:pt x="36495" y="389"/>
                      <a:pt x="36454" y="409"/>
                      <a:pt x="36414" y="409"/>
                    </a:cubicBezTo>
                    <a:cubicBezTo>
                      <a:pt x="36291" y="429"/>
                      <a:pt x="36168" y="450"/>
                      <a:pt x="36066" y="450"/>
                    </a:cubicBezTo>
                    <a:lnTo>
                      <a:pt x="36046" y="450"/>
                    </a:lnTo>
                    <a:lnTo>
                      <a:pt x="35841" y="532"/>
                    </a:lnTo>
                    <a:cubicBezTo>
                      <a:pt x="35711" y="578"/>
                      <a:pt x="35575" y="601"/>
                      <a:pt x="35440" y="601"/>
                    </a:cubicBezTo>
                    <a:cubicBezTo>
                      <a:pt x="35214" y="601"/>
                      <a:pt x="34991" y="537"/>
                      <a:pt x="34799" y="409"/>
                    </a:cubicBezTo>
                    <a:cubicBezTo>
                      <a:pt x="34534" y="491"/>
                      <a:pt x="34268" y="532"/>
                      <a:pt x="33982" y="532"/>
                    </a:cubicBezTo>
                    <a:cubicBezTo>
                      <a:pt x="34002" y="572"/>
                      <a:pt x="34023" y="593"/>
                      <a:pt x="34043" y="634"/>
                    </a:cubicBezTo>
                    <a:lnTo>
                      <a:pt x="33778" y="716"/>
                    </a:lnTo>
                    <a:cubicBezTo>
                      <a:pt x="33727" y="783"/>
                      <a:pt x="33648" y="823"/>
                      <a:pt x="33576" y="823"/>
                    </a:cubicBezTo>
                    <a:cubicBezTo>
                      <a:pt x="33561" y="823"/>
                      <a:pt x="33546" y="821"/>
                      <a:pt x="33532" y="818"/>
                    </a:cubicBezTo>
                    <a:cubicBezTo>
                      <a:pt x="33471" y="859"/>
                      <a:pt x="33410" y="879"/>
                      <a:pt x="33369" y="920"/>
                    </a:cubicBezTo>
                    <a:cubicBezTo>
                      <a:pt x="33308" y="961"/>
                      <a:pt x="33246" y="981"/>
                      <a:pt x="33205" y="981"/>
                    </a:cubicBezTo>
                    <a:cubicBezTo>
                      <a:pt x="33205" y="920"/>
                      <a:pt x="33144" y="879"/>
                      <a:pt x="33042" y="859"/>
                    </a:cubicBezTo>
                    <a:cubicBezTo>
                      <a:pt x="32960" y="899"/>
                      <a:pt x="32858" y="961"/>
                      <a:pt x="32756" y="1002"/>
                    </a:cubicBezTo>
                    <a:cubicBezTo>
                      <a:pt x="32735" y="1104"/>
                      <a:pt x="32613" y="1165"/>
                      <a:pt x="32531" y="1226"/>
                    </a:cubicBezTo>
                    <a:lnTo>
                      <a:pt x="32490" y="1206"/>
                    </a:lnTo>
                    <a:cubicBezTo>
                      <a:pt x="32449" y="1185"/>
                      <a:pt x="32429" y="1165"/>
                      <a:pt x="32388" y="1124"/>
                    </a:cubicBezTo>
                    <a:cubicBezTo>
                      <a:pt x="32041" y="1206"/>
                      <a:pt x="31673" y="1288"/>
                      <a:pt x="31325" y="1329"/>
                    </a:cubicBezTo>
                    <a:cubicBezTo>
                      <a:pt x="30855" y="1410"/>
                      <a:pt x="30467" y="1472"/>
                      <a:pt x="30079" y="1533"/>
                    </a:cubicBezTo>
                    <a:cubicBezTo>
                      <a:pt x="29974" y="1593"/>
                      <a:pt x="29870" y="1631"/>
                      <a:pt x="29757" y="1631"/>
                    </a:cubicBezTo>
                    <a:cubicBezTo>
                      <a:pt x="29716" y="1631"/>
                      <a:pt x="29673" y="1626"/>
                      <a:pt x="29629" y="1615"/>
                    </a:cubicBezTo>
                    <a:cubicBezTo>
                      <a:pt x="29609" y="1615"/>
                      <a:pt x="29568" y="1594"/>
                      <a:pt x="29548" y="1574"/>
                    </a:cubicBezTo>
                    <a:cubicBezTo>
                      <a:pt x="29421" y="1582"/>
                      <a:pt x="29294" y="1587"/>
                      <a:pt x="29167" y="1587"/>
                    </a:cubicBezTo>
                    <a:cubicBezTo>
                      <a:pt x="28987" y="1587"/>
                      <a:pt x="28808" y="1577"/>
                      <a:pt x="28628" y="1553"/>
                    </a:cubicBezTo>
                    <a:cubicBezTo>
                      <a:pt x="28567" y="1553"/>
                      <a:pt x="28506" y="1533"/>
                      <a:pt x="28444" y="1512"/>
                    </a:cubicBezTo>
                    <a:cubicBezTo>
                      <a:pt x="28424" y="1512"/>
                      <a:pt x="28403" y="1533"/>
                      <a:pt x="28383" y="1533"/>
                    </a:cubicBezTo>
                    <a:cubicBezTo>
                      <a:pt x="28138" y="1615"/>
                      <a:pt x="27913" y="1717"/>
                      <a:pt x="27688" y="1799"/>
                    </a:cubicBezTo>
                    <a:lnTo>
                      <a:pt x="27484" y="1737"/>
                    </a:lnTo>
                    <a:cubicBezTo>
                      <a:pt x="27422" y="1751"/>
                      <a:pt x="27358" y="1757"/>
                      <a:pt x="27295" y="1757"/>
                    </a:cubicBezTo>
                    <a:cubicBezTo>
                      <a:pt x="27069" y="1757"/>
                      <a:pt x="26847" y="1672"/>
                      <a:pt x="26687" y="1512"/>
                    </a:cubicBezTo>
                    <a:cubicBezTo>
                      <a:pt x="26606" y="1516"/>
                      <a:pt x="26526" y="1517"/>
                      <a:pt x="26446" y="1517"/>
                    </a:cubicBezTo>
                    <a:cubicBezTo>
                      <a:pt x="26021" y="1517"/>
                      <a:pt x="25611" y="1469"/>
                      <a:pt x="25216" y="1349"/>
                    </a:cubicBezTo>
                    <a:cubicBezTo>
                      <a:pt x="25093" y="1329"/>
                      <a:pt x="24970" y="1267"/>
                      <a:pt x="24848" y="1185"/>
                    </a:cubicBezTo>
                    <a:cubicBezTo>
                      <a:pt x="24807" y="1175"/>
                      <a:pt x="24761" y="1170"/>
                      <a:pt x="24715" y="1170"/>
                    </a:cubicBezTo>
                    <a:cubicBezTo>
                      <a:pt x="24669" y="1170"/>
                      <a:pt x="24623" y="1175"/>
                      <a:pt x="24582" y="1185"/>
                    </a:cubicBezTo>
                    <a:cubicBezTo>
                      <a:pt x="24582" y="1206"/>
                      <a:pt x="24562" y="1226"/>
                      <a:pt x="24562" y="1267"/>
                    </a:cubicBezTo>
                    <a:cubicBezTo>
                      <a:pt x="24521" y="1226"/>
                      <a:pt x="24480" y="1206"/>
                      <a:pt x="24439" y="1185"/>
                    </a:cubicBezTo>
                    <a:cubicBezTo>
                      <a:pt x="24357" y="1165"/>
                      <a:pt x="24276" y="1145"/>
                      <a:pt x="24214" y="1124"/>
                    </a:cubicBezTo>
                    <a:lnTo>
                      <a:pt x="23990" y="1165"/>
                    </a:lnTo>
                    <a:cubicBezTo>
                      <a:pt x="23939" y="1175"/>
                      <a:pt x="23887" y="1180"/>
                      <a:pt x="23836" y="1180"/>
                    </a:cubicBezTo>
                    <a:cubicBezTo>
                      <a:pt x="23785" y="1180"/>
                      <a:pt x="23734" y="1175"/>
                      <a:pt x="23683" y="1165"/>
                    </a:cubicBezTo>
                    <a:cubicBezTo>
                      <a:pt x="23499" y="1226"/>
                      <a:pt x="23315" y="1288"/>
                      <a:pt x="23131" y="1349"/>
                    </a:cubicBezTo>
                    <a:cubicBezTo>
                      <a:pt x="23172" y="1533"/>
                      <a:pt x="22886" y="1451"/>
                      <a:pt x="22764" y="1512"/>
                    </a:cubicBezTo>
                    <a:cubicBezTo>
                      <a:pt x="22707" y="1479"/>
                      <a:pt x="22651" y="1464"/>
                      <a:pt x="22595" y="1464"/>
                    </a:cubicBezTo>
                    <a:cubicBezTo>
                      <a:pt x="22549" y="1464"/>
                      <a:pt x="22503" y="1474"/>
                      <a:pt x="22457" y="1492"/>
                    </a:cubicBezTo>
                    <a:cubicBezTo>
                      <a:pt x="22355" y="1553"/>
                      <a:pt x="22253" y="1615"/>
                      <a:pt x="22212" y="1717"/>
                    </a:cubicBezTo>
                    <a:cubicBezTo>
                      <a:pt x="22153" y="1918"/>
                      <a:pt x="22128" y="2003"/>
                      <a:pt x="22022" y="2003"/>
                    </a:cubicBezTo>
                    <a:cubicBezTo>
                      <a:pt x="21945" y="2003"/>
                      <a:pt x="21826" y="1958"/>
                      <a:pt x="21619" y="1880"/>
                    </a:cubicBezTo>
                    <a:cubicBezTo>
                      <a:pt x="21603" y="1880"/>
                      <a:pt x="21574" y="1854"/>
                      <a:pt x="21552" y="1854"/>
                    </a:cubicBezTo>
                    <a:cubicBezTo>
                      <a:pt x="21547" y="1854"/>
                      <a:pt x="21542" y="1856"/>
                      <a:pt x="21538" y="1860"/>
                    </a:cubicBezTo>
                    <a:cubicBezTo>
                      <a:pt x="21538" y="1860"/>
                      <a:pt x="21415" y="1860"/>
                      <a:pt x="21415" y="1880"/>
                    </a:cubicBezTo>
                    <a:cubicBezTo>
                      <a:pt x="21415" y="1962"/>
                      <a:pt x="21333" y="2003"/>
                      <a:pt x="21211" y="2044"/>
                    </a:cubicBezTo>
                    <a:cubicBezTo>
                      <a:pt x="21211" y="2003"/>
                      <a:pt x="21231" y="1982"/>
                      <a:pt x="21251" y="1982"/>
                    </a:cubicBezTo>
                    <a:cubicBezTo>
                      <a:pt x="21272" y="1921"/>
                      <a:pt x="21313" y="1880"/>
                      <a:pt x="21231" y="1839"/>
                    </a:cubicBezTo>
                    <a:cubicBezTo>
                      <a:pt x="21181" y="1814"/>
                      <a:pt x="21130" y="1797"/>
                      <a:pt x="21084" y="1797"/>
                    </a:cubicBezTo>
                    <a:cubicBezTo>
                      <a:pt x="21056" y="1797"/>
                      <a:pt x="21030" y="1803"/>
                      <a:pt x="21006" y="1819"/>
                    </a:cubicBezTo>
                    <a:cubicBezTo>
                      <a:pt x="20863" y="1901"/>
                      <a:pt x="20720" y="1942"/>
                      <a:pt x="20557" y="1962"/>
                    </a:cubicBezTo>
                    <a:cubicBezTo>
                      <a:pt x="20516" y="2146"/>
                      <a:pt x="20311" y="2146"/>
                      <a:pt x="20107" y="2166"/>
                    </a:cubicBezTo>
                    <a:cubicBezTo>
                      <a:pt x="20005" y="2166"/>
                      <a:pt x="19923" y="2207"/>
                      <a:pt x="19882" y="2289"/>
                    </a:cubicBezTo>
                    <a:cubicBezTo>
                      <a:pt x="19821" y="2350"/>
                      <a:pt x="19719" y="2391"/>
                      <a:pt x="19637" y="2391"/>
                    </a:cubicBezTo>
                    <a:cubicBezTo>
                      <a:pt x="19453" y="2412"/>
                      <a:pt x="19290" y="2412"/>
                      <a:pt x="19106" y="2412"/>
                    </a:cubicBezTo>
                    <a:cubicBezTo>
                      <a:pt x="19088" y="2412"/>
                      <a:pt x="19077" y="2412"/>
                      <a:pt x="19070" y="2413"/>
                    </a:cubicBezTo>
                    <a:lnTo>
                      <a:pt x="19070" y="2413"/>
                    </a:lnTo>
                    <a:cubicBezTo>
                      <a:pt x="19077" y="2409"/>
                      <a:pt x="19081" y="2398"/>
                      <a:pt x="19045" y="2371"/>
                    </a:cubicBezTo>
                    <a:cubicBezTo>
                      <a:pt x="19024" y="2350"/>
                      <a:pt x="19024" y="2289"/>
                      <a:pt x="19045" y="2289"/>
                    </a:cubicBezTo>
                    <a:lnTo>
                      <a:pt x="19085" y="2268"/>
                    </a:lnTo>
                    <a:lnTo>
                      <a:pt x="19085" y="2268"/>
                    </a:lnTo>
                    <a:cubicBezTo>
                      <a:pt x="18759" y="2309"/>
                      <a:pt x="18411" y="2289"/>
                      <a:pt x="18002" y="2350"/>
                    </a:cubicBezTo>
                    <a:cubicBezTo>
                      <a:pt x="17859" y="2350"/>
                      <a:pt x="17737" y="2371"/>
                      <a:pt x="17594" y="2391"/>
                    </a:cubicBezTo>
                    <a:lnTo>
                      <a:pt x="17430" y="2432"/>
                    </a:lnTo>
                    <a:cubicBezTo>
                      <a:pt x="17349" y="2493"/>
                      <a:pt x="17267" y="2534"/>
                      <a:pt x="17185" y="2575"/>
                    </a:cubicBezTo>
                    <a:cubicBezTo>
                      <a:pt x="17154" y="2585"/>
                      <a:pt x="17129" y="2590"/>
                      <a:pt x="17106" y="2590"/>
                    </a:cubicBezTo>
                    <a:cubicBezTo>
                      <a:pt x="17083" y="2590"/>
                      <a:pt x="17062" y="2585"/>
                      <a:pt x="17042" y="2575"/>
                    </a:cubicBezTo>
                    <a:cubicBezTo>
                      <a:pt x="17042" y="2575"/>
                      <a:pt x="17001" y="2555"/>
                      <a:pt x="17001" y="2534"/>
                    </a:cubicBezTo>
                    <a:cubicBezTo>
                      <a:pt x="17001" y="2534"/>
                      <a:pt x="17001" y="2514"/>
                      <a:pt x="17001" y="2514"/>
                    </a:cubicBezTo>
                    <a:cubicBezTo>
                      <a:pt x="16797" y="2555"/>
                      <a:pt x="16572" y="2595"/>
                      <a:pt x="16368" y="2636"/>
                    </a:cubicBezTo>
                    <a:cubicBezTo>
                      <a:pt x="15959" y="2718"/>
                      <a:pt x="15550" y="2800"/>
                      <a:pt x="15162" y="2882"/>
                    </a:cubicBezTo>
                    <a:cubicBezTo>
                      <a:pt x="15111" y="2897"/>
                      <a:pt x="15060" y="2905"/>
                      <a:pt x="15010" y="2905"/>
                    </a:cubicBezTo>
                    <a:cubicBezTo>
                      <a:pt x="14862" y="2905"/>
                      <a:pt x="14728" y="2836"/>
                      <a:pt x="14651" y="2698"/>
                    </a:cubicBezTo>
                    <a:cubicBezTo>
                      <a:pt x="14549" y="2738"/>
                      <a:pt x="14447" y="2800"/>
                      <a:pt x="14345" y="2841"/>
                    </a:cubicBezTo>
                    <a:lnTo>
                      <a:pt x="14345" y="2882"/>
                    </a:lnTo>
                    <a:cubicBezTo>
                      <a:pt x="14304" y="2922"/>
                      <a:pt x="14243" y="2963"/>
                      <a:pt x="14181" y="2984"/>
                    </a:cubicBezTo>
                    <a:cubicBezTo>
                      <a:pt x="13854" y="3045"/>
                      <a:pt x="13589" y="3188"/>
                      <a:pt x="13241" y="3270"/>
                    </a:cubicBezTo>
                    <a:cubicBezTo>
                      <a:pt x="13160" y="3270"/>
                      <a:pt x="12976" y="3208"/>
                      <a:pt x="12976" y="3147"/>
                    </a:cubicBezTo>
                    <a:cubicBezTo>
                      <a:pt x="12976" y="3086"/>
                      <a:pt x="12955" y="2984"/>
                      <a:pt x="12935" y="2902"/>
                    </a:cubicBezTo>
                    <a:lnTo>
                      <a:pt x="12894" y="2902"/>
                    </a:lnTo>
                    <a:lnTo>
                      <a:pt x="12465" y="2677"/>
                    </a:lnTo>
                    <a:lnTo>
                      <a:pt x="12301" y="2698"/>
                    </a:lnTo>
                    <a:cubicBezTo>
                      <a:pt x="12092" y="2894"/>
                      <a:pt x="11824" y="2995"/>
                      <a:pt x="11555" y="2995"/>
                    </a:cubicBezTo>
                    <a:cubicBezTo>
                      <a:pt x="11376" y="2995"/>
                      <a:pt x="11197" y="2951"/>
                      <a:pt x="11034" y="2861"/>
                    </a:cubicBezTo>
                    <a:lnTo>
                      <a:pt x="10707" y="2820"/>
                    </a:lnTo>
                    <a:lnTo>
                      <a:pt x="10687" y="2820"/>
                    </a:lnTo>
                    <a:cubicBezTo>
                      <a:pt x="10544" y="2922"/>
                      <a:pt x="10381" y="2984"/>
                      <a:pt x="10217" y="3004"/>
                    </a:cubicBezTo>
                    <a:cubicBezTo>
                      <a:pt x="10156" y="3004"/>
                      <a:pt x="10115" y="2984"/>
                      <a:pt x="10074" y="2963"/>
                    </a:cubicBezTo>
                    <a:cubicBezTo>
                      <a:pt x="10054" y="2943"/>
                      <a:pt x="10033" y="2922"/>
                      <a:pt x="10033" y="2902"/>
                    </a:cubicBezTo>
                    <a:cubicBezTo>
                      <a:pt x="10054" y="2861"/>
                      <a:pt x="10054" y="2800"/>
                      <a:pt x="10094" y="2759"/>
                    </a:cubicBezTo>
                    <a:cubicBezTo>
                      <a:pt x="10115" y="2718"/>
                      <a:pt x="10135" y="2677"/>
                      <a:pt x="10115" y="2616"/>
                    </a:cubicBezTo>
                    <a:cubicBezTo>
                      <a:pt x="10094" y="2595"/>
                      <a:pt x="10074" y="2575"/>
                      <a:pt x="10054" y="2555"/>
                    </a:cubicBezTo>
                    <a:cubicBezTo>
                      <a:pt x="10033" y="2534"/>
                      <a:pt x="9972" y="2514"/>
                      <a:pt x="9951" y="2514"/>
                    </a:cubicBezTo>
                    <a:cubicBezTo>
                      <a:pt x="9891" y="2526"/>
                      <a:pt x="9845" y="2559"/>
                      <a:pt x="9796" y="2559"/>
                    </a:cubicBezTo>
                    <a:cubicBezTo>
                      <a:pt x="9762" y="2559"/>
                      <a:pt x="9728" y="2543"/>
                      <a:pt x="9686" y="2493"/>
                    </a:cubicBezTo>
                    <a:cubicBezTo>
                      <a:pt x="9645" y="2432"/>
                      <a:pt x="9563" y="2391"/>
                      <a:pt x="9502" y="2391"/>
                    </a:cubicBezTo>
                    <a:cubicBezTo>
                      <a:pt x="9486" y="2392"/>
                      <a:pt x="9472" y="2393"/>
                      <a:pt x="9458" y="2393"/>
                    </a:cubicBezTo>
                    <a:cubicBezTo>
                      <a:pt x="9229" y="2393"/>
                      <a:pt x="9168" y="2243"/>
                      <a:pt x="9052" y="2166"/>
                    </a:cubicBezTo>
                    <a:cubicBezTo>
                      <a:pt x="8991" y="2125"/>
                      <a:pt x="9032" y="2105"/>
                      <a:pt x="9114" y="2105"/>
                    </a:cubicBezTo>
                    <a:cubicBezTo>
                      <a:pt x="9139" y="2107"/>
                      <a:pt x="9162" y="2108"/>
                      <a:pt x="9184" y="2108"/>
                    </a:cubicBezTo>
                    <a:cubicBezTo>
                      <a:pt x="9375" y="2108"/>
                      <a:pt x="9441" y="2029"/>
                      <a:pt x="9441" y="1901"/>
                    </a:cubicBezTo>
                    <a:cubicBezTo>
                      <a:pt x="9441" y="1860"/>
                      <a:pt x="9441" y="1819"/>
                      <a:pt x="9441" y="1778"/>
                    </a:cubicBezTo>
                    <a:cubicBezTo>
                      <a:pt x="9236" y="1717"/>
                      <a:pt x="9011" y="1635"/>
                      <a:pt x="8807" y="1574"/>
                    </a:cubicBezTo>
                    <a:cubicBezTo>
                      <a:pt x="8776" y="1564"/>
                      <a:pt x="8751" y="1558"/>
                      <a:pt x="8725" y="1558"/>
                    </a:cubicBezTo>
                    <a:cubicBezTo>
                      <a:pt x="8700" y="1558"/>
                      <a:pt x="8674" y="1564"/>
                      <a:pt x="8644" y="1574"/>
                    </a:cubicBezTo>
                    <a:cubicBezTo>
                      <a:pt x="8378" y="1655"/>
                      <a:pt x="8112" y="1737"/>
                      <a:pt x="7847" y="1819"/>
                    </a:cubicBezTo>
                    <a:cubicBezTo>
                      <a:pt x="7867" y="1880"/>
                      <a:pt x="7888" y="1942"/>
                      <a:pt x="7908" y="2003"/>
                    </a:cubicBezTo>
                    <a:cubicBezTo>
                      <a:pt x="7969" y="2085"/>
                      <a:pt x="7969" y="2166"/>
                      <a:pt x="7847" y="2228"/>
                    </a:cubicBezTo>
                    <a:cubicBezTo>
                      <a:pt x="7785" y="2248"/>
                      <a:pt x="7724" y="2289"/>
                      <a:pt x="7663" y="2330"/>
                    </a:cubicBezTo>
                    <a:cubicBezTo>
                      <a:pt x="7612" y="2360"/>
                      <a:pt x="7550" y="2376"/>
                      <a:pt x="7489" y="2376"/>
                    </a:cubicBezTo>
                    <a:cubicBezTo>
                      <a:pt x="7428" y="2376"/>
                      <a:pt x="7367" y="2360"/>
                      <a:pt x="7315" y="2330"/>
                    </a:cubicBezTo>
                    <a:cubicBezTo>
                      <a:pt x="7254" y="2289"/>
                      <a:pt x="7213" y="2268"/>
                      <a:pt x="7172" y="2248"/>
                    </a:cubicBezTo>
                    <a:cubicBezTo>
                      <a:pt x="7086" y="2199"/>
                      <a:pt x="6992" y="2172"/>
                      <a:pt x="6899" y="2172"/>
                    </a:cubicBezTo>
                    <a:cubicBezTo>
                      <a:pt x="6839" y="2172"/>
                      <a:pt x="6779" y="2183"/>
                      <a:pt x="6723" y="2207"/>
                    </a:cubicBezTo>
                    <a:cubicBezTo>
                      <a:pt x="6580" y="2248"/>
                      <a:pt x="6478" y="2330"/>
                      <a:pt x="6355" y="2371"/>
                    </a:cubicBezTo>
                    <a:cubicBezTo>
                      <a:pt x="6263" y="2417"/>
                      <a:pt x="6171" y="2440"/>
                      <a:pt x="6079" y="2440"/>
                    </a:cubicBezTo>
                    <a:cubicBezTo>
                      <a:pt x="6049" y="2440"/>
                      <a:pt x="6018" y="2437"/>
                      <a:pt x="5987" y="2432"/>
                    </a:cubicBezTo>
                    <a:cubicBezTo>
                      <a:pt x="5883" y="2432"/>
                      <a:pt x="5768" y="2389"/>
                      <a:pt x="5674" y="2389"/>
                    </a:cubicBezTo>
                    <a:cubicBezTo>
                      <a:pt x="5639" y="2389"/>
                      <a:pt x="5606" y="2395"/>
                      <a:pt x="5579" y="2412"/>
                    </a:cubicBezTo>
                    <a:cubicBezTo>
                      <a:pt x="5435" y="2514"/>
                      <a:pt x="5313" y="2657"/>
                      <a:pt x="5395" y="2841"/>
                    </a:cubicBezTo>
                    <a:cubicBezTo>
                      <a:pt x="5395" y="2841"/>
                      <a:pt x="5415" y="2861"/>
                      <a:pt x="5415" y="2882"/>
                    </a:cubicBezTo>
                    <a:cubicBezTo>
                      <a:pt x="5456" y="3045"/>
                      <a:pt x="5313" y="3188"/>
                      <a:pt x="5088" y="3229"/>
                    </a:cubicBezTo>
                    <a:cubicBezTo>
                      <a:pt x="5027" y="3229"/>
                      <a:pt x="4986" y="3229"/>
                      <a:pt x="4925" y="3208"/>
                    </a:cubicBezTo>
                    <a:cubicBezTo>
                      <a:pt x="4884" y="3188"/>
                      <a:pt x="4843" y="3147"/>
                      <a:pt x="4782" y="3127"/>
                    </a:cubicBezTo>
                    <a:cubicBezTo>
                      <a:pt x="4700" y="3127"/>
                      <a:pt x="4618" y="3086"/>
                      <a:pt x="4557" y="3025"/>
                    </a:cubicBezTo>
                    <a:cubicBezTo>
                      <a:pt x="4312" y="3208"/>
                      <a:pt x="4026" y="3331"/>
                      <a:pt x="3719" y="3392"/>
                    </a:cubicBezTo>
                    <a:cubicBezTo>
                      <a:pt x="3648" y="3411"/>
                      <a:pt x="3575" y="3420"/>
                      <a:pt x="3502" y="3420"/>
                    </a:cubicBezTo>
                    <a:cubicBezTo>
                      <a:pt x="3257" y="3420"/>
                      <a:pt x="3008" y="3320"/>
                      <a:pt x="2820" y="3147"/>
                    </a:cubicBezTo>
                    <a:lnTo>
                      <a:pt x="2616" y="3127"/>
                    </a:lnTo>
                    <a:cubicBezTo>
                      <a:pt x="2513" y="3208"/>
                      <a:pt x="2370" y="3270"/>
                      <a:pt x="2227" y="3311"/>
                    </a:cubicBezTo>
                    <a:cubicBezTo>
                      <a:pt x="2000" y="3386"/>
                      <a:pt x="1761" y="3428"/>
                      <a:pt x="1528" y="3428"/>
                    </a:cubicBezTo>
                    <a:cubicBezTo>
                      <a:pt x="1447" y="3428"/>
                      <a:pt x="1367" y="3423"/>
                      <a:pt x="1287" y="3413"/>
                    </a:cubicBezTo>
                    <a:cubicBezTo>
                      <a:pt x="1083" y="3535"/>
                      <a:pt x="879" y="3638"/>
                      <a:pt x="654" y="3699"/>
                    </a:cubicBezTo>
                    <a:cubicBezTo>
                      <a:pt x="490" y="3719"/>
                      <a:pt x="347" y="3740"/>
                      <a:pt x="184" y="3740"/>
                    </a:cubicBezTo>
                    <a:cubicBezTo>
                      <a:pt x="123" y="3801"/>
                      <a:pt x="61" y="3862"/>
                      <a:pt x="0" y="3924"/>
                    </a:cubicBezTo>
                    <a:lnTo>
                      <a:pt x="0" y="35351"/>
                    </a:lnTo>
                    <a:lnTo>
                      <a:pt x="7438" y="35351"/>
                    </a:lnTo>
                    <a:cubicBezTo>
                      <a:pt x="7499" y="35331"/>
                      <a:pt x="7540" y="35331"/>
                      <a:pt x="7602" y="35331"/>
                    </a:cubicBezTo>
                    <a:cubicBezTo>
                      <a:pt x="7663" y="35310"/>
                      <a:pt x="7724" y="35290"/>
                      <a:pt x="7745" y="35229"/>
                    </a:cubicBezTo>
                    <a:cubicBezTo>
                      <a:pt x="7785" y="35167"/>
                      <a:pt x="7826" y="35086"/>
                      <a:pt x="7847" y="35024"/>
                    </a:cubicBezTo>
                    <a:cubicBezTo>
                      <a:pt x="7888" y="35024"/>
                      <a:pt x="7928" y="35004"/>
                      <a:pt x="7969" y="35004"/>
                    </a:cubicBezTo>
                    <a:cubicBezTo>
                      <a:pt x="8051" y="34902"/>
                      <a:pt x="8153" y="34820"/>
                      <a:pt x="8276" y="34779"/>
                    </a:cubicBezTo>
                    <a:cubicBezTo>
                      <a:pt x="8215" y="34697"/>
                      <a:pt x="8153" y="34636"/>
                      <a:pt x="8112" y="34575"/>
                    </a:cubicBezTo>
                    <a:cubicBezTo>
                      <a:pt x="8031" y="34473"/>
                      <a:pt x="8051" y="34329"/>
                      <a:pt x="8174" y="34289"/>
                    </a:cubicBezTo>
                    <a:cubicBezTo>
                      <a:pt x="8215" y="34248"/>
                      <a:pt x="8255" y="34227"/>
                      <a:pt x="8317" y="34227"/>
                    </a:cubicBezTo>
                    <a:cubicBezTo>
                      <a:pt x="8358" y="34207"/>
                      <a:pt x="8378" y="34207"/>
                      <a:pt x="8419" y="34186"/>
                    </a:cubicBezTo>
                    <a:lnTo>
                      <a:pt x="8541" y="34125"/>
                    </a:lnTo>
                    <a:lnTo>
                      <a:pt x="8582" y="34125"/>
                    </a:lnTo>
                    <a:cubicBezTo>
                      <a:pt x="8582" y="33892"/>
                      <a:pt x="8785" y="33715"/>
                      <a:pt x="9015" y="33715"/>
                    </a:cubicBezTo>
                    <a:cubicBezTo>
                      <a:pt x="9027" y="33715"/>
                      <a:pt x="9040" y="33715"/>
                      <a:pt x="9052" y="33716"/>
                    </a:cubicBezTo>
                    <a:cubicBezTo>
                      <a:pt x="9246" y="33744"/>
                      <a:pt x="9252" y="33734"/>
                      <a:pt x="9211" y="33795"/>
                    </a:cubicBezTo>
                    <a:lnTo>
                      <a:pt x="9211" y="33795"/>
                    </a:lnTo>
                    <a:cubicBezTo>
                      <a:pt x="9284" y="33710"/>
                      <a:pt x="9393" y="33655"/>
                      <a:pt x="9502" y="33655"/>
                    </a:cubicBezTo>
                    <a:lnTo>
                      <a:pt x="9522" y="33655"/>
                    </a:lnTo>
                    <a:cubicBezTo>
                      <a:pt x="9622" y="33555"/>
                      <a:pt x="9753" y="33505"/>
                      <a:pt x="9878" y="33505"/>
                    </a:cubicBezTo>
                    <a:cubicBezTo>
                      <a:pt x="9931" y="33505"/>
                      <a:pt x="9984" y="33514"/>
                      <a:pt x="10033" y="33533"/>
                    </a:cubicBezTo>
                    <a:cubicBezTo>
                      <a:pt x="10113" y="33573"/>
                      <a:pt x="10312" y="33652"/>
                      <a:pt x="10280" y="33713"/>
                    </a:cubicBezTo>
                    <a:lnTo>
                      <a:pt x="10280" y="33713"/>
                    </a:lnTo>
                    <a:cubicBezTo>
                      <a:pt x="10352" y="33593"/>
                      <a:pt x="10479" y="33533"/>
                      <a:pt x="10605" y="33533"/>
                    </a:cubicBezTo>
                    <a:cubicBezTo>
                      <a:pt x="10733" y="33533"/>
                      <a:pt x="10861" y="33594"/>
                      <a:pt x="10932" y="33716"/>
                    </a:cubicBezTo>
                    <a:cubicBezTo>
                      <a:pt x="11014" y="33778"/>
                      <a:pt x="11137" y="33839"/>
                      <a:pt x="11239" y="33859"/>
                    </a:cubicBezTo>
                    <a:cubicBezTo>
                      <a:pt x="11382" y="33880"/>
                      <a:pt x="11484" y="33982"/>
                      <a:pt x="11525" y="34125"/>
                    </a:cubicBezTo>
                    <a:cubicBezTo>
                      <a:pt x="11627" y="34146"/>
                      <a:pt x="11709" y="34207"/>
                      <a:pt x="11790" y="34268"/>
                    </a:cubicBezTo>
                    <a:cubicBezTo>
                      <a:pt x="12015" y="34186"/>
                      <a:pt x="12281" y="34146"/>
                      <a:pt x="12547" y="34146"/>
                    </a:cubicBezTo>
                    <a:cubicBezTo>
                      <a:pt x="12669" y="34146"/>
                      <a:pt x="12792" y="34186"/>
                      <a:pt x="12873" y="34248"/>
                    </a:cubicBezTo>
                    <a:cubicBezTo>
                      <a:pt x="12996" y="34248"/>
                      <a:pt x="13098" y="34207"/>
                      <a:pt x="13221" y="34146"/>
                    </a:cubicBezTo>
                    <a:lnTo>
                      <a:pt x="13323" y="34146"/>
                    </a:lnTo>
                    <a:cubicBezTo>
                      <a:pt x="13405" y="34146"/>
                      <a:pt x="13507" y="34207"/>
                      <a:pt x="13609" y="34227"/>
                    </a:cubicBezTo>
                    <a:cubicBezTo>
                      <a:pt x="13633" y="34233"/>
                      <a:pt x="13657" y="34236"/>
                      <a:pt x="13679" y="34236"/>
                    </a:cubicBezTo>
                    <a:cubicBezTo>
                      <a:pt x="13733" y="34236"/>
                      <a:pt x="13779" y="34221"/>
                      <a:pt x="13793" y="34207"/>
                    </a:cubicBezTo>
                    <a:cubicBezTo>
                      <a:pt x="13916" y="34115"/>
                      <a:pt x="14050" y="34069"/>
                      <a:pt x="14187" y="34069"/>
                    </a:cubicBezTo>
                    <a:cubicBezTo>
                      <a:pt x="14232" y="34069"/>
                      <a:pt x="14278" y="34074"/>
                      <a:pt x="14324" y="34084"/>
                    </a:cubicBezTo>
                    <a:cubicBezTo>
                      <a:pt x="14365" y="34105"/>
                      <a:pt x="14426" y="34105"/>
                      <a:pt x="14467" y="34125"/>
                    </a:cubicBezTo>
                    <a:lnTo>
                      <a:pt x="14508" y="34125"/>
                    </a:lnTo>
                    <a:cubicBezTo>
                      <a:pt x="14529" y="34125"/>
                      <a:pt x="14529" y="34105"/>
                      <a:pt x="14549" y="34105"/>
                    </a:cubicBezTo>
                    <a:cubicBezTo>
                      <a:pt x="14549" y="34084"/>
                      <a:pt x="14570" y="34064"/>
                      <a:pt x="14570" y="34043"/>
                    </a:cubicBezTo>
                    <a:cubicBezTo>
                      <a:pt x="14590" y="34003"/>
                      <a:pt x="14610" y="33962"/>
                      <a:pt x="14631" y="33941"/>
                    </a:cubicBezTo>
                    <a:cubicBezTo>
                      <a:pt x="14692" y="33859"/>
                      <a:pt x="14631" y="33737"/>
                      <a:pt x="14753" y="33696"/>
                    </a:cubicBezTo>
                    <a:cubicBezTo>
                      <a:pt x="14856" y="33655"/>
                      <a:pt x="14958" y="33614"/>
                      <a:pt x="15060" y="33594"/>
                    </a:cubicBezTo>
                    <a:lnTo>
                      <a:pt x="15060" y="33594"/>
                    </a:lnTo>
                    <a:lnTo>
                      <a:pt x="14999" y="33655"/>
                    </a:lnTo>
                    <a:cubicBezTo>
                      <a:pt x="14958" y="33676"/>
                      <a:pt x="14937" y="33716"/>
                      <a:pt x="14917" y="33737"/>
                    </a:cubicBezTo>
                    <a:cubicBezTo>
                      <a:pt x="14978" y="33778"/>
                      <a:pt x="15019" y="33819"/>
                      <a:pt x="15060" y="33880"/>
                    </a:cubicBezTo>
                    <a:cubicBezTo>
                      <a:pt x="15121" y="33849"/>
                      <a:pt x="15188" y="33834"/>
                      <a:pt x="15254" y="33834"/>
                    </a:cubicBezTo>
                    <a:cubicBezTo>
                      <a:pt x="15320" y="33834"/>
                      <a:pt x="15387" y="33849"/>
                      <a:pt x="15448" y="33880"/>
                    </a:cubicBezTo>
                    <a:cubicBezTo>
                      <a:pt x="15489" y="33859"/>
                      <a:pt x="15530" y="33839"/>
                      <a:pt x="15571" y="33819"/>
                    </a:cubicBezTo>
                    <a:lnTo>
                      <a:pt x="15775" y="33737"/>
                    </a:lnTo>
                    <a:cubicBezTo>
                      <a:pt x="15905" y="33691"/>
                      <a:pt x="16041" y="33668"/>
                      <a:pt x="16177" y="33668"/>
                    </a:cubicBezTo>
                    <a:cubicBezTo>
                      <a:pt x="16402" y="33668"/>
                      <a:pt x="16626" y="33732"/>
                      <a:pt x="16817" y="33859"/>
                    </a:cubicBezTo>
                    <a:cubicBezTo>
                      <a:pt x="17083" y="33778"/>
                      <a:pt x="17349" y="33737"/>
                      <a:pt x="17635" y="33737"/>
                    </a:cubicBezTo>
                    <a:lnTo>
                      <a:pt x="17573" y="33635"/>
                    </a:lnTo>
                    <a:lnTo>
                      <a:pt x="17839" y="33553"/>
                    </a:lnTo>
                    <a:cubicBezTo>
                      <a:pt x="17890" y="33485"/>
                      <a:pt x="17969" y="33446"/>
                      <a:pt x="18052" y="33446"/>
                    </a:cubicBezTo>
                    <a:cubicBezTo>
                      <a:pt x="18070" y="33446"/>
                      <a:pt x="18087" y="33447"/>
                      <a:pt x="18105" y="33451"/>
                    </a:cubicBezTo>
                    <a:cubicBezTo>
                      <a:pt x="18166" y="33410"/>
                      <a:pt x="18207" y="33389"/>
                      <a:pt x="18268" y="33349"/>
                    </a:cubicBezTo>
                    <a:cubicBezTo>
                      <a:pt x="18309" y="33308"/>
                      <a:pt x="18370" y="33287"/>
                      <a:pt x="18432" y="33287"/>
                    </a:cubicBezTo>
                    <a:cubicBezTo>
                      <a:pt x="18432" y="33349"/>
                      <a:pt x="18472" y="33389"/>
                      <a:pt x="18575" y="33410"/>
                    </a:cubicBezTo>
                    <a:cubicBezTo>
                      <a:pt x="18677" y="33369"/>
                      <a:pt x="18779" y="33308"/>
                      <a:pt x="18881" y="33267"/>
                    </a:cubicBezTo>
                    <a:cubicBezTo>
                      <a:pt x="18902" y="33165"/>
                      <a:pt x="19024" y="33124"/>
                      <a:pt x="19106" y="33042"/>
                    </a:cubicBezTo>
                    <a:cubicBezTo>
                      <a:pt x="19126" y="33042"/>
                      <a:pt x="19126" y="33042"/>
                      <a:pt x="19147" y="33063"/>
                    </a:cubicBezTo>
                    <a:cubicBezTo>
                      <a:pt x="19167" y="33083"/>
                      <a:pt x="19208" y="33124"/>
                      <a:pt x="19228" y="33144"/>
                    </a:cubicBezTo>
                    <a:cubicBezTo>
                      <a:pt x="19596" y="33063"/>
                      <a:pt x="19944" y="32981"/>
                      <a:pt x="20311" y="32940"/>
                    </a:cubicBezTo>
                    <a:cubicBezTo>
                      <a:pt x="20761" y="32858"/>
                      <a:pt x="21170" y="32797"/>
                      <a:pt x="21558" y="32756"/>
                    </a:cubicBezTo>
                    <a:cubicBezTo>
                      <a:pt x="21653" y="32677"/>
                      <a:pt x="21773" y="32647"/>
                      <a:pt x="21888" y="32647"/>
                    </a:cubicBezTo>
                    <a:cubicBezTo>
                      <a:pt x="21922" y="32647"/>
                      <a:pt x="21955" y="32649"/>
                      <a:pt x="21987" y="32654"/>
                    </a:cubicBezTo>
                    <a:cubicBezTo>
                      <a:pt x="22028" y="32654"/>
                      <a:pt x="22048" y="32674"/>
                      <a:pt x="22069" y="32695"/>
                    </a:cubicBezTo>
                    <a:cubicBezTo>
                      <a:pt x="22165" y="32689"/>
                      <a:pt x="22259" y="32686"/>
                      <a:pt x="22351" y="32686"/>
                    </a:cubicBezTo>
                    <a:cubicBezTo>
                      <a:pt x="22575" y="32686"/>
                      <a:pt x="22792" y="32701"/>
                      <a:pt x="23009" y="32715"/>
                    </a:cubicBezTo>
                    <a:cubicBezTo>
                      <a:pt x="23070" y="32715"/>
                      <a:pt x="23131" y="32736"/>
                      <a:pt x="23193" y="32756"/>
                    </a:cubicBezTo>
                    <a:cubicBezTo>
                      <a:pt x="23213" y="32756"/>
                      <a:pt x="23234" y="32736"/>
                      <a:pt x="23254" y="32736"/>
                    </a:cubicBezTo>
                    <a:cubicBezTo>
                      <a:pt x="23479" y="32654"/>
                      <a:pt x="23704" y="32552"/>
                      <a:pt x="23949" y="32470"/>
                    </a:cubicBezTo>
                    <a:lnTo>
                      <a:pt x="24133" y="32531"/>
                    </a:lnTo>
                    <a:cubicBezTo>
                      <a:pt x="24199" y="32518"/>
                      <a:pt x="24265" y="32511"/>
                      <a:pt x="24329" y="32511"/>
                    </a:cubicBezTo>
                    <a:cubicBezTo>
                      <a:pt x="24561" y="32511"/>
                      <a:pt x="24774" y="32596"/>
                      <a:pt x="24950" y="32756"/>
                    </a:cubicBezTo>
                    <a:cubicBezTo>
                      <a:pt x="25028" y="32753"/>
                      <a:pt x="25105" y="32751"/>
                      <a:pt x="25183" y="32751"/>
                    </a:cubicBezTo>
                    <a:cubicBezTo>
                      <a:pt x="25595" y="32751"/>
                      <a:pt x="26005" y="32799"/>
                      <a:pt x="26401" y="32920"/>
                    </a:cubicBezTo>
                    <a:cubicBezTo>
                      <a:pt x="26544" y="32940"/>
                      <a:pt x="26666" y="33001"/>
                      <a:pt x="26769" y="33083"/>
                    </a:cubicBezTo>
                    <a:cubicBezTo>
                      <a:pt x="26820" y="33093"/>
                      <a:pt x="26866" y="33098"/>
                      <a:pt x="26912" y="33098"/>
                    </a:cubicBezTo>
                    <a:cubicBezTo>
                      <a:pt x="26958" y="33098"/>
                      <a:pt x="27004" y="33093"/>
                      <a:pt x="27055" y="33083"/>
                    </a:cubicBezTo>
                    <a:cubicBezTo>
                      <a:pt x="27055" y="33063"/>
                      <a:pt x="27055" y="33042"/>
                      <a:pt x="27075" y="33022"/>
                    </a:cubicBezTo>
                    <a:cubicBezTo>
                      <a:pt x="27116" y="33042"/>
                      <a:pt x="27157" y="33063"/>
                      <a:pt x="27198" y="33083"/>
                    </a:cubicBezTo>
                    <a:cubicBezTo>
                      <a:pt x="27280" y="33103"/>
                      <a:pt x="27341" y="33124"/>
                      <a:pt x="27423" y="33144"/>
                    </a:cubicBezTo>
                    <a:cubicBezTo>
                      <a:pt x="27484" y="33124"/>
                      <a:pt x="27566" y="33103"/>
                      <a:pt x="27647" y="33103"/>
                    </a:cubicBezTo>
                    <a:cubicBezTo>
                      <a:pt x="27678" y="33134"/>
                      <a:pt x="27724" y="33149"/>
                      <a:pt x="27770" y="33149"/>
                    </a:cubicBezTo>
                    <a:cubicBezTo>
                      <a:pt x="27816" y="33149"/>
                      <a:pt x="27862" y="33134"/>
                      <a:pt x="27893" y="33103"/>
                    </a:cubicBezTo>
                    <a:lnTo>
                      <a:pt x="27954" y="33103"/>
                    </a:lnTo>
                    <a:cubicBezTo>
                      <a:pt x="28138" y="33042"/>
                      <a:pt x="28322" y="32981"/>
                      <a:pt x="28506" y="32940"/>
                    </a:cubicBezTo>
                    <a:cubicBezTo>
                      <a:pt x="28465" y="32736"/>
                      <a:pt x="28751" y="32817"/>
                      <a:pt x="28873" y="32776"/>
                    </a:cubicBezTo>
                    <a:cubicBezTo>
                      <a:pt x="28924" y="32797"/>
                      <a:pt x="28976" y="32807"/>
                      <a:pt x="29027" y="32807"/>
                    </a:cubicBezTo>
                    <a:cubicBezTo>
                      <a:pt x="29078" y="32807"/>
                      <a:pt x="29129" y="32797"/>
                      <a:pt x="29180" y="32776"/>
                    </a:cubicBezTo>
                    <a:cubicBezTo>
                      <a:pt x="29282" y="32715"/>
                      <a:pt x="29405" y="32674"/>
                      <a:pt x="29425" y="32552"/>
                    </a:cubicBezTo>
                    <a:cubicBezTo>
                      <a:pt x="29484" y="32351"/>
                      <a:pt x="29509" y="32266"/>
                      <a:pt x="29615" y="32266"/>
                    </a:cubicBezTo>
                    <a:cubicBezTo>
                      <a:pt x="29692" y="32266"/>
                      <a:pt x="29811" y="32311"/>
                      <a:pt x="30018" y="32388"/>
                    </a:cubicBezTo>
                    <a:cubicBezTo>
                      <a:pt x="30038" y="32388"/>
                      <a:pt x="30079" y="32429"/>
                      <a:pt x="30099" y="32429"/>
                    </a:cubicBezTo>
                    <a:cubicBezTo>
                      <a:pt x="30099" y="32429"/>
                      <a:pt x="30222" y="32409"/>
                      <a:pt x="30222" y="32388"/>
                    </a:cubicBezTo>
                    <a:cubicBezTo>
                      <a:pt x="30222" y="32306"/>
                      <a:pt x="30304" y="32266"/>
                      <a:pt x="30426" y="32245"/>
                    </a:cubicBezTo>
                    <a:lnTo>
                      <a:pt x="30426" y="32245"/>
                    </a:lnTo>
                    <a:cubicBezTo>
                      <a:pt x="30406" y="32266"/>
                      <a:pt x="30406" y="32286"/>
                      <a:pt x="30385" y="32306"/>
                    </a:cubicBezTo>
                    <a:cubicBezTo>
                      <a:pt x="30365" y="32347"/>
                      <a:pt x="30324" y="32388"/>
                      <a:pt x="30406" y="32429"/>
                    </a:cubicBezTo>
                    <a:cubicBezTo>
                      <a:pt x="30458" y="32455"/>
                      <a:pt x="30509" y="32481"/>
                      <a:pt x="30556" y="32481"/>
                    </a:cubicBezTo>
                    <a:cubicBezTo>
                      <a:pt x="30583" y="32481"/>
                      <a:pt x="30608" y="32472"/>
                      <a:pt x="30631" y="32450"/>
                    </a:cubicBezTo>
                    <a:cubicBezTo>
                      <a:pt x="30774" y="32368"/>
                      <a:pt x="30917" y="32327"/>
                      <a:pt x="31080" y="32306"/>
                    </a:cubicBezTo>
                    <a:cubicBezTo>
                      <a:pt x="31121" y="32143"/>
                      <a:pt x="31325" y="32123"/>
                      <a:pt x="31530" y="32102"/>
                    </a:cubicBezTo>
                    <a:cubicBezTo>
                      <a:pt x="31632" y="32102"/>
                      <a:pt x="31714" y="32061"/>
                      <a:pt x="31755" y="31980"/>
                    </a:cubicBezTo>
                    <a:cubicBezTo>
                      <a:pt x="31816" y="31918"/>
                      <a:pt x="31918" y="31877"/>
                      <a:pt x="32000" y="31877"/>
                    </a:cubicBezTo>
                    <a:cubicBezTo>
                      <a:pt x="32184" y="31877"/>
                      <a:pt x="32347" y="31857"/>
                      <a:pt x="32531" y="31857"/>
                    </a:cubicBezTo>
                    <a:cubicBezTo>
                      <a:pt x="32549" y="31857"/>
                      <a:pt x="32560" y="31856"/>
                      <a:pt x="32567" y="31856"/>
                    </a:cubicBezTo>
                    <a:lnTo>
                      <a:pt x="32567" y="31856"/>
                    </a:lnTo>
                    <a:cubicBezTo>
                      <a:pt x="32560" y="31860"/>
                      <a:pt x="32556" y="31871"/>
                      <a:pt x="32592" y="31898"/>
                    </a:cubicBezTo>
                    <a:cubicBezTo>
                      <a:pt x="32611" y="31917"/>
                      <a:pt x="32613" y="31970"/>
                      <a:pt x="32597" y="31995"/>
                    </a:cubicBezTo>
                    <a:lnTo>
                      <a:pt x="32597" y="31995"/>
                    </a:lnTo>
                    <a:cubicBezTo>
                      <a:pt x="32911" y="31959"/>
                      <a:pt x="33245" y="31957"/>
                      <a:pt x="33635" y="31918"/>
                    </a:cubicBezTo>
                    <a:cubicBezTo>
                      <a:pt x="33778" y="31898"/>
                      <a:pt x="33921" y="31877"/>
                      <a:pt x="34043" y="31857"/>
                    </a:cubicBezTo>
                    <a:lnTo>
                      <a:pt x="34207" y="31816"/>
                    </a:lnTo>
                    <a:cubicBezTo>
                      <a:pt x="34288" y="31755"/>
                      <a:pt x="34370" y="31714"/>
                      <a:pt x="34452" y="31673"/>
                    </a:cubicBezTo>
                    <a:lnTo>
                      <a:pt x="34595" y="31673"/>
                    </a:lnTo>
                    <a:cubicBezTo>
                      <a:pt x="34615" y="31693"/>
                      <a:pt x="34636" y="31693"/>
                      <a:pt x="34636" y="31714"/>
                    </a:cubicBezTo>
                    <a:lnTo>
                      <a:pt x="34636" y="31734"/>
                    </a:lnTo>
                    <a:cubicBezTo>
                      <a:pt x="34840" y="31693"/>
                      <a:pt x="35065" y="31673"/>
                      <a:pt x="35269" y="31632"/>
                    </a:cubicBezTo>
                    <a:cubicBezTo>
                      <a:pt x="35678" y="31550"/>
                      <a:pt x="36087" y="31448"/>
                      <a:pt x="36475" y="31367"/>
                    </a:cubicBezTo>
                    <a:cubicBezTo>
                      <a:pt x="36521" y="31353"/>
                      <a:pt x="36567" y="31346"/>
                      <a:pt x="36612" y="31346"/>
                    </a:cubicBezTo>
                    <a:cubicBezTo>
                      <a:pt x="36766" y="31346"/>
                      <a:pt x="36907" y="31424"/>
                      <a:pt x="36986" y="31550"/>
                    </a:cubicBezTo>
                    <a:cubicBezTo>
                      <a:pt x="37088" y="31510"/>
                      <a:pt x="37190" y="31469"/>
                      <a:pt x="37292" y="31428"/>
                    </a:cubicBezTo>
                    <a:lnTo>
                      <a:pt x="37292" y="31367"/>
                    </a:lnTo>
                    <a:cubicBezTo>
                      <a:pt x="37333" y="31326"/>
                      <a:pt x="37394" y="31305"/>
                      <a:pt x="37456" y="31285"/>
                    </a:cubicBezTo>
                    <a:cubicBezTo>
                      <a:pt x="37783" y="31203"/>
                      <a:pt x="38069" y="31060"/>
                      <a:pt x="38396" y="30999"/>
                    </a:cubicBezTo>
                    <a:cubicBezTo>
                      <a:pt x="38407" y="30996"/>
                      <a:pt x="38419" y="30995"/>
                      <a:pt x="38433" y="30995"/>
                    </a:cubicBezTo>
                    <a:cubicBezTo>
                      <a:pt x="38523" y="30995"/>
                      <a:pt x="38661" y="31048"/>
                      <a:pt x="38661" y="31101"/>
                    </a:cubicBezTo>
                    <a:cubicBezTo>
                      <a:pt x="38661" y="31162"/>
                      <a:pt x="38682" y="31285"/>
                      <a:pt x="38702" y="31367"/>
                    </a:cubicBezTo>
                    <a:lnTo>
                      <a:pt x="38743" y="31367"/>
                    </a:lnTo>
                    <a:lnTo>
                      <a:pt x="39172" y="31571"/>
                    </a:lnTo>
                    <a:lnTo>
                      <a:pt x="39336" y="31550"/>
                    </a:lnTo>
                    <a:cubicBezTo>
                      <a:pt x="39542" y="31368"/>
                      <a:pt x="39807" y="31272"/>
                      <a:pt x="40074" y="31272"/>
                    </a:cubicBezTo>
                    <a:cubicBezTo>
                      <a:pt x="40255" y="31272"/>
                      <a:pt x="40437" y="31316"/>
                      <a:pt x="40603" y="31407"/>
                    </a:cubicBezTo>
                    <a:lnTo>
                      <a:pt x="40909" y="31446"/>
                    </a:lnTo>
                    <a:lnTo>
                      <a:pt x="40909" y="31446"/>
                    </a:lnTo>
                    <a:lnTo>
                      <a:pt x="40909" y="82"/>
                    </a:lnTo>
                    <a:lnTo>
                      <a:pt x="40848" y="102"/>
                    </a:lnTo>
                    <a:cubicBezTo>
                      <a:pt x="40807" y="102"/>
                      <a:pt x="40766" y="101"/>
                      <a:pt x="40726" y="101"/>
                    </a:cubicBezTo>
                    <a:cubicBezTo>
                      <a:pt x="40626" y="101"/>
                      <a:pt x="40532" y="111"/>
                      <a:pt x="40459" y="184"/>
                    </a:cubicBezTo>
                    <a:cubicBezTo>
                      <a:pt x="40448" y="208"/>
                      <a:pt x="40400" y="218"/>
                      <a:pt x="40351" y="218"/>
                    </a:cubicBezTo>
                    <a:cubicBezTo>
                      <a:pt x="40316" y="218"/>
                      <a:pt x="40281" y="213"/>
                      <a:pt x="40255" y="205"/>
                    </a:cubicBezTo>
                    <a:cubicBezTo>
                      <a:pt x="40092" y="184"/>
                      <a:pt x="39949" y="102"/>
                      <a:pt x="39846" y="0"/>
                    </a:cubicBezTo>
                    <a:close/>
                  </a:path>
                </a:pathLst>
              </a:custGeom>
              <a:solidFill>
                <a:schemeClr val="bg1"/>
              </a:solidFill>
              <a:ln>
                <a:noFill/>
              </a:ln>
              <a:effectLst>
                <a:outerShdw blurRad="214313" dist="95250" dir="426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508;p37"/>
              <p:cNvSpPr/>
              <p:nvPr/>
            </p:nvSpPr>
            <p:spPr>
              <a:xfrm>
                <a:off x="231375" y="3838401"/>
                <a:ext cx="1023275" cy="856725"/>
              </a:xfrm>
              <a:custGeom>
                <a:avLst/>
                <a:gdLst/>
                <a:ahLst/>
                <a:cxnLst/>
                <a:rect l="l" t="t" r="r" b="b"/>
                <a:pathLst>
                  <a:path w="40931" h="34269" extrusionOk="0">
                    <a:moveTo>
                      <a:pt x="32597" y="30176"/>
                    </a:moveTo>
                    <a:cubicBezTo>
                      <a:pt x="32582" y="30178"/>
                      <a:pt x="32567" y="30179"/>
                      <a:pt x="32552" y="30181"/>
                    </a:cubicBezTo>
                    <a:lnTo>
                      <a:pt x="32593" y="30181"/>
                    </a:lnTo>
                    <a:cubicBezTo>
                      <a:pt x="32594" y="30180"/>
                      <a:pt x="32596" y="30178"/>
                      <a:pt x="32597" y="30176"/>
                    </a:cubicBezTo>
                    <a:close/>
                    <a:moveTo>
                      <a:pt x="39867" y="0"/>
                    </a:moveTo>
                    <a:cubicBezTo>
                      <a:pt x="39622" y="82"/>
                      <a:pt x="39357" y="123"/>
                      <a:pt x="39091" y="123"/>
                    </a:cubicBezTo>
                    <a:cubicBezTo>
                      <a:pt x="39070" y="126"/>
                      <a:pt x="39049" y="128"/>
                      <a:pt x="39028" y="128"/>
                    </a:cubicBezTo>
                    <a:cubicBezTo>
                      <a:pt x="38927" y="128"/>
                      <a:pt x="38832" y="88"/>
                      <a:pt x="38764" y="21"/>
                    </a:cubicBezTo>
                    <a:cubicBezTo>
                      <a:pt x="38641" y="21"/>
                      <a:pt x="38519" y="62"/>
                      <a:pt x="38417" y="123"/>
                    </a:cubicBezTo>
                    <a:lnTo>
                      <a:pt x="38314" y="123"/>
                    </a:lnTo>
                    <a:cubicBezTo>
                      <a:pt x="38233" y="123"/>
                      <a:pt x="38131" y="62"/>
                      <a:pt x="38028" y="41"/>
                    </a:cubicBezTo>
                    <a:cubicBezTo>
                      <a:pt x="38010" y="35"/>
                      <a:pt x="37992" y="33"/>
                      <a:pt x="37975" y="33"/>
                    </a:cubicBezTo>
                    <a:cubicBezTo>
                      <a:pt x="37931" y="33"/>
                      <a:pt x="37888" y="47"/>
                      <a:pt x="37844" y="62"/>
                    </a:cubicBezTo>
                    <a:cubicBezTo>
                      <a:pt x="37722" y="154"/>
                      <a:pt x="37588" y="200"/>
                      <a:pt x="37451" y="200"/>
                    </a:cubicBezTo>
                    <a:cubicBezTo>
                      <a:pt x="37405" y="200"/>
                      <a:pt x="37359" y="194"/>
                      <a:pt x="37313" y="184"/>
                    </a:cubicBezTo>
                    <a:cubicBezTo>
                      <a:pt x="37272" y="184"/>
                      <a:pt x="37231" y="164"/>
                      <a:pt x="37170" y="143"/>
                    </a:cubicBezTo>
                    <a:cubicBezTo>
                      <a:pt x="37159" y="141"/>
                      <a:pt x="37149" y="140"/>
                      <a:pt x="37141" y="140"/>
                    </a:cubicBezTo>
                    <a:cubicBezTo>
                      <a:pt x="37072" y="140"/>
                      <a:pt x="37086" y="207"/>
                      <a:pt x="37068" y="225"/>
                    </a:cubicBezTo>
                    <a:cubicBezTo>
                      <a:pt x="37048" y="266"/>
                      <a:pt x="37027" y="307"/>
                      <a:pt x="37007" y="327"/>
                    </a:cubicBezTo>
                    <a:cubicBezTo>
                      <a:pt x="36945" y="409"/>
                      <a:pt x="37007" y="532"/>
                      <a:pt x="36884" y="572"/>
                    </a:cubicBezTo>
                    <a:cubicBezTo>
                      <a:pt x="36782" y="613"/>
                      <a:pt x="36680" y="654"/>
                      <a:pt x="36578" y="675"/>
                    </a:cubicBezTo>
                    <a:lnTo>
                      <a:pt x="36639" y="613"/>
                    </a:lnTo>
                    <a:cubicBezTo>
                      <a:pt x="36680" y="593"/>
                      <a:pt x="36680" y="572"/>
                      <a:pt x="36721" y="532"/>
                    </a:cubicBezTo>
                    <a:cubicBezTo>
                      <a:pt x="36680" y="491"/>
                      <a:pt x="36639" y="450"/>
                      <a:pt x="36598" y="409"/>
                    </a:cubicBezTo>
                    <a:cubicBezTo>
                      <a:pt x="36497" y="434"/>
                      <a:pt x="36388" y="452"/>
                      <a:pt x="36281" y="452"/>
                    </a:cubicBezTo>
                    <a:cubicBezTo>
                      <a:pt x="36215" y="452"/>
                      <a:pt x="36150" y="445"/>
                      <a:pt x="36087" y="429"/>
                    </a:cubicBezTo>
                    <a:lnTo>
                      <a:pt x="36067" y="429"/>
                    </a:lnTo>
                    <a:lnTo>
                      <a:pt x="35862" y="511"/>
                    </a:lnTo>
                    <a:cubicBezTo>
                      <a:pt x="35724" y="568"/>
                      <a:pt x="35580" y="596"/>
                      <a:pt x="35436" y="596"/>
                    </a:cubicBezTo>
                    <a:cubicBezTo>
                      <a:pt x="35219" y="596"/>
                      <a:pt x="35005" y="532"/>
                      <a:pt x="34820" y="409"/>
                    </a:cubicBezTo>
                    <a:cubicBezTo>
                      <a:pt x="34555" y="470"/>
                      <a:pt x="34289" y="511"/>
                      <a:pt x="34003" y="532"/>
                    </a:cubicBezTo>
                    <a:cubicBezTo>
                      <a:pt x="34023" y="552"/>
                      <a:pt x="34044" y="593"/>
                      <a:pt x="34064" y="613"/>
                    </a:cubicBezTo>
                    <a:lnTo>
                      <a:pt x="33778" y="716"/>
                    </a:lnTo>
                    <a:cubicBezTo>
                      <a:pt x="33717" y="777"/>
                      <a:pt x="33635" y="818"/>
                      <a:pt x="33553" y="818"/>
                    </a:cubicBezTo>
                    <a:cubicBezTo>
                      <a:pt x="33492" y="838"/>
                      <a:pt x="33431" y="879"/>
                      <a:pt x="33390" y="920"/>
                    </a:cubicBezTo>
                    <a:cubicBezTo>
                      <a:pt x="33329" y="961"/>
                      <a:pt x="33267" y="981"/>
                      <a:pt x="33206" y="981"/>
                    </a:cubicBezTo>
                    <a:cubicBezTo>
                      <a:pt x="33206" y="920"/>
                      <a:pt x="33165" y="879"/>
                      <a:pt x="33063" y="838"/>
                    </a:cubicBezTo>
                    <a:cubicBezTo>
                      <a:pt x="32961" y="899"/>
                      <a:pt x="32879" y="961"/>
                      <a:pt x="32777" y="1002"/>
                    </a:cubicBezTo>
                    <a:cubicBezTo>
                      <a:pt x="32736" y="1083"/>
                      <a:pt x="32634" y="1145"/>
                      <a:pt x="32552" y="1226"/>
                    </a:cubicBezTo>
                    <a:lnTo>
                      <a:pt x="32511" y="1206"/>
                    </a:lnTo>
                    <a:cubicBezTo>
                      <a:pt x="32470" y="1185"/>
                      <a:pt x="32450" y="1145"/>
                      <a:pt x="32409" y="1124"/>
                    </a:cubicBezTo>
                    <a:cubicBezTo>
                      <a:pt x="32062" y="1206"/>
                      <a:pt x="31694" y="1267"/>
                      <a:pt x="31326" y="1329"/>
                    </a:cubicBezTo>
                    <a:cubicBezTo>
                      <a:pt x="30876" y="1390"/>
                      <a:pt x="30488" y="1472"/>
                      <a:pt x="30100" y="1512"/>
                    </a:cubicBezTo>
                    <a:cubicBezTo>
                      <a:pt x="29989" y="1592"/>
                      <a:pt x="29866" y="1622"/>
                      <a:pt x="29750" y="1622"/>
                    </a:cubicBezTo>
                    <a:cubicBezTo>
                      <a:pt x="29716" y="1622"/>
                      <a:pt x="29683" y="1619"/>
                      <a:pt x="29650" y="1615"/>
                    </a:cubicBezTo>
                    <a:cubicBezTo>
                      <a:pt x="29630" y="1594"/>
                      <a:pt x="29589" y="1594"/>
                      <a:pt x="29569" y="1574"/>
                    </a:cubicBezTo>
                    <a:cubicBezTo>
                      <a:pt x="29262" y="1574"/>
                      <a:pt x="28956" y="1574"/>
                      <a:pt x="28649" y="1553"/>
                    </a:cubicBezTo>
                    <a:cubicBezTo>
                      <a:pt x="28567" y="1533"/>
                      <a:pt x="28527" y="1533"/>
                      <a:pt x="28465" y="1492"/>
                    </a:cubicBezTo>
                    <a:cubicBezTo>
                      <a:pt x="28445" y="1512"/>
                      <a:pt x="28424" y="1512"/>
                      <a:pt x="28404" y="1533"/>
                    </a:cubicBezTo>
                    <a:cubicBezTo>
                      <a:pt x="28159" y="1615"/>
                      <a:pt x="27934" y="1696"/>
                      <a:pt x="27709" y="1778"/>
                    </a:cubicBezTo>
                    <a:lnTo>
                      <a:pt x="27505" y="1737"/>
                    </a:lnTo>
                    <a:cubicBezTo>
                      <a:pt x="27443" y="1751"/>
                      <a:pt x="27379" y="1757"/>
                      <a:pt x="27316" y="1757"/>
                    </a:cubicBezTo>
                    <a:cubicBezTo>
                      <a:pt x="27089" y="1757"/>
                      <a:pt x="26863" y="1672"/>
                      <a:pt x="26687" y="1512"/>
                    </a:cubicBezTo>
                    <a:cubicBezTo>
                      <a:pt x="26625" y="1515"/>
                      <a:pt x="26563" y="1516"/>
                      <a:pt x="26501" y="1516"/>
                    </a:cubicBezTo>
                    <a:cubicBezTo>
                      <a:pt x="26073" y="1516"/>
                      <a:pt x="25647" y="1456"/>
                      <a:pt x="25237" y="1349"/>
                    </a:cubicBezTo>
                    <a:cubicBezTo>
                      <a:pt x="25094" y="1329"/>
                      <a:pt x="24971" y="1267"/>
                      <a:pt x="24869" y="1185"/>
                    </a:cubicBezTo>
                    <a:cubicBezTo>
                      <a:pt x="24828" y="1175"/>
                      <a:pt x="24782" y="1170"/>
                      <a:pt x="24736" y="1170"/>
                    </a:cubicBezTo>
                    <a:cubicBezTo>
                      <a:pt x="24690" y="1170"/>
                      <a:pt x="24644" y="1175"/>
                      <a:pt x="24603" y="1185"/>
                    </a:cubicBezTo>
                    <a:cubicBezTo>
                      <a:pt x="24603" y="1206"/>
                      <a:pt x="24603" y="1226"/>
                      <a:pt x="24583" y="1247"/>
                    </a:cubicBezTo>
                    <a:cubicBezTo>
                      <a:pt x="24542" y="1226"/>
                      <a:pt x="24501" y="1206"/>
                      <a:pt x="24460" y="1185"/>
                    </a:cubicBezTo>
                    <a:cubicBezTo>
                      <a:pt x="24378" y="1165"/>
                      <a:pt x="24297" y="1145"/>
                      <a:pt x="24215" y="1124"/>
                    </a:cubicBezTo>
                    <a:lnTo>
                      <a:pt x="24011" y="1165"/>
                    </a:lnTo>
                    <a:lnTo>
                      <a:pt x="23704" y="1165"/>
                    </a:lnTo>
                    <a:cubicBezTo>
                      <a:pt x="23500" y="1206"/>
                      <a:pt x="23336" y="1267"/>
                      <a:pt x="23152" y="1329"/>
                    </a:cubicBezTo>
                    <a:cubicBezTo>
                      <a:pt x="23193" y="1533"/>
                      <a:pt x="22907" y="1431"/>
                      <a:pt x="22785" y="1492"/>
                    </a:cubicBezTo>
                    <a:cubicBezTo>
                      <a:pt x="22734" y="1472"/>
                      <a:pt x="22682" y="1461"/>
                      <a:pt x="22631" y="1461"/>
                    </a:cubicBezTo>
                    <a:cubicBezTo>
                      <a:pt x="22580" y="1461"/>
                      <a:pt x="22529" y="1472"/>
                      <a:pt x="22478" y="1492"/>
                    </a:cubicBezTo>
                    <a:cubicBezTo>
                      <a:pt x="22376" y="1553"/>
                      <a:pt x="22253" y="1615"/>
                      <a:pt x="22233" y="1717"/>
                    </a:cubicBezTo>
                    <a:cubicBezTo>
                      <a:pt x="22174" y="1918"/>
                      <a:pt x="22142" y="2003"/>
                      <a:pt x="22035" y="2003"/>
                    </a:cubicBezTo>
                    <a:cubicBezTo>
                      <a:pt x="21956" y="2003"/>
                      <a:pt x="21838" y="1958"/>
                      <a:pt x="21640" y="1880"/>
                    </a:cubicBezTo>
                    <a:cubicBezTo>
                      <a:pt x="21599" y="1880"/>
                      <a:pt x="21579" y="1860"/>
                      <a:pt x="21559" y="1860"/>
                    </a:cubicBezTo>
                    <a:cubicBezTo>
                      <a:pt x="21538" y="1860"/>
                      <a:pt x="21436" y="1860"/>
                      <a:pt x="21436" y="1880"/>
                    </a:cubicBezTo>
                    <a:cubicBezTo>
                      <a:pt x="21436" y="1982"/>
                      <a:pt x="21334" y="2003"/>
                      <a:pt x="21232" y="2044"/>
                    </a:cubicBezTo>
                    <a:cubicBezTo>
                      <a:pt x="21232" y="2023"/>
                      <a:pt x="21252" y="2003"/>
                      <a:pt x="21252" y="1982"/>
                    </a:cubicBezTo>
                    <a:cubicBezTo>
                      <a:pt x="21293" y="1921"/>
                      <a:pt x="21334" y="1880"/>
                      <a:pt x="21252" y="1839"/>
                    </a:cubicBezTo>
                    <a:cubicBezTo>
                      <a:pt x="21189" y="1814"/>
                      <a:pt x="21141" y="1797"/>
                      <a:pt x="21100" y="1797"/>
                    </a:cubicBezTo>
                    <a:cubicBezTo>
                      <a:pt x="21074" y="1797"/>
                      <a:pt x="21051" y="1803"/>
                      <a:pt x="21027" y="1819"/>
                    </a:cubicBezTo>
                    <a:cubicBezTo>
                      <a:pt x="20884" y="1901"/>
                      <a:pt x="20721" y="1942"/>
                      <a:pt x="20557" y="1982"/>
                    </a:cubicBezTo>
                    <a:cubicBezTo>
                      <a:pt x="20537" y="2146"/>
                      <a:pt x="20332" y="2166"/>
                      <a:pt x="20128" y="2166"/>
                    </a:cubicBezTo>
                    <a:cubicBezTo>
                      <a:pt x="20026" y="2166"/>
                      <a:pt x="19944" y="2207"/>
                      <a:pt x="19883" y="2289"/>
                    </a:cubicBezTo>
                    <a:cubicBezTo>
                      <a:pt x="19822" y="2350"/>
                      <a:pt x="19740" y="2391"/>
                      <a:pt x="19658" y="2391"/>
                    </a:cubicBezTo>
                    <a:cubicBezTo>
                      <a:pt x="19474" y="2412"/>
                      <a:pt x="19290" y="2412"/>
                      <a:pt x="19127" y="2412"/>
                    </a:cubicBezTo>
                    <a:cubicBezTo>
                      <a:pt x="19106" y="2412"/>
                      <a:pt x="19093" y="2412"/>
                      <a:pt x="19085" y="2413"/>
                    </a:cubicBezTo>
                    <a:lnTo>
                      <a:pt x="19085" y="2413"/>
                    </a:lnTo>
                    <a:cubicBezTo>
                      <a:pt x="19094" y="2409"/>
                      <a:pt x="19102" y="2398"/>
                      <a:pt x="19066" y="2371"/>
                    </a:cubicBezTo>
                    <a:cubicBezTo>
                      <a:pt x="19045" y="2350"/>
                      <a:pt x="19045" y="2289"/>
                      <a:pt x="19066" y="2289"/>
                    </a:cubicBezTo>
                    <a:lnTo>
                      <a:pt x="19106" y="2268"/>
                    </a:lnTo>
                    <a:lnTo>
                      <a:pt x="19106" y="2268"/>
                    </a:lnTo>
                    <a:cubicBezTo>
                      <a:pt x="18780" y="2309"/>
                      <a:pt x="18432" y="2289"/>
                      <a:pt x="18003" y="2350"/>
                    </a:cubicBezTo>
                    <a:cubicBezTo>
                      <a:pt x="17880" y="2350"/>
                      <a:pt x="17758" y="2371"/>
                      <a:pt x="17615" y="2412"/>
                    </a:cubicBezTo>
                    <a:lnTo>
                      <a:pt x="17431" y="2452"/>
                    </a:lnTo>
                    <a:cubicBezTo>
                      <a:pt x="17370" y="2493"/>
                      <a:pt x="17288" y="2555"/>
                      <a:pt x="17206" y="2595"/>
                    </a:cubicBezTo>
                    <a:lnTo>
                      <a:pt x="17043" y="2595"/>
                    </a:lnTo>
                    <a:cubicBezTo>
                      <a:pt x="17043" y="2595"/>
                      <a:pt x="17022" y="2555"/>
                      <a:pt x="17022" y="2534"/>
                    </a:cubicBezTo>
                    <a:cubicBezTo>
                      <a:pt x="17022" y="2534"/>
                      <a:pt x="17022" y="2534"/>
                      <a:pt x="17022" y="2514"/>
                    </a:cubicBezTo>
                    <a:cubicBezTo>
                      <a:pt x="16818" y="2555"/>
                      <a:pt x="16593" y="2595"/>
                      <a:pt x="16389" y="2636"/>
                    </a:cubicBezTo>
                    <a:cubicBezTo>
                      <a:pt x="15980" y="2718"/>
                      <a:pt x="15571" y="2800"/>
                      <a:pt x="15183" y="2882"/>
                    </a:cubicBezTo>
                    <a:cubicBezTo>
                      <a:pt x="15128" y="2903"/>
                      <a:pt x="15074" y="2914"/>
                      <a:pt x="15021" y="2914"/>
                    </a:cubicBezTo>
                    <a:cubicBezTo>
                      <a:pt x="14877" y="2914"/>
                      <a:pt x="14747" y="2838"/>
                      <a:pt x="14672" y="2718"/>
                    </a:cubicBezTo>
                    <a:cubicBezTo>
                      <a:pt x="14570" y="2759"/>
                      <a:pt x="14468" y="2800"/>
                      <a:pt x="14366" y="2841"/>
                    </a:cubicBezTo>
                    <a:lnTo>
                      <a:pt x="14366" y="2902"/>
                    </a:lnTo>
                    <a:cubicBezTo>
                      <a:pt x="14325" y="2922"/>
                      <a:pt x="14264" y="2963"/>
                      <a:pt x="14202" y="2984"/>
                    </a:cubicBezTo>
                    <a:cubicBezTo>
                      <a:pt x="13875" y="3045"/>
                      <a:pt x="13589" y="3188"/>
                      <a:pt x="13262" y="3270"/>
                    </a:cubicBezTo>
                    <a:cubicBezTo>
                      <a:pt x="13253" y="3272"/>
                      <a:pt x="13243" y="3273"/>
                      <a:pt x="13233" y="3273"/>
                    </a:cubicBezTo>
                    <a:cubicBezTo>
                      <a:pt x="13143" y="3273"/>
                      <a:pt x="12997" y="3204"/>
                      <a:pt x="12997" y="3168"/>
                    </a:cubicBezTo>
                    <a:cubicBezTo>
                      <a:pt x="12997" y="3106"/>
                      <a:pt x="12976" y="2984"/>
                      <a:pt x="12935" y="2902"/>
                    </a:cubicBezTo>
                    <a:lnTo>
                      <a:pt x="12915" y="2902"/>
                    </a:lnTo>
                    <a:lnTo>
                      <a:pt x="12465" y="2677"/>
                    </a:lnTo>
                    <a:lnTo>
                      <a:pt x="12322" y="2698"/>
                    </a:lnTo>
                    <a:cubicBezTo>
                      <a:pt x="12113" y="2894"/>
                      <a:pt x="11845" y="2995"/>
                      <a:pt x="11576" y="2995"/>
                    </a:cubicBezTo>
                    <a:cubicBezTo>
                      <a:pt x="11397" y="2995"/>
                      <a:pt x="11218" y="2951"/>
                      <a:pt x="11055" y="2861"/>
                    </a:cubicBezTo>
                    <a:lnTo>
                      <a:pt x="10728" y="2820"/>
                    </a:lnTo>
                    <a:lnTo>
                      <a:pt x="10708" y="2820"/>
                    </a:lnTo>
                    <a:cubicBezTo>
                      <a:pt x="10565" y="2922"/>
                      <a:pt x="10402" y="2984"/>
                      <a:pt x="10218" y="3004"/>
                    </a:cubicBezTo>
                    <a:cubicBezTo>
                      <a:pt x="10197" y="3004"/>
                      <a:pt x="10136" y="2984"/>
                      <a:pt x="10095" y="2963"/>
                    </a:cubicBezTo>
                    <a:cubicBezTo>
                      <a:pt x="10075" y="2943"/>
                      <a:pt x="10054" y="2922"/>
                      <a:pt x="10054" y="2902"/>
                    </a:cubicBezTo>
                    <a:cubicBezTo>
                      <a:pt x="10075" y="2861"/>
                      <a:pt x="10075" y="2820"/>
                      <a:pt x="10095" y="2759"/>
                    </a:cubicBezTo>
                    <a:cubicBezTo>
                      <a:pt x="10115" y="2718"/>
                      <a:pt x="10156" y="2677"/>
                      <a:pt x="10136" y="2636"/>
                    </a:cubicBezTo>
                    <a:cubicBezTo>
                      <a:pt x="10115" y="2616"/>
                      <a:pt x="10095" y="2575"/>
                      <a:pt x="10075" y="2555"/>
                    </a:cubicBezTo>
                    <a:cubicBezTo>
                      <a:pt x="10046" y="2540"/>
                      <a:pt x="10017" y="2526"/>
                      <a:pt x="9988" y="2526"/>
                    </a:cubicBezTo>
                    <a:cubicBezTo>
                      <a:pt x="9976" y="2526"/>
                      <a:pt x="9964" y="2528"/>
                      <a:pt x="9952" y="2534"/>
                    </a:cubicBezTo>
                    <a:cubicBezTo>
                      <a:pt x="9908" y="2545"/>
                      <a:pt x="9871" y="2568"/>
                      <a:pt x="9829" y="2568"/>
                    </a:cubicBezTo>
                    <a:cubicBezTo>
                      <a:pt x="9793" y="2568"/>
                      <a:pt x="9754" y="2550"/>
                      <a:pt x="9707" y="2493"/>
                    </a:cubicBezTo>
                    <a:cubicBezTo>
                      <a:pt x="9666" y="2432"/>
                      <a:pt x="9584" y="2391"/>
                      <a:pt x="9502" y="2391"/>
                    </a:cubicBezTo>
                    <a:cubicBezTo>
                      <a:pt x="9486" y="2392"/>
                      <a:pt x="9471" y="2393"/>
                      <a:pt x="9457" y="2393"/>
                    </a:cubicBezTo>
                    <a:cubicBezTo>
                      <a:pt x="9249" y="2393"/>
                      <a:pt x="9188" y="2262"/>
                      <a:pt x="9073" y="2166"/>
                    </a:cubicBezTo>
                    <a:cubicBezTo>
                      <a:pt x="9012" y="2146"/>
                      <a:pt x="9053" y="2105"/>
                      <a:pt x="9135" y="2105"/>
                    </a:cubicBezTo>
                    <a:cubicBezTo>
                      <a:pt x="9172" y="2111"/>
                      <a:pt x="9204" y="2114"/>
                      <a:pt x="9234" y="2114"/>
                    </a:cubicBezTo>
                    <a:cubicBezTo>
                      <a:pt x="9397" y="2114"/>
                      <a:pt x="9441" y="2022"/>
                      <a:pt x="9441" y="1901"/>
                    </a:cubicBezTo>
                    <a:cubicBezTo>
                      <a:pt x="9441" y="1860"/>
                      <a:pt x="9441" y="1819"/>
                      <a:pt x="9441" y="1799"/>
                    </a:cubicBezTo>
                    <a:cubicBezTo>
                      <a:pt x="9237" y="1717"/>
                      <a:pt x="9032" y="1655"/>
                      <a:pt x="8828" y="1574"/>
                    </a:cubicBezTo>
                    <a:lnTo>
                      <a:pt x="8665" y="1574"/>
                    </a:lnTo>
                    <a:cubicBezTo>
                      <a:pt x="8399" y="1655"/>
                      <a:pt x="8133" y="1758"/>
                      <a:pt x="7868" y="1839"/>
                    </a:cubicBezTo>
                    <a:cubicBezTo>
                      <a:pt x="7888" y="1901"/>
                      <a:pt x="7909" y="1942"/>
                      <a:pt x="7929" y="2003"/>
                    </a:cubicBezTo>
                    <a:cubicBezTo>
                      <a:pt x="7990" y="2105"/>
                      <a:pt x="7990" y="2187"/>
                      <a:pt x="7847" y="2228"/>
                    </a:cubicBezTo>
                    <a:cubicBezTo>
                      <a:pt x="7806" y="2268"/>
                      <a:pt x="7745" y="2289"/>
                      <a:pt x="7684" y="2330"/>
                    </a:cubicBezTo>
                    <a:cubicBezTo>
                      <a:pt x="7633" y="2371"/>
                      <a:pt x="7571" y="2391"/>
                      <a:pt x="7508" y="2391"/>
                    </a:cubicBezTo>
                    <a:cubicBezTo>
                      <a:pt x="7444" y="2391"/>
                      <a:pt x="7377" y="2371"/>
                      <a:pt x="7316" y="2330"/>
                    </a:cubicBezTo>
                    <a:cubicBezTo>
                      <a:pt x="7275" y="2309"/>
                      <a:pt x="7234" y="2268"/>
                      <a:pt x="7193" y="2248"/>
                    </a:cubicBezTo>
                    <a:cubicBezTo>
                      <a:pt x="7107" y="2199"/>
                      <a:pt x="7013" y="2172"/>
                      <a:pt x="6916" y="2172"/>
                    </a:cubicBezTo>
                    <a:cubicBezTo>
                      <a:pt x="6852" y="2172"/>
                      <a:pt x="6788" y="2183"/>
                      <a:pt x="6723" y="2207"/>
                    </a:cubicBezTo>
                    <a:cubicBezTo>
                      <a:pt x="6601" y="2268"/>
                      <a:pt x="6499" y="2330"/>
                      <a:pt x="6376" y="2391"/>
                    </a:cubicBezTo>
                    <a:cubicBezTo>
                      <a:pt x="6253" y="2432"/>
                      <a:pt x="6131" y="2452"/>
                      <a:pt x="6008" y="2452"/>
                    </a:cubicBezTo>
                    <a:cubicBezTo>
                      <a:pt x="5898" y="2452"/>
                      <a:pt x="5764" y="2392"/>
                      <a:pt x="5671" y="2392"/>
                    </a:cubicBezTo>
                    <a:cubicBezTo>
                      <a:pt x="5643" y="2392"/>
                      <a:pt x="5618" y="2397"/>
                      <a:pt x="5600" y="2412"/>
                    </a:cubicBezTo>
                    <a:cubicBezTo>
                      <a:pt x="5456" y="2534"/>
                      <a:pt x="5334" y="2657"/>
                      <a:pt x="5416" y="2841"/>
                    </a:cubicBezTo>
                    <a:cubicBezTo>
                      <a:pt x="5416" y="2861"/>
                      <a:pt x="5416" y="2882"/>
                      <a:pt x="5436" y="2902"/>
                    </a:cubicBezTo>
                    <a:cubicBezTo>
                      <a:pt x="5456" y="3065"/>
                      <a:pt x="5334" y="3188"/>
                      <a:pt x="5089" y="3249"/>
                    </a:cubicBezTo>
                    <a:cubicBezTo>
                      <a:pt x="5048" y="3249"/>
                      <a:pt x="4987" y="3229"/>
                      <a:pt x="4946" y="3208"/>
                    </a:cubicBezTo>
                    <a:cubicBezTo>
                      <a:pt x="4884" y="3208"/>
                      <a:pt x="4843" y="3147"/>
                      <a:pt x="4803" y="3147"/>
                    </a:cubicBezTo>
                    <a:cubicBezTo>
                      <a:pt x="4721" y="3127"/>
                      <a:pt x="4639" y="3086"/>
                      <a:pt x="4578" y="3025"/>
                    </a:cubicBezTo>
                    <a:cubicBezTo>
                      <a:pt x="4333" y="3208"/>
                      <a:pt x="4047" y="3351"/>
                      <a:pt x="3740" y="3392"/>
                    </a:cubicBezTo>
                    <a:cubicBezTo>
                      <a:pt x="3658" y="3413"/>
                      <a:pt x="3577" y="3423"/>
                      <a:pt x="3496" y="3423"/>
                    </a:cubicBezTo>
                    <a:cubicBezTo>
                      <a:pt x="3255" y="3423"/>
                      <a:pt x="3025" y="3331"/>
                      <a:pt x="2841" y="3147"/>
                    </a:cubicBezTo>
                    <a:lnTo>
                      <a:pt x="2637" y="3127"/>
                    </a:lnTo>
                    <a:cubicBezTo>
                      <a:pt x="2514" y="3208"/>
                      <a:pt x="2391" y="3290"/>
                      <a:pt x="2248" y="3331"/>
                    </a:cubicBezTo>
                    <a:cubicBezTo>
                      <a:pt x="2039" y="3401"/>
                      <a:pt x="1820" y="3433"/>
                      <a:pt x="1598" y="3433"/>
                    </a:cubicBezTo>
                    <a:cubicBezTo>
                      <a:pt x="1495" y="3433"/>
                      <a:pt x="1391" y="3426"/>
                      <a:pt x="1288" y="3413"/>
                    </a:cubicBezTo>
                    <a:cubicBezTo>
                      <a:pt x="1104" y="3556"/>
                      <a:pt x="879" y="3658"/>
                      <a:pt x="654" y="3699"/>
                    </a:cubicBezTo>
                    <a:cubicBezTo>
                      <a:pt x="550" y="3729"/>
                      <a:pt x="434" y="3748"/>
                      <a:pt x="324" y="3748"/>
                    </a:cubicBezTo>
                    <a:cubicBezTo>
                      <a:pt x="283" y="3748"/>
                      <a:pt x="243" y="3745"/>
                      <a:pt x="205" y="3740"/>
                    </a:cubicBezTo>
                    <a:cubicBezTo>
                      <a:pt x="144" y="3821"/>
                      <a:pt x="82" y="3883"/>
                      <a:pt x="1" y="3924"/>
                    </a:cubicBezTo>
                    <a:lnTo>
                      <a:pt x="1" y="34268"/>
                    </a:lnTo>
                    <a:lnTo>
                      <a:pt x="6540" y="34268"/>
                    </a:lnTo>
                    <a:cubicBezTo>
                      <a:pt x="6601" y="34105"/>
                      <a:pt x="6744" y="34003"/>
                      <a:pt x="6907" y="33962"/>
                    </a:cubicBezTo>
                    <a:cubicBezTo>
                      <a:pt x="7030" y="33819"/>
                      <a:pt x="7193" y="33696"/>
                      <a:pt x="7357" y="33594"/>
                    </a:cubicBezTo>
                    <a:cubicBezTo>
                      <a:pt x="7357" y="33573"/>
                      <a:pt x="7377" y="33533"/>
                      <a:pt x="7398" y="33512"/>
                    </a:cubicBezTo>
                    <a:cubicBezTo>
                      <a:pt x="7479" y="33492"/>
                      <a:pt x="7541" y="33492"/>
                      <a:pt x="7623" y="33471"/>
                    </a:cubicBezTo>
                    <a:cubicBezTo>
                      <a:pt x="7684" y="33471"/>
                      <a:pt x="7745" y="33430"/>
                      <a:pt x="7766" y="33369"/>
                    </a:cubicBezTo>
                    <a:cubicBezTo>
                      <a:pt x="7806" y="33308"/>
                      <a:pt x="7847" y="33246"/>
                      <a:pt x="7868" y="33185"/>
                    </a:cubicBezTo>
                    <a:cubicBezTo>
                      <a:pt x="7909" y="33165"/>
                      <a:pt x="7949" y="33165"/>
                      <a:pt x="7990" y="33144"/>
                    </a:cubicBezTo>
                    <a:cubicBezTo>
                      <a:pt x="8072" y="33042"/>
                      <a:pt x="8174" y="32981"/>
                      <a:pt x="8297" y="32920"/>
                    </a:cubicBezTo>
                    <a:cubicBezTo>
                      <a:pt x="8236" y="32858"/>
                      <a:pt x="8174" y="32797"/>
                      <a:pt x="8133" y="32715"/>
                    </a:cubicBezTo>
                    <a:cubicBezTo>
                      <a:pt x="8052" y="32633"/>
                      <a:pt x="8072" y="32490"/>
                      <a:pt x="8195" y="32429"/>
                    </a:cubicBezTo>
                    <a:cubicBezTo>
                      <a:pt x="8236" y="32409"/>
                      <a:pt x="8276" y="32388"/>
                      <a:pt x="8338" y="32368"/>
                    </a:cubicBezTo>
                    <a:cubicBezTo>
                      <a:pt x="8379" y="32368"/>
                      <a:pt x="8399" y="32347"/>
                      <a:pt x="8440" y="32327"/>
                    </a:cubicBezTo>
                    <a:lnTo>
                      <a:pt x="8562" y="32286"/>
                    </a:lnTo>
                    <a:lnTo>
                      <a:pt x="8706" y="32286"/>
                    </a:lnTo>
                    <a:cubicBezTo>
                      <a:pt x="8787" y="32296"/>
                      <a:pt x="8864" y="32301"/>
                      <a:pt x="8938" y="32301"/>
                    </a:cubicBezTo>
                    <a:cubicBezTo>
                      <a:pt x="9012" y="32301"/>
                      <a:pt x="9084" y="32296"/>
                      <a:pt x="9155" y="32286"/>
                    </a:cubicBezTo>
                    <a:cubicBezTo>
                      <a:pt x="9155" y="32245"/>
                      <a:pt x="9155" y="32204"/>
                      <a:pt x="9175" y="32184"/>
                    </a:cubicBezTo>
                    <a:cubicBezTo>
                      <a:pt x="9257" y="32082"/>
                      <a:pt x="9462" y="32163"/>
                      <a:pt x="9564" y="32082"/>
                    </a:cubicBezTo>
                    <a:lnTo>
                      <a:pt x="9645" y="32184"/>
                    </a:lnTo>
                    <a:cubicBezTo>
                      <a:pt x="9666" y="32102"/>
                      <a:pt x="9707" y="32041"/>
                      <a:pt x="9748" y="31980"/>
                    </a:cubicBezTo>
                    <a:cubicBezTo>
                      <a:pt x="9829" y="31877"/>
                      <a:pt x="9911" y="31796"/>
                      <a:pt x="10034" y="31755"/>
                    </a:cubicBezTo>
                    <a:cubicBezTo>
                      <a:pt x="10094" y="31736"/>
                      <a:pt x="10156" y="31727"/>
                      <a:pt x="10217" y="31727"/>
                    </a:cubicBezTo>
                    <a:cubicBezTo>
                      <a:pt x="10422" y="31727"/>
                      <a:pt x="10618" y="31831"/>
                      <a:pt x="10728" y="32020"/>
                    </a:cubicBezTo>
                    <a:cubicBezTo>
                      <a:pt x="10749" y="32061"/>
                      <a:pt x="10769" y="32102"/>
                      <a:pt x="10769" y="32143"/>
                    </a:cubicBezTo>
                    <a:lnTo>
                      <a:pt x="10810" y="32143"/>
                    </a:lnTo>
                    <a:cubicBezTo>
                      <a:pt x="10854" y="32138"/>
                      <a:pt x="10898" y="32136"/>
                      <a:pt x="10943" y="32136"/>
                    </a:cubicBezTo>
                    <a:cubicBezTo>
                      <a:pt x="11089" y="32136"/>
                      <a:pt x="11242" y="32162"/>
                      <a:pt x="11382" y="32225"/>
                    </a:cubicBezTo>
                    <a:cubicBezTo>
                      <a:pt x="11525" y="32286"/>
                      <a:pt x="11689" y="32347"/>
                      <a:pt x="11852" y="32429"/>
                    </a:cubicBezTo>
                    <a:cubicBezTo>
                      <a:pt x="12077" y="32368"/>
                      <a:pt x="12302" y="32327"/>
                      <a:pt x="12547" y="32327"/>
                    </a:cubicBezTo>
                    <a:cubicBezTo>
                      <a:pt x="12670" y="32327"/>
                      <a:pt x="12792" y="32368"/>
                      <a:pt x="12874" y="32429"/>
                    </a:cubicBezTo>
                    <a:cubicBezTo>
                      <a:pt x="12997" y="32429"/>
                      <a:pt x="13099" y="32388"/>
                      <a:pt x="13221" y="32327"/>
                    </a:cubicBezTo>
                    <a:lnTo>
                      <a:pt x="13324" y="32327"/>
                    </a:lnTo>
                    <a:cubicBezTo>
                      <a:pt x="13405" y="32327"/>
                      <a:pt x="13508" y="32388"/>
                      <a:pt x="13610" y="32409"/>
                    </a:cubicBezTo>
                    <a:cubicBezTo>
                      <a:pt x="13634" y="32415"/>
                      <a:pt x="13658" y="32417"/>
                      <a:pt x="13680" y="32417"/>
                    </a:cubicBezTo>
                    <a:cubicBezTo>
                      <a:pt x="13734" y="32417"/>
                      <a:pt x="13779" y="32403"/>
                      <a:pt x="13794" y="32388"/>
                    </a:cubicBezTo>
                    <a:cubicBezTo>
                      <a:pt x="13916" y="32296"/>
                      <a:pt x="14050" y="32250"/>
                      <a:pt x="14187" y="32250"/>
                    </a:cubicBezTo>
                    <a:cubicBezTo>
                      <a:pt x="14233" y="32250"/>
                      <a:pt x="14279" y="32255"/>
                      <a:pt x="14325" y="32266"/>
                    </a:cubicBezTo>
                    <a:lnTo>
                      <a:pt x="14427" y="32306"/>
                    </a:lnTo>
                    <a:cubicBezTo>
                      <a:pt x="14468" y="32245"/>
                      <a:pt x="14529" y="32204"/>
                      <a:pt x="14591" y="32184"/>
                    </a:cubicBezTo>
                    <a:cubicBezTo>
                      <a:pt x="14591" y="32163"/>
                      <a:pt x="14611" y="32143"/>
                      <a:pt x="14631" y="32123"/>
                    </a:cubicBezTo>
                    <a:cubicBezTo>
                      <a:pt x="14693" y="32041"/>
                      <a:pt x="14631" y="31918"/>
                      <a:pt x="14754" y="31877"/>
                    </a:cubicBezTo>
                    <a:cubicBezTo>
                      <a:pt x="14856" y="31837"/>
                      <a:pt x="14958" y="31796"/>
                      <a:pt x="15061" y="31775"/>
                    </a:cubicBezTo>
                    <a:lnTo>
                      <a:pt x="15061" y="31775"/>
                    </a:lnTo>
                    <a:lnTo>
                      <a:pt x="14999" y="31837"/>
                    </a:lnTo>
                    <a:cubicBezTo>
                      <a:pt x="15061" y="31816"/>
                      <a:pt x="15142" y="31796"/>
                      <a:pt x="15204" y="31796"/>
                    </a:cubicBezTo>
                    <a:cubicBezTo>
                      <a:pt x="15408" y="31796"/>
                      <a:pt x="15490" y="31898"/>
                      <a:pt x="15633" y="31980"/>
                    </a:cubicBezTo>
                    <a:lnTo>
                      <a:pt x="15776" y="31918"/>
                    </a:lnTo>
                    <a:cubicBezTo>
                      <a:pt x="15906" y="31872"/>
                      <a:pt x="16042" y="31849"/>
                      <a:pt x="16177" y="31849"/>
                    </a:cubicBezTo>
                    <a:cubicBezTo>
                      <a:pt x="16403" y="31849"/>
                      <a:pt x="16626" y="31913"/>
                      <a:pt x="16818" y="32041"/>
                    </a:cubicBezTo>
                    <a:cubicBezTo>
                      <a:pt x="17083" y="31959"/>
                      <a:pt x="17349" y="31918"/>
                      <a:pt x="17635" y="31918"/>
                    </a:cubicBezTo>
                    <a:lnTo>
                      <a:pt x="17574" y="31816"/>
                    </a:lnTo>
                    <a:lnTo>
                      <a:pt x="17840" y="31734"/>
                    </a:lnTo>
                    <a:cubicBezTo>
                      <a:pt x="17890" y="31667"/>
                      <a:pt x="17969" y="31627"/>
                      <a:pt x="18053" y="31627"/>
                    </a:cubicBezTo>
                    <a:cubicBezTo>
                      <a:pt x="18070" y="31627"/>
                      <a:pt x="18088" y="31629"/>
                      <a:pt x="18105" y="31632"/>
                    </a:cubicBezTo>
                    <a:cubicBezTo>
                      <a:pt x="18166" y="31591"/>
                      <a:pt x="18207" y="31571"/>
                      <a:pt x="18269" y="31530"/>
                    </a:cubicBezTo>
                    <a:cubicBezTo>
                      <a:pt x="18310" y="31489"/>
                      <a:pt x="18371" y="31469"/>
                      <a:pt x="18432" y="31469"/>
                    </a:cubicBezTo>
                    <a:cubicBezTo>
                      <a:pt x="18432" y="31530"/>
                      <a:pt x="18473" y="31571"/>
                      <a:pt x="18575" y="31591"/>
                    </a:cubicBezTo>
                    <a:cubicBezTo>
                      <a:pt x="18677" y="31550"/>
                      <a:pt x="18780" y="31489"/>
                      <a:pt x="18882" y="31448"/>
                    </a:cubicBezTo>
                    <a:cubicBezTo>
                      <a:pt x="18902" y="31346"/>
                      <a:pt x="19025" y="31305"/>
                      <a:pt x="19106" y="31223"/>
                    </a:cubicBezTo>
                    <a:cubicBezTo>
                      <a:pt x="19127" y="31223"/>
                      <a:pt x="19127" y="31244"/>
                      <a:pt x="19147" y="31244"/>
                    </a:cubicBezTo>
                    <a:cubicBezTo>
                      <a:pt x="19168" y="31264"/>
                      <a:pt x="19209" y="31305"/>
                      <a:pt x="19229" y="31326"/>
                    </a:cubicBezTo>
                    <a:cubicBezTo>
                      <a:pt x="19597" y="31244"/>
                      <a:pt x="19944" y="31162"/>
                      <a:pt x="20312" y="31121"/>
                    </a:cubicBezTo>
                    <a:cubicBezTo>
                      <a:pt x="20762" y="31040"/>
                      <a:pt x="21170" y="30978"/>
                      <a:pt x="21559" y="30937"/>
                    </a:cubicBezTo>
                    <a:cubicBezTo>
                      <a:pt x="21654" y="30858"/>
                      <a:pt x="21773" y="30828"/>
                      <a:pt x="21889" y="30828"/>
                    </a:cubicBezTo>
                    <a:cubicBezTo>
                      <a:pt x="21922" y="30828"/>
                      <a:pt x="21956" y="30831"/>
                      <a:pt x="21988" y="30835"/>
                    </a:cubicBezTo>
                    <a:cubicBezTo>
                      <a:pt x="22029" y="30856"/>
                      <a:pt x="22049" y="30856"/>
                      <a:pt x="22069" y="30876"/>
                    </a:cubicBezTo>
                    <a:cubicBezTo>
                      <a:pt x="22165" y="30870"/>
                      <a:pt x="22259" y="30868"/>
                      <a:pt x="22352" y="30868"/>
                    </a:cubicBezTo>
                    <a:cubicBezTo>
                      <a:pt x="22576" y="30868"/>
                      <a:pt x="22793" y="30882"/>
                      <a:pt x="23009" y="30897"/>
                    </a:cubicBezTo>
                    <a:cubicBezTo>
                      <a:pt x="23071" y="30897"/>
                      <a:pt x="23132" y="30917"/>
                      <a:pt x="23193" y="30958"/>
                    </a:cubicBezTo>
                    <a:cubicBezTo>
                      <a:pt x="23214" y="30937"/>
                      <a:pt x="23234" y="30917"/>
                      <a:pt x="23255" y="30917"/>
                    </a:cubicBezTo>
                    <a:cubicBezTo>
                      <a:pt x="23479" y="30835"/>
                      <a:pt x="23704" y="30733"/>
                      <a:pt x="23949" y="30651"/>
                    </a:cubicBezTo>
                    <a:lnTo>
                      <a:pt x="24133" y="30713"/>
                    </a:lnTo>
                    <a:cubicBezTo>
                      <a:pt x="24200" y="30699"/>
                      <a:pt x="24266" y="30693"/>
                      <a:pt x="24330" y="30693"/>
                    </a:cubicBezTo>
                    <a:cubicBezTo>
                      <a:pt x="24561" y="30693"/>
                      <a:pt x="24775" y="30778"/>
                      <a:pt x="24951" y="30937"/>
                    </a:cubicBezTo>
                    <a:cubicBezTo>
                      <a:pt x="25028" y="30934"/>
                      <a:pt x="25106" y="30932"/>
                      <a:pt x="25183" y="30932"/>
                    </a:cubicBezTo>
                    <a:cubicBezTo>
                      <a:pt x="25596" y="30932"/>
                      <a:pt x="26006" y="30980"/>
                      <a:pt x="26401" y="31101"/>
                    </a:cubicBezTo>
                    <a:cubicBezTo>
                      <a:pt x="26544" y="31121"/>
                      <a:pt x="26667" y="31183"/>
                      <a:pt x="26769" y="31264"/>
                    </a:cubicBezTo>
                    <a:cubicBezTo>
                      <a:pt x="26820" y="31275"/>
                      <a:pt x="26866" y="31280"/>
                      <a:pt x="26912" y="31280"/>
                    </a:cubicBezTo>
                    <a:cubicBezTo>
                      <a:pt x="26958" y="31280"/>
                      <a:pt x="27004" y="31275"/>
                      <a:pt x="27055" y="31264"/>
                    </a:cubicBezTo>
                    <a:cubicBezTo>
                      <a:pt x="27055" y="31244"/>
                      <a:pt x="27055" y="31223"/>
                      <a:pt x="27076" y="31203"/>
                    </a:cubicBezTo>
                    <a:cubicBezTo>
                      <a:pt x="27117" y="31223"/>
                      <a:pt x="27157" y="31244"/>
                      <a:pt x="27198" y="31264"/>
                    </a:cubicBezTo>
                    <a:cubicBezTo>
                      <a:pt x="27280" y="31285"/>
                      <a:pt x="27341" y="31305"/>
                      <a:pt x="27423" y="31326"/>
                    </a:cubicBezTo>
                    <a:cubicBezTo>
                      <a:pt x="27484" y="31305"/>
                      <a:pt x="27566" y="31285"/>
                      <a:pt x="27648" y="31285"/>
                    </a:cubicBezTo>
                    <a:cubicBezTo>
                      <a:pt x="27679" y="31315"/>
                      <a:pt x="27725" y="31331"/>
                      <a:pt x="27770" y="31331"/>
                    </a:cubicBezTo>
                    <a:cubicBezTo>
                      <a:pt x="27816" y="31331"/>
                      <a:pt x="27862" y="31315"/>
                      <a:pt x="27893" y="31285"/>
                    </a:cubicBezTo>
                    <a:lnTo>
                      <a:pt x="27954" y="31285"/>
                    </a:lnTo>
                    <a:cubicBezTo>
                      <a:pt x="28138" y="31244"/>
                      <a:pt x="28322" y="31183"/>
                      <a:pt x="28506" y="31121"/>
                    </a:cubicBezTo>
                    <a:cubicBezTo>
                      <a:pt x="28465" y="30917"/>
                      <a:pt x="28751" y="30999"/>
                      <a:pt x="28874" y="30958"/>
                    </a:cubicBezTo>
                    <a:cubicBezTo>
                      <a:pt x="28925" y="30978"/>
                      <a:pt x="28976" y="30989"/>
                      <a:pt x="29027" y="30989"/>
                    </a:cubicBezTo>
                    <a:cubicBezTo>
                      <a:pt x="29078" y="30989"/>
                      <a:pt x="29129" y="30978"/>
                      <a:pt x="29180" y="30958"/>
                    </a:cubicBezTo>
                    <a:cubicBezTo>
                      <a:pt x="29283" y="30897"/>
                      <a:pt x="29405" y="30856"/>
                      <a:pt x="29426" y="30733"/>
                    </a:cubicBezTo>
                    <a:cubicBezTo>
                      <a:pt x="29485" y="30532"/>
                      <a:pt x="29510" y="30447"/>
                      <a:pt x="29615" y="30447"/>
                    </a:cubicBezTo>
                    <a:cubicBezTo>
                      <a:pt x="29692" y="30447"/>
                      <a:pt x="29812" y="30492"/>
                      <a:pt x="30018" y="30570"/>
                    </a:cubicBezTo>
                    <a:cubicBezTo>
                      <a:pt x="30039" y="30570"/>
                      <a:pt x="30080" y="30610"/>
                      <a:pt x="30100" y="30610"/>
                    </a:cubicBezTo>
                    <a:cubicBezTo>
                      <a:pt x="30100" y="30610"/>
                      <a:pt x="30223" y="30590"/>
                      <a:pt x="30223" y="30570"/>
                    </a:cubicBezTo>
                    <a:cubicBezTo>
                      <a:pt x="30223" y="30488"/>
                      <a:pt x="30304" y="30447"/>
                      <a:pt x="30427" y="30427"/>
                    </a:cubicBezTo>
                    <a:lnTo>
                      <a:pt x="30427" y="30427"/>
                    </a:lnTo>
                    <a:cubicBezTo>
                      <a:pt x="30406" y="30447"/>
                      <a:pt x="30406" y="30467"/>
                      <a:pt x="30386" y="30488"/>
                    </a:cubicBezTo>
                    <a:cubicBezTo>
                      <a:pt x="30366" y="30529"/>
                      <a:pt x="30325" y="30570"/>
                      <a:pt x="30406" y="30610"/>
                    </a:cubicBezTo>
                    <a:cubicBezTo>
                      <a:pt x="30454" y="30646"/>
                      <a:pt x="30501" y="30668"/>
                      <a:pt x="30545" y="30668"/>
                    </a:cubicBezTo>
                    <a:cubicBezTo>
                      <a:pt x="30576" y="30668"/>
                      <a:pt x="30606" y="30657"/>
                      <a:pt x="30631" y="30631"/>
                    </a:cubicBezTo>
                    <a:cubicBezTo>
                      <a:pt x="30774" y="30570"/>
                      <a:pt x="30917" y="30508"/>
                      <a:pt x="31081" y="30488"/>
                    </a:cubicBezTo>
                    <a:cubicBezTo>
                      <a:pt x="31122" y="30324"/>
                      <a:pt x="31326" y="30304"/>
                      <a:pt x="31530" y="30284"/>
                    </a:cubicBezTo>
                    <a:cubicBezTo>
                      <a:pt x="31633" y="30284"/>
                      <a:pt x="31714" y="30243"/>
                      <a:pt x="31755" y="30181"/>
                    </a:cubicBezTo>
                    <a:cubicBezTo>
                      <a:pt x="31816" y="30100"/>
                      <a:pt x="31919" y="30059"/>
                      <a:pt x="32000" y="30059"/>
                    </a:cubicBezTo>
                    <a:cubicBezTo>
                      <a:pt x="32184" y="30059"/>
                      <a:pt x="32348" y="30038"/>
                      <a:pt x="32532" y="30038"/>
                    </a:cubicBezTo>
                    <a:cubicBezTo>
                      <a:pt x="32550" y="30038"/>
                      <a:pt x="32561" y="30038"/>
                      <a:pt x="32567" y="30037"/>
                    </a:cubicBezTo>
                    <a:lnTo>
                      <a:pt x="32567" y="30037"/>
                    </a:lnTo>
                    <a:cubicBezTo>
                      <a:pt x="32561" y="30041"/>
                      <a:pt x="32557" y="30052"/>
                      <a:pt x="32593" y="30079"/>
                    </a:cubicBezTo>
                    <a:cubicBezTo>
                      <a:pt x="32612" y="30098"/>
                      <a:pt x="32613" y="30152"/>
                      <a:pt x="32597" y="30176"/>
                    </a:cubicBezTo>
                    <a:lnTo>
                      <a:pt x="32597" y="30176"/>
                    </a:lnTo>
                    <a:cubicBezTo>
                      <a:pt x="32911" y="30142"/>
                      <a:pt x="33245" y="30158"/>
                      <a:pt x="33635" y="30100"/>
                    </a:cubicBezTo>
                    <a:cubicBezTo>
                      <a:pt x="33778" y="30079"/>
                      <a:pt x="33921" y="30059"/>
                      <a:pt x="34044" y="30038"/>
                    </a:cubicBezTo>
                    <a:lnTo>
                      <a:pt x="34207" y="29997"/>
                    </a:lnTo>
                    <a:cubicBezTo>
                      <a:pt x="34289" y="29957"/>
                      <a:pt x="34371" y="29895"/>
                      <a:pt x="34452" y="29854"/>
                    </a:cubicBezTo>
                    <a:lnTo>
                      <a:pt x="34595" y="29854"/>
                    </a:lnTo>
                    <a:cubicBezTo>
                      <a:pt x="34616" y="29875"/>
                      <a:pt x="34636" y="29895"/>
                      <a:pt x="34636" y="29916"/>
                    </a:cubicBezTo>
                    <a:cubicBezTo>
                      <a:pt x="34841" y="29875"/>
                      <a:pt x="35065" y="29854"/>
                      <a:pt x="35270" y="29814"/>
                    </a:cubicBezTo>
                    <a:cubicBezTo>
                      <a:pt x="35678" y="29732"/>
                      <a:pt x="36087" y="29630"/>
                      <a:pt x="36475" y="29568"/>
                    </a:cubicBezTo>
                    <a:cubicBezTo>
                      <a:pt x="36530" y="29546"/>
                      <a:pt x="36585" y="29536"/>
                      <a:pt x="36638" y="29536"/>
                    </a:cubicBezTo>
                    <a:cubicBezTo>
                      <a:pt x="36782" y="29536"/>
                      <a:pt x="36911" y="29612"/>
                      <a:pt x="36986" y="29732"/>
                    </a:cubicBezTo>
                    <a:cubicBezTo>
                      <a:pt x="37088" y="29691"/>
                      <a:pt x="37191" y="29650"/>
                      <a:pt x="37293" y="29609"/>
                    </a:cubicBezTo>
                    <a:lnTo>
                      <a:pt x="37293" y="29548"/>
                    </a:lnTo>
                    <a:cubicBezTo>
                      <a:pt x="37334" y="29507"/>
                      <a:pt x="37395" y="29487"/>
                      <a:pt x="37456" y="29466"/>
                    </a:cubicBezTo>
                    <a:cubicBezTo>
                      <a:pt x="37783" y="29384"/>
                      <a:pt x="38069" y="29241"/>
                      <a:pt x="38396" y="29180"/>
                    </a:cubicBezTo>
                    <a:cubicBezTo>
                      <a:pt x="38407" y="29177"/>
                      <a:pt x="38420" y="29176"/>
                      <a:pt x="38434" y="29176"/>
                    </a:cubicBezTo>
                    <a:cubicBezTo>
                      <a:pt x="38524" y="29176"/>
                      <a:pt x="38662" y="29229"/>
                      <a:pt x="38662" y="29282"/>
                    </a:cubicBezTo>
                    <a:cubicBezTo>
                      <a:pt x="38662" y="29344"/>
                      <a:pt x="38682" y="29466"/>
                      <a:pt x="38703" y="29548"/>
                    </a:cubicBezTo>
                    <a:lnTo>
                      <a:pt x="38744" y="29548"/>
                    </a:lnTo>
                    <a:lnTo>
                      <a:pt x="39173" y="29752"/>
                    </a:lnTo>
                    <a:lnTo>
                      <a:pt x="39336" y="29732"/>
                    </a:lnTo>
                    <a:cubicBezTo>
                      <a:pt x="39543" y="29549"/>
                      <a:pt x="39808" y="29454"/>
                      <a:pt x="40075" y="29454"/>
                    </a:cubicBezTo>
                    <a:cubicBezTo>
                      <a:pt x="40256" y="29454"/>
                      <a:pt x="40438" y="29498"/>
                      <a:pt x="40603" y="29589"/>
                    </a:cubicBezTo>
                    <a:lnTo>
                      <a:pt x="40930" y="29630"/>
                    </a:lnTo>
                    <a:lnTo>
                      <a:pt x="40930" y="82"/>
                    </a:lnTo>
                    <a:lnTo>
                      <a:pt x="40869" y="102"/>
                    </a:lnTo>
                    <a:cubicBezTo>
                      <a:pt x="40828" y="102"/>
                      <a:pt x="40787" y="101"/>
                      <a:pt x="40747" y="101"/>
                    </a:cubicBezTo>
                    <a:cubicBezTo>
                      <a:pt x="40647" y="101"/>
                      <a:pt x="40553" y="111"/>
                      <a:pt x="40480" y="184"/>
                    </a:cubicBezTo>
                    <a:cubicBezTo>
                      <a:pt x="40445" y="208"/>
                      <a:pt x="40409" y="218"/>
                      <a:pt x="40369" y="218"/>
                    </a:cubicBezTo>
                    <a:cubicBezTo>
                      <a:pt x="40340" y="218"/>
                      <a:pt x="40310" y="213"/>
                      <a:pt x="40276" y="205"/>
                    </a:cubicBezTo>
                    <a:cubicBezTo>
                      <a:pt x="40113" y="184"/>
                      <a:pt x="39970" y="102"/>
                      <a:pt x="39867" y="0"/>
                    </a:cubicBez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Google Shape;1509;p37"/>
            <p:cNvSpPr/>
            <p:nvPr/>
          </p:nvSpPr>
          <p:spPr>
            <a:xfrm>
              <a:off x="424909" y="53950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8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Box 12"/>
          <p:cNvSpPr txBox="1"/>
          <p:nvPr/>
        </p:nvSpPr>
        <p:spPr>
          <a:xfrm>
            <a:off x="626201" y="1230571"/>
            <a:ext cx="5357099" cy="3970318"/>
          </a:xfrm>
          <a:prstGeom prst="rect">
            <a:avLst/>
          </a:prstGeom>
          <a:noFill/>
        </p:spPr>
        <p:txBody>
          <a:bodyPr wrap="square" rtlCol="0">
            <a:spAutoFit/>
          </a:bodyPr>
          <a:lstStyle/>
          <a:p>
            <a:pPr algn="just"/>
            <a:r>
              <a:rPr lang="en-US" b="1"/>
              <a:t>       </a:t>
            </a:r>
            <a:r>
              <a:rPr lang="en-US" sz="2800">
                <a:latin typeface="UTM Aptima" panose="02040603050506020204" pitchFamily="18" charset="0"/>
              </a:rPr>
              <a:t>“Nhật kí trong tù” là tập thơ nổi tiếng với 133 bài thơ được viết bằng chữ Hán. “Nhật kí trong tù” là một chặng đường dài và gian khổ mà Bác đã trải qua trên con đường cứu nước của mình, những bài thơ thể hiện tính nhân văn và tinh thần yêu nước sâu sắc nhất của Bác.</a:t>
            </a:r>
            <a:endParaRPr lang="en-US" sz="2000">
              <a:latin typeface="UTM Aptima" panose="02040603050506020204" pitchFamily="18" charset="0"/>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6246" y="232447"/>
            <a:ext cx="4698100" cy="63002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42327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634;p42"/>
          <p:cNvGrpSpPr/>
          <p:nvPr/>
        </p:nvGrpSpPr>
        <p:grpSpPr>
          <a:xfrm rot="5400000">
            <a:off x="4006744" y="-1739473"/>
            <a:ext cx="5493431" cy="10929516"/>
            <a:chOff x="5035473" y="631466"/>
            <a:chExt cx="4113139" cy="3775219"/>
          </a:xfrm>
        </p:grpSpPr>
        <p:sp>
          <p:nvSpPr>
            <p:cNvPr id="3" name="Google Shape;1635;p42"/>
            <p:cNvSpPr/>
            <p:nvPr/>
          </p:nvSpPr>
          <p:spPr>
            <a:xfrm>
              <a:off x="5035473" y="988618"/>
              <a:ext cx="4113139" cy="3418067"/>
            </a:xfrm>
            <a:custGeom>
              <a:avLst/>
              <a:gdLst/>
              <a:ahLst/>
              <a:cxnLst/>
              <a:rect l="l" t="t" r="r" b="b"/>
              <a:pathLst>
                <a:path w="40991" h="34064" extrusionOk="0">
                  <a:moveTo>
                    <a:pt x="40398" y="0"/>
                  </a:moveTo>
                  <a:lnTo>
                    <a:pt x="33941" y="1104"/>
                  </a:lnTo>
                  <a:lnTo>
                    <a:pt x="0" y="1104"/>
                  </a:lnTo>
                  <a:lnTo>
                    <a:pt x="0" y="2779"/>
                  </a:lnTo>
                  <a:lnTo>
                    <a:pt x="1717" y="3025"/>
                  </a:lnTo>
                  <a:cubicBezTo>
                    <a:pt x="1871" y="2657"/>
                    <a:pt x="2189" y="2490"/>
                    <a:pt x="2507" y="2490"/>
                  </a:cubicBezTo>
                  <a:cubicBezTo>
                    <a:pt x="2950" y="2490"/>
                    <a:pt x="3392" y="2813"/>
                    <a:pt x="3392" y="3372"/>
                  </a:cubicBezTo>
                  <a:cubicBezTo>
                    <a:pt x="3392" y="3917"/>
                    <a:pt x="2953" y="4235"/>
                    <a:pt x="2511" y="4235"/>
                  </a:cubicBezTo>
                  <a:cubicBezTo>
                    <a:pt x="2192" y="4235"/>
                    <a:pt x="1871" y="4068"/>
                    <a:pt x="1717" y="3699"/>
                  </a:cubicBezTo>
                  <a:lnTo>
                    <a:pt x="0" y="4210"/>
                  </a:lnTo>
                  <a:lnTo>
                    <a:pt x="0" y="6192"/>
                  </a:lnTo>
                  <a:lnTo>
                    <a:pt x="1717" y="6192"/>
                  </a:lnTo>
                  <a:cubicBezTo>
                    <a:pt x="1872" y="5813"/>
                    <a:pt x="2194" y="5641"/>
                    <a:pt x="2515" y="5641"/>
                  </a:cubicBezTo>
                  <a:cubicBezTo>
                    <a:pt x="2955" y="5641"/>
                    <a:pt x="3392" y="5964"/>
                    <a:pt x="3392" y="6519"/>
                  </a:cubicBezTo>
                  <a:cubicBezTo>
                    <a:pt x="3392" y="7064"/>
                    <a:pt x="2953" y="7382"/>
                    <a:pt x="2511" y="7382"/>
                  </a:cubicBezTo>
                  <a:cubicBezTo>
                    <a:pt x="2192" y="7382"/>
                    <a:pt x="1871" y="7215"/>
                    <a:pt x="1717" y="6846"/>
                  </a:cubicBezTo>
                  <a:lnTo>
                    <a:pt x="0" y="6846"/>
                  </a:lnTo>
                  <a:lnTo>
                    <a:pt x="0" y="9318"/>
                  </a:lnTo>
                  <a:lnTo>
                    <a:pt x="1717" y="9318"/>
                  </a:lnTo>
                  <a:cubicBezTo>
                    <a:pt x="1871" y="8951"/>
                    <a:pt x="2189" y="8784"/>
                    <a:pt x="2507" y="8784"/>
                  </a:cubicBezTo>
                  <a:cubicBezTo>
                    <a:pt x="2950" y="8784"/>
                    <a:pt x="3392" y="9107"/>
                    <a:pt x="3392" y="9666"/>
                  </a:cubicBezTo>
                  <a:cubicBezTo>
                    <a:pt x="3392" y="10211"/>
                    <a:pt x="2953" y="10529"/>
                    <a:pt x="2511" y="10529"/>
                  </a:cubicBezTo>
                  <a:cubicBezTo>
                    <a:pt x="2192" y="10529"/>
                    <a:pt x="1871" y="10362"/>
                    <a:pt x="1717" y="9993"/>
                  </a:cubicBezTo>
                  <a:lnTo>
                    <a:pt x="0" y="9993"/>
                  </a:lnTo>
                  <a:lnTo>
                    <a:pt x="0" y="12465"/>
                  </a:lnTo>
                  <a:lnTo>
                    <a:pt x="1717" y="12465"/>
                  </a:lnTo>
                  <a:cubicBezTo>
                    <a:pt x="1871" y="12098"/>
                    <a:pt x="2189" y="11930"/>
                    <a:pt x="2507" y="11930"/>
                  </a:cubicBezTo>
                  <a:cubicBezTo>
                    <a:pt x="2950" y="11930"/>
                    <a:pt x="3392" y="12254"/>
                    <a:pt x="3392" y="12813"/>
                  </a:cubicBezTo>
                  <a:cubicBezTo>
                    <a:pt x="3392" y="13358"/>
                    <a:pt x="2953" y="13676"/>
                    <a:pt x="2511" y="13676"/>
                  </a:cubicBezTo>
                  <a:cubicBezTo>
                    <a:pt x="2192" y="13676"/>
                    <a:pt x="1871" y="13509"/>
                    <a:pt x="1717" y="13140"/>
                  </a:cubicBezTo>
                  <a:lnTo>
                    <a:pt x="0" y="13140"/>
                  </a:lnTo>
                  <a:lnTo>
                    <a:pt x="0" y="15101"/>
                  </a:lnTo>
                  <a:lnTo>
                    <a:pt x="1717" y="15612"/>
                  </a:lnTo>
                  <a:cubicBezTo>
                    <a:pt x="1871" y="15245"/>
                    <a:pt x="2189" y="15077"/>
                    <a:pt x="2507" y="15077"/>
                  </a:cubicBezTo>
                  <a:cubicBezTo>
                    <a:pt x="2950" y="15077"/>
                    <a:pt x="3392" y="15401"/>
                    <a:pt x="3392" y="15959"/>
                  </a:cubicBezTo>
                  <a:cubicBezTo>
                    <a:pt x="3392" y="16504"/>
                    <a:pt x="2953" y="16823"/>
                    <a:pt x="2511" y="16823"/>
                  </a:cubicBezTo>
                  <a:cubicBezTo>
                    <a:pt x="2192" y="16823"/>
                    <a:pt x="1871" y="16656"/>
                    <a:pt x="1717" y="16286"/>
                  </a:cubicBezTo>
                  <a:lnTo>
                    <a:pt x="0" y="16552"/>
                  </a:lnTo>
                  <a:lnTo>
                    <a:pt x="0" y="18759"/>
                  </a:lnTo>
                  <a:lnTo>
                    <a:pt x="1717" y="18759"/>
                  </a:lnTo>
                  <a:cubicBezTo>
                    <a:pt x="1871" y="18391"/>
                    <a:pt x="2189" y="18224"/>
                    <a:pt x="2507" y="18224"/>
                  </a:cubicBezTo>
                  <a:cubicBezTo>
                    <a:pt x="2950" y="18224"/>
                    <a:pt x="3392" y="18548"/>
                    <a:pt x="3392" y="19106"/>
                  </a:cubicBezTo>
                  <a:cubicBezTo>
                    <a:pt x="3392" y="19651"/>
                    <a:pt x="2953" y="19970"/>
                    <a:pt x="2511" y="19970"/>
                  </a:cubicBezTo>
                  <a:cubicBezTo>
                    <a:pt x="2192" y="19970"/>
                    <a:pt x="1871" y="19802"/>
                    <a:pt x="1717" y="19433"/>
                  </a:cubicBezTo>
                  <a:lnTo>
                    <a:pt x="0" y="19433"/>
                  </a:lnTo>
                  <a:lnTo>
                    <a:pt x="0" y="21906"/>
                  </a:lnTo>
                  <a:lnTo>
                    <a:pt x="1717" y="21906"/>
                  </a:lnTo>
                  <a:cubicBezTo>
                    <a:pt x="1871" y="21537"/>
                    <a:pt x="2192" y="21369"/>
                    <a:pt x="2511" y="21369"/>
                  </a:cubicBezTo>
                  <a:cubicBezTo>
                    <a:pt x="2953" y="21369"/>
                    <a:pt x="3392" y="21688"/>
                    <a:pt x="3392" y="22233"/>
                  </a:cubicBezTo>
                  <a:cubicBezTo>
                    <a:pt x="3392" y="22791"/>
                    <a:pt x="2950" y="23115"/>
                    <a:pt x="2507" y="23115"/>
                  </a:cubicBezTo>
                  <a:cubicBezTo>
                    <a:pt x="2189" y="23115"/>
                    <a:pt x="1871" y="22948"/>
                    <a:pt x="1717" y="22580"/>
                  </a:cubicBezTo>
                  <a:lnTo>
                    <a:pt x="0" y="22580"/>
                  </a:lnTo>
                  <a:lnTo>
                    <a:pt x="0" y="24542"/>
                  </a:lnTo>
                  <a:lnTo>
                    <a:pt x="1717" y="25053"/>
                  </a:lnTo>
                  <a:cubicBezTo>
                    <a:pt x="1871" y="24683"/>
                    <a:pt x="2192" y="24516"/>
                    <a:pt x="2511" y="24516"/>
                  </a:cubicBezTo>
                  <a:cubicBezTo>
                    <a:pt x="2953" y="24516"/>
                    <a:pt x="3392" y="24835"/>
                    <a:pt x="3392" y="25380"/>
                  </a:cubicBezTo>
                  <a:cubicBezTo>
                    <a:pt x="3392" y="25938"/>
                    <a:pt x="2950" y="26262"/>
                    <a:pt x="2507" y="26262"/>
                  </a:cubicBezTo>
                  <a:cubicBezTo>
                    <a:pt x="2189" y="26262"/>
                    <a:pt x="1871" y="26094"/>
                    <a:pt x="1717" y="25727"/>
                  </a:cubicBezTo>
                  <a:lnTo>
                    <a:pt x="0" y="26238"/>
                  </a:lnTo>
                  <a:lnTo>
                    <a:pt x="0" y="28199"/>
                  </a:lnTo>
                  <a:lnTo>
                    <a:pt x="1717" y="28199"/>
                  </a:lnTo>
                  <a:cubicBezTo>
                    <a:pt x="1871" y="27830"/>
                    <a:pt x="2192" y="27663"/>
                    <a:pt x="2511" y="27663"/>
                  </a:cubicBezTo>
                  <a:cubicBezTo>
                    <a:pt x="2953" y="27663"/>
                    <a:pt x="3392" y="27981"/>
                    <a:pt x="3392" y="28526"/>
                  </a:cubicBezTo>
                  <a:cubicBezTo>
                    <a:pt x="3392" y="29085"/>
                    <a:pt x="2950" y="29409"/>
                    <a:pt x="2507" y="29409"/>
                  </a:cubicBezTo>
                  <a:cubicBezTo>
                    <a:pt x="2189" y="29409"/>
                    <a:pt x="1871" y="29241"/>
                    <a:pt x="1717" y="28874"/>
                  </a:cubicBezTo>
                  <a:lnTo>
                    <a:pt x="0" y="28874"/>
                  </a:lnTo>
                  <a:lnTo>
                    <a:pt x="0" y="31081"/>
                  </a:lnTo>
                  <a:lnTo>
                    <a:pt x="1717" y="31346"/>
                  </a:lnTo>
                  <a:cubicBezTo>
                    <a:pt x="1872" y="30974"/>
                    <a:pt x="2197" y="30804"/>
                    <a:pt x="2519" y="30804"/>
                  </a:cubicBezTo>
                  <a:cubicBezTo>
                    <a:pt x="2958" y="30804"/>
                    <a:pt x="3392" y="31120"/>
                    <a:pt x="3392" y="31673"/>
                  </a:cubicBezTo>
                  <a:cubicBezTo>
                    <a:pt x="3392" y="32232"/>
                    <a:pt x="2950" y="32555"/>
                    <a:pt x="2507" y="32555"/>
                  </a:cubicBezTo>
                  <a:cubicBezTo>
                    <a:pt x="2189" y="32555"/>
                    <a:pt x="1871" y="32388"/>
                    <a:pt x="1717" y="32021"/>
                  </a:cubicBezTo>
                  <a:lnTo>
                    <a:pt x="0" y="32266"/>
                  </a:lnTo>
                  <a:lnTo>
                    <a:pt x="0" y="34064"/>
                  </a:lnTo>
                  <a:lnTo>
                    <a:pt x="40991" y="34064"/>
                  </a:lnTo>
                  <a:lnTo>
                    <a:pt x="40991" y="8011"/>
                  </a:lnTo>
                  <a:lnTo>
                    <a:pt x="40398" y="0"/>
                  </a:lnTo>
                  <a:close/>
                </a:path>
              </a:pathLst>
            </a:custGeom>
            <a:solidFill>
              <a:srgbClr val="FBF5D1"/>
            </a:solidFill>
            <a:ln>
              <a:noFill/>
            </a:ln>
            <a:effectLst>
              <a:outerShdw blurRad="228600" dist="76200" dir="30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636;p42"/>
            <p:cNvSpPr/>
            <p:nvPr/>
          </p:nvSpPr>
          <p:spPr>
            <a:xfrm rot="3351706">
              <a:off x="8298082" y="818810"/>
              <a:ext cx="1017584" cy="642895"/>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6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p:cNvSpPr txBox="1"/>
          <p:nvPr/>
        </p:nvSpPr>
        <p:spPr>
          <a:xfrm>
            <a:off x="3753337" y="253020"/>
            <a:ext cx="5321868" cy="923330"/>
          </a:xfrm>
          <a:prstGeom prst="rect">
            <a:avLst/>
          </a:prstGeom>
          <a:noFill/>
        </p:spPr>
        <p:txBody>
          <a:bodyPr wrap="square" rtlCol="0">
            <a:spAutoFit/>
          </a:bodyPr>
          <a:lstStyle/>
          <a:p>
            <a:r>
              <a:rPr lang="en-US" sz="5400">
                <a:ln w="123825">
                  <a:solidFill>
                    <a:schemeClr val="bg1"/>
                  </a:solidFill>
                </a:ln>
                <a:solidFill>
                  <a:schemeClr val="bg1"/>
                </a:solidFill>
                <a:effectLst>
                  <a:innerShdw blurRad="114300">
                    <a:prstClr val="black"/>
                  </a:innerShdw>
                </a:effectLst>
                <a:latin typeface="UTM Guanine" panose="02040603050506020204" pitchFamily="18" charset="0"/>
              </a:rPr>
              <a:t>Ngắm trăng</a:t>
            </a:r>
          </a:p>
        </p:txBody>
      </p:sp>
      <p:sp>
        <p:nvSpPr>
          <p:cNvPr id="6" name="TextBox 5"/>
          <p:cNvSpPr txBox="1"/>
          <p:nvPr/>
        </p:nvSpPr>
        <p:spPr>
          <a:xfrm>
            <a:off x="1815102" y="1765829"/>
            <a:ext cx="9198338" cy="3416320"/>
          </a:xfrm>
          <a:prstGeom prst="rect">
            <a:avLst/>
          </a:prstGeom>
          <a:noFill/>
        </p:spPr>
        <p:txBody>
          <a:bodyPr wrap="square" rtlCol="0">
            <a:spAutoFit/>
          </a:bodyPr>
          <a:lstStyle/>
          <a:p>
            <a:pPr>
              <a:lnSpc>
                <a:spcPct val="150000"/>
              </a:lnSpc>
            </a:pPr>
            <a:r>
              <a:rPr lang="en-US" sz="3600">
                <a:solidFill>
                  <a:schemeClr val="accent2">
                    <a:lumMod val="50000"/>
                  </a:schemeClr>
                </a:solidFill>
                <a:latin typeface="UTM Guanine" panose="02040603050506020204" pitchFamily="18" charset="0"/>
                <a:cs typeface="Times New Roman" pitchFamily="18" charset="0"/>
              </a:rPr>
              <a:t>Trong tù không rượu cũng không hoa </a:t>
            </a:r>
            <a:br>
              <a:rPr lang="en-US" sz="3600">
                <a:solidFill>
                  <a:schemeClr val="accent2">
                    <a:lumMod val="50000"/>
                  </a:schemeClr>
                </a:solidFill>
                <a:latin typeface="UTM Guanine" panose="02040603050506020204" pitchFamily="18" charset="0"/>
                <a:cs typeface="Times New Roman" pitchFamily="18" charset="0"/>
              </a:rPr>
            </a:br>
            <a:r>
              <a:rPr lang="en-US" sz="3600">
                <a:solidFill>
                  <a:schemeClr val="accent2">
                    <a:lumMod val="50000"/>
                  </a:schemeClr>
                </a:solidFill>
                <a:latin typeface="UTM Guanine" panose="02040603050506020204" pitchFamily="18" charset="0"/>
                <a:cs typeface="Times New Roman" pitchFamily="18" charset="0"/>
              </a:rPr>
              <a:t>Cảnh đẹp đêm nay, khó hững hờ</a:t>
            </a:r>
            <a:br>
              <a:rPr lang="en-US" sz="3600">
                <a:solidFill>
                  <a:schemeClr val="accent2">
                    <a:lumMod val="50000"/>
                  </a:schemeClr>
                </a:solidFill>
                <a:latin typeface="UTM Guanine" panose="02040603050506020204" pitchFamily="18" charset="0"/>
                <a:cs typeface="Times New Roman" pitchFamily="18" charset="0"/>
              </a:rPr>
            </a:br>
            <a:r>
              <a:rPr lang="en-US" sz="3600">
                <a:solidFill>
                  <a:schemeClr val="accent2">
                    <a:lumMod val="50000"/>
                  </a:schemeClr>
                </a:solidFill>
                <a:latin typeface="UTM Guanine" panose="02040603050506020204" pitchFamily="18" charset="0"/>
                <a:cs typeface="Times New Roman" pitchFamily="18" charset="0"/>
              </a:rPr>
              <a:t>Người ngắm trăng soi ngoài cửa sổ</a:t>
            </a:r>
            <a:br>
              <a:rPr lang="en-US" sz="3600">
                <a:solidFill>
                  <a:schemeClr val="accent2">
                    <a:lumMod val="50000"/>
                  </a:schemeClr>
                </a:solidFill>
                <a:latin typeface="UTM Guanine" panose="02040603050506020204" pitchFamily="18" charset="0"/>
                <a:cs typeface="Times New Roman" pitchFamily="18" charset="0"/>
              </a:rPr>
            </a:br>
            <a:r>
              <a:rPr lang="en-US" sz="3600">
                <a:solidFill>
                  <a:schemeClr val="accent2">
                    <a:lumMod val="50000"/>
                  </a:schemeClr>
                </a:solidFill>
                <a:latin typeface="UTM Guanine" panose="02040603050506020204" pitchFamily="18" charset="0"/>
                <a:cs typeface="Times New Roman" pitchFamily="18" charset="0"/>
              </a:rPr>
              <a:t>Trăng nhòm khe cửa ngắm nhà thơ.</a:t>
            </a:r>
            <a:endParaRPr lang="en-US" sz="3600">
              <a:solidFill>
                <a:schemeClr val="accent2">
                  <a:lumMod val="50000"/>
                </a:schemeClr>
              </a:solidFill>
              <a:latin typeface="UTM Guanine" panose="02040603050506020204" pitchFamily="18" charset="0"/>
            </a:endParaRPr>
          </a:p>
        </p:txBody>
      </p:sp>
      <p:sp>
        <p:nvSpPr>
          <p:cNvPr id="7" name="TextBox 6"/>
          <p:cNvSpPr txBox="1"/>
          <p:nvPr/>
        </p:nvSpPr>
        <p:spPr>
          <a:xfrm>
            <a:off x="7455751" y="5050611"/>
            <a:ext cx="3236685" cy="584775"/>
          </a:xfrm>
          <a:prstGeom prst="rect">
            <a:avLst/>
          </a:prstGeom>
          <a:noFill/>
        </p:spPr>
        <p:txBody>
          <a:bodyPr wrap="square" rtlCol="0">
            <a:spAutoFit/>
          </a:bodyPr>
          <a:lstStyle/>
          <a:p>
            <a:r>
              <a:rPr lang="en-US" sz="3200">
                <a:latin typeface="UTM American Sans" panose="02040603050506020204" pitchFamily="18" charset="0"/>
              </a:rPr>
              <a:t>HỒ CHÍ MINH</a:t>
            </a:r>
          </a:p>
        </p:txBody>
      </p:sp>
      <p:sp>
        <p:nvSpPr>
          <p:cNvPr id="8" name="TextBox 7"/>
          <p:cNvSpPr txBox="1"/>
          <p:nvPr/>
        </p:nvSpPr>
        <p:spPr>
          <a:xfrm>
            <a:off x="7563251" y="5565465"/>
            <a:ext cx="2480936" cy="523220"/>
          </a:xfrm>
          <a:prstGeom prst="rect">
            <a:avLst/>
          </a:prstGeom>
          <a:noFill/>
        </p:spPr>
        <p:txBody>
          <a:bodyPr wrap="square" rtlCol="0">
            <a:spAutoFit/>
          </a:bodyPr>
          <a:lstStyle/>
          <a:p>
            <a:r>
              <a:rPr lang="en-US" sz="2800"/>
              <a:t>Nam Trân dịch</a:t>
            </a:r>
          </a:p>
        </p:txBody>
      </p:sp>
      <p:sp>
        <p:nvSpPr>
          <p:cNvPr id="9" name="TextBox 8"/>
          <p:cNvSpPr txBox="1"/>
          <p:nvPr/>
        </p:nvSpPr>
        <p:spPr>
          <a:xfrm>
            <a:off x="3767405" y="274943"/>
            <a:ext cx="5321868" cy="923330"/>
          </a:xfrm>
          <a:prstGeom prst="rect">
            <a:avLst/>
          </a:prstGeom>
          <a:noFill/>
        </p:spPr>
        <p:txBody>
          <a:bodyPr wrap="square" rtlCol="0">
            <a:spAutoFit/>
          </a:bodyPr>
          <a:lstStyle/>
          <a:p>
            <a:r>
              <a:rPr lang="en-US" sz="5400">
                <a:solidFill>
                  <a:schemeClr val="accent4">
                    <a:lumMod val="75000"/>
                  </a:schemeClr>
                </a:solidFill>
                <a:latin typeface="UTM Guanine" panose="02040603050506020204" pitchFamily="18" charset="0"/>
              </a:rPr>
              <a:t>Ngắm trăng</a:t>
            </a:r>
          </a:p>
        </p:txBody>
      </p:sp>
      <p:pic>
        <p:nvPicPr>
          <p:cNvPr id="10" name="图片 11" descr="图片包含 植物, 餐桌, 室内, 鲜花&#10;&#10;已生成高可信度的说明">
            <a:extLst>
              <a:ext uri="{FF2B5EF4-FFF2-40B4-BE49-F238E27FC236}">
                <a16:creationId xmlns:a16="http://schemas.microsoft.com/office/drawing/2014/main" id="{03119F31-43B1-4A3D-B6F4-42CE14B792D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9026" y="4100007"/>
            <a:ext cx="3571820" cy="3610985"/>
          </a:xfrm>
          <a:prstGeom prst="rect">
            <a:avLst/>
          </a:prstGeom>
        </p:spPr>
      </p:pic>
      <p:pic>
        <p:nvPicPr>
          <p:cNvPr id="11" name="图片 12" descr="图片包含 植物, 餐桌, 室内, 鲜花&#10;&#10;已生成高可信度的说明">
            <a:extLst>
              <a:ext uri="{FF2B5EF4-FFF2-40B4-BE49-F238E27FC236}">
                <a16:creationId xmlns:a16="http://schemas.microsoft.com/office/drawing/2014/main" id="{3B2E026B-415A-474B-9DD8-20C3CBE84BA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rot="15775743">
            <a:off x="9644230" y="3759972"/>
            <a:ext cx="3571820" cy="3610985"/>
          </a:xfrm>
          <a:prstGeom prst="rect">
            <a:avLst/>
          </a:prstGeom>
        </p:spPr>
      </p:pic>
      <p:pic>
        <p:nvPicPr>
          <p:cNvPr id="12" name="图片 13" descr="图片包含 植物, 餐桌, 室内, 鲜花&#10;&#10;已生成高可信度的说明">
            <a:extLst>
              <a:ext uri="{FF2B5EF4-FFF2-40B4-BE49-F238E27FC236}">
                <a16:creationId xmlns:a16="http://schemas.microsoft.com/office/drawing/2014/main" id="{ECD51BFE-727B-49F9-9755-2EBA0E3B2AA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rot="19869927">
            <a:off x="946883" y="4918019"/>
            <a:ext cx="3571820" cy="3610985"/>
          </a:xfrm>
          <a:prstGeom prst="rect">
            <a:avLst/>
          </a:prstGeom>
        </p:spPr>
      </p:pic>
    </p:spTree>
    <p:extLst>
      <p:ext uri="{BB962C8B-B14F-4D97-AF65-F5344CB8AC3E}">
        <p14:creationId xmlns:p14="http://schemas.microsoft.com/office/powerpoint/2010/main" val="87546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1000" fill="hold"/>
                                        <p:tgtEl>
                                          <p:spTgt spid="10"/>
                                        </p:tgtEl>
                                        <p:attrNameLst>
                                          <p:attrName>ppt_x</p:attrName>
                                        </p:attrNameLst>
                                      </p:cBhvr>
                                      <p:tavLst>
                                        <p:tav tm="0">
                                          <p:val>
                                            <p:strVal val="#ppt_x"/>
                                          </p:val>
                                        </p:tav>
                                        <p:tav tm="100000">
                                          <p:val>
                                            <p:strVal val="#ppt_x"/>
                                          </p:val>
                                        </p:tav>
                                      </p:tavLst>
                                    </p:anim>
                                    <p:anim calcmode="lin" valueType="num">
                                      <p:cBhvr additive="base">
                                        <p:cTn id="28" dur="10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ppt_x"/>
                                          </p:val>
                                        </p:tav>
                                        <p:tav tm="100000">
                                          <p:val>
                                            <p:strVal val="#ppt_x"/>
                                          </p:val>
                                        </p:tav>
                                      </p:tavLst>
                                    </p:anim>
                                    <p:anim calcmode="lin" valueType="num">
                                      <p:cBhvr additive="base">
                                        <p:cTn id="32" dur="10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1000" fill="hold"/>
                                        <p:tgtEl>
                                          <p:spTgt spid="11"/>
                                        </p:tgtEl>
                                        <p:attrNameLst>
                                          <p:attrName>ppt_x</p:attrName>
                                        </p:attrNameLst>
                                      </p:cBhvr>
                                      <p:tavLst>
                                        <p:tav tm="0">
                                          <p:val>
                                            <p:strVal val="#ppt_x"/>
                                          </p:val>
                                        </p:tav>
                                        <p:tav tm="100000">
                                          <p:val>
                                            <p:strVal val="#ppt_x"/>
                                          </p:val>
                                        </p:tav>
                                      </p:tavLst>
                                    </p:anim>
                                    <p:anim calcmode="lin" valueType="num">
                                      <p:cBhvr additive="base">
                                        <p:cTn id="36"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234">
            <a:extLst>
              <a:ext uri="{FF2B5EF4-FFF2-40B4-BE49-F238E27FC236}">
                <a16:creationId xmlns:a16="http://schemas.microsoft.com/office/drawing/2014/main" id="{0F7BA3FC-4D21-4129-8AF2-E4DA19D46D25}"/>
              </a:ext>
            </a:extLst>
          </p:cNvPr>
          <p:cNvSpPr/>
          <p:nvPr/>
        </p:nvSpPr>
        <p:spPr>
          <a:xfrm>
            <a:off x="768274" y="446949"/>
            <a:ext cx="11066675" cy="6241233"/>
          </a:xfrm>
          <a:custGeom>
            <a:avLst/>
            <a:gdLst>
              <a:gd name="connsiteX0" fmla="*/ 470574 w 11563523"/>
              <a:gd name="connsiteY0" fmla="*/ 0 h 6235247"/>
              <a:gd name="connsiteX1" fmla="*/ 10664788 w 11563523"/>
              <a:gd name="connsiteY1" fmla="*/ 0 h 6235247"/>
              <a:gd name="connsiteX2" fmla="*/ 11135362 w 11563523"/>
              <a:gd name="connsiteY2" fmla="*/ 470574 h 6235247"/>
              <a:gd name="connsiteX3" fmla="*/ 11135362 w 11563523"/>
              <a:gd name="connsiteY3" fmla="*/ 5313075 h 6235247"/>
              <a:gd name="connsiteX4" fmla="*/ 11147925 w 11563523"/>
              <a:gd name="connsiteY4" fmla="*/ 5309175 h 6235247"/>
              <a:gd name="connsiteX5" fmla="*/ 11215856 w 11563523"/>
              <a:gd name="connsiteY5" fmla="*/ 5302327 h 6235247"/>
              <a:gd name="connsiteX6" fmla="*/ 11226453 w 11563523"/>
              <a:gd name="connsiteY6" fmla="*/ 5302327 h 6235247"/>
              <a:gd name="connsiteX7" fmla="*/ 11563523 w 11563523"/>
              <a:gd name="connsiteY7" fmla="*/ 5639397 h 6235247"/>
              <a:gd name="connsiteX8" fmla="*/ 11226453 w 11563523"/>
              <a:gd name="connsiteY8" fmla="*/ 5976467 h 6235247"/>
              <a:gd name="connsiteX9" fmla="*/ 11215856 w 11563523"/>
              <a:gd name="connsiteY9" fmla="*/ 5976467 h 6235247"/>
              <a:gd name="connsiteX10" fmla="*/ 11147925 w 11563523"/>
              <a:gd name="connsiteY10" fmla="*/ 5969619 h 6235247"/>
              <a:gd name="connsiteX11" fmla="*/ 11095410 w 11563523"/>
              <a:gd name="connsiteY11" fmla="*/ 5953318 h 6235247"/>
              <a:gd name="connsiteX12" fmla="*/ 11054995 w 11563523"/>
              <a:gd name="connsiteY12" fmla="*/ 6027776 h 6235247"/>
              <a:gd name="connsiteX13" fmla="*/ 10664788 w 11563523"/>
              <a:gd name="connsiteY13" fmla="*/ 6235247 h 6235247"/>
              <a:gd name="connsiteX14" fmla="*/ 470574 w 11563523"/>
              <a:gd name="connsiteY14" fmla="*/ 6235247 h 6235247"/>
              <a:gd name="connsiteX15" fmla="*/ 0 w 11563523"/>
              <a:gd name="connsiteY15" fmla="*/ 5764673 h 6235247"/>
              <a:gd name="connsiteX16" fmla="*/ 0 w 11563523"/>
              <a:gd name="connsiteY16" fmla="*/ 470574 h 6235247"/>
              <a:gd name="connsiteX17" fmla="*/ 470574 w 11563523"/>
              <a:gd name="connsiteY17" fmla="*/ 0 h 623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63523" h="6235247">
                <a:moveTo>
                  <a:pt x="470574" y="0"/>
                </a:moveTo>
                <a:lnTo>
                  <a:pt x="10664788" y="0"/>
                </a:lnTo>
                <a:cubicBezTo>
                  <a:pt x="10924679" y="0"/>
                  <a:pt x="11135362" y="210683"/>
                  <a:pt x="11135362" y="470574"/>
                </a:cubicBezTo>
                <a:lnTo>
                  <a:pt x="11135362" y="5313075"/>
                </a:lnTo>
                <a:lnTo>
                  <a:pt x="11147925" y="5309175"/>
                </a:lnTo>
                <a:cubicBezTo>
                  <a:pt x="11169867" y="5304685"/>
                  <a:pt x="11192586" y="5302327"/>
                  <a:pt x="11215856" y="5302327"/>
                </a:cubicBezTo>
                <a:lnTo>
                  <a:pt x="11226453" y="5302327"/>
                </a:lnTo>
                <a:cubicBezTo>
                  <a:pt x="11412612" y="5302327"/>
                  <a:pt x="11563523" y="5453238"/>
                  <a:pt x="11563523" y="5639397"/>
                </a:cubicBezTo>
                <a:cubicBezTo>
                  <a:pt x="11563523" y="5825556"/>
                  <a:pt x="11412612" y="5976467"/>
                  <a:pt x="11226453" y="5976467"/>
                </a:cubicBezTo>
                <a:lnTo>
                  <a:pt x="11215856" y="5976467"/>
                </a:lnTo>
                <a:cubicBezTo>
                  <a:pt x="11192586" y="5976467"/>
                  <a:pt x="11169867" y="5974109"/>
                  <a:pt x="11147925" y="5969619"/>
                </a:cubicBezTo>
                <a:lnTo>
                  <a:pt x="11095410" y="5953318"/>
                </a:lnTo>
                <a:lnTo>
                  <a:pt x="11054995" y="6027776"/>
                </a:lnTo>
                <a:cubicBezTo>
                  <a:pt x="10970430" y="6152949"/>
                  <a:pt x="10827220" y="6235247"/>
                  <a:pt x="10664788" y="6235247"/>
                </a:cubicBezTo>
                <a:lnTo>
                  <a:pt x="470574" y="6235247"/>
                </a:lnTo>
                <a:cubicBezTo>
                  <a:pt x="210683" y="6235247"/>
                  <a:pt x="0" y="6024564"/>
                  <a:pt x="0" y="5764673"/>
                </a:cubicBezTo>
                <a:lnTo>
                  <a:pt x="0" y="470574"/>
                </a:lnTo>
                <a:cubicBezTo>
                  <a:pt x="0" y="210683"/>
                  <a:pt x="210683" y="0"/>
                  <a:pt x="470574" y="0"/>
                </a:cubicBezTo>
                <a:close/>
              </a:path>
            </a:pathLst>
          </a:custGeom>
          <a:solidFill>
            <a:schemeClr val="accent2">
              <a:lumMod val="20000"/>
              <a:lumOff val="80000"/>
            </a:schemeClr>
          </a:solidFill>
          <a:ln w="12700" cap="flat" cmpd="sng" algn="ctr">
            <a:noFill/>
            <a:prstDash val="solid"/>
            <a:miter lim="800000"/>
          </a:ln>
          <a:effectLst>
            <a:outerShdw blurRad="50800" dist="38100" algn="l" rotWithShape="0">
              <a:prstClr val="black">
                <a:alpha val="40000"/>
              </a:prstClr>
            </a:outerShdw>
          </a:effectLst>
        </p:spPr>
        <p:txBody>
          <a:bodyPr wrap="square" rtlCol="0" anchor="ctr">
            <a:noAutofit/>
          </a:bodyPr>
          <a:lstStyle/>
          <a:p>
            <a:r>
              <a:rPr lang="nl-NL" b="1" dirty="0"/>
              <a:t> </a:t>
            </a:r>
            <a:endParaRPr lang="en-US" dirty="0"/>
          </a:p>
        </p:txBody>
      </p:sp>
      <p:grpSp>
        <p:nvGrpSpPr>
          <p:cNvPr id="3" name="Google Shape;1596;p40"/>
          <p:cNvGrpSpPr/>
          <p:nvPr/>
        </p:nvGrpSpPr>
        <p:grpSpPr>
          <a:xfrm rot="20943396">
            <a:off x="325174" y="547093"/>
            <a:ext cx="3197408" cy="5468411"/>
            <a:chOff x="1007909" y="826850"/>
            <a:chExt cx="1510128" cy="2432581"/>
          </a:xfrm>
        </p:grpSpPr>
        <p:grpSp>
          <p:nvGrpSpPr>
            <p:cNvPr id="4" name="Google Shape;1597;p40"/>
            <p:cNvGrpSpPr/>
            <p:nvPr/>
          </p:nvGrpSpPr>
          <p:grpSpPr>
            <a:xfrm rot="-4757685">
              <a:off x="886684" y="1628079"/>
              <a:ext cx="2099703" cy="1163002"/>
              <a:chOff x="3861575" y="518800"/>
              <a:chExt cx="1025325" cy="342650"/>
            </a:xfrm>
          </p:grpSpPr>
          <p:sp>
            <p:nvSpPr>
              <p:cNvPr id="6" name="Google Shape;1598;p40"/>
              <p:cNvSpPr/>
              <p:nvPr/>
            </p:nvSpPr>
            <p:spPr>
              <a:xfrm>
                <a:off x="3861575" y="535150"/>
                <a:ext cx="1022750" cy="326300"/>
              </a:xfrm>
              <a:custGeom>
                <a:avLst/>
                <a:gdLst/>
                <a:ahLst/>
                <a:cxnLst/>
                <a:rect l="l" t="t" r="r" b="b"/>
                <a:pathLst>
                  <a:path w="40910" h="13052" extrusionOk="0">
                    <a:moveTo>
                      <a:pt x="1" y="0"/>
                    </a:moveTo>
                    <a:lnTo>
                      <a:pt x="1" y="12220"/>
                    </a:lnTo>
                    <a:cubicBezTo>
                      <a:pt x="38" y="12209"/>
                      <a:pt x="76" y="12204"/>
                      <a:pt x="114" y="12204"/>
                    </a:cubicBezTo>
                    <a:cubicBezTo>
                      <a:pt x="224" y="12204"/>
                      <a:pt x="334" y="12246"/>
                      <a:pt x="410" y="12322"/>
                    </a:cubicBezTo>
                    <a:cubicBezTo>
                      <a:pt x="450" y="12363"/>
                      <a:pt x="471" y="12404"/>
                      <a:pt x="532" y="12445"/>
                    </a:cubicBezTo>
                    <a:cubicBezTo>
                      <a:pt x="553" y="12465"/>
                      <a:pt x="573" y="12486"/>
                      <a:pt x="593" y="12486"/>
                    </a:cubicBezTo>
                    <a:cubicBezTo>
                      <a:pt x="696" y="12506"/>
                      <a:pt x="777" y="12547"/>
                      <a:pt x="839" y="12608"/>
                    </a:cubicBezTo>
                    <a:cubicBezTo>
                      <a:pt x="851" y="12632"/>
                      <a:pt x="870" y="12642"/>
                      <a:pt x="891" y="12642"/>
                    </a:cubicBezTo>
                    <a:cubicBezTo>
                      <a:pt x="907" y="12642"/>
                      <a:pt x="924" y="12637"/>
                      <a:pt x="941" y="12629"/>
                    </a:cubicBezTo>
                    <a:cubicBezTo>
                      <a:pt x="1002" y="12629"/>
                      <a:pt x="1043" y="12608"/>
                      <a:pt x="1084" y="12567"/>
                    </a:cubicBezTo>
                    <a:cubicBezTo>
                      <a:pt x="1125" y="12567"/>
                      <a:pt x="1145" y="12547"/>
                      <a:pt x="1145" y="12506"/>
                    </a:cubicBezTo>
                    <a:cubicBezTo>
                      <a:pt x="1177" y="12525"/>
                      <a:pt x="1207" y="12530"/>
                      <a:pt x="1236" y="12530"/>
                    </a:cubicBezTo>
                    <a:cubicBezTo>
                      <a:pt x="1271" y="12530"/>
                      <a:pt x="1305" y="12523"/>
                      <a:pt x="1341" y="12523"/>
                    </a:cubicBezTo>
                    <a:cubicBezTo>
                      <a:pt x="1370" y="12523"/>
                      <a:pt x="1399" y="12528"/>
                      <a:pt x="1431" y="12547"/>
                    </a:cubicBezTo>
                    <a:cubicBezTo>
                      <a:pt x="1452" y="12557"/>
                      <a:pt x="1472" y="12562"/>
                      <a:pt x="1493" y="12562"/>
                    </a:cubicBezTo>
                    <a:cubicBezTo>
                      <a:pt x="1513" y="12562"/>
                      <a:pt x="1533" y="12557"/>
                      <a:pt x="1554" y="12547"/>
                    </a:cubicBezTo>
                    <a:cubicBezTo>
                      <a:pt x="1717" y="12527"/>
                      <a:pt x="1860" y="12506"/>
                      <a:pt x="2024" y="12506"/>
                    </a:cubicBezTo>
                    <a:cubicBezTo>
                      <a:pt x="2065" y="12527"/>
                      <a:pt x="2126" y="12547"/>
                      <a:pt x="2146" y="12588"/>
                    </a:cubicBezTo>
                    <a:cubicBezTo>
                      <a:pt x="2392" y="12588"/>
                      <a:pt x="2657" y="12690"/>
                      <a:pt x="2698" y="12894"/>
                    </a:cubicBezTo>
                    <a:lnTo>
                      <a:pt x="2902" y="12894"/>
                    </a:lnTo>
                    <a:cubicBezTo>
                      <a:pt x="2902" y="12894"/>
                      <a:pt x="2923" y="12894"/>
                      <a:pt x="2923" y="12874"/>
                    </a:cubicBezTo>
                    <a:cubicBezTo>
                      <a:pt x="2923" y="12813"/>
                      <a:pt x="2964" y="12792"/>
                      <a:pt x="3025" y="12792"/>
                    </a:cubicBezTo>
                    <a:cubicBezTo>
                      <a:pt x="3082" y="12786"/>
                      <a:pt x="3121" y="12781"/>
                      <a:pt x="3152" y="12781"/>
                    </a:cubicBezTo>
                    <a:cubicBezTo>
                      <a:pt x="3221" y="12781"/>
                      <a:pt x="3247" y="12803"/>
                      <a:pt x="3332" y="12874"/>
                    </a:cubicBezTo>
                    <a:cubicBezTo>
                      <a:pt x="3352" y="12894"/>
                      <a:pt x="3352" y="12894"/>
                      <a:pt x="3352" y="12915"/>
                    </a:cubicBezTo>
                    <a:cubicBezTo>
                      <a:pt x="3475" y="12853"/>
                      <a:pt x="3577" y="12833"/>
                      <a:pt x="3699" y="12813"/>
                    </a:cubicBezTo>
                    <a:cubicBezTo>
                      <a:pt x="3740" y="12772"/>
                      <a:pt x="3781" y="12751"/>
                      <a:pt x="3822" y="12751"/>
                    </a:cubicBezTo>
                    <a:cubicBezTo>
                      <a:pt x="3904" y="12710"/>
                      <a:pt x="4006" y="12710"/>
                      <a:pt x="4088" y="12710"/>
                    </a:cubicBezTo>
                    <a:cubicBezTo>
                      <a:pt x="4129" y="12710"/>
                      <a:pt x="4149" y="12690"/>
                      <a:pt x="4169" y="12670"/>
                    </a:cubicBezTo>
                    <a:cubicBezTo>
                      <a:pt x="4176" y="12663"/>
                      <a:pt x="4190" y="12660"/>
                      <a:pt x="4206" y="12660"/>
                    </a:cubicBezTo>
                    <a:cubicBezTo>
                      <a:pt x="4240" y="12660"/>
                      <a:pt x="4285" y="12670"/>
                      <a:pt x="4312" y="12670"/>
                    </a:cubicBezTo>
                    <a:cubicBezTo>
                      <a:pt x="4374" y="12710"/>
                      <a:pt x="4435" y="12731"/>
                      <a:pt x="4517" y="12772"/>
                    </a:cubicBezTo>
                    <a:lnTo>
                      <a:pt x="4578" y="12772"/>
                    </a:lnTo>
                    <a:cubicBezTo>
                      <a:pt x="4680" y="12710"/>
                      <a:pt x="4762" y="12649"/>
                      <a:pt x="4864" y="12608"/>
                    </a:cubicBezTo>
                    <a:cubicBezTo>
                      <a:pt x="4885" y="12588"/>
                      <a:pt x="4905" y="12547"/>
                      <a:pt x="4905" y="12506"/>
                    </a:cubicBezTo>
                    <a:cubicBezTo>
                      <a:pt x="4925" y="12404"/>
                      <a:pt x="5048" y="12322"/>
                      <a:pt x="5150" y="12322"/>
                    </a:cubicBezTo>
                    <a:cubicBezTo>
                      <a:pt x="5232" y="12240"/>
                      <a:pt x="5314" y="12159"/>
                      <a:pt x="5436" y="12118"/>
                    </a:cubicBezTo>
                    <a:cubicBezTo>
                      <a:pt x="5416" y="12097"/>
                      <a:pt x="5436" y="12077"/>
                      <a:pt x="5457" y="12077"/>
                    </a:cubicBezTo>
                    <a:cubicBezTo>
                      <a:pt x="5477" y="12067"/>
                      <a:pt x="5498" y="12062"/>
                      <a:pt x="5518" y="12062"/>
                    </a:cubicBezTo>
                    <a:cubicBezTo>
                      <a:pt x="5538" y="12062"/>
                      <a:pt x="5559" y="12067"/>
                      <a:pt x="5579" y="12077"/>
                    </a:cubicBezTo>
                    <a:cubicBezTo>
                      <a:pt x="5620" y="12077"/>
                      <a:pt x="5661" y="12057"/>
                      <a:pt x="5682" y="12016"/>
                    </a:cubicBezTo>
                    <a:lnTo>
                      <a:pt x="5743" y="11893"/>
                    </a:lnTo>
                    <a:lnTo>
                      <a:pt x="5804" y="11893"/>
                    </a:lnTo>
                    <a:cubicBezTo>
                      <a:pt x="5845" y="11832"/>
                      <a:pt x="5927" y="11791"/>
                      <a:pt x="5988" y="11770"/>
                    </a:cubicBezTo>
                    <a:cubicBezTo>
                      <a:pt x="5947" y="11730"/>
                      <a:pt x="5927" y="11668"/>
                      <a:pt x="5906" y="11627"/>
                    </a:cubicBezTo>
                    <a:cubicBezTo>
                      <a:pt x="5865" y="11546"/>
                      <a:pt x="5845" y="11484"/>
                      <a:pt x="5927" y="11444"/>
                    </a:cubicBezTo>
                    <a:cubicBezTo>
                      <a:pt x="5968" y="11423"/>
                      <a:pt x="5988" y="11423"/>
                      <a:pt x="6029" y="11423"/>
                    </a:cubicBezTo>
                    <a:cubicBezTo>
                      <a:pt x="6049" y="11423"/>
                      <a:pt x="6070" y="11403"/>
                      <a:pt x="6090" y="11403"/>
                    </a:cubicBezTo>
                    <a:lnTo>
                      <a:pt x="6152" y="11382"/>
                    </a:lnTo>
                    <a:lnTo>
                      <a:pt x="6254" y="11382"/>
                    </a:lnTo>
                    <a:cubicBezTo>
                      <a:pt x="6319" y="11382"/>
                      <a:pt x="6398" y="11408"/>
                      <a:pt x="6458" y="11408"/>
                    </a:cubicBezTo>
                    <a:cubicBezTo>
                      <a:pt x="6473" y="11408"/>
                      <a:pt x="6487" y="11407"/>
                      <a:pt x="6499" y="11403"/>
                    </a:cubicBezTo>
                    <a:lnTo>
                      <a:pt x="6499" y="11341"/>
                    </a:lnTo>
                    <a:cubicBezTo>
                      <a:pt x="6523" y="11318"/>
                      <a:pt x="6556" y="11312"/>
                      <a:pt x="6591" y="11312"/>
                    </a:cubicBezTo>
                    <a:cubicBezTo>
                      <a:pt x="6619" y="11312"/>
                      <a:pt x="6649" y="11316"/>
                      <a:pt x="6676" y="11316"/>
                    </a:cubicBezTo>
                    <a:cubicBezTo>
                      <a:pt x="6702" y="11316"/>
                      <a:pt x="6726" y="11313"/>
                      <a:pt x="6744" y="11300"/>
                    </a:cubicBezTo>
                    <a:cubicBezTo>
                      <a:pt x="6765" y="11341"/>
                      <a:pt x="6785" y="11382"/>
                      <a:pt x="6805" y="11403"/>
                    </a:cubicBezTo>
                    <a:cubicBezTo>
                      <a:pt x="6841" y="11451"/>
                      <a:pt x="6877" y="11470"/>
                      <a:pt x="6913" y="11470"/>
                    </a:cubicBezTo>
                    <a:cubicBezTo>
                      <a:pt x="6939" y="11470"/>
                      <a:pt x="6964" y="11460"/>
                      <a:pt x="6989" y="11444"/>
                    </a:cubicBezTo>
                    <a:cubicBezTo>
                      <a:pt x="7030" y="11403"/>
                      <a:pt x="7091" y="11362"/>
                      <a:pt x="7132" y="11341"/>
                    </a:cubicBezTo>
                    <a:cubicBezTo>
                      <a:pt x="7112" y="11300"/>
                      <a:pt x="7071" y="11260"/>
                      <a:pt x="7071" y="11219"/>
                    </a:cubicBezTo>
                    <a:lnTo>
                      <a:pt x="7071" y="11219"/>
                    </a:lnTo>
                    <a:lnTo>
                      <a:pt x="7153" y="11260"/>
                    </a:lnTo>
                    <a:cubicBezTo>
                      <a:pt x="7214" y="11300"/>
                      <a:pt x="7235" y="11321"/>
                      <a:pt x="7173" y="11341"/>
                    </a:cubicBezTo>
                    <a:cubicBezTo>
                      <a:pt x="7132" y="11362"/>
                      <a:pt x="7091" y="11382"/>
                      <a:pt x="7071" y="11403"/>
                    </a:cubicBezTo>
                    <a:cubicBezTo>
                      <a:pt x="7051" y="11423"/>
                      <a:pt x="7051" y="11464"/>
                      <a:pt x="7051" y="11484"/>
                    </a:cubicBezTo>
                    <a:cubicBezTo>
                      <a:pt x="7030" y="11525"/>
                      <a:pt x="7051" y="11566"/>
                      <a:pt x="7112" y="11607"/>
                    </a:cubicBezTo>
                    <a:cubicBezTo>
                      <a:pt x="7153" y="11627"/>
                      <a:pt x="7173" y="11627"/>
                      <a:pt x="7214" y="11648"/>
                    </a:cubicBezTo>
                    <a:cubicBezTo>
                      <a:pt x="7260" y="11602"/>
                      <a:pt x="7329" y="11579"/>
                      <a:pt x="7395" y="11579"/>
                    </a:cubicBezTo>
                    <a:cubicBezTo>
                      <a:pt x="7417" y="11579"/>
                      <a:pt x="7439" y="11581"/>
                      <a:pt x="7459" y="11587"/>
                    </a:cubicBezTo>
                    <a:cubicBezTo>
                      <a:pt x="7506" y="11587"/>
                      <a:pt x="7559" y="11600"/>
                      <a:pt x="7608" y="11600"/>
                    </a:cubicBezTo>
                    <a:cubicBezTo>
                      <a:pt x="7644" y="11600"/>
                      <a:pt x="7678" y="11592"/>
                      <a:pt x="7704" y="11566"/>
                    </a:cubicBezTo>
                    <a:cubicBezTo>
                      <a:pt x="7711" y="11559"/>
                      <a:pt x="7723" y="11557"/>
                      <a:pt x="7736" y="11557"/>
                    </a:cubicBezTo>
                    <a:cubicBezTo>
                      <a:pt x="7764" y="11557"/>
                      <a:pt x="7800" y="11566"/>
                      <a:pt x="7827" y="11566"/>
                    </a:cubicBezTo>
                    <a:cubicBezTo>
                      <a:pt x="7929" y="11587"/>
                      <a:pt x="8011" y="11648"/>
                      <a:pt x="8072" y="11730"/>
                    </a:cubicBezTo>
                    <a:cubicBezTo>
                      <a:pt x="8168" y="11706"/>
                      <a:pt x="8257" y="11696"/>
                      <a:pt x="8347" y="11696"/>
                    </a:cubicBezTo>
                    <a:cubicBezTo>
                      <a:pt x="8410" y="11696"/>
                      <a:pt x="8475" y="11701"/>
                      <a:pt x="8542" y="11709"/>
                    </a:cubicBezTo>
                    <a:cubicBezTo>
                      <a:pt x="8624" y="11709"/>
                      <a:pt x="8685" y="11750"/>
                      <a:pt x="8747" y="11811"/>
                    </a:cubicBezTo>
                    <a:cubicBezTo>
                      <a:pt x="8808" y="11811"/>
                      <a:pt x="8890" y="11791"/>
                      <a:pt x="8951" y="11770"/>
                    </a:cubicBezTo>
                    <a:lnTo>
                      <a:pt x="9012" y="11770"/>
                    </a:lnTo>
                    <a:cubicBezTo>
                      <a:pt x="9074" y="11770"/>
                      <a:pt x="9135" y="11832"/>
                      <a:pt x="9196" y="11852"/>
                    </a:cubicBezTo>
                    <a:cubicBezTo>
                      <a:pt x="9227" y="11862"/>
                      <a:pt x="9252" y="11868"/>
                      <a:pt x="9273" y="11868"/>
                    </a:cubicBezTo>
                    <a:cubicBezTo>
                      <a:pt x="9293" y="11868"/>
                      <a:pt x="9309" y="11862"/>
                      <a:pt x="9319" y="11852"/>
                    </a:cubicBezTo>
                    <a:cubicBezTo>
                      <a:pt x="9349" y="11801"/>
                      <a:pt x="9395" y="11786"/>
                      <a:pt x="9449" y="11786"/>
                    </a:cubicBezTo>
                    <a:cubicBezTo>
                      <a:pt x="9503" y="11786"/>
                      <a:pt x="9564" y="11801"/>
                      <a:pt x="9625" y="11811"/>
                    </a:cubicBezTo>
                    <a:lnTo>
                      <a:pt x="9707" y="11832"/>
                    </a:lnTo>
                    <a:cubicBezTo>
                      <a:pt x="9727" y="11811"/>
                      <a:pt x="9748" y="11791"/>
                      <a:pt x="9789" y="11770"/>
                    </a:cubicBezTo>
                    <a:cubicBezTo>
                      <a:pt x="9789" y="11770"/>
                      <a:pt x="9809" y="11750"/>
                      <a:pt x="9809" y="11730"/>
                    </a:cubicBezTo>
                    <a:cubicBezTo>
                      <a:pt x="9871" y="11689"/>
                      <a:pt x="9809" y="11607"/>
                      <a:pt x="9891" y="11587"/>
                    </a:cubicBezTo>
                    <a:cubicBezTo>
                      <a:pt x="9952" y="11566"/>
                      <a:pt x="10014" y="11546"/>
                      <a:pt x="10095" y="11546"/>
                    </a:cubicBezTo>
                    <a:lnTo>
                      <a:pt x="10054" y="11566"/>
                    </a:lnTo>
                    <a:cubicBezTo>
                      <a:pt x="10014" y="11566"/>
                      <a:pt x="10014" y="11607"/>
                      <a:pt x="10014" y="11627"/>
                    </a:cubicBezTo>
                    <a:cubicBezTo>
                      <a:pt x="9993" y="11648"/>
                      <a:pt x="10054" y="11689"/>
                      <a:pt x="10075" y="11709"/>
                    </a:cubicBezTo>
                    <a:lnTo>
                      <a:pt x="10524" y="11709"/>
                    </a:lnTo>
                    <a:cubicBezTo>
                      <a:pt x="10579" y="11694"/>
                      <a:pt x="10634" y="11687"/>
                      <a:pt x="10687" y="11687"/>
                    </a:cubicBezTo>
                    <a:cubicBezTo>
                      <a:pt x="10774" y="11687"/>
                      <a:pt x="10857" y="11704"/>
                      <a:pt x="10933" y="11730"/>
                    </a:cubicBezTo>
                    <a:cubicBezTo>
                      <a:pt x="11135" y="11744"/>
                      <a:pt x="11338" y="11758"/>
                      <a:pt x="11533" y="11758"/>
                    </a:cubicBezTo>
                    <a:cubicBezTo>
                      <a:pt x="11614" y="11758"/>
                      <a:pt x="11693" y="11756"/>
                      <a:pt x="11771" y="11750"/>
                    </a:cubicBezTo>
                    <a:lnTo>
                      <a:pt x="11812" y="11750"/>
                    </a:lnTo>
                    <a:cubicBezTo>
                      <a:pt x="11853" y="11709"/>
                      <a:pt x="11893" y="11709"/>
                      <a:pt x="11955" y="11709"/>
                    </a:cubicBezTo>
                    <a:cubicBezTo>
                      <a:pt x="11996" y="11709"/>
                      <a:pt x="12037" y="11689"/>
                      <a:pt x="12057" y="11668"/>
                    </a:cubicBezTo>
                    <a:cubicBezTo>
                      <a:pt x="12098" y="11648"/>
                      <a:pt x="12118" y="11627"/>
                      <a:pt x="12159" y="11627"/>
                    </a:cubicBezTo>
                    <a:cubicBezTo>
                      <a:pt x="12159" y="11668"/>
                      <a:pt x="12200" y="11709"/>
                      <a:pt x="12261" y="11730"/>
                    </a:cubicBezTo>
                    <a:cubicBezTo>
                      <a:pt x="12323" y="11709"/>
                      <a:pt x="12384" y="11689"/>
                      <a:pt x="12445" y="11668"/>
                    </a:cubicBezTo>
                    <a:cubicBezTo>
                      <a:pt x="12466" y="11607"/>
                      <a:pt x="12527" y="11566"/>
                      <a:pt x="12588" y="11525"/>
                    </a:cubicBezTo>
                    <a:cubicBezTo>
                      <a:pt x="12588" y="11525"/>
                      <a:pt x="12609" y="11525"/>
                      <a:pt x="12609" y="11546"/>
                    </a:cubicBezTo>
                    <a:cubicBezTo>
                      <a:pt x="12629" y="11566"/>
                      <a:pt x="12650" y="11587"/>
                      <a:pt x="12670" y="11607"/>
                    </a:cubicBezTo>
                    <a:cubicBezTo>
                      <a:pt x="12895" y="11587"/>
                      <a:pt x="13120" y="11566"/>
                      <a:pt x="13344" y="11566"/>
                    </a:cubicBezTo>
                    <a:cubicBezTo>
                      <a:pt x="13610" y="11566"/>
                      <a:pt x="13876" y="11546"/>
                      <a:pt x="14100" y="11546"/>
                    </a:cubicBezTo>
                    <a:cubicBezTo>
                      <a:pt x="14145" y="11512"/>
                      <a:pt x="14197" y="11497"/>
                      <a:pt x="14251" y="11497"/>
                    </a:cubicBezTo>
                    <a:cubicBezTo>
                      <a:pt x="14295" y="11497"/>
                      <a:pt x="14341" y="11507"/>
                      <a:pt x="14386" y="11525"/>
                    </a:cubicBezTo>
                    <a:cubicBezTo>
                      <a:pt x="14407" y="11525"/>
                      <a:pt x="14407" y="11546"/>
                      <a:pt x="14427" y="11546"/>
                    </a:cubicBezTo>
                    <a:cubicBezTo>
                      <a:pt x="14632" y="11566"/>
                      <a:pt x="14816" y="11607"/>
                      <a:pt x="15020" y="11648"/>
                    </a:cubicBezTo>
                    <a:cubicBezTo>
                      <a:pt x="15061" y="11648"/>
                      <a:pt x="15081" y="11668"/>
                      <a:pt x="15122" y="11689"/>
                    </a:cubicBezTo>
                    <a:cubicBezTo>
                      <a:pt x="15142" y="11689"/>
                      <a:pt x="15142" y="11689"/>
                      <a:pt x="15163" y="11668"/>
                    </a:cubicBezTo>
                    <a:cubicBezTo>
                      <a:pt x="15326" y="11648"/>
                      <a:pt x="15469" y="11587"/>
                      <a:pt x="15612" y="11566"/>
                    </a:cubicBezTo>
                    <a:lnTo>
                      <a:pt x="15735" y="11607"/>
                    </a:lnTo>
                    <a:cubicBezTo>
                      <a:pt x="15919" y="11607"/>
                      <a:pt x="16103" y="11689"/>
                      <a:pt x="16246" y="11832"/>
                    </a:cubicBezTo>
                    <a:cubicBezTo>
                      <a:pt x="16552" y="11852"/>
                      <a:pt x="16859" y="11934"/>
                      <a:pt x="17165" y="12057"/>
                    </a:cubicBezTo>
                    <a:cubicBezTo>
                      <a:pt x="17247" y="12097"/>
                      <a:pt x="17329" y="12138"/>
                      <a:pt x="17390" y="12200"/>
                    </a:cubicBezTo>
                    <a:cubicBezTo>
                      <a:pt x="17434" y="12214"/>
                      <a:pt x="17477" y="12228"/>
                      <a:pt x="17520" y="12228"/>
                    </a:cubicBezTo>
                    <a:cubicBezTo>
                      <a:pt x="17538" y="12228"/>
                      <a:pt x="17556" y="12226"/>
                      <a:pt x="17574" y="12220"/>
                    </a:cubicBezTo>
                    <a:cubicBezTo>
                      <a:pt x="17574" y="12220"/>
                      <a:pt x="17574" y="12200"/>
                      <a:pt x="17574" y="12179"/>
                    </a:cubicBezTo>
                    <a:cubicBezTo>
                      <a:pt x="17595" y="12200"/>
                      <a:pt x="17615" y="12220"/>
                      <a:pt x="17656" y="12240"/>
                    </a:cubicBezTo>
                    <a:cubicBezTo>
                      <a:pt x="17697" y="12261"/>
                      <a:pt x="17738" y="12281"/>
                      <a:pt x="17778" y="12302"/>
                    </a:cubicBezTo>
                    <a:lnTo>
                      <a:pt x="17922" y="12302"/>
                    </a:lnTo>
                    <a:cubicBezTo>
                      <a:pt x="17947" y="12327"/>
                      <a:pt x="17980" y="12344"/>
                      <a:pt x="18016" y="12344"/>
                    </a:cubicBezTo>
                    <a:cubicBezTo>
                      <a:pt x="18038" y="12344"/>
                      <a:pt x="18062" y="12338"/>
                      <a:pt x="18085" y="12322"/>
                    </a:cubicBezTo>
                    <a:lnTo>
                      <a:pt x="18126" y="12322"/>
                    </a:lnTo>
                    <a:cubicBezTo>
                      <a:pt x="18248" y="12302"/>
                      <a:pt x="18351" y="12281"/>
                      <a:pt x="18473" y="12261"/>
                    </a:cubicBezTo>
                    <a:cubicBezTo>
                      <a:pt x="18463" y="12189"/>
                      <a:pt x="18504" y="12174"/>
                      <a:pt x="18558" y="12174"/>
                    </a:cubicBezTo>
                    <a:cubicBezTo>
                      <a:pt x="18598" y="12174"/>
                      <a:pt x="18645" y="12183"/>
                      <a:pt x="18684" y="12183"/>
                    </a:cubicBezTo>
                    <a:cubicBezTo>
                      <a:pt x="18696" y="12183"/>
                      <a:pt x="18708" y="12182"/>
                      <a:pt x="18718" y="12179"/>
                    </a:cubicBezTo>
                    <a:cubicBezTo>
                      <a:pt x="18748" y="12209"/>
                      <a:pt x="18800" y="12228"/>
                      <a:pt x="18850" y="12228"/>
                    </a:cubicBezTo>
                    <a:cubicBezTo>
                      <a:pt x="18868" y="12228"/>
                      <a:pt x="18886" y="12225"/>
                      <a:pt x="18902" y="12220"/>
                    </a:cubicBezTo>
                    <a:cubicBezTo>
                      <a:pt x="18964" y="12179"/>
                      <a:pt x="19045" y="12159"/>
                      <a:pt x="19066" y="12077"/>
                    </a:cubicBezTo>
                    <a:cubicBezTo>
                      <a:pt x="19099" y="11956"/>
                      <a:pt x="19114" y="11900"/>
                      <a:pt x="19173" y="11900"/>
                    </a:cubicBezTo>
                    <a:cubicBezTo>
                      <a:pt x="19222" y="11900"/>
                      <a:pt x="19304" y="11940"/>
                      <a:pt x="19454" y="12016"/>
                    </a:cubicBezTo>
                    <a:cubicBezTo>
                      <a:pt x="19454" y="12016"/>
                      <a:pt x="19475" y="12057"/>
                      <a:pt x="19495" y="12057"/>
                    </a:cubicBezTo>
                    <a:lnTo>
                      <a:pt x="19577" y="12057"/>
                    </a:lnTo>
                    <a:cubicBezTo>
                      <a:pt x="19577" y="11995"/>
                      <a:pt x="19638" y="11975"/>
                      <a:pt x="19699" y="11954"/>
                    </a:cubicBezTo>
                    <a:cubicBezTo>
                      <a:pt x="19699" y="11975"/>
                      <a:pt x="19699" y="11995"/>
                      <a:pt x="19699" y="11995"/>
                    </a:cubicBezTo>
                    <a:cubicBezTo>
                      <a:pt x="19658" y="12036"/>
                      <a:pt x="19638" y="12057"/>
                      <a:pt x="19699" y="12097"/>
                    </a:cubicBezTo>
                    <a:cubicBezTo>
                      <a:pt x="19729" y="12127"/>
                      <a:pt x="19759" y="12146"/>
                      <a:pt x="19789" y="12146"/>
                    </a:cubicBezTo>
                    <a:cubicBezTo>
                      <a:pt x="19800" y="12146"/>
                      <a:pt x="19811" y="12144"/>
                      <a:pt x="19822" y="12138"/>
                    </a:cubicBezTo>
                    <a:cubicBezTo>
                      <a:pt x="19924" y="12097"/>
                      <a:pt x="20026" y="12077"/>
                      <a:pt x="20128" y="12057"/>
                    </a:cubicBezTo>
                    <a:cubicBezTo>
                      <a:pt x="20143" y="11986"/>
                      <a:pt x="20205" y="11964"/>
                      <a:pt x="20290" y="11964"/>
                    </a:cubicBezTo>
                    <a:cubicBezTo>
                      <a:pt x="20328" y="11964"/>
                      <a:pt x="20370" y="11968"/>
                      <a:pt x="20414" y="11975"/>
                    </a:cubicBezTo>
                    <a:cubicBezTo>
                      <a:pt x="20476" y="11975"/>
                      <a:pt x="20517" y="11954"/>
                      <a:pt x="20558" y="11914"/>
                    </a:cubicBezTo>
                    <a:cubicBezTo>
                      <a:pt x="20598" y="11873"/>
                      <a:pt x="20660" y="11852"/>
                      <a:pt x="20721" y="11852"/>
                    </a:cubicBezTo>
                    <a:cubicBezTo>
                      <a:pt x="20823" y="11852"/>
                      <a:pt x="20946" y="11873"/>
                      <a:pt x="21068" y="11893"/>
                    </a:cubicBezTo>
                    <a:cubicBezTo>
                      <a:pt x="21072" y="11893"/>
                      <a:pt x="21075" y="11893"/>
                      <a:pt x="21077" y="11893"/>
                    </a:cubicBezTo>
                    <a:lnTo>
                      <a:pt x="21077" y="11893"/>
                    </a:lnTo>
                    <a:cubicBezTo>
                      <a:pt x="21076" y="11897"/>
                      <a:pt x="21078" y="11903"/>
                      <a:pt x="21089" y="11914"/>
                    </a:cubicBezTo>
                    <a:cubicBezTo>
                      <a:pt x="21150" y="11975"/>
                      <a:pt x="21089" y="11975"/>
                      <a:pt x="21089" y="11975"/>
                    </a:cubicBezTo>
                    <a:lnTo>
                      <a:pt x="21068" y="11975"/>
                    </a:lnTo>
                    <a:cubicBezTo>
                      <a:pt x="21273" y="11975"/>
                      <a:pt x="21497" y="12016"/>
                      <a:pt x="21763" y="12036"/>
                    </a:cubicBezTo>
                    <a:lnTo>
                      <a:pt x="22029" y="12036"/>
                    </a:lnTo>
                    <a:lnTo>
                      <a:pt x="22131" y="12016"/>
                    </a:lnTo>
                    <a:cubicBezTo>
                      <a:pt x="22192" y="11995"/>
                      <a:pt x="22233" y="11954"/>
                      <a:pt x="22294" y="11934"/>
                    </a:cubicBezTo>
                    <a:lnTo>
                      <a:pt x="22397" y="11934"/>
                    </a:lnTo>
                    <a:cubicBezTo>
                      <a:pt x="22417" y="11934"/>
                      <a:pt x="22417" y="11954"/>
                      <a:pt x="22417" y="11975"/>
                    </a:cubicBezTo>
                    <a:cubicBezTo>
                      <a:pt x="22540" y="11975"/>
                      <a:pt x="22683" y="11954"/>
                      <a:pt x="22826" y="11954"/>
                    </a:cubicBezTo>
                    <a:cubicBezTo>
                      <a:pt x="23091" y="11934"/>
                      <a:pt x="23337" y="11893"/>
                      <a:pt x="23623" y="11893"/>
                    </a:cubicBezTo>
                    <a:cubicBezTo>
                      <a:pt x="23638" y="11890"/>
                      <a:pt x="23654" y="11889"/>
                      <a:pt x="23670" y="11889"/>
                    </a:cubicBezTo>
                    <a:cubicBezTo>
                      <a:pt x="23780" y="11889"/>
                      <a:pt x="23896" y="11950"/>
                      <a:pt x="23950" y="12057"/>
                    </a:cubicBezTo>
                    <a:cubicBezTo>
                      <a:pt x="24011" y="12036"/>
                      <a:pt x="24072" y="12016"/>
                      <a:pt x="24133" y="11975"/>
                    </a:cubicBezTo>
                    <a:lnTo>
                      <a:pt x="24133" y="11954"/>
                    </a:lnTo>
                    <a:cubicBezTo>
                      <a:pt x="24174" y="11934"/>
                      <a:pt x="24215" y="11914"/>
                      <a:pt x="24256" y="11914"/>
                    </a:cubicBezTo>
                    <a:cubicBezTo>
                      <a:pt x="24460" y="11893"/>
                      <a:pt x="24644" y="11811"/>
                      <a:pt x="24869" y="11791"/>
                    </a:cubicBezTo>
                    <a:cubicBezTo>
                      <a:pt x="24930" y="11791"/>
                      <a:pt x="25033" y="11852"/>
                      <a:pt x="25033" y="11893"/>
                    </a:cubicBezTo>
                    <a:cubicBezTo>
                      <a:pt x="25053" y="11934"/>
                      <a:pt x="25053" y="12016"/>
                      <a:pt x="25073" y="12077"/>
                    </a:cubicBezTo>
                    <a:lnTo>
                      <a:pt x="25094" y="12077"/>
                    </a:lnTo>
                    <a:lnTo>
                      <a:pt x="25380" y="12261"/>
                    </a:lnTo>
                    <a:lnTo>
                      <a:pt x="25482" y="12261"/>
                    </a:lnTo>
                    <a:cubicBezTo>
                      <a:pt x="25605" y="12169"/>
                      <a:pt x="25753" y="12123"/>
                      <a:pt x="25901" y="12123"/>
                    </a:cubicBezTo>
                    <a:cubicBezTo>
                      <a:pt x="26049" y="12123"/>
                      <a:pt x="26197" y="12169"/>
                      <a:pt x="26320" y="12261"/>
                    </a:cubicBezTo>
                    <a:lnTo>
                      <a:pt x="26524" y="12322"/>
                    </a:lnTo>
                    <a:cubicBezTo>
                      <a:pt x="26626" y="12261"/>
                      <a:pt x="26729" y="12240"/>
                      <a:pt x="26851" y="12240"/>
                    </a:cubicBezTo>
                    <a:cubicBezTo>
                      <a:pt x="26892" y="12240"/>
                      <a:pt x="26913" y="12261"/>
                      <a:pt x="26933" y="12281"/>
                    </a:cubicBezTo>
                    <a:cubicBezTo>
                      <a:pt x="26953" y="12281"/>
                      <a:pt x="26953" y="12302"/>
                      <a:pt x="26953" y="12322"/>
                    </a:cubicBezTo>
                    <a:cubicBezTo>
                      <a:pt x="26953" y="12343"/>
                      <a:pt x="26953" y="12383"/>
                      <a:pt x="26933" y="12404"/>
                    </a:cubicBezTo>
                    <a:cubicBezTo>
                      <a:pt x="26913" y="12445"/>
                      <a:pt x="26892" y="12465"/>
                      <a:pt x="26913" y="12506"/>
                    </a:cubicBezTo>
                    <a:cubicBezTo>
                      <a:pt x="26913" y="12527"/>
                      <a:pt x="26933" y="12527"/>
                      <a:pt x="26953" y="12547"/>
                    </a:cubicBezTo>
                    <a:cubicBezTo>
                      <a:pt x="26974" y="12567"/>
                      <a:pt x="26994" y="12588"/>
                      <a:pt x="27015" y="12588"/>
                    </a:cubicBezTo>
                    <a:cubicBezTo>
                      <a:pt x="27045" y="12588"/>
                      <a:pt x="27071" y="12578"/>
                      <a:pt x="27096" y="12578"/>
                    </a:cubicBezTo>
                    <a:cubicBezTo>
                      <a:pt x="27122" y="12578"/>
                      <a:pt x="27148" y="12588"/>
                      <a:pt x="27178" y="12629"/>
                    </a:cubicBezTo>
                    <a:cubicBezTo>
                      <a:pt x="27219" y="12670"/>
                      <a:pt x="27260" y="12710"/>
                      <a:pt x="27321" y="12710"/>
                    </a:cubicBezTo>
                    <a:cubicBezTo>
                      <a:pt x="27403" y="12710"/>
                      <a:pt x="27485" y="12751"/>
                      <a:pt x="27526" y="12833"/>
                    </a:cubicBezTo>
                    <a:cubicBezTo>
                      <a:pt x="27771" y="12894"/>
                      <a:pt x="27996" y="12935"/>
                      <a:pt x="28241" y="12956"/>
                    </a:cubicBezTo>
                    <a:lnTo>
                      <a:pt x="28425" y="12956"/>
                    </a:lnTo>
                    <a:cubicBezTo>
                      <a:pt x="28466" y="12956"/>
                      <a:pt x="28486" y="12915"/>
                      <a:pt x="28527" y="12915"/>
                    </a:cubicBezTo>
                    <a:cubicBezTo>
                      <a:pt x="28558" y="12899"/>
                      <a:pt x="28592" y="12892"/>
                      <a:pt x="28626" y="12892"/>
                    </a:cubicBezTo>
                    <a:cubicBezTo>
                      <a:pt x="28681" y="12892"/>
                      <a:pt x="28734" y="12910"/>
                      <a:pt x="28772" y="12935"/>
                    </a:cubicBezTo>
                    <a:lnTo>
                      <a:pt x="28833" y="12997"/>
                    </a:lnTo>
                    <a:cubicBezTo>
                      <a:pt x="28976" y="12997"/>
                      <a:pt x="29140" y="13017"/>
                      <a:pt x="29283" y="13037"/>
                    </a:cubicBezTo>
                    <a:lnTo>
                      <a:pt x="29405" y="12997"/>
                    </a:lnTo>
                    <a:cubicBezTo>
                      <a:pt x="29446" y="12986"/>
                      <a:pt x="29492" y="12981"/>
                      <a:pt x="29538" y="12981"/>
                    </a:cubicBezTo>
                    <a:cubicBezTo>
                      <a:pt x="29584" y="12981"/>
                      <a:pt x="29630" y="12986"/>
                      <a:pt x="29671" y="12997"/>
                    </a:cubicBezTo>
                    <a:cubicBezTo>
                      <a:pt x="29733" y="13012"/>
                      <a:pt x="29819" y="13051"/>
                      <a:pt x="29874" y="13051"/>
                    </a:cubicBezTo>
                    <a:cubicBezTo>
                      <a:pt x="29892" y="13051"/>
                      <a:pt x="29906" y="13047"/>
                      <a:pt x="29916" y="13037"/>
                    </a:cubicBezTo>
                    <a:cubicBezTo>
                      <a:pt x="29978" y="12997"/>
                      <a:pt x="30100" y="12915"/>
                      <a:pt x="30059" y="12772"/>
                    </a:cubicBezTo>
                    <a:cubicBezTo>
                      <a:pt x="30039" y="12751"/>
                      <a:pt x="30039" y="12751"/>
                      <a:pt x="30039" y="12731"/>
                    </a:cubicBezTo>
                    <a:cubicBezTo>
                      <a:pt x="30018" y="12608"/>
                      <a:pt x="30100" y="12527"/>
                      <a:pt x="30264" y="12527"/>
                    </a:cubicBezTo>
                    <a:cubicBezTo>
                      <a:pt x="30305" y="12527"/>
                      <a:pt x="30345" y="12547"/>
                      <a:pt x="30366" y="12547"/>
                    </a:cubicBezTo>
                    <a:cubicBezTo>
                      <a:pt x="30407" y="12567"/>
                      <a:pt x="30427" y="12608"/>
                      <a:pt x="30468" y="12608"/>
                    </a:cubicBezTo>
                    <a:cubicBezTo>
                      <a:pt x="30529" y="12629"/>
                      <a:pt x="30570" y="12670"/>
                      <a:pt x="30611" y="12710"/>
                    </a:cubicBezTo>
                    <a:cubicBezTo>
                      <a:pt x="30795" y="12608"/>
                      <a:pt x="30979" y="12547"/>
                      <a:pt x="31183" y="12547"/>
                    </a:cubicBezTo>
                    <a:cubicBezTo>
                      <a:pt x="31206" y="12545"/>
                      <a:pt x="31228" y="12544"/>
                      <a:pt x="31251" y="12544"/>
                    </a:cubicBezTo>
                    <a:cubicBezTo>
                      <a:pt x="31452" y="12544"/>
                      <a:pt x="31649" y="12627"/>
                      <a:pt x="31796" y="12792"/>
                    </a:cubicBezTo>
                    <a:lnTo>
                      <a:pt x="31919" y="12833"/>
                    </a:lnTo>
                    <a:cubicBezTo>
                      <a:pt x="32001" y="12792"/>
                      <a:pt x="32082" y="12751"/>
                      <a:pt x="32185" y="12731"/>
                    </a:cubicBezTo>
                    <a:cubicBezTo>
                      <a:pt x="32276" y="12712"/>
                      <a:pt x="32372" y="12702"/>
                      <a:pt x="32469" y="12702"/>
                    </a:cubicBezTo>
                    <a:cubicBezTo>
                      <a:pt x="32587" y="12702"/>
                      <a:pt x="32705" y="12718"/>
                      <a:pt x="32818" y="12751"/>
                    </a:cubicBezTo>
                    <a:cubicBezTo>
                      <a:pt x="32961" y="12670"/>
                      <a:pt x="33104" y="12629"/>
                      <a:pt x="33268" y="12608"/>
                    </a:cubicBezTo>
                    <a:lnTo>
                      <a:pt x="33574" y="12608"/>
                    </a:lnTo>
                    <a:cubicBezTo>
                      <a:pt x="33727" y="12438"/>
                      <a:pt x="34037" y="12353"/>
                      <a:pt x="34360" y="12353"/>
                    </a:cubicBezTo>
                    <a:cubicBezTo>
                      <a:pt x="34425" y="12353"/>
                      <a:pt x="34490" y="12356"/>
                      <a:pt x="34555" y="12363"/>
                    </a:cubicBezTo>
                    <a:cubicBezTo>
                      <a:pt x="34575" y="12343"/>
                      <a:pt x="34616" y="12322"/>
                      <a:pt x="34657" y="12322"/>
                    </a:cubicBezTo>
                    <a:cubicBezTo>
                      <a:pt x="34800" y="12322"/>
                      <a:pt x="34861" y="12220"/>
                      <a:pt x="34943" y="12159"/>
                    </a:cubicBezTo>
                    <a:lnTo>
                      <a:pt x="35086" y="12159"/>
                    </a:lnTo>
                    <a:cubicBezTo>
                      <a:pt x="35127" y="12077"/>
                      <a:pt x="35107" y="11975"/>
                      <a:pt x="35250" y="11975"/>
                    </a:cubicBezTo>
                    <a:lnTo>
                      <a:pt x="35454" y="11852"/>
                    </a:lnTo>
                    <a:cubicBezTo>
                      <a:pt x="35434" y="11811"/>
                      <a:pt x="35413" y="11791"/>
                      <a:pt x="35393" y="11750"/>
                    </a:cubicBezTo>
                    <a:cubicBezTo>
                      <a:pt x="35372" y="11709"/>
                      <a:pt x="35352" y="11668"/>
                      <a:pt x="35331" y="11648"/>
                    </a:cubicBezTo>
                    <a:cubicBezTo>
                      <a:pt x="35353" y="11642"/>
                      <a:pt x="35375" y="11640"/>
                      <a:pt x="35397" y="11640"/>
                    </a:cubicBezTo>
                    <a:cubicBezTo>
                      <a:pt x="35457" y="11640"/>
                      <a:pt x="35517" y="11659"/>
                      <a:pt x="35577" y="11689"/>
                    </a:cubicBezTo>
                    <a:cubicBezTo>
                      <a:pt x="35597" y="11709"/>
                      <a:pt x="35617" y="11750"/>
                      <a:pt x="35658" y="11770"/>
                    </a:cubicBezTo>
                    <a:cubicBezTo>
                      <a:pt x="35740" y="11852"/>
                      <a:pt x="35842" y="11873"/>
                      <a:pt x="35965" y="11873"/>
                    </a:cubicBezTo>
                    <a:cubicBezTo>
                      <a:pt x="36047" y="11852"/>
                      <a:pt x="36128" y="11811"/>
                      <a:pt x="36210" y="11791"/>
                    </a:cubicBezTo>
                    <a:lnTo>
                      <a:pt x="36476" y="11791"/>
                    </a:lnTo>
                    <a:cubicBezTo>
                      <a:pt x="36537" y="11811"/>
                      <a:pt x="36619" y="11873"/>
                      <a:pt x="36680" y="11873"/>
                    </a:cubicBezTo>
                    <a:lnTo>
                      <a:pt x="36782" y="11852"/>
                    </a:lnTo>
                    <a:cubicBezTo>
                      <a:pt x="36884" y="11811"/>
                      <a:pt x="36966" y="11730"/>
                      <a:pt x="36925" y="11627"/>
                    </a:cubicBezTo>
                    <a:cubicBezTo>
                      <a:pt x="36925" y="11607"/>
                      <a:pt x="36925" y="11607"/>
                      <a:pt x="36925" y="11587"/>
                    </a:cubicBezTo>
                    <a:cubicBezTo>
                      <a:pt x="36925" y="11505"/>
                      <a:pt x="36987" y="11444"/>
                      <a:pt x="37109" y="11423"/>
                    </a:cubicBezTo>
                    <a:cubicBezTo>
                      <a:pt x="37177" y="11355"/>
                      <a:pt x="37273" y="11316"/>
                      <a:pt x="37373" y="11316"/>
                    </a:cubicBezTo>
                    <a:cubicBezTo>
                      <a:pt x="37394" y="11316"/>
                      <a:pt x="37415" y="11317"/>
                      <a:pt x="37436" y="11321"/>
                    </a:cubicBezTo>
                    <a:cubicBezTo>
                      <a:pt x="37504" y="11266"/>
                      <a:pt x="37600" y="11239"/>
                      <a:pt x="37692" y="11239"/>
                    </a:cubicBezTo>
                    <a:cubicBezTo>
                      <a:pt x="37738" y="11239"/>
                      <a:pt x="37783" y="11246"/>
                      <a:pt x="37824" y="11260"/>
                    </a:cubicBezTo>
                    <a:cubicBezTo>
                      <a:pt x="38131" y="11341"/>
                      <a:pt x="38315" y="11505"/>
                      <a:pt x="38601" y="11587"/>
                    </a:cubicBezTo>
                    <a:cubicBezTo>
                      <a:pt x="38831" y="11677"/>
                      <a:pt x="38990" y="11708"/>
                      <a:pt x="39122" y="11708"/>
                    </a:cubicBezTo>
                    <a:cubicBezTo>
                      <a:pt x="39377" y="11708"/>
                      <a:pt x="39532" y="11593"/>
                      <a:pt x="39909" y="11566"/>
                    </a:cubicBezTo>
                    <a:cubicBezTo>
                      <a:pt x="39956" y="11560"/>
                      <a:pt x="40004" y="11558"/>
                      <a:pt x="40052" y="11558"/>
                    </a:cubicBezTo>
                    <a:cubicBezTo>
                      <a:pt x="40166" y="11558"/>
                      <a:pt x="40277" y="11572"/>
                      <a:pt x="40379" y="11587"/>
                    </a:cubicBezTo>
                    <a:cubicBezTo>
                      <a:pt x="40419" y="11546"/>
                      <a:pt x="40481" y="11505"/>
                      <a:pt x="40542" y="11505"/>
                    </a:cubicBezTo>
                    <a:lnTo>
                      <a:pt x="40767" y="11464"/>
                    </a:lnTo>
                    <a:cubicBezTo>
                      <a:pt x="40808" y="11423"/>
                      <a:pt x="40849" y="11382"/>
                      <a:pt x="40910" y="11341"/>
                    </a:cubicBezTo>
                    <a:lnTo>
                      <a:pt x="40910" y="0"/>
                    </a:lnTo>
                    <a:close/>
                  </a:path>
                </a:pathLst>
              </a:custGeom>
              <a:solidFill>
                <a:srgbClr val="FFFFFF"/>
              </a:solidFill>
              <a:ln>
                <a:noFill/>
              </a:ln>
              <a:effectLst>
                <a:outerShdw blurRad="185738" dist="57150" dir="264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599;p40"/>
              <p:cNvSpPr/>
              <p:nvPr/>
            </p:nvSpPr>
            <p:spPr>
              <a:xfrm>
                <a:off x="3861575" y="518800"/>
                <a:ext cx="1025325" cy="322875"/>
              </a:xfrm>
              <a:custGeom>
                <a:avLst/>
                <a:gdLst/>
                <a:ahLst/>
                <a:cxnLst/>
                <a:rect l="l" t="t" r="r" b="b"/>
                <a:pathLst>
                  <a:path w="41013" h="12915" extrusionOk="0">
                    <a:moveTo>
                      <a:pt x="1" y="1"/>
                    </a:moveTo>
                    <a:lnTo>
                      <a:pt x="1" y="12241"/>
                    </a:lnTo>
                    <a:cubicBezTo>
                      <a:pt x="47" y="12221"/>
                      <a:pt x="95" y="12212"/>
                      <a:pt x="142" y="12212"/>
                    </a:cubicBezTo>
                    <a:cubicBezTo>
                      <a:pt x="242" y="12212"/>
                      <a:pt x="340" y="12253"/>
                      <a:pt x="410" y="12322"/>
                    </a:cubicBezTo>
                    <a:cubicBezTo>
                      <a:pt x="450" y="12363"/>
                      <a:pt x="471" y="12424"/>
                      <a:pt x="532" y="12465"/>
                    </a:cubicBezTo>
                    <a:cubicBezTo>
                      <a:pt x="553" y="12486"/>
                      <a:pt x="573" y="12486"/>
                      <a:pt x="593" y="12506"/>
                    </a:cubicBezTo>
                    <a:cubicBezTo>
                      <a:pt x="696" y="12506"/>
                      <a:pt x="777" y="12547"/>
                      <a:pt x="839" y="12629"/>
                    </a:cubicBezTo>
                    <a:cubicBezTo>
                      <a:pt x="859" y="12649"/>
                      <a:pt x="900" y="12649"/>
                      <a:pt x="941" y="12649"/>
                    </a:cubicBezTo>
                    <a:cubicBezTo>
                      <a:pt x="1002" y="12629"/>
                      <a:pt x="1043" y="12608"/>
                      <a:pt x="1084" y="12588"/>
                    </a:cubicBezTo>
                    <a:cubicBezTo>
                      <a:pt x="1125" y="12568"/>
                      <a:pt x="1145" y="12547"/>
                      <a:pt x="1145" y="12506"/>
                    </a:cubicBezTo>
                    <a:cubicBezTo>
                      <a:pt x="1179" y="12527"/>
                      <a:pt x="1211" y="12531"/>
                      <a:pt x="1242" y="12531"/>
                    </a:cubicBezTo>
                    <a:cubicBezTo>
                      <a:pt x="1267" y="12531"/>
                      <a:pt x="1291" y="12528"/>
                      <a:pt x="1316" y="12528"/>
                    </a:cubicBezTo>
                    <a:cubicBezTo>
                      <a:pt x="1353" y="12528"/>
                      <a:pt x="1390" y="12535"/>
                      <a:pt x="1431" y="12568"/>
                    </a:cubicBezTo>
                    <a:lnTo>
                      <a:pt x="1554" y="12568"/>
                    </a:lnTo>
                    <a:cubicBezTo>
                      <a:pt x="1717" y="12527"/>
                      <a:pt x="1860" y="12506"/>
                      <a:pt x="2024" y="12506"/>
                    </a:cubicBezTo>
                    <a:cubicBezTo>
                      <a:pt x="2065" y="12527"/>
                      <a:pt x="2126" y="12547"/>
                      <a:pt x="2146" y="12608"/>
                    </a:cubicBezTo>
                    <a:cubicBezTo>
                      <a:pt x="2392" y="12608"/>
                      <a:pt x="2657" y="12711"/>
                      <a:pt x="2698" y="12894"/>
                    </a:cubicBezTo>
                    <a:lnTo>
                      <a:pt x="2902" y="12894"/>
                    </a:lnTo>
                    <a:cubicBezTo>
                      <a:pt x="2902" y="12894"/>
                      <a:pt x="2923" y="12894"/>
                      <a:pt x="2923" y="12874"/>
                    </a:cubicBezTo>
                    <a:cubicBezTo>
                      <a:pt x="2923" y="12813"/>
                      <a:pt x="2964" y="12792"/>
                      <a:pt x="3025" y="12792"/>
                    </a:cubicBezTo>
                    <a:cubicBezTo>
                      <a:pt x="3082" y="12786"/>
                      <a:pt x="3121" y="12782"/>
                      <a:pt x="3152" y="12782"/>
                    </a:cubicBezTo>
                    <a:cubicBezTo>
                      <a:pt x="3221" y="12782"/>
                      <a:pt x="3247" y="12803"/>
                      <a:pt x="3332" y="12874"/>
                    </a:cubicBezTo>
                    <a:lnTo>
                      <a:pt x="3352" y="12915"/>
                    </a:lnTo>
                    <a:cubicBezTo>
                      <a:pt x="3475" y="12854"/>
                      <a:pt x="3577" y="12833"/>
                      <a:pt x="3699" y="12813"/>
                    </a:cubicBezTo>
                    <a:cubicBezTo>
                      <a:pt x="3740" y="12772"/>
                      <a:pt x="3781" y="12751"/>
                      <a:pt x="3822" y="12751"/>
                    </a:cubicBezTo>
                    <a:cubicBezTo>
                      <a:pt x="3904" y="12711"/>
                      <a:pt x="4006" y="12711"/>
                      <a:pt x="4088" y="12711"/>
                    </a:cubicBezTo>
                    <a:cubicBezTo>
                      <a:pt x="4129" y="12711"/>
                      <a:pt x="4149" y="12690"/>
                      <a:pt x="4169" y="12670"/>
                    </a:cubicBezTo>
                    <a:cubicBezTo>
                      <a:pt x="4176" y="12663"/>
                      <a:pt x="4190" y="12661"/>
                      <a:pt x="4206" y="12661"/>
                    </a:cubicBezTo>
                    <a:cubicBezTo>
                      <a:pt x="4240" y="12661"/>
                      <a:pt x="4285" y="12670"/>
                      <a:pt x="4312" y="12670"/>
                    </a:cubicBezTo>
                    <a:cubicBezTo>
                      <a:pt x="4353" y="12670"/>
                      <a:pt x="4435" y="12731"/>
                      <a:pt x="4517" y="12751"/>
                    </a:cubicBezTo>
                    <a:lnTo>
                      <a:pt x="4578" y="12751"/>
                    </a:lnTo>
                    <a:cubicBezTo>
                      <a:pt x="4660" y="12711"/>
                      <a:pt x="4762" y="12649"/>
                      <a:pt x="4864" y="12608"/>
                    </a:cubicBezTo>
                    <a:lnTo>
                      <a:pt x="4864" y="12588"/>
                    </a:lnTo>
                    <a:cubicBezTo>
                      <a:pt x="4864" y="12568"/>
                      <a:pt x="4885" y="12527"/>
                      <a:pt x="4885" y="12506"/>
                    </a:cubicBezTo>
                    <a:cubicBezTo>
                      <a:pt x="4925" y="12404"/>
                      <a:pt x="4987" y="12343"/>
                      <a:pt x="5089" y="12322"/>
                    </a:cubicBezTo>
                    <a:cubicBezTo>
                      <a:pt x="5293" y="12036"/>
                      <a:pt x="5600" y="11811"/>
                      <a:pt x="5968" y="11730"/>
                    </a:cubicBezTo>
                    <a:cubicBezTo>
                      <a:pt x="5927" y="11689"/>
                      <a:pt x="5906" y="11648"/>
                      <a:pt x="5886" y="11607"/>
                    </a:cubicBezTo>
                    <a:cubicBezTo>
                      <a:pt x="5845" y="11525"/>
                      <a:pt x="5845" y="11464"/>
                      <a:pt x="5927" y="11423"/>
                    </a:cubicBezTo>
                    <a:cubicBezTo>
                      <a:pt x="5947" y="11403"/>
                      <a:pt x="5968" y="11382"/>
                      <a:pt x="6008" y="11382"/>
                    </a:cubicBezTo>
                    <a:lnTo>
                      <a:pt x="6070" y="11382"/>
                    </a:lnTo>
                    <a:cubicBezTo>
                      <a:pt x="6090" y="11362"/>
                      <a:pt x="6111" y="11362"/>
                      <a:pt x="6152" y="11341"/>
                    </a:cubicBezTo>
                    <a:lnTo>
                      <a:pt x="6233" y="11341"/>
                    </a:lnTo>
                    <a:cubicBezTo>
                      <a:pt x="6321" y="11341"/>
                      <a:pt x="6393" y="11386"/>
                      <a:pt x="6464" y="11386"/>
                    </a:cubicBezTo>
                    <a:cubicBezTo>
                      <a:pt x="6476" y="11386"/>
                      <a:pt x="6487" y="11385"/>
                      <a:pt x="6499" y="11382"/>
                    </a:cubicBezTo>
                    <a:lnTo>
                      <a:pt x="6499" y="11301"/>
                    </a:lnTo>
                    <a:cubicBezTo>
                      <a:pt x="6513" y="11279"/>
                      <a:pt x="6538" y="11273"/>
                      <a:pt x="6567" y="11273"/>
                    </a:cubicBezTo>
                    <a:cubicBezTo>
                      <a:pt x="6607" y="11273"/>
                      <a:pt x="6654" y="11285"/>
                      <a:pt x="6691" y="11285"/>
                    </a:cubicBezTo>
                    <a:cubicBezTo>
                      <a:pt x="6703" y="11285"/>
                      <a:pt x="6714" y="11283"/>
                      <a:pt x="6724" y="11280"/>
                    </a:cubicBezTo>
                    <a:lnTo>
                      <a:pt x="6765" y="11341"/>
                    </a:lnTo>
                    <a:cubicBezTo>
                      <a:pt x="6867" y="11301"/>
                      <a:pt x="6969" y="11260"/>
                      <a:pt x="7091" y="11260"/>
                    </a:cubicBezTo>
                    <a:cubicBezTo>
                      <a:pt x="7071" y="11239"/>
                      <a:pt x="7051" y="11198"/>
                      <a:pt x="7051" y="11178"/>
                    </a:cubicBezTo>
                    <a:lnTo>
                      <a:pt x="7051" y="11178"/>
                    </a:lnTo>
                    <a:lnTo>
                      <a:pt x="7132" y="11219"/>
                    </a:lnTo>
                    <a:cubicBezTo>
                      <a:pt x="7153" y="11219"/>
                      <a:pt x="7173" y="11239"/>
                      <a:pt x="7173" y="11239"/>
                    </a:cubicBezTo>
                    <a:cubicBezTo>
                      <a:pt x="7275" y="11239"/>
                      <a:pt x="7378" y="11260"/>
                      <a:pt x="7480" y="11301"/>
                    </a:cubicBezTo>
                    <a:cubicBezTo>
                      <a:pt x="7582" y="11341"/>
                      <a:pt x="7664" y="11423"/>
                      <a:pt x="7704" y="11525"/>
                    </a:cubicBezTo>
                    <a:cubicBezTo>
                      <a:pt x="7725" y="11515"/>
                      <a:pt x="7745" y="11510"/>
                      <a:pt x="7763" y="11510"/>
                    </a:cubicBezTo>
                    <a:cubicBezTo>
                      <a:pt x="7781" y="11510"/>
                      <a:pt x="7796" y="11515"/>
                      <a:pt x="7807" y="11525"/>
                    </a:cubicBezTo>
                    <a:cubicBezTo>
                      <a:pt x="7868" y="11546"/>
                      <a:pt x="7929" y="11566"/>
                      <a:pt x="7970" y="11587"/>
                    </a:cubicBezTo>
                    <a:cubicBezTo>
                      <a:pt x="8196" y="11611"/>
                      <a:pt x="8425" y="11622"/>
                      <a:pt x="8654" y="11622"/>
                    </a:cubicBezTo>
                    <a:cubicBezTo>
                      <a:pt x="9007" y="11622"/>
                      <a:pt x="9361" y="11595"/>
                      <a:pt x="9707" y="11546"/>
                    </a:cubicBezTo>
                    <a:lnTo>
                      <a:pt x="9973" y="11546"/>
                    </a:lnTo>
                    <a:cubicBezTo>
                      <a:pt x="10014" y="11525"/>
                      <a:pt x="10054" y="11525"/>
                      <a:pt x="10095" y="11525"/>
                    </a:cubicBezTo>
                    <a:lnTo>
                      <a:pt x="10054" y="11546"/>
                    </a:lnTo>
                    <a:cubicBezTo>
                      <a:pt x="10177" y="11566"/>
                      <a:pt x="10320" y="11628"/>
                      <a:pt x="10422" y="11709"/>
                    </a:cubicBezTo>
                    <a:lnTo>
                      <a:pt x="10524" y="11689"/>
                    </a:lnTo>
                    <a:cubicBezTo>
                      <a:pt x="10582" y="11673"/>
                      <a:pt x="10641" y="11666"/>
                      <a:pt x="10699" y="11666"/>
                    </a:cubicBezTo>
                    <a:cubicBezTo>
                      <a:pt x="10869" y="11666"/>
                      <a:pt x="11036" y="11731"/>
                      <a:pt x="11158" y="11852"/>
                    </a:cubicBezTo>
                    <a:cubicBezTo>
                      <a:pt x="11250" y="11842"/>
                      <a:pt x="11337" y="11837"/>
                      <a:pt x="11421" y="11837"/>
                    </a:cubicBezTo>
                    <a:cubicBezTo>
                      <a:pt x="11505" y="11837"/>
                      <a:pt x="11587" y="11842"/>
                      <a:pt x="11669" y="11852"/>
                    </a:cubicBezTo>
                    <a:lnTo>
                      <a:pt x="11648" y="11771"/>
                    </a:lnTo>
                    <a:lnTo>
                      <a:pt x="11812" y="11730"/>
                    </a:lnTo>
                    <a:cubicBezTo>
                      <a:pt x="11842" y="11700"/>
                      <a:pt x="11883" y="11681"/>
                      <a:pt x="11926" y="11681"/>
                    </a:cubicBezTo>
                    <a:cubicBezTo>
                      <a:pt x="11942" y="11681"/>
                      <a:pt x="11959" y="11683"/>
                      <a:pt x="11975" y="11689"/>
                    </a:cubicBezTo>
                    <a:cubicBezTo>
                      <a:pt x="11996" y="11668"/>
                      <a:pt x="12037" y="11668"/>
                      <a:pt x="12077" y="11648"/>
                    </a:cubicBezTo>
                    <a:cubicBezTo>
                      <a:pt x="12098" y="11628"/>
                      <a:pt x="12139" y="11607"/>
                      <a:pt x="12180" y="11607"/>
                    </a:cubicBezTo>
                    <a:cubicBezTo>
                      <a:pt x="12180" y="11648"/>
                      <a:pt x="12200" y="11689"/>
                      <a:pt x="12261" y="11709"/>
                    </a:cubicBezTo>
                    <a:cubicBezTo>
                      <a:pt x="12323" y="11689"/>
                      <a:pt x="12384" y="11668"/>
                      <a:pt x="12445" y="11648"/>
                    </a:cubicBezTo>
                    <a:cubicBezTo>
                      <a:pt x="12466" y="11587"/>
                      <a:pt x="12547" y="11546"/>
                      <a:pt x="12588" y="11505"/>
                    </a:cubicBezTo>
                    <a:lnTo>
                      <a:pt x="12609" y="11505"/>
                    </a:lnTo>
                    <a:lnTo>
                      <a:pt x="12670" y="11566"/>
                    </a:lnTo>
                    <a:cubicBezTo>
                      <a:pt x="12895" y="11546"/>
                      <a:pt x="13120" y="11525"/>
                      <a:pt x="13344" y="11525"/>
                    </a:cubicBezTo>
                    <a:cubicBezTo>
                      <a:pt x="13630" y="11525"/>
                      <a:pt x="13876" y="11505"/>
                      <a:pt x="14121" y="11505"/>
                    </a:cubicBezTo>
                    <a:cubicBezTo>
                      <a:pt x="14171" y="11480"/>
                      <a:pt x="14230" y="11462"/>
                      <a:pt x="14286" y="11462"/>
                    </a:cubicBezTo>
                    <a:cubicBezTo>
                      <a:pt x="14321" y="11462"/>
                      <a:pt x="14355" y="11469"/>
                      <a:pt x="14386" y="11484"/>
                    </a:cubicBezTo>
                    <a:cubicBezTo>
                      <a:pt x="14407" y="11484"/>
                      <a:pt x="14427" y="11505"/>
                      <a:pt x="14448" y="11525"/>
                    </a:cubicBezTo>
                    <a:cubicBezTo>
                      <a:pt x="14632" y="11525"/>
                      <a:pt x="14836" y="11566"/>
                      <a:pt x="15020" y="11607"/>
                    </a:cubicBezTo>
                    <a:cubicBezTo>
                      <a:pt x="15061" y="11628"/>
                      <a:pt x="15102" y="11628"/>
                      <a:pt x="15142" y="11648"/>
                    </a:cubicBezTo>
                    <a:lnTo>
                      <a:pt x="15183" y="11648"/>
                    </a:lnTo>
                    <a:cubicBezTo>
                      <a:pt x="15326" y="11607"/>
                      <a:pt x="15469" y="11566"/>
                      <a:pt x="15612" y="11525"/>
                    </a:cubicBezTo>
                    <a:lnTo>
                      <a:pt x="15735" y="11566"/>
                    </a:lnTo>
                    <a:cubicBezTo>
                      <a:pt x="15939" y="11566"/>
                      <a:pt x="16123" y="11648"/>
                      <a:pt x="16246" y="11791"/>
                    </a:cubicBezTo>
                    <a:cubicBezTo>
                      <a:pt x="16573" y="11832"/>
                      <a:pt x="16879" y="11893"/>
                      <a:pt x="17165" y="12036"/>
                    </a:cubicBezTo>
                    <a:cubicBezTo>
                      <a:pt x="17268" y="12057"/>
                      <a:pt x="17329" y="12118"/>
                      <a:pt x="17411" y="12179"/>
                    </a:cubicBezTo>
                    <a:cubicBezTo>
                      <a:pt x="17452" y="12200"/>
                      <a:pt x="17513" y="12200"/>
                      <a:pt x="17574" y="12200"/>
                    </a:cubicBezTo>
                    <a:cubicBezTo>
                      <a:pt x="17574" y="12179"/>
                      <a:pt x="17574" y="12159"/>
                      <a:pt x="17574" y="12159"/>
                    </a:cubicBezTo>
                    <a:cubicBezTo>
                      <a:pt x="17595" y="12179"/>
                      <a:pt x="17635" y="12200"/>
                      <a:pt x="17656" y="12200"/>
                    </a:cubicBezTo>
                    <a:cubicBezTo>
                      <a:pt x="17697" y="12241"/>
                      <a:pt x="17758" y="12241"/>
                      <a:pt x="17799" y="12261"/>
                    </a:cubicBezTo>
                    <a:lnTo>
                      <a:pt x="17942" y="12261"/>
                    </a:lnTo>
                    <a:cubicBezTo>
                      <a:pt x="17964" y="12295"/>
                      <a:pt x="17993" y="12310"/>
                      <a:pt x="18021" y="12310"/>
                    </a:cubicBezTo>
                    <a:cubicBezTo>
                      <a:pt x="18044" y="12310"/>
                      <a:pt x="18067" y="12300"/>
                      <a:pt x="18085" y="12281"/>
                    </a:cubicBezTo>
                    <a:lnTo>
                      <a:pt x="18126" y="12281"/>
                    </a:lnTo>
                    <a:cubicBezTo>
                      <a:pt x="18248" y="12261"/>
                      <a:pt x="18371" y="12241"/>
                      <a:pt x="18473" y="12220"/>
                    </a:cubicBezTo>
                    <a:cubicBezTo>
                      <a:pt x="18463" y="12149"/>
                      <a:pt x="18504" y="12133"/>
                      <a:pt x="18558" y="12133"/>
                    </a:cubicBezTo>
                    <a:cubicBezTo>
                      <a:pt x="18598" y="12133"/>
                      <a:pt x="18645" y="12142"/>
                      <a:pt x="18684" y="12142"/>
                    </a:cubicBezTo>
                    <a:cubicBezTo>
                      <a:pt x="18696" y="12142"/>
                      <a:pt x="18708" y="12141"/>
                      <a:pt x="18718" y="12138"/>
                    </a:cubicBezTo>
                    <a:cubicBezTo>
                      <a:pt x="18763" y="12168"/>
                      <a:pt x="18808" y="12187"/>
                      <a:pt x="18853" y="12187"/>
                    </a:cubicBezTo>
                    <a:cubicBezTo>
                      <a:pt x="18870" y="12187"/>
                      <a:pt x="18886" y="12185"/>
                      <a:pt x="18902" y="12179"/>
                    </a:cubicBezTo>
                    <a:cubicBezTo>
                      <a:pt x="18984" y="12138"/>
                      <a:pt x="19045" y="12118"/>
                      <a:pt x="19066" y="12036"/>
                    </a:cubicBezTo>
                    <a:cubicBezTo>
                      <a:pt x="19108" y="11921"/>
                      <a:pt x="19128" y="11870"/>
                      <a:pt x="19180" y="11870"/>
                    </a:cubicBezTo>
                    <a:cubicBezTo>
                      <a:pt x="19228" y="11870"/>
                      <a:pt x="19305" y="11916"/>
                      <a:pt x="19454" y="11995"/>
                    </a:cubicBezTo>
                    <a:cubicBezTo>
                      <a:pt x="19475" y="11995"/>
                      <a:pt x="19495" y="12016"/>
                      <a:pt x="19495" y="12016"/>
                    </a:cubicBezTo>
                    <a:lnTo>
                      <a:pt x="19577" y="12016"/>
                    </a:lnTo>
                    <a:cubicBezTo>
                      <a:pt x="19577" y="11954"/>
                      <a:pt x="19638" y="11934"/>
                      <a:pt x="19720" y="11934"/>
                    </a:cubicBezTo>
                    <a:cubicBezTo>
                      <a:pt x="19720" y="11934"/>
                      <a:pt x="19699" y="11954"/>
                      <a:pt x="19699" y="11975"/>
                    </a:cubicBezTo>
                    <a:cubicBezTo>
                      <a:pt x="19679" y="11995"/>
                      <a:pt x="19658" y="12016"/>
                      <a:pt x="19699" y="12057"/>
                    </a:cubicBezTo>
                    <a:cubicBezTo>
                      <a:pt x="19729" y="12087"/>
                      <a:pt x="19770" y="12106"/>
                      <a:pt x="19806" y="12106"/>
                    </a:cubicBezTo>
                    <a:cubicBezTo>
                      <a:pt x="19819" y="12106"/>
                      <a:pt x="19831" y="12103"/>
                      <a:pt x="19842" y="12098"/>
                    </a:cubicBezTo>
                    <a:cubicBezTo>
                      <a:pt x="19924" y="12057"/>
                      <a:pt x="20026" y="12036"/>
                      <a:pt x="20128" y="12036"/>
                    </a:cubicBezTo>
                    <a:cubicBezTo>
                      <a:pt x="20159" y="11944"/>
                      <a:pt x="20236" y="11933"/>
                      <a:pt x="20324" y="11933"/>
                    </a:cubicBezTo>
                    <a:cubicBezTo>
                      <a:pt x="20353" y="11933"/>
                      <a:pt x="20384" y="11934"/>
                      <a:pt x="20414" y="11934"/>
                    </a:cubicBezTo>
                    <a:cubicBezTo>
                      <a:pt x="20476" y="11934"/>
                      <a:pt x="20537" y="11914"/>
                      <a:pt x="20578" y="11873"/>
                    </a:cubicBezTo>
                    <a:cubicBezTo>
                      <a:pt x="20608" y="11843"/>
                      <a:pt x="20638" y="11824"/>
                      <a:pt x="20676" y="11824"/>
                    </a:cubicBezTo>
                    <a:cubicBezTo>
                      <a:pt x="20690" y="11824"/>
                      <a:pt x="20705" y="11826"/>
                      <a:pt x="20721" y="11832"/>
                    </a:cubicBezTo>
                    <a:lnTo>
                      <a:pt x="21068" y="11852"/>
                    </a:lnTo>
                    <a:cubicBezTo>
                      <a:pt x="21130" y="11852"/>
                      <a:pt x="21048" y="11852"/>
                      <a:pt x="21109" y="11893"/>
                    </a:cubicBezTo>
                    <a:cubicBezTo>
                      <a:pt x="21150" y="11934"/>
                      <a:pt x="21109" y="11954"/>
                      <a:pt x="21109" y="11954"/>
                    </a:cubicBezTo>
                    <a:lnTo>
                      <a:pt x="21068" y="11954"/>
                    </a:lnTo>
                    <a:cubicBezTo>
                      <a:pt x="21293" y="11954"/>
                      <a:pt x="21518" y="11995"/>
                      <a:pt x="21784" y="11995"/>
                    </a:cubicBezTo>
                    <a:lnTo>
                      <a:pt x="22029" y="11995"/>
                    </a:lnTo>
                    <a:cubicBezTo>
                      <a:pt x="22070" y="11995"/>
                      <a:pt x="22111" y="11975"/>
                      <a:pt x="22151" y="11975"/>
                    </a:cubicBezTo>
                    <a:cubicBezTo>
                      <a:pt x="22192" y="11954"/>
                      <a:pt x="22254" y="11914"/>
                      <a:pt x="22294" y="11893"/>
                    </a:cubicBezTo>
                    <a:lnTo>
                      <a:pt x="22397" y="11893"/>
                    </a:lnTo>
                    <a:cubicBezTo>
                      <a:pt x="22417" y="11914"/>
                      <a:pt x="22417" y="11914"/>
                      <a:pt x="22417" y="11934"/>
                    </a:cubicBezTo>
                    <a:cubicBezTo>
                      <a:pt x="22417" y="11934"/>
                      <a:pt x="22417" y="11954"/>
                      <a:pt x="22417" y="11954"/>
                    </a:cubicBezTo>
                    <a:cubicBezTo>
                      <a:pt x="22560" y="11954"/>
                      <a:pt x="22703" y="11934"/>
                      <a:pt x="22846" y="11934"/>
                    </a:cubicBezTo>
                    <a:cubicBezTo>
                      <a:pt x="23091" y="11914"/>
                      <a:pt x="23357" y="11873"/>
                      <a:pt x="23623" y="11852"/>
                    </a:cubicBezTo>
                    <a:cubicBezTo>
                      <a:pt x="23638" y="11850"/>
                      <a:pt x="23652" y="11849"/>
                      <a:pt x="23667" y="11849"/>
                    </a:cubicBezTo>
                    <a:cubicBezTo>
                      <a:pt x="23791" y="11849"/>
                      <a:pt x="23895" y="11924"/>
                      <a:pt x="23950" y="12016"/>
                    </a:cubicBezTo>
                    <a:lnTo>
                      <a:pt x="24133" y="11954"/>
                    </a:lnTo>
                    <a:lnTo>
                      <a:pt x="24133" y="11934"/>
                    </a:lnTo>
                    <a:cubicBezTo>
                      <a:pt x="24174" y="11914"/>
                      <a:pt x="24215" y="11893"/>
                      <a:pt x="24256" y="11873"/>
                    </a:cubicBezTo>
                    <a:cubicBezTo>
                      <a:pt x="24481" y="11852"/>
                      <a:pt x="24644" y="11791"/>
                      <a:pt x="24869" y="11771"/>
                    </a:cubicBezTo>
                    <a:cubicBezTo>
                      <a:pt x="24951" y="11771"/>
                      <a:pt x="25012" y="11811"/>
                      <a:pt x="25053" y="11873"/>
                    </a:cubicBezTo>
                    <a:cubicBezTo>
                      <a:pt x="25053" y="11934"/>
                      <a:pt x="25073" y="11995"/>
                      <a:pt x="25073" y="12057"/>
                    </a:cubicBezTo>
                    <a:lnTo>
                      <a:pt x="25114" y="12057"/>
                    </a:lnTo>
                    <a:cubicBezTo>
                      <a:pt x="25196" y="12118"/>
                      <a:pt x="25298" y="12179"/>
                      <a:pt x="25380" y="12241"/>
                    </a:cubicBezTo>
                    <a:lnTo>
                      <a:pt x="25503" y="12241"/>
                    </a:lnTo>
                    <a:cubicBezTo>
                      <a:pt x="25625" y="12149"/>
                      <a:pt x="25768" y="12103"/>
                      <a:pt x="25911" y="12103"/>
                    </a:cubicBezTo>
                    <a:cubicBezTo>
                      <a:pt x="26054" y="12103"/>
                      <a:pt x="26197" y="12149"/>
                      <a:pt x="26320" y="12241"/>
                    </a:cubicBezTo>
                    <a:lnTo>
                      <a:pt x="26545" y="12281"/>
                    </a:lnTo>
                    <a:cubicBezTo>
                      <a:pt x="26647" y="12241"/>
                      <a:pt x="26749" y="12200"/>
                      <a:pt x="26851" y="12200"/>
                    </a:cubicBezTo>
                    <a:cubicBezTo>
                      <a:pt x="26872" y="12200"/>
                      <a:pt x="26933" y="12241"/>
                      <a:pt x="26953" y="12261"/>
                    </a:cubicBezTo>
                    <a:cubicBezTo>
                      <a:pt x="26953" y="12261"/>
                      <a:pt x="26974" y="12281"/>
                      <a:pt x="26974" y="12281"/>
                    </a:cubicBezTo>
                    <a:cubicBezTo>
                      <a:pt x="26974" y="12322"/>
                      <a:pt x="26953" y="12363"/>
                      <a:pt x="26933" y="12384"/>
                    </a:cubicBezTo>
                    <a:cubicBezTo>
                      <a:pt x="26933" y="12404"/>
                      <a:pt x="26913" y="12424"/>
                      <a:pt x="26913" y="12465"/>
                    </a:cubicBezTo>
                    <a:cubicBezTo>
                      <a:pt x="26933" y="12486"/>
                      <a:pt x="26953" y="12506"/>
                      <a:pt x="26953" y="12527"/>
                    </a:cubicBezTo>
                    <a:cubicBezTo>
                      <a:pt x="26974" y="12547"/>
                      <a:pt x="27015" y="12568"/>
                      <a:pt x="27035" y="12568"/>
                    </a:cubicBezTo>
                    <a:cubicBezTo>
                      <a:pt x="27062" y="12568"/>
                      <a:pt x="27090" y="12549"/>
                      <a:pt x="27117" y="12549"/>
                    </a:cubicBezTo>
                    <a:cubicBezTo>
                      <a:pt x="27130" y="12549"/>
                      <a:pt x="27144" y="12554"/>
                      <a:pt x="27158" y="12568"/>
                    </a:cubicBezTo>
                    <a:cubicBezTo>
                      <a:pt x="27505" y="12588"/>
                      <a:pt x="27852" y="12670"/>
                      <a:pt x="28179" y="12772"/>
                    </a:cubicBezTo>
                    <a:cubicBezTo>
                      <a:pt x="28264" y="12704"/>
                      <a:pt x="28363" y="12664"/>
                      <a:pt x="28475" y="12664"/>
                    </a:cubicBezTo>
                    <a:cubicBezTo>
                      <a:pt x="28499" y="12664"/>
                      <a:pt x="28523" y="12666"/>
                      <a:pt x="28547" y="12670"/>
                    </a:cubicBezTo>
                    <a:cubicBezTo>
                      <a:pt x="28797" y="12716"/>
                      <a:pt x="28892" y="12799"/>
                      <a:pt x="29068" y="12799"/>
                    </a:cubicBezTo>
                    <a:cubicBezTo>
                      <a:pt x="29123" y="12799"/>
                      <a:pt x="29185" y="12791"/>
                      <a:pt x="29262" y="12772"/>
                    </a:cubicBezTo>
                    <a:cubicBezTo>
                      <a:pt x="29487" y="12690"/>
                      <a:pt x="29712" y="12670"/>
                      <a:pt x="29957" y="12670"/>
                    </a:cubicBezTo>
                    <a:lnTo>
                      <a:pt x="30059" y="12670"/>
                    </a:lnTo>
                    <a:cubicBezTo>
                      <a:pt x="30059" y="12568"/>
                      <a:pt x="30141" y="12486"/>
                      <a:pt x="30284" y="12486"/>
                    </a:cubicBezTo>
                    <a:cubicBezTo>
                      <a:pt x="30325" y="12486"/>
                      <a:pt x="30345" y="12506"/>
                      <a:pt x="30386" y="12506"/>
                    </a:cubicBezTo>
                    <a:cubicBezTo>
                      <a:pt x="30427" y="12527"/>
                      <a:pt x="30448" y="12568"/>
                      <a:pt x="30468" y="12568"/>
                    </a:cubicBezTo>
                    <a:cubicBezTo>
                      <a:pt x="30529" y="12588"/>
                      <a:pt x="30591" y="12629"/>
                      <a:pt x="30632" y="12670"/>
                    </a:cubicBezTo>
                    <a:cubicBezTo>
                      <a:pt x="30795" y="12568"/>
                      <a:pt x="30999" y="12506"/>
                      <a:pt x="31204" y="12506"/>
                    </a:cubicBezTo>
                    <a:cubicBezTo>
                      <a:pt x="31226" y="12504"/>
                      <a:pt x="31249" y="12503"/>
                      <a:pt x="31271" y="12503"/>
                    </a:cubicBezTo>
                    <a:cubicBezTo>
                      <a:pt x="31473" y="12503"/>
                      <a:pt x="31668" y="12586"/>
                      <a:pt x="31796" y="12751"/>
                    </a:cubicBezTo>
                    <a:lnTo>
                      <a:pt x="31939" y="12792"/>
                    </a:lnTo>
                    <a:cubicBezTo>
                      <a:pt x="32021" y="12751"/>
                      <a:pt x="32103" y="12711"/>
                      <a:pt x="32185" y="12690"/>
                    </a:cubicBezTo>
                    <a:cubicBezTo>
                      <a:pt x="32270" y="12674"/>
                      <a:pt x="32356" y="12668"/>
                      <a:pt x="32441" y="12668"/>
                    </a:cubicBezTo>
                    <a:cubicBezTo>
                      <a:pt x="32578" y="12668"/>
                      <a:pt x="32712" y="12685"/>
                      <a:pt x="32838" y="12711"/>
                    </a:cubicBezTo>
                    <a:cubicBezTo>
                      <a:pt x="32981" y="12649"/>
                      <a:pt x="33124" y="12588"/>
                      <a:pt x="33268" y="12568"/>
                    </a:cubicBezTo>
                    <a:lnTo>
                      <a:pt x="33574" y="12568"/>
                    </a:lnTo>
                    <a:cubicBezTo>
                      <a:pt x="33727" y="12397"/>
                      <a:pt x="34051" y="12312"/>
                      <a:pt x="34379" y="12312"/>
                    </a:cubicBezTo>
                    <a:cubicBezTo>
                      <a:pt x="34445" y="12312"/>
                      <a:pt x="34511" y="12315"/>
                      <a:pt x="34575" y="12322"/>
                    </a:cubicBezTo>
                    <a:lnTo>
                      <a:pt x="34596" y="12302"/>
                    </a:lnTo>
                    <a:cubicBezTo>
                      <a:pt x="34657" y="12077"/>
                      <a:pt x="34861" y="11934"/>
                      <a:pt x="35168" y="11873"/>
                    </a:cubicBezTo>
                    <a:lnTo>
                      <a:pt x="35372" y="11873"/>
                    </a:lnTo>
                    <a:lnTo>
                      <a:pt x="35474" y="11811"/>
                    </a:lnTo>
                    <a:cubicBezTo>
                      <a:pt x="35434" y="11771"/>
                      <a:pt x="35413" y="11750"/>
                      <a:pt x="35393" y="11709"/>
                    </a:cubicBezTo>
                    <a:cubicBezTo>
                      <a:pt x="35393" y="11668"/>
                      <a:pt x="35372" y="11628"/>
                      <a:pt x="35352" y="11607"/>
                    </a:cubicBezTo>
                    <a:cubicBezTo>
                      <a:pt x="35377" y="11597"/>
                      <a:pt x="35405" y="11592"/>
                      <a:pt x="35434" y="11592"/>
                    </a:cubicBezTo>
                    <a:cubicBezTo>
                      <a:pt x="35520" y="11592"/>
                      <a:pt x="35612" y="11638"/>
                      <a:pt x="35658" y="11730"/>
                    </a:cubicBezTo>
                    <a:cubicBezTo>
                      <a:pt x="35679" y="11750"/>
                      <a:pt x="35699" y="11771"/>
                      <a:pt x="35740" y="11791"/>
                    </a:cubicBezTo>
                    <a:cubicBezTo>
                      <a:pt x="35760" y="11811"/>
                      <a:pt x="35781" y="11832"/>
                      <a:pt x="35801" y="11852"/>
                    </a:cubicBezTo>
                    <a:cubicBezTo>
                      <a:pt x="36011" y="11822"/>
                      <a:pt x="36209" y="11803"/>
                      <a:pt x="36405" y="11803"/>
                    </a:cubicBezTo>
                    <a:cubicBezTo>
                      <a:pt x="36476" y="11803"/>
                      <a:pt x="36548" y="11806"/>
                      <a:pt x="36619" y="11811"/>
                    </a:cubicBezTo>
                    <a:cubicBezTo>
                      <a:pt x="36660" y="11689"/>
                      <a:pt x="36762" y="11607"/>
                      <a:pt x="36884" y="11566"/>
                    </a:cubicBezTo>
                    <a:cubicBezTo>
                      <a:pt x="36925" y="11566"/>
                      <a:pt x="36987" y="11546"/>
                      <a:pt x="37048" y="11546"/>
                    </a:cubicBezTo>
                    <a:cubicBezTo>
                      <a:pt x="37068" y="11505"/>
                      <a:pt x="37130" y="11464"/>
                      <a:pt x="37191" y="11444"/>
                    </a:cubicBezTo>
                    <a:cubicBezTo>
                      <a:pt x="37258" y="11393"/>
                      <a:pt x="37367" y="11357"/>
                      <a:pt x="37472" y="11357"/>
                    </a:cubicBezTo>
                    <a:cubicBezTo>
                      <a:pt x="37494" y="11357"/>
                      <a:pt x="37517" y="11358"/>
                      <a:pt x="37538" y="11362"/>
                    </a:cubicBezTo>
                    <a:cubicBezTo>
                      <a:pt x="37606" y="11307"/>
                      <a:pt x="37693" y="11280"/>
                      <a:pt x="37785" y="11280"/>
                    </a:cubicBezTo>
                    <a:cubicBezTo>
                      <a:pt x="37831" y="11280"/>
                      <a:pt x="37879" y="11287"/>
                      <a:pt x="37926" y="11301"/>
                    </a:cubicBezTo>
                    <a:cubicBezTo>
                      <a:pt x="38213" y="11382"/>
                      <a:pt x="38396" y="11546"/>
                      <a:pt x="38683" y="11628"/>
                    </a:cubicBezTo>
                    <a:cubicBezTo>
                      <a:pt x="38920" y="11718"/>
                      <a:pt x="39083" y="11749"/>
                      <a:pt x="39218" y="11749"/>
                    </a:cubicBezTo>
                    <a:cubicBezTo>
                      <a:pt x="39476" y="11749"/>
                      <a:pt x="39627" y="11634"/>
                      <a:pt x="39990" y="11607"/>
                    </a:cubicBezTo>
                    <a:cubicBezTo>
                      <a:pt x="40038" y="11601"/>
                      <a:pt x="40086" y="11599"/>
                      <a:pt x="40134" y="11599"/>
                    </a:cubicBezTo>
                    <a:cubicBezTo>
                      <a:pt x="40250" y="11599"/>
                      <a:pt x="40365" y="11613"/>
                      <a:pt x="40481" y="11628"/>
                    </a:cubicBezTo>
                    <a:cubicBezTo>
                      <a:pt x="40522" y="11566"/>
                      <a:pt x="40562" y="11546"/>
                      <a:pt x="40624" y="11525"/>
                    </a:cubicBezTo>
                    <a:lnTo>
                      <a:pt x="40849" y="11505"/>
                    </a:lnTo>
                    <a:cubicBezTo>
                      <a:pt x="40889" y="11444"/>
                      <a:pt x="40951" y="11403"/>
                      <a:pt x="41012" y="11382"/>
                    </a:cubicBezTo>
                    <a:lnTo>
                      <a:pt x="41012" y="1"/>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00;p40"/>
              <p:cNvSpPr/>
              <p:nvPr/>
            </p:nvSpPr>
            <p:spPr>
              <a:xfrm>
                <a:off x="3861575" y="831450"/>
                <a:ext cx="2075" cy="6150"/>
              </a:xfrm>
              <a:custGeom>
                <a:avLst/>
                <a:gdLst/>
                <a:ahLst/>
                <a:cxnLst/>
                <a:rect l="l" t="t" r="r" b="b"/>
                <a:pathLst>
                  <a:path w="83" h="246" extrusionOk="0">
                    <a:moveTo>
                      <a:pt x="1" y="0"/>
                    </a:moveTo>
                    <a:lnTo>
                      <a:pt x="1" y="245"/>
                    </a:lnTo>
                    <a:cubicBezTo>
                      <a:pt x="21" y="205"/>
                      <a:pt x="62" y="184"/>
                      <a:pt x="83" y="164"/>
                    </a:cubicBezTo>
                    <a:cubicBezTo>
                      <a:pt x="83" y="123"/>
                      <a:pt x="83" y="82"/>
                      <a:pt x="62" y="62"/>
                    </a:cubicBezTo>
                    <a:cubicBezTo>
                      <a:pt x="42" y="41"/>
                      <a:pt x="21" y="21"/>
                      <a:pt x="1" y="0"/>
                    </a:cubicBezTo>
                    <a:close/>
                  </a:path>
                </a:pathLst>
              </a:custGeom>
              <a:solidFill>
                <a:srgbClr val="FFFFFF"/>
              </a:solidFill>
              <a:ln w="5625" cap="flat" cmpd="sng">
                <a:solidFill>
                  <a:srgbClr val="222221"/>
                </a:solidFill>
                <a:prstDash val="solid"/>
                <a:miter lim="2043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1603;p40"/>
            <p:cNvSpPr/>
            <p:nvPr/>
          </p:nvSpPr>
          <p:spPr>
            <a:xfrm>
              <a:off x="1007909" y="82685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4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223598" y="-1546367"/>
            <a:ext cx="3506336" cy="5001491"/>
          </a:xfrm>
          <a:prstGeom prst="rect">
            <a:avLst/>
          </a:prstGeom>
        </p:spPr>
      </p:pic>
      <p:sp>
        <p:nvSpPr>
          <p:cNvPr id="11" name="TextBox 10"/>
          <p:cNvSpPr txBox="1"/>
          <p:nvPr/>
        </p:nvSpPr>
        <p:spPr>
          <a:xfrm>
            <a:off x="1294550" y="1548038"/>
            <a:ext cx="1980209" cy="4039054"/>
          </a:xfrm>
          <a:prstGeom prst="rect">
            <a:avLst/>
          </a:prstGeom>
          <a:noFill/>
        </p:spPr>
        <p:txBody>
          <a:bodyPr wrap="square" rtlCol="0">
            <a:spAutoFit/>
          </a:bodyPr>
          <a:lstStyle/>
          <a:p>
            <a:pPr>
              <a:lnSpc>
                <a:spcPct val="150000"/>
              </a:lnSpc>
            </a:pPr>
            <a:r>
              <a:rPr lang="en-US" sz="6000">
                <a:solidFill>
                  <a:srgbClr val="002060"/>
                </a:solidFill>
                <a:effectLst>
                  <a:outerShdw blurRad="60007" dist="310007" dir="7680000" sy="30000" kx="1300200" algn="ctr" rotWithShape="0">
                    <a:prstClr val="black">
                      <a:alpha val="32000"/>
                    </a:prstClr>
                  </a:outerShdw>
                </a:effectLst>
                <a:latin typeface="UTM Guanine" panose="02040603050506020204" pitchFamily="18" charset="0"/>
              </a:rPr>
              <a:t>Tìm hiểu bài</a:t>
            </a:r>
          </a:p>
        </p:txBody>
      </p:sp>
      <p:sp>
        <p:nvSpPr>
          <p:cNvPr id="12" name="TextBox 11"/>
          <p:cNvSpPr txBox="1"/>
          <p:nvPr/>
        </p:nvSpPr>
        <p:spPr>
          <a:xfrm>
            <a:off x="3979860" y="1092868"/>
            <a:ext cx="7471955" cy="1754326"/>
          </a:xfrm>
          <a:prstGeom prst="rect">
            <a:avLst/>
          </a:prstGeom>
          <a:noFill/>
        </p:spPr>
        <p:txBody>
          <a:bodyPr wrap="square" rtlCol="0">
            <a:spAutoFit/>
          </a:bodyPr>
          <a:lstStyle/>
          <a:p>
            <a:r>
              <a:rPr lang="en-US" sz="3600" b="1">
                <a:solidFill>
                  <a:schemeClr val="accent2">
                    <a:lumMod val="75000"/>
                  </a:schemeClr>
                </a:solidFill>
                <a:latin typeface="UTM Guanine" panose="02040603050506020204" pitchFamily="18" charset="0"/>
                <a:cs typeface="Times New Roman" pitchFamily="18" charset="0"/>
              </a:rPr>
              <a:t>1. Bác Hồ ngắm trăng trong   hoàn cảnh nào?</a:t>
            </a:r>
          </a:p>
          <a:p>
            <a:endParaRPr lang="en-US" sz="3600">
              <a:latin typeface="UTM Guanine" panose="02040603050506020204" pitchFamily="18" charset="0"/>
            </a:endParaRPr>
          </a:p>
        </p:txBody>
      </p:sp>
      <p:sp>
        <p:nvSpPr>
          <p:cNvPr id="13" name="TextBox 12"/>
          <p:cNvSpPr txBox="1"/>
          <p:nvPr/>
        </p:nvSpPr>
        <p:spPr>
          <a:xfrm>
            <a:off x="3801036" y="2847194"/>
            <a:ext cx="6714308" cy="3077766"/>
          </a:xfrm>
          <a:prstGeom prst="rect">
            <a:avLst/>
          </a:prstGeom>
          <a:noFill/>
        </p:spPr>
        <p:txBody>
          <a:bodyPr wrap="square" rtlCol="0">
            <a:spAutoFit/>
          </a:bodyPr>
          <a:lstStyle/>
          <a:p>
            <a:pPr algn="just"/>
            <a:r>
              <a:rPr lang="en-US" sz="4400" b="1">
                <a:latin typeface="Times New Roman" pitchFamily="18" charset="0"/>
                <a:cs typeface="Times New Roman" pitchFamily="18" charset="0"/>
              </a:rPr>
              <a:t>    </a:t>
            </a:r>
            <a:r>
              <a:rPr lang="en-US" sz="4400" b="1">
                <a:solidFill>
                  <a:srgbClr val="002060"/>
                </a:solidFill>
                <a:latin typeface="Times New Roman" pitchFamily="18" charset="0"/>
                <a:cs typeface="Times New Roman" pitchFamily="18" charset="0"/>
              </a:rPr>
              <a:t>Bác ngắm trăng qua cửa sổ phòng giam trong nhà tù của chính quyền Tưởng Giới Thạch ở Trung Quốc.</a:t>
            </a:r>
          </a:p>
          <a:p>
            <a:endParaRPr lang="en-US"/>
          </a:p>
        </p:txBody>
      </p:sp>
      <p:pic>
        <p:nvPicPr>
          <p:cNvPr id="17" name="图片 12" descr="图片包含 植物, 餐桌, 室内, 鲜花&#10;&#10;已生成高可信度的说明">
            <a:extLst>
              <a:ext uri="{FF2B5EF4-FFF2-40B4-BE49-F238E27FC236}">
                <a16:creationId xmlns:a16="http://schemas.microsoft.com/office/drawing/2014/main" id="{0B335CB9-A768-4F02-A691-31D38D5A73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2197581" flipH="1">
            <a:off x="10063682" y="3781599"/>
            <a:ext cx="3571820" cy="3610985"/>
          </a:xfrm>
          <a:prstGeom prst="rect">
            <a:avLst/>
          </a:prstGeom>
        </p:spPr>
      </p:pic>
      <p:pic>
        <p:nvPicPr>
          <p:cNvPr id="19" name="图片 7" descr="图片包含 动物, 软体动物&#10;&#10;已生成高可信度的说明">
            <a:extLst>
              <a:ext uri="{FF2B5EF4-FFF2-40B4-BE49-F238E27FC236}">
                <a16:creationId xmlns:a16="http://schemas.microsoft.com/office/drawing/2014/main" id="{D1AC5483-2910-4CC1-AAD3-ACD69D2BE6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5905500"/>
            <a:ext cx="12192000" cy="952500"/>
          </a:xfrm>
          <a:prstGeom prst="rect">
            <a:avLst/>
          </a:prstGeom>
        </p:spPr>
      </p:pic>
    </p:spTree>
    <p:extLst>
      <p:ext uri="{BB962C8B-B14F-4D97-AF65-F5344CB8AC3E}">
        <p14:creationId xmlns:p14="http://schemas.microsoft.com/office/powerpoint/2010/main" val="36171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up)">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234">
            <a:extLst>
              <a:ext uri="{FF2B5EF4-FFF2-40B4-BE49-F238E27FC236}">
                <a16:creationId xmlns:a16="http://schemas.microsoft.com/office/drawing/2014/main" id="{0F7BA3FC-4D21-4129-8AF2-E4DA19D46D25}"/>
              </a:ext>
            </a:extLst>
          </p:cNvPr>
          <p:cNvSpPr/>
          <p:nvPr/>
        </p:nvSpPr>
        <p:spPr>
          <a:xfrm>
            <a:off x="768274" y="446949"/>
            <a:ext cx="11066675" cy="6241233"/>
          </a:xfrm>
          <a:custGeom>
            <a:avLst/>
            <a:gdLst>
              <a:gd name="connsiteX0" fmla="*/ 470574 w 11563523"/>
              <a:gd name="connsiteY0" fmla="*/ 0 h 6235247"/>
              <a:gd name="connsiteX1" fmla="*/ 10664788 w 11563523"/>
              <a:gd name="connsiteY1" fmla="*/ 0 h 6235247"/>
              <a:gd name="connsiteX2" fmla="*/ 11135362 w 11563523"/>
              <a:gd name="connsiteY2" fmla="*/ 470574 h 6235247"/>
              <a:gd name="connsiteX3" fmla="*/ 11135362 w 11563523"/>
              <a:gd name="connsiteY3" fmla="*/ 5313075 h 6235247"/>
              <a:gd name="connsiteX4" fmla="*/ 11147925 w 11563523"/>
              <a:gd name="connsiteY4" fmla="*/ 5309175 h 6235247"/>
              <a:gd name="connsiteX5" fmla="*/ 11215856 w 11563523"/>
              <a:gd name="connsiteY5" fmla="*/ 5302327 h 6235247"/>
              <a:gd name="connsiteX6" fmla="*/ 11226453 w 11563523"/>
              <a:gd name="connsiteY6" fmla="*/ 5302327 h 6235247"/>
              <a:gd name="connsiteX7" fmla="*/ 11563523 w 11563523"/>
              <a:gd name="connsiteY7" fmla="*/ 5639397 h 6235247"/>
              <a:gd name="connsiteX8" fmla="*/ 11226453 w 11563523"/>
              <a:gd name="connsiteY8" fmla="*/ 5976467 h 6235247"/>
              <a:gd name="connsiteX9" fmla="*/ 11215856 w 11563523"/>
              <a:gd name="connsiteY9" fmla="*/ 5976467 h 6235247"/>
              <a:gd name="connsiteX10" fmla="*/ 11147925 w 11563523"/>
              <a:gd name="connsiteY10" fmla="*/ 5969619 h 6235247"/>
              <a:gd name="connsiteX11" fmla="*/ 11095410 w 11563523"/>
              <a:gd name="connsiteY11" fmla="*/ 5953318 h 6235247"/>
              <a:gd name="connsiteX12" fmla="*/ 11054995 w 11563523"/>
              <a:gd name="connsiteY12" fmla="*/ 6027776 h 6235247"/>
              <a:gd name="connsiteX13" fmla="*/ 10664788 w 11563523"/>
              <a:gd name="connsiteY13" fmla="*/ 6235247 h 6235247"/>
              <a:gd name="connsiteX14" fmla="*/ 470574 w 11563523"/>
              <a:gd name="connsiteY14" fmla="*/ 6235247 h 6235247"/>
              <a:gd name="connsiteX15" fmla="*/ 0 w 11563523"/>
              <a:gd name="connsiteY15" fmla="*/ 5764673 h 6235247"/>
              <a:gd name="connsiteX16" fmla="*/ 0 w 11563523"/>
              <a:gd name="connsiteY16" fmla="*/ 470574 h 6235247"/>
              <a:gd name="connsiteX17" fmla="*/ 470574 w 11563523"/>
              <a:gd name="connsiteY17" fmla="*/ 0 h 623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563523" h="6235247">
                <a:moveTo>
                  <a:pt x="470574" y="0"/>
                </a:moveTo>
                <a:lnTo>
                  <a:pt x="10664788" y="0"/>
                </a:lnTo>
                <a:cubicBezTo>
                  <a:pt x="10924679" y="0"/>
                  <a:pt x="11135362" y="210683"/>
                  <a:pt x="11135362" y="470574"/>
                </a:cubicBezTo>
                <a:lnTo>
                  <a:pt x="11135362" y="5313075"/>
                </a:lnTo>
                <a:lnTo>
                  <a:pt x="11147925" y="5309175"/>
                </a:lnTo>
                <a:cubicBezTo>
                  <a:pt x="11169867" y="5304685"/>
                  <a:pt x="11192586" y="5302327"/>
                  <a:pt x="11215856" y="5302327"/>
                </a:cubicBezTo>
                <a:lnTo>
                  <a:pt x="11226453" y="5302327"/>
                </a:lnTo>
                <a:cubicBezTo>
                  <a:pt x="11412612" y="5302327"/>
                  <a:pt x="11563523" y="5453238"/>
                  <a:pt x="11563523" y="5639397"/>
                </a:cubicBezTo>
                <a:cubicBezTo>
                  <a:pt x="11563523" y="5825556"/>
                  <a:pt x="11412612" y="5976467"/>
                  <a:pt x="11226453" y="5976467"/>
                </a:cubicBezTo>
                <a:lnTo>
                  <a:pt x="11215856" y="5976467"/>
                </a:lnTo>
                <a:cubicBezTo>
                  <a:pt x="11192586" y="5976467"/>
                  <a:pt x="11169867" y="5974109"/>
                  <a:pt x="11147925" y="5969619"/>
                </a:cubicBezTo>
                <a:lnTo>
                  <a:pt x="11095410" y="5953318"/>
                </a:lnTo>
                <a:lnTo>
                  <a:pt x="11054995" y="6027776"/>
                </a:lnTo>
                <a:cubicBezTo>
                  <a:pt x="10970430" y="6152949"/>
                  <a:pt x="10827220" y="6235247"/>
                  <a:pt x="10664788" y="6235247"/>
                </a:cubicBezTo>
                <a:lnTo>
                  <a:pt x="470574" y="6235247"/>
                </a:lnTo>
                <a:cubicBezTo>
                  <a:pt x="210683" y="6235247"/>
                  <a:pt x="0" y="6024564"/>
                  <a:pt x="0" y="5764673"/>
                </a:cubicBezTo>
                <a:lnTo>
                  <a:pt x="0" y="470574"/>
                </a:lnTo>
                <a:cubicBezTo>
                  <a:pt x="0" y="210683"/>
                  <a:pt x="210683" y="0"/>
                  <a:pt x="470574" y="0"/>
                </a:cubicBezTo>
                <a:close/>
              </a:path>
            </a:pathLst>
          </a:custGeom>
          <a:solidFill>
            <a:schemeClr val="accent2">
              <a:lumMod val="20000"/>
              <a:lumOff val="80000"/>
            </a:schemeClr>
          </a:solidFill>
          <a:ln w="12700" cap="flat" cmpd="sng" algn="ctr">
            <a:noFill/>
            <a:prstDash val="solid"/>
            <a:miter lim="800000"/>
          </a:ln>
          <a:effectLst>
            <a:outerShdw blurRad="50800" dist="38100" algn="l" rotWithShape="0">
              <a:prstClr val="black">
                <a:alpha val="40000"/>
              </a:prstClr>
            </a:outerShdw>
          </a:effectLst>
        </p:spPr>
        <p:txBody>
          <a:bodyPr wrap="square" rtlCol="0" anchor="ctr">
            <a:noAutofit/>
          </a:bodyPr>
          <a:lstStyle/>
          <a:p>
            <a:r>
              <a:rPr lang="nl-NL" b="1" dirty="0"/>
              <a:t> </a:t>
            </a:r>
            <a:endParaRPr lang="en-US" dirty="0"/>
          </a:p>
        </p:txBody>
      </p:sp>
      <p:grpSp>
        <p:nvGrpSpPr>
          <p:cNvPr id="3" name="Google Shape;1596;p40"/>
          <p:cNvGrpSpPr/>
          <p:nvPr/>
        </p:nvGrpSpPr>
        <p:grpSpPr>
          <a:xfrm rot="20943396">
            <a:off x="325174" y="547093"/>
            <a:ext cx="3197408" cy="5468411"/>
            <a:chOff x="1007909" y="826850"/>
            <a:chExt cx="1510128" cy="2432581"/>
          </a:xfrm>
        </p:grpSpPr>
        <p:grpSp>
          <p:nvGrpSpPr>
            <p:cNvPr id="4" name="Google Shape;1597;p40"/>
            <p:cNvGrpSpPr/>
            <p:nvPr/>
          </p:nvGrpSpPr>
          <p:grpSpPr>
            <a:xfrm rot="-4757685">
              <a:off x="886684" y="1628079"/>
              <a:ext cx="2099703" cy="1163002"/>
              <a:chOff x="3861575" y="518800"/>
              <a:chExt cx="1025325" cy="342650"/>
            </a:xfrm>
          </p:grpSpPr>
          <p:sp>
            <p:nvSpPr>
              <p:cNvPr id="6" name="Google Shape;1598;p40"/>
              <p:cNvSpPr/>
              <p:nvPr/>
            </p:nvSpPr>
            <p:spPr>
              <a:xfrm>
                <a:off x="3861575" y="535150"/>
                <a:ext cx="1022750" cy="326300"/>
              </a:xfrm>
              <a:custGeom>
                <a:avLst/>
                <a:gdLst/>
                <a:ahLst/>
                <a:cxnLst/>
                <a:rect l="l" t="t" r="r" b="b"/>
                <a:pathLst>
                  <a:path w="40910" h="13052" extrusionOk="0">
                    <a:moveTo>
                      <a:pt x="1" y="0"/>
                    </a:moveTo>
                    <a:lnTo>
                      <a:pt x="1" y="12220"/>
                    </a:lnTo>
                    <a:cubicBezTo>
                      <a:pt x="38" y="12209"/>
                      <a:pt x="76" y="12204"/>
                      <a:pt x="114" y="12204"/>
                    </a:cubicBezTo>
                    <a:cubicBezTo>
                      <a:pt x="224" y="12204"/>
                      <a:pt x="334" y="12246"/>
                      <a:pt x="410" y="12322"/>
                    </a:cubicBezTo>
                    <a:cubicBezTo>
                      <a:pt x="450" y="12363"/>
                      <a:pt x="471" y="12404"/>
                      <a:pt x="532" y="12445"/>
                    </a:cubicBezTo>
                    <a:cubicBezTo>
                      <a:pt x="553" y="12465"/>
                      <a:pt x="573" y="12486"/>
                      <a:pt x="593" y="12486"/>
                    </a:cubicBezTo>
                    <a:cubicBezTo>
                      <a:pt x="696" y="12506"/>
                      <a:pt x="777" y="12547"/>
                      <a:pt x="839" y="12608"/>
                    </a:cubicBezTo>
                    <a:cubicBezTo>
                      <a:pt x="851" y="12632"/>
                      <a:pt x="870" y="12642"/>
                      <a:pt x="891" y="12642"/>
                    </a:cubicBezTo>
                    <a:cubicBezTo>
                      <a:pt x="907" y="12642"/>
                      <a:pt x="924" y="12637"/>
                      <a:pt x="941" y="12629"/>
                    </a:cubicBezTo>
                    <a:cubicBezTo>
                      <a:pt x="1002" y="12629"/>
                      <a:pt x="1043" y="12608"/>
                      <a:pt x="1084" y="12567"/>
                    </a:cubicBezTo>
                    <a:cubicBezTo>
                      <a:pt x="1125" y="12567"/>
                      <a:pt x="1145" y="12547"/>
                      <a:pt x="1145" y="12506"/>
                    </a:cubicBezTo>
                    <a:cubicBezTo>
                      <a:pt x="1177" y="12525"/>
                      <a:pt x="1207" y="12530"/>
                      <a:pt x="1236" y="12530"/>
                    </a:cubicBezTo>
                    <a:cubicBezTo>
                      <a:pt x="1271" y="12530"/>
                      <a:pt x="1305" y="12523"/>
                      <a:pt x="1341" y="12523"/>
                    </a:cubicBezTo>
                    <a:cubicBezTo>
                      <a:pt x="1370" y="12523"/>
                      <a:pt x="1399" y="12528"/>
                      <a:pt x="1431" y="12547"/>
                    </a:cubicBezTo>
                    <a:cubicBezTo>
                      <a:pt x="1452" y="12557"/>
                      <a:pt x="1472" y="12562"/>
                      <a:pt x="1493" y="12562"/>
                    </a:cubicBezTo>
                    <a:cubicBezTo>
                      <a:pt x="1513" y="12562"/>
                      <a:pt x="1533" y="12557"/>
                      <a:pt x="1554" y="12547"/>
                    </a:cubicBezTo>
                    <a:cubicBezTo>
                      <a:pt x="1717" y="12527"/>
                      <a:pt x="1860" y="12506"/>
                      <a:pt x="2024" y="12506"/>
                    </a:cubicBezTo>
                    <a:cubicBezTo>
                      <a:pt x="2065" y="12527"/>
                      <a:pt x="2126" y="12547"/>
                      <a:pt x="2146" y="12588"/>
                    </a:cubicBezTo>
                    <a:cubicBezTo>
                      <a:pt x="2392" y="12588"/>
                      <a:pt x="2657" y="12690"/>
                      <a:pt x="2698" y="12894"/>
                    </a:cubicBezTo>
                    <a:lnTo>
                      <a:pt x="2902" y="12894"/>
                    </a:lnTo>
                    <a:cubicBezTo>
                      <a:pt x="2902" y="12894"/>
                      <a:pt x="2923" y="12894"/>
                      <a:pt x="2923" y="12874"/>
                    </a:cubicBezTo>
                    <a:cubicBezTo>
                      <a:pt x="2923" y="12813"/>
                      <a:pt x="2964" y="12792"/>
                      <a:pt x="3025" y="12792"/>
                    </a:cubicBezTo>
                    <a:cubicBezTo>
                      <a:pt x="3082" y="12786"/>
                      <a:pt x="3121" y="12781"/>
                      <a:pt x="3152" y="12781"/>
                    </a:cubicBezTo>
                    <a:cubicBezTo>
                      <a:pt x="3221" y="12781"/>
                      <a:pt x="3247" y="12803"/>
                      <a:pt x="3332" y="12874"/>
                    </a:cubicBezTo>
                    <a:cubicBezTo>
                      <a:pt x="3352" y="12894"/>
                      <a:pt x="3352" y="12894"/>
                      <a:pt x="3352" y="12915"/>
                    </a:cubicBezTo>
                    <a:cubicBezTo>
                      <a:pt x="3475" y="12853"/>
                      <a:pt x="3577" y="12833"/>
                      <a:pt x="3699" y="12813"/>
                    </a:cubicBezTo>
                    <a:cubicBezTo>
                      <a:pt x="3740" y="12772"/>
                      <a:pt x="3781" y="12751"/>
                      <a:pt x="3822" y="12751"/>
                    </a:cubicBezTo>
                    <a:cubicBezTo>
                      <a:pt x="3904" y="12710"/>
                      <a:pt x="4006" y="12710"/>
                      <a:pt x="4088" y="12710"/>
                    </a:cubicBezTo>
                    <a:cubicBezTo>
                      <a:pt x="4129" y="12710"/>
                      <a:pt x="4149" y="12690"/>
                      <a:pt x="4169" y="12670"/>
                    </a:cubicBezTo>
                    <a:cubicBezTo>
                      <a:pt x="4176" y="12663"/>
                      <a:pt x="4190" y="12660"/>
                      <a:pt x="4206" y="12660"/>
                    </a:cubicBezTo>
                    <a:cubicBezTo>
                      <a:pt x="4240" y="12660"/>
                      <a:pt x="4285" y="12670"/>
                      <a:pt x="4312" y="12670"/>
                    </a:cubicBezTo>
                    <a:cubicBezTo>
                      <a:pt x="4374" y="12710"/>
                      <a:pt x="4435" y="12731"/>
                      <a:pt x="4517" y="12772"/>
                    </a:cubicBezTo>
                    <a:lnTo>
                      <a:pt x="4578" y="12772"/>
                    </a:lnTo>
                    <a:cubicBezTo>
                      <a:pt x="4680" y="12710"/>
                      <a:pt x="4762" y="12649"/>
                      <a:pt x="4864" y="12608"/>
                    </a:cubicBezTo>
                    <a:cubicBezTo>
                      <a:pt x="4885" y="12588"/>
                      <a:pt x="4905" y="12547"/>
                      <a:pt x="4905" y="12506"/>
                    </a:cubicBezTo>
                    <a:cubicBezTo>
                      <a:pt x="4925" y="12404"/>
                      <a:pt x="5048" y="12322"/>
                      <a:pt x="5150" y="12322"/>
                    </a:cubicBezTo>
                    <a:cubicBezTo>
                      <a:pt x="5232" y="12240"/>
                      <a:pt x="5314" y="12159"/>
                      <a:pt x="5436" y="12118"/>
                    </a:cubicBezTo>
                    <a:cubicBezTo>
                      <a:pt x="5416" y="12097"/>
                      <a:pt x="5436" y="12077"/>
                      <a:pt x="5457" y="12077"/>
                    </a:cubicBezTo>
                    <a:cubicBezTo>
                      <a:pt x="5477" y="12067"/>
                      <a:pt x="5498" y="12062"/>
                      <a:pt x="5518" y="12062"/>
                    </a:cubicBezTo>
                    <a:cubicBezTo>
                      <a:pt x="5538" y="12062"/>
                      <a:pt x="5559" y="12067"/>
                      <a:pt x="5579" y="12077"/>
                    </a:cubicBezTo>
                    <a:cubicBezTo>
                      <a:pt x="5620" y="12077"/>
                      <a:pt x="5661" y="12057"/>
                      <a:pt x="5682" y="12016"/>
                    </a:cubicBezTo>
                    <a:lnTo>
                      <a:pt x="5743" y="11893"/>
                    </a:lnTo>
                    <a:lnTo>
                      <a:pt x="5804" y="11893"/>
                    </a:lnTo>
                    <a:cubicBezTo>
                      <a:pt x="5845" y="11832"/>
                      <a:pt x="5927" y="11791"/>
                      <a:pt x="5988" y="11770"/>
                    </a:cubicBezTo>
                    <a:cubicBezTo>
                      <a:pt x="5947" y="11730"/>
                      <a:pt x="5927" y="11668"/>
                      <a:pt x="5906" y="11627"/>
                    </a:cubicBezTo>
                    <a:cubicBezTo>
                      <a:pt x="5865" y="11546"/>
                      <a:pt x="5845" y="11484"/>
                      <a:pt x="5927" y="11444"/>
                    </a:cubicBezTo>
                    <a:cubicBezTo>
                      <a:pt x="5968" y="11423"/>
                      <a:pt x="5988" y="11423"/>
                      <a:pt x="6029" y="11423"/>
                    </a:cubicBezTo>
                    <a:cubicBezTo>
                      <a:pt x="6049" y="11423"/>
                      <a:pt x="6070" y="11403"/>
                      <a:pt x="6090" y="11403"/>
                    </a:cubicBezTo>
                    <a:lnTo>
                      <a:pt x="6152" y="11382"/>
                    </a:lnTo>
                    <a:lnTo>
                      <a:pt x="6254" y="11382"/>
                    </a:lnTo>
                    <a:cubicBezTo>
                      <a:pt x="6319" y="11382"/>
                      <a:pt x="6398" y="11408"/>
                      <a:pt x="6458" y="11408"/>
                    </a:cubicBezTo>
                    <a:cubicBezTo>
                      <a:pt x="6473" y="11408"/>
                      <a:pt x="6487" y="11407"/>
                      <a:pt x="6499" y="11403"/>
                    </a:cubicBezTo>
                    <a:lnTo>
                      <a:pt x="6499" y="11341"/>
                    </a:lnTo>
                    <a:cubicBezTo>
                      <a:pt x="6523" y="11318"/>
                      <a:pt x="6556" y="11312"/>
                      <a:pt x="6591" y="11312"/>
                    </a:cubicBezTo>
                    <a:cubicBezTo>
                      <a:pt x="6619" y="11312"/>
                      <a:pt x="6649" y="11316"/>
                      <a:pt x="6676" y="11316"/>
                    </a:cubicBezTo>
                    <a:cubicBezTo>
                      <a:pt x="6702" y="11316"/>
                      <a:pt x="6726" y="11313"/>
                      <a:pt x="6744" y="11300"/>
                    </a:cubicBezTo>
                    <a:cubicBezTo>
                      <a:pt x="6765" y="11341"/>
                      <a:pt x="6785" y="11382"/>
                      <a:pt x="6805" y="11403"/>
                    </a:cubicBezTo>
                    <a:cubicBezTo>
                      <a:pt x="6841" y="11451"/>
                      <a:pt x="6877" y="11470"/>
                      <a:pt x="6913" y="11470"/>
                    </a:cubicBezTo>
                    <a:cubicBezTo>
                      <a:pt x="6939" y="11470"/>
                      <a:pt x="6964" y="11460"/>
                      <a:pt x="6989" y="11444"/>
                    </a:cubicBezTo>
                    <a:cubicBezTo>
                      <a:pt x="7030" y="11403"/>
                      <a:pt x="7091" y="11362"/>
                      <a:pt x="7132" y="11341"/>
                    </a:cubicBezTo>
                    <a:cubicBezTo>
                      <a:pt x="7112" y="11300"/>
                      <a:pt x="7071" y="11260"/>
                      <a:pt x="7071" y="11219"/>
                    </a:cubicBezTo>
                    <a:lnTo>
                      <a:pt x="7071" y="11219"/>
                    </a:lnTo>
                    <a:lnTo>
                      <a:pt x="7153" y="11260"/>
                    </a:lnTo>
                    <a:cubicBezTo>
                      <a:pt x="7214" y="11300"/>
                      <a:pt x="7235" y="11321"/>
                      <a:pt x="7173" y="11341"/>
                    </a:cubicBezTo>
                    <a:cubicBezTo>
                      <a:pt x="7132" y="11362"/>
                      <a:pt x="7091" y="11382"/>
                      <a:pt x="7071" y="11403"/>
                    </a:cubicBezTo>
                    <a:cubicBezTo>
                      <a:pt x="7051" y="11423"/>
                      <a:pt x="7051" y="11464"/>
                      <a:pt x="7051" y="11484"/>
                    </a:cubicBezTo>
                    <a:cubicBezTo>
                      <a:pt x="7030" y="11525"/>
                      <a:pt x="7051" y="11566"/>
                      <a:pt x="7112" y="11607"/>
                    </a:cubicBezTo>
                    <a:cubicBezTo>
                      <a:pt x="7153" y="11627"/>
                      <a:pt x="7173" y="11627"/>
                      <a:pt x="7214" y="11648"/>
                    </a:cubicBezTo>
                    <a:cubicBezTo>
                      <a:pt x="7260" y="11602"/>
                      <a:pt x="7329" y="11579"/>
                      <a:pt x="7395" y="11579"/>
                    </a:cubicBezTo>
                    <a:cubicBezTo>
                      <a:pt x="7417" y="11579"/>
                      <a:pt x="7439" y="11581"/>
                      <a:pt x="7459" y="11587"/>
                    </a:cubicBezTo>
                    <a:cubicBezTo>
                      <a:pt x="7506" y="11587"/>
                      <a:pt x="7559" y="11600"/>
                      <a:pt x="7608" y="11600"/>
                    </a:cubicBezTo>
                    <a:cubicBezTo>
                      <a:pt x="7644" y="11600"/>
                      <a:pt x="7678" y="11592"/>
                      <a:pt x="7704" y="11566"/>
                    </a:cubicBezTo>
                    <a:cubicBezTo>
                      <a:pt x="7711" y="11559"/>
                      <a:pt x="7723" y="11557"/>
                      <a:pt x="7736" y="11557"/>
                    </a:cubicBezTo>
                    <a:cubicBezTo>
                      <a:pt x="7764" y="11557"/>
                      <a:pt x="7800" y="11566"/>
                      <a:pt x="7827" y="11566"/>
                    </a:cubicBezTo>
                    <a:cubicBezTo>
                      <a:pt x="7929" y="11587"/>
                      <a:pt x="8011" y="11648"/>
                      <a:pt x="8072" y="11730"/>
                    </a:cubicBezTo>
                    <a:cubicBezTo>
                      <a:pt x="8168" y="11706"/>
                      <a:pt x="8257" y="11696"/>
                      <a:pt x="8347" y="11696"/>
                    </a:cubicBezTo>
                    <a:cubicBezTo>
                      <a:pt x="8410" y="11696"/>
                      <a:pt x="8475" y="11701"/>
                      <a:pt x="8542" y="11709"/>
                    </a:cubicBezTo>
                    <a:cubicBezTo>
                      <a:pt x="8624" y="11709"/>
                      <a:pt x="8685" y="11750"/>
                      <a:pt x="8747" y="11811"/>
                    </a:cubicBezTo>
                    <a:cubicBezTo>
                      <a:pt x="8808" y="11811"/>
                      <a:pt x="8890" y="11791"/>
                      <a:pt x="8951" y="11770"/>
                    </a:cubicBezTo>
                    <a:lnTo>
                      <a:pt x="9012" y="11770"/>
                    </a:lnTo>
                    <a:cubicBezTo>
                      <a:pt x="9074" y="11770"/>
                      <a:pt x="9135" y="11832"/>
                      <a:pt x="9196" y="11852"/>
                    </a:cubicBezTo>
                    <a:cubicBezTo>
                      <a:pt x="9227" y="11862"/>
                      <a:pt x="9252" y="11868"/>
                      <a:pt x="9273" y="11868"/>
                    </a:cubicBezTo>
                    <a:cubicBezTo>
                      <a:pt x="9293" y="11868"/>
                      <a:pt x="9309" y="11862"/>
                      <a:pt x="9319" y="11852"/>
                    </a:cubicBezTo>
                    <a:cubicBezTo>
                      <a:pt x="9349" y="11801"/>
                      <a:pt x="9395" y="11786"/>
                      <a:pt x="9449" y="11786"/>
                    </a:cubicBezTo>
                    <a:cubicBezTo>
                      <a:pt x="9503" y="11786"/>
                      <a:pt x="9564" y="11801"/>
                      <a:pt x="9625" y="11811"/>
                    </a:cubicBezTo>
                    <a:lnTo>
                      <a:pt x="9707" y="11832"/>
                    </a:lnTo>
                    <a:cubicBezTo>
                      <a:pt x="9727" y="11811"/>
                      <a:pt x="9748" y="11791"/>
                      <a:pt x="9789" y="11770"/>
                    </a:cubicBezTo>
                    <a:cubicBezTo>
                      <a:pt x="9789" y="11770"/>
                      <a:pt x="9809" y="11750"/>
                      <a:pt x="9809" y="11730"/>
                    </a:cubicBezTo>
                    <a:cubicBezTo>
                      <a:pt x="9871" y="11689"/>
                      <a:pt x="9809" y="11607"/>
                      <a:pt x="9891" y="11587"/>
                    </a:cubicBezTo>
                    <a:cubicBezTo>
                      <a:pt x="9952" y="11566"/>
                      <a:pt x="10014" y="11546"/>
                      <a:pt x="10095" y="11546"/>
                    </a:cubicBezTo>
                    <a:lnTo>
                      <a:pt x="10054" y="11566"/>
                    </a:lnTo>
                    <a:cubicBezTo>
                      <a:pt x="10014" y="11566"/>
                      <a:pt x="10014" y="11607"/>
                      <a:pt x="10014" y="11627"/>
                    </a:cubicBezTo>
                    <a:cubicBezTo>
                      <a:pt x="9993" y="11648"/>
                      <a:pt x="10054" y="11689"/>
                      <a:pt x="10075" y="11709"/>
                    </a:cubicBezTo>
                    <a:lnTo>
                      <a:pt x="10524" y="11709"/>
                    </a:lnTo>
                    <a:cubicBezTo>
                      <a:pt x="10579" y="11694"/>
                      <a:pt x="10634" y="11687"/>
                      <a:pt x="10687" y="11687"/>
                    </a:cubicBezTo>
                    <a:cubicBezTo>
                      <a:pt x="10774" y="11687"/>
                      <a:pt x="10857" y="11704"/>
                      <a:pt x="10933" y="11730"/>
                    </a:cubicBezTo>
                    <a:cubicBezTo>
                      <a:pt x="11135" y="11744"/>
                      <a:pt x="11338" y="11758"/>
                      <a:pt x="11533" y="11758"/>
                    </a:cubicBezTo>
                    <a:cubicBezTo>
                      <a:pt x="11614" y="11758"/>
                      <a:pt x="11693" y="11756"/>
                      <a:pt x="11771" y="11750"/>
                    </a:cubicBezTo>
                    <a:lnTo>
                      <a:pt x="11812" y="11750"/>
                    </a:lnTo>
                    <a:cubicBezTo>
                      <a:pt x="11853" y="11709"/>
                      <a:pt x="11893" y="11709"/>
                      <a:pt x="11955" y="11709"/>
                    </a:cubicBezTo>
                    <a:cubicBezTo>
                      <a:pt x="11996" y="11709"/>
                      <a:pt x="12037" y="11689"/>
                      <a:pt x="12057" y="11668"/>
                    </a:cubicBezTo>
                    <a:cubicBezTo>
                      <a:pt x="12098" y="11648"/>
                      <a:pt x="12118" y="11627"/>
                      <a:pt x="12159" y="11627"/>
                    </a:cubicBezTo>
                    <a:cubicBezTo>
                      <a:pt x="12159" y="11668"/>
                      <a:pt x="12200" y="11709"/>
                      <a:pt x="12261" y="11730"/>
                    </a:cubicBezTo>
                    <a:cubicBezTo>
                      <a:pt x="12323" y="11709"/>
                      <a:pt x="12384" y="11689"/>
                      <a:pt x="12445" y="11668"/>
                    </a:cubicBezTo>
                    <a:cubicBezTo>
                      <a:pt x="12466" y="11607"/>
                      <a:pt x="12527" y="11566"/>
                      <a:pt x="12588" y="11525"/>
                    </a:cubicBezTo>
                    <a:cubicBezTo>
                      <a:pt x="12588" y="11525"/>
                      <a:pt x="12609" y="11525"/>
                      <a:pt x="12609" y="11546"/>
                    </a:cubicBezTo>
                    <a:cubicBezTo>
                      <a:pt x="12629" y="11566"/>
                      <a:pt x="12650" y="11587"/>
                      <a:pt x="12670" y="11607"/>
                    </a:cubicBezTo>
                    <a:cubicBezTo>
                      <a:pt x="12895" y="11587"/>
                      <a:pt x="13120" y="11566"/>
                      <a:pt x="13344" y="11566"/>
                    </a:cubicBezTo>
                    <a:cubicBezTo>
                      <a:pt x="13610" y="11566"/>
                      <a:pt x="13876" y="11546"/>
                      <a:pt x="14100" y="11546"/>
                    </a:cubicBezTo>
                    <a:cubicBezTo>
                      <a:pt x="14145" y="11512"/>
                      <a:pt x="14197" y="11497"/>
                      <a:pt x="14251" y="11497"/>
                    </a:cubicBezTo>
                    <a:cubicBezTo>
                      <a:pt x="14295" y="11497"/>
                      <a:pt x="14341" y="11507"/>
                      <a:pt x="14386" y="11525"/>
                    </a:cubicBezTo>
                    <a:cubicBezTo>
                      <a:pt x="14407" y="11525"/>
                      <a:pt x="14407" y="11546"/>
                      <a:pt x="14427" y="11546"/>
                    </a:cubicBezTo>
                    <a:cubicBezTo>
                      <a:pt x="14632" y="11566"/>
                      <a:pt x="14816" y="11607"/>
                      <a:pt x="15020" y="11648"/>
                    </a:cubicBezTo>
                    <a:cubicBezTo>
                      <a:pt x="15061" y="11648"/>
                      <a:pt x="15081" y="11668"/>
                      <a:pt x="15122" y="11689"/>
                    </a:cubicBezTo>
                    <a:cubicBezTo>
                      <a:pt x="15142" y="11689"/>
                      <a:pt x="15142" y="11689"/>
                      <a:pt x="15163" y="11668"/>
                    </a:cubicBezTo>
                    <a:cubicBezTo>
                      <a:pt x="15326" y="11648"/>
                      <a:pt x="15469" y="11587"/>
                      <a:pt x="15612" y="11566"/>
                    </a:cubicBezTo>
                    <a:lnTo>
                      <a:pt x="15735" y="11607"/>
                    </a:lnTo>
                    <a:cubicBezTo>
                      <a:pt x="15919" y="11607"/>
                      <a:pt x="16103" y="11689"/>
                      <a:pt x="16246" y="11832"/>
                    </a:cubicBezTo>
                    <a:cubicBezTo>
                      <a:pt x="16552" y="11852"/>
                      <a:pt x="16859" y="11934"/>
                      <a:pt x="17165" y="12057"/>
                    </a:cubicBezTo>
                    <a:cubicBezTo>
                      <a:pt x="17247" y="12097"/>
                      <a:pt x="17329" y="12138"/>
                      <a:pt x="17390" y="12200"/>
                    </a:cubicBezTo>
                    <a:cubicBezTo>
                      <a:pt x="17434" y="12214"/>
                      <a:pt x="17477" y="12228"/>
                      <a:pt x="17520" y="12228"/>
                    </a:cubicBezTo>
                    <a:cubicBezTo>
                      <a:pt x="17538" y="12228"/>
                      <a:pt x="17556" y="12226"/>
                      <a:pt x="17574" y="12220"/>
                    </a:cubicBezTo>
                    <a:cubicBezTo>
                      <a:pt x="17574" y="12220"/>
                      <a:pt x="17574" y="12200"/>
                      <a:pt x="17574" y="12179"/>
                    </a:cubicBezTo>
                    <a:cubicBezTo>
                      <a:pt x="17595" y="12200"/>
                      <a:pt x="17615" y="12220"/>
                      <a:pt x="17656" y="12240"/>
                    </a:cubicBezTo>
                    <a:cubicBezTo>
                      <a:pt x="17697" y="12261"/>
                      <a:pt x="17738" y="12281"/>
                      <a:pt x="17778" y="12302"/>
                    </a:cubicBezTo>
                    <a:lnTo>
                      <a:pt x="17922" y="12302"/>
                    </a:lnTo>
                    <a:cubicBezTo>
                      <a:pt x="17947" y="12327"/>
                      <a:pt x="17980" y="12344"/>
                      <a:pt x="18016" y="12344"/>
                    </a:cubicBezTo>
                    <a:cubicBezTo>
                      <a:pt x="18038" y="12344"/>
                      <a:pt x="18062" y="12338"/>
                      <a:pt x="18085" y="12322"/>
                    </a:cubicBezTo>
                    <a:lnTo>
                      <a:pt x="18126" y="12322"/>
                    </a:lnTo>
                    <a:cubicBezTo>
                      <a:pt x="18248" y="12302"/>
                      <a:pt x="18351" y="12281"/>
                      <a:pt x="18473" y="12261"/>
                    </a:cubicBezTo>
                    <a:cubicBezTo>
                      <a:pt x="18463" y="12189"/>
                      <a:pt x="18504" y="12174"/>
                      <a:pt x="18558" y="12174"/>
                    </a:cubicBezTo>
                    <a:cubicBezTo>
                      <a:pt x="18598" y="12174"/>
                      <a:pt x="18645" y="12183"/>
                      <a:pt x="18684" y="12183"/>
                    </a:cubicBezTo>
                    <a:cubicBezTo>
                      <a:pt x="18696" y="12183"/>
                      <a:pt x="18708" y="12182"/>
                      <a:pt x="18718" y="12179"/>
                    </a:cubicBezTo>
                    <a:cubicBezTo>
                      <a:pt x="18748" y="12209"/>
                      <a:pt x="18800" y="12228"/>
                      <a:pt x="18850" y="12228"/>
                    </a:cubicBezTo>
                    <a:cubicBezTo>
                      <a:pt x="18868" y="12228"/>
                      <a:pt x="18886" y="12225"/>
                      <a:pt x="18902" y="12220"/>
                    </a:cubicBezTo>
                    <a:cubicBezTo>
                      <a:pt x="18964" y="12179"/>
                      <a:pt x="19045" y="12159"/>
                      <a:pt x="19066" y="12077"/>
                    </a:cubicBezTo>
                    <a:cubicBezTo>
                      <a:pt x="19099" y="11956"/>
                      <a:pt x="19114" y="11900"/>
                      <a:pt x="19173" y="11900"/>
                    </a:cubicBezTo>
                    <a:cubicBezTo>
                      <a:pt x="19222" y="11900"/>
                      <a:pt x="19304" y="11940"/>
                      <a:pt x="19454" y="12016"/>
                    </a:cubicBezTo>
                    <a:cubicBezTo>
                      <a:pt x="19454" y="12016"/>
                      <a:pt x="19475" y="12057"/>
                      <a:pt x="19495" y="12057"/>
                    </a:cubicBezTo>
                    <a:lnTo>
                      <a:pt x="19577" y="12057"/>
                    </a:lnTo>
                    <a:cubicBezTo>
                      <a:pt x="19577" y="11995"/>
                      <a:pt x="19638" y="11975"/>
                      <a:pt x="19699" y="11954"/>
                    </a:cubicBezTo>
                    <a:cubicBezTo>
                      <a:pt x="19699" y="11975"/>
                      <a:pt x="19699" y="11995"/>
                      <a:pt x="19699" y="11995"/>
                    </a:cubicBezTo>
                    <a:cubicBezTo>
                      <a:pt x="19658" y="12036"/>
                      <a:pt x="19638" y="12057"/>
                      <a:pt x="19699" y="12097"/>
                    </a:cubicBezTo>
                    <a:cubicBezTo>
                      <a:pt x="19729" y="12127"/>
                      <a:pt x="19759" y="12146"/>
                      <a:pt x="19789" y="12146"/>
                    </a:cubicBezTo>
                    <a:cubicBezTo>
                      <a:pt x="19800" y="12146"/>
                      <a:pt x="19811" y="12144"/>
                      <a:pt x="19822" y="12138"/>
                    </a:cubicBezTo>
                    <a:cubicBezTo>
                      <a:pt x="19924" y="12097"/>
                      <a:pt x="20026" y="12077"/>
                      <a:pt x="20128" y="12057"/>
                    </a:cubicBezTo>
                    <a:cubicBezTo>
                      <a:pt x="20143" y="11986"/>
                      <a:pt x="20205" y="11964"/>
                      <a:pt x="20290" y="11964"/>
                    </a:cubicBezTo>
                    <a:cubicBezTo>
                      <a:pt x="20328" y="11964"/>
                      <a:pt x="20370" y="11968"/>
                      <a:pt x="20414" y="11975"/>
                    </a:cubicBezTo>
                    <a:cubicBezTo>
                      <a:pt x="20476" y="11975"/>
                      <a:pt x="20517" y="11954"/>
                      <a:pt x="20558" y="11914"/>
                    </a:cubicBezTo>
                    <a:cubicBezTo>
                      <a:pt x="20598" y="11873"/>
                      <a:pt x="20660" y="11852"/>
                      <a:pt x="20721" y="11852"/>
                    </a:cubicBezTo>
                    <a:cubicBezTo>
                      <a:pt x="20823" y="11852"/>
                      <a:pt x="20946" y="11873"/>
                      <a:pt x="21068" y="11893"/>
                    </a:cubicBezTo>
                    <a:cubicBezTo>
                      <a:pt x="21072" y="11893"/>
                      <a:pt x="21075" y="11893"/>
                      <a:pt x="21077" y="11893"/>
                    </a:cubicBezTo>
                    <a:lnTo>
                      <a:pt x="21077" y="11893"/>
                    </a:lnTo>
                    <a:cubicBezTo>
                      <a:pt x="21076" y="11897"/>
                      <a:pt x="21078" y="11903"/>
                      <a:pt x="21089" y="11914"/>
                    </a:cubicBezTo>
                    <a:cubicBezTo>
                      <a:pt x="21150" y="11975"/>
                      <a:pt x="21089" y="11975"/>
                      <a:pt x="21089" y="11975"/>
                    </a:cubicBezTo>
                    <a:lnTo>
                      <a:pt x="21068" y="11975"/>
                    </a:lnTo>
                    <a:cubicBezTo>
                      <a:pt x="21273" y="11975"/>
                      <a:pt x="21497" y="12016"/>
                      <a:pt x="21763" y="12036"/>
                    </a:cubicBezTo>
                    <a:lnTo>
                      <a:pt x="22029" y="12036"/>
                    </a:lnTo>
                    <a:lnTo>
                      <a:pt x="22131" y="12016"/>
                    </a:lnTo>
                    <a:cubicBezTo>
                      <a:pt x="22192" y="11995"/>
                      <a:pt x="22233" y="11954"/>
                      <a:pt x="22294" y="11934"/>
                    </a:cubicBezTo>
                    <a:lnTo>
                      <a:pt x="22397" y="11934"/>
                    </a:lnTo>
                    <a:cubicBezTo>
                      <a:pt x="22417" y="11934"/>
                      <a:pt x="22417" y="11954"/>
                      <a:pt x="22417" y="11975"/>
                    </a:cubicBezTo>
                    <a:cubicBezTo>
                      <a:pt x="22540" y="11975"/>
                      <a:pt x="22683" y="11954"/>
                      <a:pt x="22826" y="11954"/>
                    </a:cubicBezTo>
                    <a:cubicBezTo>
                      <a:pt x="23091" y="11934"/>
                      <a:pt x="23337" y="11893"/>
                      <a:pt x="23623" y="11893"/>
                    </a:cubicBezTo>
                    <a:cubicBezTo>
                      <a:pt x="23638" y="11890"/>
                      <a:pt x="23654" y="11889"/>
                      <a:pt x="23670" y="11889"/>
                    </a:cubicBezTo>
                    <a:cubicBezTo>
                      <a:pt x="23780" y="11889"/>
                      <a:pt x="23896" y="11950"/>
                      <a:pt x="23950" y="12057"/>
                    </a:cubicBezTo>
                    <a:cubicBezTo>
                      <a:pt x="24011" y="12036"/>
                      <a:pt x="24072" y="12016"/>
                      <a:pt x="24133" y="11975"/>
                    </a:cubicBezTo>
                    <a:lnTo>
                      <a:pt x="24133" y="11954"/>
                    </a:lnTo>
                    <a:cubicBezTo>
                      <a:pt x="24174" y="11934"/>
                      <a:pt x="24215" y="11914"/>
                      <a:pt x="24256" y="11914"/>
                    </a:cubicBezTo>
                    <a:cubicBezTo>
                      <a:pt x="24460" y="11893"/>
                      <a:pt x="24644" y="11811"/>
                      <a:pt x="24869" y="11791"/>
                    </a:cubicBezTo>
                    <a:cubicBezTo>
                      <a:pt x="24930" y="11791"/>
                      <a:pt x="25033" y="11852"/>
                      <a:pt x="25033" y="11893"/>
                    </a:cubicBezTo>
                    <a:cubicBezTo>
                      <a:pt x="25053" y="11934"/>
                      <a:pt x="25053" y="12016"/>
                      <a:pt x="25073" y="12077"/>
                    </a:cubicBezTo>
                    <a:lnTo>
                      <a:pt x="25094" y="12077"/>
                    </a:lnTo>
                    <a:lnTo>
                      <a:pt x="25380" y="12261"/>
                    </a:lnTo>
                    <a:lnTo>
                      <a:pt x="25482" y="12261"/>
                    </a:lnTo>
                    <a:cubicBezTo>
                      <a:pt x="25605" y="12169"/>
                      <a:pt x="25753" y="12123"/>
                      <a:pt x="25901" y="12123"/>
                    </a:cubicBezTo>
                    <a:cubicBezTo>
                      <a:pt x="26049" y="12123"/>
                      <a:pt x="26197" y="12169"/>
                      <a:pt x="26320" y="12261"/>
                    </a:cubicBezTo>
                    <a:lnTo>
                      <a:pt x="26524" y="12322"/>
                    </a:lnTo>
                    <a:cubicBezTo>
                      <a:pt x="26626" y="12261"/>
                      <a:pt x="26729" y="12240"/>
                      <a:pt x="26851" y="12240"/>
                    </a:cubicBezTo>
                    <a:cubicBezTo>
                      <a:pt x="26892" y="12240"/>
                      <a:pt x="26913" y="12261"/>
                      <a:pt x="26933" y="12281"/>
                    </a:cubicBezTo>
                    <a:cubicBezTo>
                      <a:pt x="26953" y="12281"/>
                      <a:pt x="26953" y="12302"/>
                      <a:pt x="26953" y="12322"/>
                    </a:cubicBezTo>
                    <a:cubicBezTo>
                      <a:pt x="26953" y="12343"/>
                      <a:pt x="26953" y="12383"/>
                      <a:pt x="26933" y="12404"/>
                    </a:cubicBezTo>
                    <a:cubicBezTo>
                      <a:pt x="26913" y="12445"/>
                      <a:pt x="26892" y="12465"/>
                      <a:pt x="26913" y="12506"/>
                    </a:cubicBezTo>
                    <a:cubicBezTo>
                      <a:pt x="26913" y="12527"/>
                      <a:pt x="26933" y="12527"/>
                      <a:pt x="26953" y="12547"/>
                    </a:cubicBezTo>
                    <a:cubicBezTo>
                      <a:pt x="26974" y="12567"/>
                      <a:pt x="26994" y="12588"/>
                      <a:pt x="27015" y="12588"/>
                    </a:cubicBezTo>
                    <a:cubicBezTo>
                      <a:pt x="27045" y="12588"/>
                      <a:pt x="27071" y="12578"/>
                      <a:pt x="27096" y="12578"/>
                    </a:cubicBezTo>
                    <a:cubicBezTo>
                      <a:pt x="27122" y="12578"/>
                      <a:pt x="27148" y="12588"/>
                      <a:pt x="27178" y="12629"/>
                    </a:cubicBezTo>
                    <a:cubicBezTo>
                      <a:pt x="27219" y="12670"/>
                      <a:pt x="27260" y="12710"/>
                      <a:pt x="27321" y="12710"/>
                    </a:cubicBezTo>
                    <a:cubicBezTo>
                      <a:pt x="27403" y="12710"/>
                      <a:pt x="27485" y="12751"/>
                      <a:pt x="27526" y="12833"/>
                    </a:cubicBezTo>
                    <a:cubicBezTo>
                      <a:pt x="27771" y="12894"/>
                      <a:pt x="27996" y="12935"/>
                      <a:pt x="28241" y="12956"/>
                    </a:cubicBezTo>
                    <a:lnTo>
                      <a:pt x="28425" y="12956"/>
                    </a:lnTo>
                    <a:cubicBezTo>
                      <a:pt x="28466" y="12956"/>
                      <a:pt x="28486" y="12915"/>
                      <a:pt x="28527" y="12915"/>
                    </a:cubicBezTo>
                    <a:cubicBezTo>
                      <a:pt x="28558" y="12899"/>
                      <a:pt x="28592" y="12892"/>
                      <a:pt x="28626" y="12892"/>
                    </a:cubicBezTo>
                    <a:cubicBezTo>
                      <a:pt x="28681" y="12892"/>
                      <a:pt x="28734" y="12910"/>
                      <a:pt x="28772" y="12935"/>
                    </a:cubicBezTo>
                    <a:lnTo>
                      <a:pt x="28833" y="12997"/>
                    </a:lnTo>
                    <a:cubicBezTo>
                      <a:pt x="28976" y="12997"/>
                      <a:pt x="29140" y="13017"/>
                      <a:pt x="29283" y="13037"/>
                    </a:cubicBezTo>
                    <a:lnTo>
                      <a:pt x="29405" y="12997"/>
                    </a:lnTo>
                    <a:cubicBezTo>
                      <a:pt x="29446" y="12986"/>
                      <a:pt x="29492" y="12981"/>
                      <a:pt x="29538" y="12981"/>
                    </a:cubicBezTo>
                    <a:cubicBezTo>
                      <a:pt x="29584" y="12981"/>
                      <a:pt x="29630" y="12986"/>
                      <a:pt x="29671" y="12997"/>
                    </a:cubicBezTo>
                    <a:cubicBezTo>
                      <a:pt x="29733" y="13012"/>
                      <a:pt x="29819" y="13051"/>
                      <a:pt x="29874" y="13051"/>
                    </a:cubicBezTo>
                    <a:cubicBezTo>
                      <a:pt x="29892" y="13051"/>
                      <a:pt x="29906" y="13047"/>
                      <a:pt x="29916" y="13037"/>
                    </a:cubicBezTo>
                    <a:cubicBezTo>
                      <a:pt x="29978" y="12997"/>
                      <a:pt x="30100" y="12915"/>
                      <a:pt x="30059" y="12772"/>
                    </a:cubicBezTo>
                    <a:cubicBezTo>
                      <a:pt x="30039" y="12751"/>
                      <a:pt x="30039" y="12751"/>
                      <a:pt x="30039" y="12731"/>
                    </a:cubicBezTo>
                    <a:cubicBezTo>
                      <a:pt x="30018" y="12608"/>
                      <a:pt x="30100" y="12527"/>
                      <a:pt x="30264" y="12527"/>
                    </a:cubicBezTo>
                    <a:cubicBezTo>
                      <a:pt x="30305" y="12527"/>
                      <a:pt x="30345" y="12547"/>
                      <a:pt x="30366" y="12547"/>
                    </a:cubicBezTo>
                    <a:cubicBezTo>
                      <a:pt x="30407" y="12567"/>
                      <a:pt x="30427" y="12608"/>
                      <a:pt x="30468" y="12608"/>
                    </a:cubicBezTo>
                    <a:cubicBezTo>
                      <a:pt x="30529" y="12629"/>
                      <a:pt x="30570" y="12670"/>
                      <a:pt x="30611" y="12710"/>
                    </a:cubicBezTo>
                    <a:cubicBezTo>
                      <a:pt x="30795" y="12608"/>
                      <a:pt x="30979" y="12547"/>
                      <a:pt x="31183" y="12547"/>
                    </a:cubicBezTo>
                    <a:cubicBezTo>
                      <a:pt x="31206" y="12545"/>
                      <a:pt x="31228" y="12544"/>
                      <a:pt x="31251" y="12544"/>
                    </a:cubicBezTo>
                    <a:cubicBezTo>
                      <a:pt x="31452" y="12544"/>
                      <a:pt x="31649" y="12627"/>
                      <a:pt x="31796" y="12792"/>
                    </a:cubicBezTo>
                    <a:lnTo>
                      <a:pt x="31919" y="12833"/>
                    </a:lnTo>
                    <a:cubicBezTo>
                      <a:pt x="32001" y="12792"/>
                      <a:pt x="32082" y="12751"/>
                      <a:pt x="32185" y="12731"/>
                    </a:cubicBezTo>
                    <a:cubicBezTo>
                      <a:pt x="32276" y="12712"/>
                      <a:pt x="32372" y="12702"/>
                      <a:pt x="32469" y="12702"/>
                    </a:cubicBezTo>
                    <a:cubicBezTo>
                      <a:pt x="32587" y="12702"/>
                      <a:pt x="32705" y="12718"/>
                      <a:pt x="32818" y="12751"/>
                    </a:cubicBezTo>
                    <a:cubicBezTo>
                      <a:pt x="32961" y="12670"/>
                      <a:pt x="33104" y="12629"/>
                      <a:pt x="33268" y="12608"/>
                    </a:cubicBezTo>
                    <a:lnTo>
                      <a:pt x="33574" y="12608"/>
                    </a:lnTo>
                    <a:cubicBezTo>
                      <a:pt x="33727" y="12438"/>
                      <a:pt x="34037" y="12353"/>
                      <a:pt x="34360" y="12353"/>
                    </a:cubicBezTo>
                    <a:cubicBezTo>
                      <a:pt x="34425" y="12353"/>
                      <a:pt x="34490" y="12356"/>
                      <a:pt x="34555" y="12363"/>
                    </a:cubicBezTo>
                    <a:cubicBezTo>
                      <a:pt x="34575" y="12343"/>
                      <a:pt x="34616" y="12322"/>
                      <a:pt x="34657" y="12322"/>
                    </a:cubicBezTo>
                    <a:cubicBezTo>
                      <a:pt x="34800" y="12322"/>
                      <a:pt x="34861" y="12220"/>
                      <a:pt x="34943" y="12159"/>
                    </a:cubicBezTo>
                    <a:lnTo>
                      <a:pt x="35086" y="12159"/>
                    </a:lnTo>
                    <a:cubicBezTo>
                      <a:pt x="35127" y="12077"/>
                      <a:pt x="35107" y="11975"/>
                      <a:pt x="35250" y="11975"/>
                    </a:cubicBezTo>
                    <a:lnTo>
                      <a:pt x="35454" y="11852"/>
                    </a:lnTo>
                    <a:cubicBezTo>
                      <a:pt x="35434" y="11811"/>
                      <a:pt x="35413" y="11791"/>
                      <a:pt x="35393" y="11750"/>
                    </a:cubicBezTo>
                    <a:cubicBezTo>
                      <a:pt x="35372" y="11709"/>
                      <a:pt x="35352" y="11668"/>
                      <a:pt x="35331" y="11648"/>
                    </a:cubicBezTo>
                    <a:cubicBezTo>
                      <a:pt x="35353" y="11642"/>
                      <a:pt x="35375" y="11640"/>
                      <a:pt x="35397" y="11640"/>
                    </a:cubicBezTo>
                    <a:cubicBezTo>
                      <a:pt x="35457" y="11640"/>
                      <a:pt x="35517" y="11659"/>
                      <a:pt x="35577" y="11689"/>
                    </a:cubicBezTo>
                    <a:cubicBezTo>
                      <a:pt x="35597" y="11709"/>
                      <a:pt x="35617" y="11750"/>
                      <a:pt x="35658" y="11770"/>
                    </a:cubicBezTo>
                    <a:cubicBezTo>
                      <a:pt x="35740" y="11852"/>
                      <a:pt x="35842" y="11873"/>
                      <a:pt x="35965" y="11873"/>
                    </a:cubicBezTo>
                    <a:cubicBezTo>
                      <a:pt x="36047" y="11852"/>
                      <a:pt x="36128" y="11811"/>
                      <a:pt x="36210" y="11791"/>
                    </a:cubicBezTo>
                    <a:lnTo>
                      <a:pt x="36476" y="11791"/>
                    </a:lnTo>
                    <a:cubicBezTo>
                      <a:pt x="36537" y="11811"/>
                      <a:pt x="36619" y="11873"/>
                      <a:pt x="36680" y="11873"/>
                    </a:cubicBezTo>
                    <a:lnTo>
                      <a:pt x="36782" y="11852"/>
                    </a:lnTo>
                    <a:cubicBezTo>
                      <a:pt x="36884" y="11811"/>
                      <a:pt x="36966" y="11730"/>
                      <a:pt x="36925" y="11627"/>
                    </a:cubicBezTo>
                    <a:cubicBezTo>
                      <a:pt x="36925" y="11607"/>
                      <a:pt x="36925" y="11607"/>
                      <a:pt x="36925" y="11587"/>
                    </a:cubicBezTo>
                    <a:cubicBezTo>
                      <a:pt x="36925" y="11505"/>
                      <a:pt x="36987" y="11444"/>
                      <a:pt x="37109" y="11423"/>
                    </a:cubicBezTo>
                    <a:cubicBezTo>
                      <a:pt x="37177" y="11355"/>
                      <a:pt x="37273" y="11316"/>
                      <a:pt x="37373" y="11316"/>
                    </a:cubicBezTo>
                    <a:cubicBezTo>
                      <a:pt x="37394" y="11316"/>
                      <a:pt x="37415" y="11317"/>
                      <a:pt x="37436" y="11321"/>
                    </a:cubicBezTo>
                    <a:cubicBezTo>
                      <a:pt x="37504" y="11266"/>
                      <a:pt x="37600" y="11239"/>
                      <a:pt x="37692" y="11239"/>
                    </a:cubicBezTo>
                    <a:cubicBezTo>
                      <a:pt x="37738" y="11239"/>
                      <a:pt x="37783" y="11246"/>
                      <a:pt x="37824" y="11260"/>
                    </a:cubicBezTo>
                    <a:cubicBezTo>
                      <a:pt x="38131" y="11341"/>
                      <a:pt x="38315" y="11505"/>
                      <a:pt x="38601" y="11587"/>
                    </a:cubicBezTo>
                    <a:cubicBezTo>
                      <a:pt x="38831" y="11677"/>
                      <a:pt x="38990" y="11708"/>
                      <a:pt x="39122" y="11708"/>
                    </a:cubicBezTo>
                    <a:cubicBezTo>
                      <a:pt x="39377" y="11708"/>
                      <a:pt x="39532" y="11593"/>
                      <a:pt x="39909" y="11566"/>
                    </a:cubicBezTo>
                    <a:cubicBezTo>
                      <a:pt x="39956" y="11560"/>
                      <a:pt x="40004" y="11558"/>
                      <a:pt x="40052" y="11558"/>
                    </a:cubicBezTo>
                    <a:cubicBezTo>
                      <a:pt x="40166" y="11558"/>
                      <a:pt x="40277" y="11572"/>
                      <a:pt x="40379" y="11587"/>
                    </a:cubicBezTo>
                    <a:cubicBezTo>
                      <a:pt x="40419" y="11546"/>
                      <a:pt x="40481" y="11505"/>
                      <a:pt x="40542" y="11505"/>
                    </a:cubicBezTo>
                    <a:lnTo>
                      <a:pt x="40767" y="11464"/>
                    </a:lnTo>
                    <a:cubicBezTo>
                      <a:pt x="40808" y="11423"/>
                      <a:pt x="40849" y="11382"/>
                      <a:pt x="40910" y="11341"/>
                    </a:cubicBezTo>
                    <a:lnTo>
                      <a:pt x="40910" y="0"/>
                    </a:lnTo>
                    <a:close/>
                  </a:path>
                </a:pathLst>
              </a:custGeom>
              <a:solidFill>
                <a:srgbClr val="FFFFFF"/>
              </a:solidFill>
              <a:ln>
                <a:noFill/>
              </a:ln>
              <a:effectLst>
                <a:outerShdw blurRad="185738" dist="57150" dir="264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599;p40"/>
              <p:cNvSpPr/>
              <p:nvPr/>
            </p:nvSpPr>
            <p:spPr>
              <a:xfrm>
                <a:off x="3861575" y="518800"/>
                <a:ext cx="1025325" cy="322875"/>
              </a:xfrm>
              <a:custGeom>
                <a:avLst/>
                <a:gdLst/>
                <a:ahLst/>
                <a:cxnLst/>
                <a:rect l="l" t="t" r="r" b="b"/>
                <a:pathLst>
                  <a:path w="41013" h="12915" extrusionOk="0">
                    <a:moveTo>
                      <a:pt x="1" y="1"/>
                    </a:moveTo>
                    <a:lnTo>
                      <a:pt x="1" y="12241"/>
                    </a:lnTo>
                    <a:cubicBezTo>
                      <a:pt x="47" y="12221"/>
                      <a:pt x="95" y="12212"/>
                      <a:pt x="142" y="12212"/>
                    </a:cubicBezTo>
                    <a:cubicBezTo>
                      <a:pt x="242" y="12212"/>
                      <a:pt x="340" y="12253"/>
                      <a:pt x="410" y="12322"/>
                    </a:cubicBezTo>
                    <a:cubicBezTo>
                      <a:pt x="450" y="12363"/>
                      <a:pt x="471" y="12424"/>
                      <a:pt x="532" y="12465"/>
                    </a:cubicBezTo>
                    <a:cubicBezTo>
                      <a:pt x="553" y="12486"/>
                      <a:pt x="573" y="12486"/>
                      <a:pt x="593" y="12506"/>
                    </a:cubicBezTo>
                    <a:cubicBezTo>
                      <a:pt x="696" y="12506"/>
                      <a:pt x="777" y="12547"/>
                      <a:pt x="839" y="12629"/>
                    </a:cubicBezTo>
                    <a:cubicBezTo>
                      <a:pt x="859" y="12649"/>
                      <a:pt x="900" y="12649"/>
                      <a:pt x="941" y="12649"/>
                    </a:cubicBezTo>
                    <a:cubicBezTo>
                      <a:pt x="1002" y="12629"/>
                      <a:pt x="1043" y="12608"/>
                      <a:pt x="1084" y="12588"/>
                    </a:cubicBezTo>
                    <a:cubicBezTo>
                      <a:pt x="1125" y="12568"/>
                      <a:pt x="1145" y="12547"/>
                      <a:pt x="1145" y="12506"/>
                    </a:cubicBezTo>
                    <a:cubicBezTo>
                      <a:pt x="1179" y="12527"/>
                      <a:pt x="1211" y="12531"/>
                      <a:pt x="1242" y="12531"/>
                    </a:cubicBezTo>
                    <a:cubicBezTo>
                      <a:pt x="1267" y="12531"/>
                      <a:pt x="1291" y="12528"/>
                      <a:pt x="1316" y="12528"/>
                    </a:cubicBezTo>
                    <a:cubicBezTo>
                      <a:pt x="1353" y="12528"/>
                      <a:pt x="1390" y="12535"/>
                      <a:pt x="1431" y="12568"/>
                    </a:cubicBezTo>
                    <a:lnTo>
                      <a:pt x="1554" y="12568"/>
                    </a:lnTo>
                    <a:cubicBezTo>
                      <a:pt x="1717" y="12527"/>
                      <a:pt x="1860" y="12506"/>
                      <a:pt x="2024" y="12506"/>
                    </a:cubicBezTo>
                    <a:cubicBezTo>
                      <a:pt x="2065" y="12527"/>
                      <a:pt x="2126" y="12547"/>
                      <a:pt x="2146" y="12608"/>
                    </a:cubicBezTo>
                    <a:cubicBezTo>
                      <a:pt x="2392" y="12608"/>
                      <a:pt x="2657" y="12711"/>
                      <a:pt x="2698" y="12894"/>
                    </a:cubicBezTo>
                    <a:lnTo>
                      <a:pt x="2902" y="12894"/>
                    </a:lnTo>
                    <a:cubicBezTo>
                      <a:pt x="2902" y="12894"/>
                      <a:pt x="2923" y="12894"/>
                      <a:pt x="2923" y="12874"/>
                    </a:cubicBezTo>
                    <a:cubicBezTo>
                      <a:pt x="2923" y="12813"/>
                      <a:pt x="2964" y="12792"/>
                      <a:pt x="3025" y="12792"/>
                    </a:cubicBezTo>
                    <a:cubicBezTo>
                      <a:pt x="3082" y="12786"/>
                      <a:pt x="3121" y="12782"/>
                      <a:pt x="3152" y="12782"/>
                    </a:cubicBezTo>
                    <a:cubicBezTo>
                      <a:pt x="3221" y="12782"/>
                      <a:pt x="3247" y="12803"/>
                      <a:pt x="3332" y="12874"/>
                    </a:cubicBezTo>
                    <a:lnTo>
                      <a:pt x="3352" y="12915"/>
                    </a:lnTo>
                    <a:cubicBezTo>
                      <a:pt x="3475" y="12854"/>
                      <a:pt x="3577" y="12833"/>
                      <a:pt x="3699" y="12813"/>
                    </a:cubicBezTo>
                    <a:cubicBezTo>
                      <a:pt x="3740" y="12772"/>
                      <a:pt x="3781" y="12751"/>
                      <a:pt x="3822" y="12751"/>
                    </a:cubicBezTo>
                    <a:cubicBezTo>
                      <a:pt x="3904" y="12711"/>
                      <a:pt x="4006" y="12711"/>
                      <a:pt x="4088" y="12711"/>
                    </a:cubicBezTo>
                    <a:cubicBezTo>
                      <a:pt x="4129" y="12711"/>
                      <a:pt x="4149" y="12690"/>
                      <a:pt x="4169" y="12670"/>
                    </a:cubicBezTo>
                    <a:cubicBezTo>
                      <a:pt x="4176" y="12663"/>
                      <a:pt x="4190" y="12661"/>
                      <a:pt x="4206" y="12661"/>
                    </a:cubicBezTo>
                    <a:cubicBezTo>
                      <a:pt x="4240" y="12661"/>
                      <a:pt x="4285" y="12670"/>
                      <a:pt x="4312" y="12670"/>
                    </a:cubicBezTo>
                    <a:cubicBezTo>
                      <a:pt x="4353" y="12670"/>
                      <a:pt x="4435" y="12731"/>
                      <a:pt x="4517" y="12751"/>
                    </a:cubicBezTo>
                    <a:lnTo>
                      <a:pt x="4578" y="12751"/>
                    </a:lnTo>
                    <a:cubicBezTo>
                      <a:pt x="4660" y="12711"/>
                      <a:pt x="4762" y="12649"/>
                      <a:pt x="4864" y="12608"/>
                    </a:cubicBezTo>
                    <a:lnTo>
                      <a:pt x="4864" y="12588"/>
                    </a:lnTo>
                    <a:cubicBezTo>
                      <a:pt x="4864" y="12568"/>
                      <a:pt x="4885" y="12527"/>
                      <a:pt x="4885" y="12506"/>
                    </a:cubicBezTo>
                    <a:cubicBezTo>
                      <a:pt x="4925" y="12404"/>
                      <a:pt x="4987" y="12343"/>
                      <a:pt x="5089" y="12322"/>
                    </a:cubicBezTo>
                    <a:cubicBezTo>
                      <a:pt x="5293" y="12036"/>
                      <a:pt x="5600" y="11811"/>
                      <a:pt x="5968" y="11730"/>
                    </a:cubicBezTo>
                    <a:cubicBezTo>
                      <a:pt x="5927" y="11689"/>
                      <a:pt x="5906" y="11648"/>
                      <a:pt x="5886" y="11607"/>
                    </a:cubicBezTo>
                    <a:cubicBezTo>
                      <a:pt x="5845" y="11525"/>
                      <a:pt x="5845" y="11464"/>
                      <a:pt x="5927" y="11423"/>
                    </a:cubicBezTo>
                    <a:cubicBezTo>
                      <a:pt x="5947" y="11403"/>
                      <a:pt x="5968" y="11382"/>
                      <a:pt x="6008" y="11382"/>
                    </a:cubicBezTo>
                    <a:lnTo>
                      <a:pt x="6070" y="11382"/>
                    </a:lnTo>
                    <a:cubicBezTo>
                      <a:pt x="6090" y="11362"/>
                      <a:pt x="6111" y="11362"/>
                      <a:pt x="6152" y="11341"/>
                    </a:cubicBezTo>
                    <a:lnTo>
                      <a:pt x="6233" y="11341"/>
                    </a:lnTo>
                    <a:cubicBezTo>
                      <a:pt x="6321" y="11341"/>
                      <a:pt x="6393" y="11386"/>
                      <a:pt x="6464" y="11386"/>
                    </a:cubicBezTo>
                    <a:cubicBezTo>
                      <a:pt x="6476" y="11386"/>
                      <a:pt x="6487" y="11385"/>
                      <a:pt x="6499" y="11382"/>
                    </a:cubicBezTo>
                    <a:lnTo>
                      <a:pt x="6499" y="11301"/>
                    </a:lnTo>
                    <a:cubicBezTo>
                      <a:pt x="6513" y="11279"/>
                      <a:pt x="6538" y="11273"/>
                      <a:pt x="6567" y="11273"/>
                    </a:cubicBezTo>
                    <a:cubicBezTo>
                      <a:pt x="6607" y="11273"/>
                      <a:pt x="6654" y="11285"/>
                      <a:pt x="6691" y="11285"/>
                    </a:cubicBezTo>
                    <a:cubicBezTo>
                      <a:pt x="6703" y="11285"/>
                      <a:pt x="6714" y="11283"/>
                      <a:pt x="6724" y="11280"/>
                    </a:cubicBezTo>
                    <a:lnTo>
                      <a:pt x="6765" y="11341"/>
                    </a:lnTo>
                    <a:cubicBezTo>
                      <a:pt x="6867" y="11301"/>
                      <a:pt x="6969" y="11260"/>
                      <a:pt x="7091" y="11260"/>
                    </a:cubicBezTo>
                    <a:cubicBezTo>
                      <a:pt x="7071" y="11239"/>
                      <a:pt x="7051" y="11198"/>
                      <a:pt x="7051" y="11178"/>
                    </a:cubicBezTo>
                    <a:lnTo>
                      <a:pt x="7051" y="11178"/>
                    </a:lnTo>
                    <a:lnTo>
                      <a:pt x="7132" y="11219"/>
                    </a:lnTo>
                    <a:cubicBezTo>
                      <a:pt x="7153" y="11219"/>
                      <a:pt x="7173" y="11239"/>
                      <a:pt x="7173" y="11239"/>
                    </a:cubicBezTo>
                    <a:cubicBezTo>
                      <a:pt x="7275" y="11239"/>
                      <a:pt x="7378" y="11260"/>
                      <a:pt x="7480" y="11301"/>
                    </a:cubicBezTo>
                    <a:cubicBezTo>
                      <a:pt x="7582" y="11341"/>
                      <a:pt x="7664" y="11423"/>
                      <a:pt x="7704" y="11525"/>
                    </a:cubicBezTo>
                    <a:cubicBezTo>
                      <a:pt x="7725" y="11515"/>
                      <a:pt x="7745" y="11510"/>
                      <a:pt x="7763" y="11510"/>
                    </a:cubicBezTo>
                    <a:cubicBezTo>
                      <a:pt x="7781" y="11510"/>
                      <a:pt x="7796" y="11515"/>
                      <a:pt x="7807" y="11525"/>
                    </a:cubicBezTo>
                    <a:cubicBezTo>
                      <a:pt x="7868" y="11546"/>
                      <a:pt x="7929" y="11566"/>
                      <a:pt x="7970" y="11587"/>
                    </a:cubicBezTo>
                    <a:cubicBezTo>
                      <a:pt x="8196" y="11611"/>
                      <a:pt x="8425" y="11622"/>
                      <a:pt x="8654" y="11622"/>
                    </a:cubicBezTo>
                    <a:cubicBezTo>
                      <a:pt x="9007" y="11622"/>
                      <a:pt x="9361" y="11595"/>
                      <a:pt x="9707" y="11546"/>
                    </a:cubicBezTo>
                    <a:lnTo>
                      <a:pt x="9973" y="11546"/>
                    </a:lnTo>
                    <a:cubicBezTo>
                      <a:pt x="10014" y="11525"/>
                      <a:pt x="10054" y="11525"/>
                      <a:pt x="10095" y="11525"/>
                    </a:cubicBezTo>
                    <a:lnTo>
                      <a:pt x="10054" y="11546"/>
                    </a:lnTo>
                    <a:cubicBezTo>
                      <a:pt x="10177" y="11566"/>
                      <a:pt x="10320" y="11628"/>
                      <a:pt x="10422" y="11709"/>
                    </a:cubicBezTo>
                    <a:lnTo>
                      <a:pt x="10524" y="11689"/>
                    </a:lnTo>
                    <a:cubicBezTo>
                      <a:pt x="10582" y="11673"/>
                      <a:pt x="10641" y="11666"/>
                      <a:pt x="10699" y="11666"/>
                    </a:cubicBezTo>
                    <a:cubicBezTo>
                      <a:pt x="10869" y="11666"/>
                      <a:pt x="11036" y="11731"/>
                      <a:pt x="11158" y="11852"/>
                    </a:cubicBezTo>
                    <a:cubicBezTo>
                      <a:pt x="11250" y="11842"/>
                      <a:pt x="11337" y="11837"/>
                      <a:pt x="11421" y="11837"/>
                    </a:cubicBezTo>
                    <a:cubicBezTo>
                      <a:pt x="11505" y="11837"/>
                      <a:pt x="11587" y="11842"/>
                      <a:pt x="11669" y="11852"/>
                    </a:cubicBezTo>
                    <a:lnTo>
                      <a:pt x="11648" y="11771"/>
                    </a:lnTo>
                    <a:lnTo>
                      <a:pt x="11812" y="11730"/>
                    </a:lnTo>
                    <a:cubicBezTo>
                      <a:pt x="11842" y="11700"/>
                      <a:pt x="11883" y="11681"/>
                      <a:pt x="11926" y="11681"/>
                    </a:cubicBezTo>
                    <a:cubicBezTo>
                      <a:pt x="11942" y="11681"/>
                      <a:pt x="11959" y="11683"/>
                      <a:pt x="11975" y="11689"/>
                    </a:cubicBezTo>
                    <a:cubicBezTo>
                      <a:pt x="11996" y="11668"/>
                      <a:pt x="12037" y="11668"/>
                      <a:pt x="12077" y="11648"/>
                    </a:cubicBezTo>
                    <a:cubicBezTo>
                      <a:pt x="12098" y="11628"/>
                      <a:pt x="12139" y="11607"/>
                      <a:pt x="12180" y="11607"/>
                    </a:cubicBezTo>
                    <a:cubicBezTo>
                      <a:pt x="12180" y="11648"/>
                      <a:pt x="12200" y="11689"/>
                      <a:pt x="12261" y="11709"/>
                    </a:cubicBezTo>
                    <a:cubicBezTo>
                      <a:pt x="12323" y="11689"/>
                      <a:pt x="12384" y="11668"/>
                      <a:pt x="12445" y="11648"/>
                    </a:cubicBezTo>
                    <a:cubicBezTo>
                      <a:pt x="12466" y="11587"/>
                      <a:pt x="12547" y="11546"/>
                      <a:pt x="12588" y="11505"/>
                    </a:cubicBezTo>
                    <a:lnTo>
                      <a:pt x="12609" y="11505"/>
                    </a:lnTo>
                    <a:lnTo>
                      <a:pt x="12670" y="11566"/>
                    </a:lnTo>
                    <a:cubicBezTo>
                      <a:pt x="12895" y="11546"/>
                      <a:pt x="13120" y="11525"/>
                      <a:pt x="13344" y="11525"/>
                    </a:cubicBezTo>
                    <a:cubicBezTo>
                      <a:pt x="13630" y="11525"/>
                      <a:pt x="13876" y="11505"/>
                      <a:pt x="14121" y="11505"/>
                    </a:cubicBezTo>
                    <a:cubicBezTo>
                      <a:pt x="14171" y="11480"/>
                      <a:pt x="14230" y="11462"/>
                      <a:pt x="14286" y="11462"/>
                    </a:cubicBezTo>
                    <a:cubicBezTo>
                      <a:pt x="14321" y="11462"/>
                      <a:pt x="14355" y="11469"/>
                      <a:pt x="14386" y="11484"/>
                    </a:cubicBezTo>
                    <a:cubicBezTo>
                      <a:pt x="14407" y="11484"/>
                      <a:pt x="14427" y="11505"/>
                      <a:pt x="14448" y="11525"/>
                    </a:cubicBezTo>
                    <a:cubicBezTo>
                      <a:pt x="14632" y="11525"/>
                      <a:pt x="14836" y="11566"/>
                      <a:pt x="15020" y="11607"/>
                    </a:cubicBezTo>
                    <a:cubicBezTo>
                      <a:pt x="15061" y="11628"/>
                      <a:pt x="15102" y="11628"/>
                      <a:pt x="15142" y="11648"/>
                    </a:cubicBezTo>
                    <a:lnTo>
                      <a:pt x="15183" y="11648"/>
                    </a:lnTo>
                    <a:cubicBezTo>
                      <a:pt x="15326" y="11607"/>
                      <a:pt x="15469" y="11566"/>
                      <a:pt x="15612" y="11525"/>
                    </a:cubicBezTo>
                    <a:lnTo>
                      <a:pt x="15735" y="11566"/>
                    </a:lnTo>
                    <a:cubicBezTo>
                      <a:pt x="15939" y="11566"/>
                      <a:pt x="16123" y="11648"/>
                      <a:pt x="16246" y="11791"/>
                    </a:cubicBezTo>
                    <a:cubicBezTo>
                      <a:pt x="16573" y="11832"/>
                      <a:pt x="16879" y="11893"/>
                      <a:pt x="17165" y="12036"/>
                    </a:cubicBezTo>
                    <a:cubicBezTo>
                      <a:pt x="17268" y="12057"/>
                      <a:pt x="17329" y="12118"/>
                      <a:pt x="17411" y="12179"/>
                    </a:cubicBezTo>
                    <a:cubicBezTo>
                      <a:pt x="17452" y="12200"/>
                      <a:pt x="17513" y="12200"/>
                      <a:pt x="17574" y="12200"/>
                    </a:cubicBezTo>
                    <a:cubicBezTo>
                      <a:pt x="17574" y="12179"/>
                      <a:pt x="17574" y="12159"/>
                      <a:pt x="17574" y="12159"/>
                    </a:cubicBezTo>
                    <a:cubicBezTo>
                      <a:pt x="17595" y="12179"/>
                      <a:pt x="17635" y="12200"/>
                      <a:pt x="17656" y="12200"/>
                    </a:cubicBezTo>
                    <a:cubicBezTo>
                      <a:pt x="17697" y="12241"/>
                      <a:pt x="17758" y="12241"/>
                      <a:pt x="17799" y="12261"/>
                    </a:cubicBezTo>
                    <a:lnTo>
                      <a:pt x="17942" y="12261"/>
                    </a:lnTo>
                    <a:cubicBezTo>
                      <a:pt x="17964" y="12295"/>
                      <a:pt x="17993" y="12310"/>
                      <a:pt x="18021" y="12310"/>
                    </a:cubicBezTo>
                    <a:cubicBezTo>
                      <a:pt x="18044" y="12310"/>
                      <a:pt x="18067" y="12300"/>
                      <a:pt x="18085" y="12281"/>
                    </a:cubicBezTo>
                    <a:lnTo>
                      <a:pt x="18126" y="12281"/>
                    </a:lnTo>
                    <a:cubicBezTo>
                      <a:pt x="18248" y="12261"/>
                      <a:pt x="18371" y="12241"/>
                      <a:pt x="18473" y="12220"/>
                    </a:cubicBezTo>
                    <a:cubicBezTo>
                      <a:pt x="18463" y="12149"/>
                      <a:pt x="18504" y="12133"/>
                      <a:pt x="18558" y="12133"/>
                    </a:cubicBezTo>
                    <a:cubicBezTo>
                      <a:pt x="18598" y="12133"/>
                      <a:pt x="18645" y="12142"/>
                      <a:pt x="18684" y="12142"/>
                    </a:cubicBezTo>
                    <a:cubicBezTo>
                      <a:pt x="18696" y="12142"/>
                      <a:pt x="18708" y="12141"/>
                      <a:pt x="18718" y="12138"/>
                    </a:cubicBezTo>
                    <a:cubicBezTo>
                      <a:pt x="18763" y="12168"/>
                      <a:pt x="18808" y="12187"/>
                      <a:pt x="18853" y="12187"/>
                    </a:cubicBezTo>
                    <a:cubicBezTo>
                      <a:pt x="18870" y="12187"/>
                      <a:pt x="18886" y="12185"/>
                      <a:pt x="18902" y="12179"/>
                    </a:cubicBezTo>
                    <a:cubicBezTo>
                      <a:pt x="18984" y="12138"/>
                      <a:pt x="19045" y="12118"/>
                      <a:pt x="19066" y="12036"/>
                    </a:cubicBezTo>
                    <a:cubicBezTo>
                      <a:pt x="19108" y="11921"/>
                      <a:pt x="19128" y="11870"/>
                      <a:pt x="19180" y="11870"/>
                    </a:cubicBezTo>
                    <a:cubicBezTo>
                      <a:pt x="19228" y="11870"/>
                      <a:pt x="19305" y="11916"/>
                      <a:pt x="19454" y="11995"/>
                    </a:cubicBezTo>
                    <a:cubicBezTo>
                      <a:pt x="19475" y="11995"/>
                      <a:pt x="19495" y="12016"/>
                      <a:pt x="19495" y="12016"/>
                    </a:cubicBezTo>
                    <a:lnTo>
                      <a:pt x="19577" y="12016"/>
                    </a:lnTo>
                    <a:cubicBezTo>
                      <a:pt x="19577" y="11954"/>
                      <a:pt x="19638" y="11934"/>
                      <a:pt x="19720" y="11934"/>
                    </a:cubicBezTo>
                    <a:cubicBezTo>
                      <a:pt x="19720" y="11934"/>
                      <a:pt x="19699" y="11954"/>
                      <a:pt x="19699" y="11975"/>
                    </a:cubicBezTo>
                    <a:cubicBezTo>
                      <a:pt x="19679" y="11995"/>
                      <a:pt x="19658" y="12016"/>
                      <a:pt x="19699" y="12057"/>
                    </a:cubicBezTo>
                    <a:cubicBezTo>
                      <a:pt x="19729" y="12087"/>
                      <a:pt x="19770" y="12106"/>
                      <a:pt x="19806" y="12106"/>
                    </a:cubicBezTo>
                    <a:cubicBezTo>
                      <a:pt x="19819" y="12106"/>
                      <a:pt x="19831" y="12103"/>
                      <a:pt x="19842" y="12098"/>
                    </a:cubicBezTo>
                    <a:cubicBezTo>
                      <a:pt x="19924" y="12057"/>
                      <a:pt x="20026" y="12036"/>
                      <a:pt x="20128" y="12036"/>
                    </a:cubicBezTo>
                    <a:cubicBezTo>
                      <a:pt x="20159" y="11944"/>
                      <a:pt x="20236" y="11933"/>
                      <a:pt x="20324" y="11933"/>
                    </a:cubicBezTo>
                    <a:cubicBezTo>
                      <a:pt x="20353" y="11933"/>
                      <a:pt x="20384" y="11934"/>
                      <a:pt x="20414" y="11934"/>
                    </a:cubicBezTo>
                    <a:cubicBezTo>
                      <a:pt x="20476" y="11934"/>
                      <a:pt x="20537" y="11914"/>
                      <a:pt x="20578" y="11873"/>
                    </a:cubicBezTo>
                    <a:cubicBezTo>
                      <a:pt x="20608" y="11843"/>
                      <a:pt x="20638" y="11824"/>
                      <a:pt x="20676" y="11824"/>
                    </a:cubicBezTo>
                    <a:cubicBezTo>
                      <a:pt x="20690" y="11824"/>
                      <a:pt x="20705" y="11826"/>
                      <a:pt x="20721" y="11832"/>
                    </a:cubicBezTo>
                    <a:lnTo>
                      <a:pt x="21068" y="11852"/>
                    </a:lnTo>
                    <a:cubicBezTo>
                      <a:pt x="21130" y="11852"/>
                      <a:pt x="21048" y="11852"/>
                      <a:pt x="21109" y="11893"/>
                    </a:cubicBezTo>
                    <a:cubicBezTo>
                      <a:pt x="21150" y="11934"/>
                      <a:pt x="21109" y="11954"/>
                      <a:pt x="21109" y="11954"/>
                    </a:cubicBezTo>
                    <a:lnTo>
                      <a:pt x="21068" y="11954"/>
                    </a:lnTo>
                    <a:cubicBezTo>
                      <a:pt x="21293" y="11954"/>
                      <a:pt x="21518" y="11995"/>
                      <a:pt x="21784" y="11995"/>
                    </a:cubicBezTo>
                    <a:lnTo>
                      <a:pt x="22029" y="11995"/>
                    </a:lnTo>
                    <a:cubicBezTo>
                      <a:pt x="22070" y="11995"/>
                      <a:pt x="22111" y="11975"/>
                      <a:pt x="22151" y="11975"/>
                    </a:cubicBezTo>
                    <a:cubicBezTo>
                      <a:pt x="22192" y="11954"/>
                      <a:pt x="22254" y="11914"/>
                      <a:pt x="22294" y="11893"/>
                    </a:cubicBezTo>
                    <a:lnTo>
                      <a:pt x="22397" y="11893"/>
                    </a:lnTo>
                    <a:cubicBezTo>
                      <a:pt x="22417" y="11914"/>
                      <a:pt x="22417" y="11914"/>
                      <a:pt x="22417" y="11934"/>
                    </a:cubicBezTo>
                    <a:cubicBezTo>
                      <a:pt x="22417" y="11934"/>
                      <a:pt x="22417" y="11954"/>
                      <a:pt x="22417" y="11954"/>
                    </a:cubicBezTo>
                    <a:cubicBezTo>
                      <a:pt x="22560" y="11954"/>
                      <a:pt x="22703" y="11934"/>
                      <a:pt x="22846" y="11934"/>
                    </a:cubicBezTo>
                    <a:cubicBezTo>
                      <a:pt x="23091" y="11914"/>
                      <a:pt x="23357" y="11873"/>
                      <a:pt x="23623" y="11852"/>
                    </a:cubicBezTo>
                    <a:cubicBezTo>
                      <a:pt x="23638" y="11850"/>
                      <a:pt x="23652" y="11849"/>
                      <a:pt x="23667" y="11849"/>
                    </a:cubicBezTo>
                    <a:cubicBezTo>
                      <a:pt x="23791" y="11849"/>
                      <a:pt x="23895" y="11924"/>
                      <a:pt x="23950" y="12016"/>
                    </a:cubicBezTo>
                    <a:lnTo>
                      <a:pt x="24133" y="11954"/>
                    </a:lnTo>
                    <a:lnTo>
                      <a:pt x="24133" y="11934"/>
                    </a:lnTo>
                    <a:cubicBezTo>
                      <a:pt x="24174" y="11914"/>
                      <a:pt x="24215" y="11893"/>
                      <a:pt x="24256" y="11873"/>
                    </a:cubicBezTo>
                    <a:cubicBezTo>
                      <a:pt x="24481" y="11852"/>
                      <a:pt x="24644" y="11791"/>
                      <a:pt x="24869" y="11771"/>
                    </a:cubicBezTo>
                    <a:cubicBezTo>
                      <a:pt x="24951" y="11771"/>
                      <a:pt x="25012" y="11811"/>
                      <a:pt x="25053" y="11873"/>
                    </a:cubicBezTo>
                    <a:cubicBezTo>
                      <a:pt x="25053" y="11934"/>
                      <a:pt x="25073" y="11995"/>
                      <a:pt x="25073" y="12057"/>
                    </a:cubicBezTo>
                    <a:lnTo>
                      <a:pt x="25114" y="12057"/>
                    </a:lnTo>
                    <a:cubicBezTo>
                      <a:pt x="25196" y="12118"/>
                      <a:pt x="25298" y="12179"/>
                      <a:pt x="25380" y="12241"/>
                    </a:cubicBezTo>
                    <a:lnTo>
                      <a:pt x="25503" y="12241"/>
                    </a:lnTo>
                    <a:cubicBezTo>
                      <a:pt x="25625" y="12149"/>
                      <a:pt x="25768" y="12103"/>
                      <a:pt x="25911" y="12103"/>
                    </a:cubicBezTo>
                    <a:cubicBezTo>
                      <a:pt x="26054" y="12103"/>
                      <a:pt x="26197" y="12149"/>
                      <a:pt x="26320" y="12241"/>
                    </a:cubicBezTo>
                    <a:lnTo>
                      <a:pt x="26545" y="12281"/>
                    </a:lnTo>
                    <a:cubicBezTo>
                      <a:pt x="26647" y="12241"/>
                      <a:pt x="26749" y="12200"/>
                      <a:pt x="26851" y="12200"/>
                    </a:cubicBezTo>
                    <a:cubicBezTo>
                      <a:pt x="26872" y="12200"/>
                      <a:pt x="26933" y="12241"/>
                      <a:pt x="26953" y="12261"/>
                    </a:cubicBezTo>
                    <a:cubicBezTo>
                      <a:pt x="26953" y="12261"/>
                      <a:pt x="26974" y="12281"/>
                      <a:pt x="26974" y="12281"/>
                    </a:cubicBezTo>
                    <a:cubicBezTo>
                      <a:pt x="26974" y="12322"/>
                      <a:pt x="26953" y="12363"/>
                      <a:pt x="26933" y="12384"/>
                    </a:cubicBezTo>
                    <a:cubicBezTo>
                      <a:pt x="26933" y="12404"/>
                      <a:pt x="26913" y="12424"/>
                      <a:pt x="26913" y="12465"/>
                    </a:cubicBezTo>
                    <a:cubicBezTo>
                      <a:pt x="26933" y="12486"/>
                      <a:pt x="26953" y="12506"/>
                      <a:pt x="26953" y="12527"/>
                    </a:cubicBezTo>
                    <a:cubicBezTo>
                      <a:pt x="26974" y="12547"/>
                      <a:pt x="27015" y="12568"/>
                      <a:pt x="27035" y="12568"/>
                    </a:cubicBezTo>
                    <a:cubicBezTo>
                      <a:pt x="27062" y="12568"/>
                      <a:pt x="27090" y="12549"/>
                      <a:pt x="27117" y="12549"/>
                    </a:cubicBezTo>
                    <a:cubicBezTo>
                      <a:pt x="27130" y="12549"/>
                      <a:pt x="27144" y="12554"/>
                      <a:pt x="27158" y="12568"/>
                    </a:cubicBezTo>
                    <a:cubicBezTo>
                      <a:pt x="27505" y="12588"/>
                      <a:pt x="27852" y="12670"/>
                      <a:pt x="28179" y="12772"/>
                    </a:cubicBezTo>
                    <a:cubicBezTo>
                      <a:pt x="28264" y="12704"/>
                      <a:pt x="28363" y="12664"/>
                      <a:pt x="28475" y="12664"/>
                    </a:cubicBezTo>
                    <a:cubicBezTo>
                      <a:pt x="28499" y="12664"/>
                      <a:pt x="28523" y="12666"/>
                      <a:pt x="28547" y="12670"/>
                    </a:cubicBezTo>
                    <a:cubicBezTo>
                      <a:pt x="28797" y="12716"/>
                      <a:pt x="28892" y="12799"/>
                      <a:pt x="29068" y="12799"/>
                    </a:cubicBezTo>
                    <a:cubicBezTo>
                      <a:pt x="29123" y="12799"/>
                      <a:pt x="29185" y="12791"/>
                      <a:pt x="29262" y="12772"/>
                    </a:cubicBezTo>
                    <a:cubicBezTo>
                      <a:pt x="29487" y="12690"/>
                      <a:pt x="29712" y="12670"/>
                      <a:pt x="29957" y="12670"/>
                    </a:cubicBezTo>
                    <a:lnTo>
                      <a:pt x="30059" y="12670"/>
                    </a:lnTo>
                    <a:cubicBezTo>
                      <a:pt x="30059" y="12568"/>
                      <a:pt x="30141" y="12486"/>
                      <a:pt x="30284" y="12486"/>
                    </a:cubicBezTo>
                    <a:cubicBezTo>
                      <a:pt x="30325" y="12486"/>
                      <a:pt x="30345" y="12506"/>
                      <a:pt x="30386" y="12506"/>
                    </a:cubicBezTo>
                    <a:cubicBezTo>
                      <a:pt x="30427" y="12527"/>
                      <a:pt x="30448" y="12568"/>
                      <a:pt x="30468" y="12568"/>
                    </a:cubicBezTo>
                    <a:cubicBezTo>
                      <a:pt x="30529" y="12588"/>
                      <a:pt x="30591" y="12629"/>
                      <a:pt x="30632" y="12670"/>
                    </a:cubicBezTo>
                    <a:cubicBezTo>
                      <a:pt x="30795" y="12568"/>
                      <a:pt x="30999" y="12506"/>
                      <a:pt x="31204" y="12506"/>
                    </a:cubicBezTo>
                    <a:cubicBezTo>
                      <a:pt x="31226" y="12504"/>
                      <a:pt x="31249" y="12503"/>
                      <a:pt x="31271" y="12503"/>
                    </a:cubicBezTo>
                    <a:cubicBezTo>
                      <a:pt x="31473" y="12503"/>
                      <a:pt x="31668" y="12586"/>
                      <a:pt x="31796" y="12751"/>
                    </a:cubicBezTo>
                    <a:lnTo>
                      <a:pt x="31939" y="12792"/>
                    </a:lnTo>
                    <a:cubicBezTo>
                      <a:pt x="32021" y="12751"/>
                      <a:pt x="32103" y="12711"/>
                      <a:pt x="32185" y="12690"/>
                    </a:cubicBezTo>
                    <a:cubicBezTo>
                      <a:pt x="32270" y="12674"/>
                      <a:pt x="32356" y="12668"/>
                      <a:pt x="32441" y="12668"/>
                    </a:cubicBezTo>
                    <a:cubicBezTo>
                      <a:pt x="32578" y="12668"/>
                      <a:pt x="32712" y="12685"/>
                      <a:pt x="32838" y="12711"/>
                    </a:cubicBezTo>
                    <a:cubicBezTo>
                      <a:pt x="32981" y="12649"/>
                      <a:pt x="33124" y="12588"/>
                      <a:pt x="33268" y="12568"/>
                    </a:cubicBezTo>
                    <a:lnTo>
                      <a:pt x="33574" y="12568"/>
                    </a:lnTo>
                    <a:cubicBezTo>
                      <a:pt x="33727" y="12397"/>
                      <a:pt x="34051" y="12312"/>
                      <a:pt x="34379" y="12312"/>
                    </a:cubicBezTo>
                    <a:cubicBezTo>
                      <a:pt x="34445" y="12312"/>
                      <a:pt x="34511" y="12315"/>
                      <a:pt x="34575" y="12322"/>
                    </a:cubicBezTo>
                    <a:lnTo>
                      <a:pt x="34596" y="12302"/>
                    </a:lnTo>
                    <a:cubicBezTo>
                      <a:pt x="34657" y="12077"/>
                      <a:pt x="34861" y="11934"/>
                      <a:pt x="35168" y="11873"/>
                    </a:cubicBezTo>
                    <a:lnTo>
                      <a:pt x="35372" y="11873"/>
                    </a:lnTo>
                    <a:lnTo>
                      <a:pt x="35474" y="11811"/>
                    </a:lnTo>
                    <a:cubicBezTo>
                      <a:pt x="35434" y="11771"/>
                      <a:pt x="35413" y="11750"/>
                      <a:pt x="35393" y="11709"/>
                    </a:cubicBezTo>
                    <a:cubicBezTo>
                      <a:pt x="35393" y="11668"/>
                      <a:pt x="35372" y="11628"/>
                      <a:pt x="35352" y="11607"/>
                    </a:cubicBezTo>
                    <a:cubicBezTo>
                      <a:pt x="35377" y="11597"/>
                      <a:pt x="35405" y="11592"/>
                      <a:pt x="35434" y="11592"/>
                    </a:cubicBezTo>
                    <a:cubicBezTo>
                      <a:pt x="35520" y="11592"/>
                      <a:pt x="35612" y="11638"/>
                      <a:pt x="35658" y="11730"/>
                    </a:cubicBezTo>
                    <a:cubicBezTo>
                      <a:pt x="35679" y="11750"/>
                      <a:pt x="35699" y="11771"/>
                      <a:pt x="35740" y="11791"/>
                    </a:cubicBezTo>
                    <a:cubicBezTo>
                      <a:pt x="35760" y="11811"/>
                      <a:pt x="35781" y="11832"/>
                      <a:pt x="35801" y="11852"/>
                    </a:cubicBezTo>
                    <a:cubicBezTo>
                      <a:pt x="36011" y="11822"/>
                      <a:pt x="36209" y="11803"/>
                      <a:pt x="36405" y="11803"/>
                    </a:cubicBezTo>
                    <a:cubicBezTo>
                      <a:pt x="36476" y="11803"/>
                      <a:pt x="36548" y="11806"/>
                      <a:pt x="36619" y="11811"/>
                    </a:cubicBezTo>
                    <a:cubicBezTo>
                      <a:pt x="36660" y="11689"/>
                      <a:pt x="36762" y="11607"/>
                      <a:pt x="36884" y="11566"/>
                    </a:cubicBezTo>
                    <a:cubicBezTo>
                      <a:pt x="36925" y="11566"/>
                      <a:pt x="36987" y="11546"/>
                      <a:pt x="37048" y="11546"/>
                    </a:cubicBezTo>
                    <a:cubicBezTo>
                      <a:pt x="37068" y="11505"/>
                      <a:pt x="37130" y="11464"/>
                      <a:pt x="37191" y="11444"/>
                    </a:cubicBezTo>
                    <a:cubicBezTo>
                      <a:pt x="37258" y="11393"/>
                      <a:pt x="37367" y="11357"/>
                      <a:pt x="37472" y="11357"/>
                    </a:cubicBezTo>
                    <a:cubicBezTo>
                      <a:pt x="37494" y="11357"/>
                      <a:pt x="37517" y="11358"/>
                      <a:pt x="37538" y="11362"/>
                    </a:cubicBezTo>
                    <a:cubicBezTo>
                      <a:pt x="37606" y="11307"/>
                      <a:pt x="37693" y="11280"/>
                      <a:pt x="37785" y="11280"/>
                    </a:cubicBezTo>
                    <a:cubicBezTo>
                      <a:pt x="37831" y="11280"/>
                      <a:pt x="37879" y="11287"/>
                      <a:pt x="37926" y="11301"/>
                    </a:cubicBezTo>
                    <a:cubicBezTo>
                      <a:pt x="38213" y="11382"/>
                      <a:pt x="38396" y="11546"/>
                      <a:pt x="38683" y="11628"/>
                    </a:cubicBezTo>
                    <a:cubicBezTo>
                      <a:pt x="38920" y="11718"/>
                      <a:pt x="39083" y="11749"/>
                      <a:pt x="39218" y="11749"/>
                    </a:cubicBezTo>
                    <a:cubicBezTo>
                      <a:pt x="39476" y="11749"/>
                      <a:pt x="39627" y="11634"/>
                      <a:pt x="39990" y="11607"/>
                    </a:cubicBezTo>
                    <a:cubicBezTo>
                      <a:pt x="40038" y="11601"/>
                      <a:pt x="40086" y="11599"/>
                      <a:pt x="40134" y="11599"/>
                    </a:cubicBezTo>
                    <a:cubicBezTo>
                      <a:pt x="40250" y="11599"/>
                      <a:pt x="40365" y="11613"/>
                      <a:pt x="40481" y="11628"/>
                    </a:cubicBezTo>
                    <a:cubicBezTo>
                      <a:pt x="40522" y="11566"/>
                      <a:pt x="40562" y="11546"/>
                      <a:pt x="40624" y="11525"/>
                    </a:cubicBezTo>
                    <a:lnTo>
                      <a:pt x="40849" y="11505"/>
                    </a:lnTo>
                    <a:cubicBezTo>
                      <a:pt x="40889" y="11444"/>
                      <a:pt x="40951" y="11403"/>
                      <a:pt x="41012" y="11382"/>
                    </a:cubicBezTo>
                    <a:lnTo>
                      <a:pt x="41012" y="1"/>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600;p40"/>
              <p:cNvSpPr/>
              <p:nvPr/>
            </p:nvSpPr>
            <p:spPr>
              <a:xfrm>
                <a:off x="3861575" y="831450"/>
                <a:ext cx="2075" cy="6150"/>
              </a:xfrm>
              <a:custGeom>
                <a:avLst/>
                <a:gdLst/>
                <a:ahLst/>
                <a:cxnLst/>
                <a:rect l="l" t="t" r="r" b="b"/>
                <a:pathLst>
                  <a:path w="83" h="246" extrusionOk="0">
                    <a:moveTo>
                      <a:pt x="1" y="0"/>
                    </a:moveTo>
                    <a:lnTo>
                      <a:pt x="1" y="245"/>
                    </a:lnTo>
                    <a:cubicBezTo>
                      <a:pt x="21" y="205"/>
                      <a:pt x="62" y="184"/>
                      <a:pt x="83" y="164"/>
                    </a:cubicBezTo>
                    <a:cubicBezTo>
                      <a:pt x="83" y="123"/>
                      <a:pt x="83" y="82"/>
                      <a:pt x="62" y="62"/>
                    </a:cubicBezTo>
                    <a:cubicBezTo>
                      <a:pt x="42" y="41"/>
                      <a:pt x="21" y="21"/>
                      <a:pt x="1" y="0"/>
                    </a:cubicBezTo>
                    <a:close/>
                  </a:path>
                </a:pathLst>
              </a:custGeom>
              <a:solidFill>
                <a:srgbClr val="FFFFFF"/>
              </a:solidFill>
              <a:ln w="5625" cap="flat" cmpd="sng">
                <a:solidFill>
                  <a:srgbClr val="222221"/>
                </a:solidFill>
                <a:prstDash val="solid"/>
                <a:miter lim="2043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1603;p40"/>
            <p:cNvSpPr/>
            <p:nvPr/>
          </p:nvSpPr>
          <p:spPr>
            <a:xfrm>
              <a:off x="1007909" y="826850"/>
              <a:ext cx="1017597" cy="642904"/>
            </a:xfrm>
            <a:custGeom>
              <a:avLst/>
              <a:gdLst/>
              <a:ahLst/>
              <a:cxnLst/>
              <a:rect l="l" t="t" r="r" b="b"/>
              <a:pathLst>
                <a:path w="21865" h="13814" extrusionOk="0">
                  <a:moveTo>
                    <a:pt x="16307" y="0"/>
                  </a:moveTo>
                  <a:lnTo>
                    <a:pt x="0" y="8725"/>
                  </a:lnTo>
                  <a:cubicBezTo>
                    <a:pt x="123" y="8848"/>
                    <a:pt x="266" y="8971"/>
                    <a:pt x="409" y="9073"/>
                  </a:cubicBezTo>
                  <a:cubicBezTo>
                    <a:pt x="532" y="9379"/>
                    <a:pt x="715" y="9665"/>
                    <a:pt x="940" y="9931"/>
                  </a:cubicBezTo>
                  <a:cubicBezTo>
                    <a:pt x="1042" y="10033"/>
                    <a:pt x="1165" y="10135"/>
                    <a:pt x="1288" y="10217"/>
                  </a:cubicBezTo>
                  <a:cubicBezTo>
                    <a:pt x="1308" y="10278"/>
                    <a:pt x="1328" y="10340"/>
                    <a:pt x="1369" y="10401"/>
                  </a:cubicBezTo>
                  <a:cubicBezTo>
                    <a:pt x="1308" y="10748"/>
                    <a:pt x="1390" y="11075"/>
                    <a:pt x="1615" y="11341"/>
                  </a:cubicBezTo>
                  <a:cubicBezTo>
                    <a:pt x="1798" y="11607"/>
                    <a:pt x="2023" y="11811"/>
                    <a:pt x="2309" y="11974"/>
                  </a:cubicBezTo>
                  <a:cubicBezTo>
                    <a:pt x="2289" y="12077"/>
                    <a:pt x="2289" y="12158"/>
                    <a:pt x="2330" y="12240"/>
                  </a:cubicBezTo>
                  <a:cubicBezTo>
                    <a:pt x="2330" y="12281"/>
                    <a:pt x="2330" y="12342"/>
                    <a:pt x="2330" y="12383"/>
                  </a:cubicBezTo>
                  <a:cubicBezTo>
                    <a:pt x="2330" y="12444"/>
                    <a:pt x="2350" y="12506"/>
                    <a:pt x="2371" y="12547"/>
                  </a:cubicBezTo>
                  <a:cubicBezTo>
                    <a:pt x="2487" y="12693"/>
                    <a:pt x="2604" y="12766"/>
                    <a:pt x="2706" y="12766"/>
                  </a:cubicBezTo>
                  <a:cubicBezTo>
                    <a:pt x="2747" y="12766"/>
                    <a:pt x="2785" y="12754"/>
                    <a:pt x="2820" y="12731"/>
                  </a:cubicBezTo>
                  <a:cubicBezTo>
                    <a:pt x="2820" y="12731"/>
                    <a:pt x="2841" y="12710"/>
                    <a:pt x="2841" y="12690"/>
                  </a:cubicBezTo>
                  <a:cubicBezTo>
                    <a:pt x="2881" y="12633"/>
                    <a:pt x="2931" y="12612"/>
                    <a:pt x="2987" y="12612"/>
                  </a:cubicBezTo>
                  <a:cubicBezTo>
                    <a:pt x="3073" y="12612"/>
                    <a:pt x="3171" y="12661"/>
                    <a:pt x="3270" y="12710"/>
                  </a:cubicBezTo>
                  <a:cubicBezTo>
                    <a:pt x="3372" y="12771"/>
                    <a:pt x="3372" y="12976"/>
                    <a:pt x="3433" y="13098"/>
                  </a:cubicBezTo>
                  <a:cubicBezTo>
                    <a:pt x="3494" y="13221"/>
                    <a:pt x="3576" y="13323"/>
                    <a:pt x="3658" y="13425"/>
                  </a:cubicBezTo>
                  <a:cubicBezTo>
                    <a:pt x="3760" y="13527"/>
                    <a:pt x="3883" y="13589"/>
                    <a:pt x="3985" y="13691"/>
                  </a:cubicBezTo>
                  <a:cubicBezTo>
                    <a:pt x="4026" y="13732"/>
                    <a:pt x="4046" y="13773"/>
                    <a:pt x="4067" y="13814"/>
                  </a:cubicBezTo>
                  <a:lnTo>
                    <a:pt x="21865" y="4271"/>
                  </a:lnTo>
                  <a:cubicBezTo>
                    <a:pt x="21865" y="4250"/>
                    <a:pt x="21844" y="4250"/>
                    <a:pt x="21824" y="4230"/>
                  </a:cubicBezTo>
                  <a:cubicBezTo>
                    <a:pt x="21640" y="4005"/>
                    <a:pt x="21415" y="3801"/>
                    <a:pt x="21190" y="3597"/>
                  </a:cubicBezTo>
                  <a:cubicBezTo>
                    <a:pt x="21190" y="3576"/>
                    <a:pt x="21170" y="3556"/>
                    <a:pt x="21150" y="3515"/>
                  </a:cubicBezTo>
                  <a:cubicBezTo>
                    <a:pt x="21068" y="3413"/>
                    <a:pt x="20945" y="3331"/>
                    <a:pt x="20802" y="3290"/>
                  </a:cubicBezTo>
                  <a:cubicBezTo>
                    <a:pt x="20516" y="3045"/>
                    <a:pt x="20210" y="2820"/>
                    <a:pt x="19862" y="2575"/>
                  </a:cubicBezTo>
                  <a:cubicBezTo>
                    <a:pt x="19597" y="2370"/>
                    <a:pt x="19310" y="2146"/>
                    <a:pt x="19024" y="1982"/>
                  </a:cubicBezTo>
                  <a:lnTo>
                    <a:pt x="19004" y="1860"/>
                  </a:lnTo>
                  <a:cubicBezTo>
                    <a:pt x="19004" y="1860"/>
                    <a:pt x="18984" y="1839"/>
                    <a:pt x="18984" y="1839"/>
                  </a:cubicBezTo>
                  <a:cubicBezTo>
                    <a:pt x="18913" y="1839"/>
                    <a:pt x="18828" y="1794"/>
                    <a:pt x="18754" y="1794"/>
                  </a:cubicBezTo>
                  <a:cubicBezTo>
                    <a:pt x="18742" y="1794"/>
                    <a:pt x="18730" y="1795"/>
                    <a:pt x="18718" y="1798"/>
                  </a:cubicBezTo>
                  <a:cubicBezTo>
                    <a:pt x="18636" y="1757"/>
                    <a:pt x="18554" y="1717"/>
                    <a:pt x="18473" y="1696"/>
                  </a:cubicBezTo>
                  <a:cubicBezTo>
                    <a:pt x="18411" y="1614"/>
                    <a:pt x="18391" y="1553"/>
                    <a:pt x="18411" y="1533"/>
                  </a:cubicBezTo>
                  <a:cubicBezTo>
                    <a:pt x="18391" y="1492"/>
                    <a:pt x="18330" y="1471"/>
                    <a:pt x="18289" y="1451"/>
                  </a:cubicBezTo>
                  <a:cubicBezTo>
                    <a:pt x="18227" y="1431"/>
                    <a:pt x="18166" y="1410"/>
                    <a:pt x="18125" y="1390"/>
                  </a:cubicBezTo>
                  <a:cubicBezTo>
                    <a:pt x="18064" y="1328"/>
                    <a:pt x="18003" y="1308"/>
                    <a:pt x="17921" y="1287"/>
                  </a:cubicBezTo>
                  <a:lnTo>
                    <a:pt x="17676" y="1165"/>
                  </a:lnTo>
                  <a:lnTo>
                    <a:pt x="17676" y="1247"/>
                  </a:lnTo>
                  <a:cubicBezTo>
                    <a:pt x="17492" y="1083"/>
                    <a:pt x="17287" y="920"/>
                    <a:pt x="17083" y="797"/>
                  </a:cubicBezTo>
                  <a:cubicBezTo>
                    <a:pt x="16940" y="470"/>
                    <a:pt x="16715" y="204"/>
                    <a:pt x="16409" y="41"/>
                  </a:cubicBezTo>
                  <a:lnTo>
                    <a:pt x="16307" y="0"/>
                  </a:lnTo>
                  <a:close/>
                </a:path>
              </a:pathLst>
            </a:custGeom>
            <a:solidFill>
              <a:srgbClr val="D0B8D6">
                <a:alpha val="54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图片 17" descr="图片包含 鲜花, 植物, 室内&#10;&#10;已生成高可信度的说明">
            <a:extLst>
              <a:ext uri="{FF2B5EF4-FFF2-40B4-BE49-F238E27FC236}">
                <a16:creationId xmlns:a16="http://schemas.microsoft.com/office/drawing/2014/main" id="{BB765E26-C237-4898-ADA5-53FC97A1CE8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flipH="1">
            <a:off x="-223598" y="-1546367"/>
            <a:ext cx="3506336" cy="5001491"/>
          </a:xfrm>
          <a:prstGeom prst="rect">
            <a:avLst/>
          </a:prstGeom>
        </p:spPr>
      </p:pic>
      <p:sp>
        <p:nvSpPr>
          <p:cNvPr id="11" name="TextBox 10"/>
          <p:cNvSpPr txBox="1"/>
          <p:nvPr/>
        </p:nvSpPr>
        <p:spPr>
          <a:xfrm>
            <a:off x="1294550" y="1548038"/>
            <a:ext cx="1980209" cy="4039054"/>
          </a:xfrm>
          <a:prstGeom prst="rect">
            <a:avLst/>
          </a:prstGeom>
          <a:noFill/>
        </p:spPr>
        <p:txBody>
          <a:bodyPr wrap="square" rtlCol="0">
            <a:spAutoFit/>
          </a:bodyPr>
          <a:lstStyle/>
          <a:p>
            <a:pPr>
              <a:lnSpc>
                <a:spcPct val="150000"/>
              </a:lnSpc>
            </a:pPr>
            <a:r>
              <a:rPr lang="en-US" sz="6000">
                <a:solidFill>
                  <a:srgbClr val="002060"/>
                </a:solidFill>
                <a:effectLst>
                  <a:outerShdw blurRad="60007" dist="310007" dir="7680000" sy="30000" kx="1300200" algn="ctr" rotWithShape="0">
                    <a:prstClr val="black">
                      <a:alpha val="32000"/>
                    </a:prstClr>
                  </a:outerShdw>
                </a:effectLst>
                <a:latin typeface="UTM Guanine" panose="02040603050506020204" pitchFamily="18" charset="0"/>
              </a:rPr>
              <a:t>Tìm hiểu bài</a:t>
            </a:r>
          </a:p>
        </p:txBody>
      </p:sp>
      <p:sp>
        <p:nvSpPr>
          <p:cNvPr id="12" name="TextBox 11"/>
          <p:cNvSpPr txBox="1"/>
          <p:nvPr/>
        </p:nvSpPr>
        <p:spPr>
          <a:xfrm>
            <a:off x="3979860" y="1092868"/>
            <a:ext cx="7471955" cy="1138773"/>
          </a:xfrm>
          <a:prstGeom prst="rect">
            <a:avLst/>
          </a:prstGeom>
          <a:noFill/>
        </p:spPr>
        <p:txBody>
          <a:bodyPr wrap="square" rtlCol="0">
            <a:spAutoFit/>
          </a:bodyPr>
          <a:lstStyle/>
          <a:p>
            <a:r>
              <a:rPr lang="en-US" sz="3400" b="1">
                <a:solidFill>
                  <a:schemeClr val="accent2">
                    <a:lumMod val="75000"/>
                  </a:schemeClr>
                </a:solidFill>
                <a:latin typeface="UTM Guanine" panose="02040603050506020204" pitchFamily="18" charset="0"/>
                <a:ea typeface="Arial Unicode MS" pitchFamily="34" charset="-128"/>
                <a:cs typeface="Times New Roman" pitchFamily="18" charset="0"/>
              </a:rPr>
              <a:t>2. Hình ảnh nào cho thấy tình cảm gắn bó giữa Bác với trăng?</a:t>
            </a:r>
          </a:p>
        </p:txBody>
      </p:sp>
      <p:sp>
        <p:nvSpPr>
          <p:cNvPr id="13" name="TextBox 12"/>
          <p:cNvSpPr txBox="1"/>
          <p:nvPr/>
        </p:nvSpPr>
        <p:spPr>
          <a:xfrm>
            <a:off x="3979860" y="2847194"/>
            <a:ext cx="6777786" cy="3077766"/>
          </a:xfrm>
          <a:prstGeom prst="rect">
            <a:avLst/>
          </a:prstGeom>
          <a:noFill/>
        </p:spPr>
        <p:txBody>
          <a:bodyPr wrap="square" rtlCol="0">
            <a:spAutoFit/>
          </a:bodyPr>
          <a:lstStyle/>
          <a:p>
            <a:pPr algn="just"/>
            <a:r>
              <a:rPr lang="en-US" sz="4400" b="1">
                <a:latin typeface="Times New Roman" pitchFamily="18" charset="0"/>
                <a:cs typeface="Times New Roman" pitchFamily="18" charset="0"/>
              </a:rPr>
              <a:t>    </a:t>
            </a:r>
            <a:r>
              <a:rPr lang="en-US" sz="4400" b="1">
                <a:solidFill>
                  <a:schemeClr val="accent5">
                    <a:lumMod val="50000"/>
                  </a:schemeClr>
                </a:solidFill>
                <a:latin typeface="Times New Roman" pitchFamily="18" charset="0"/>
                <a:ea typeface="Arial Unicode MS" pitchFamily="34" charset="-128"/>
                <a:cs typeface="Times New Roman" pitchFamily="18" charset="0"/>
              </a:rPr>
              <a:t>Hình ảnh là: Người ngắm trăng soi ngoài cửa sổ. Trăng nhòm khe cửa ngắm nhà thơ.</a:t>
            </a:r>
          </a:p>
          <a:p>
            <a:endParaRPr lang="en-US"/>
          </a:p>
        </p:txBody>
      </p:sp>
      <p:pic>
        <p:nvPicPr>
          <p:cNvPr id="17" name="图片 12" descr="图片包含 植物, 餐桌, 室内, 鲜花&#10;&#10;已生成高可信度的说明">
            <a:extLst>
              <a:ext uri="{FF2B5EF4-FFF2-40B4-BE49-F238E27FC236}">
                <a16:creationId xmlns:a16="http://schemas.microsoft.com/office/drawing/2014/main" id="{0B335CB9-A768-4F02-A691-31D38D5A73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rot="2197581" flipH="1">
            <a:off x="10063682" y="3781599"/>
            <a:ext cx="3571820" cy="3610985"/>
          </a:xfrm>
          <a:prstGeom prst="rect">
            <a:avLst/>
          </a:prstGeom>
        </p:spPr>
      </p:pic>
      <p:pic>
        <p:nvPicPr>
          <p:cNvPr id="14" name="图片 7" descr="图片包含 动物, 软体动物&#10;&#10;已生成高可信度的说明">
            <a:extLst>
              <a:ext uri="{FF2B5EF4-FFF2-40B4-BE49-F238E27FC236}">
                <a16:creationId xmlns:a16="http://schemas.microsoft.com/office/drawing/2014/main" id="{D1AC5483-2910-4CC1-AAD3-ACD69D2BE62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5905500"/>
            <a:ext cx="12192000" cy="952500"/>
          </a:xfrm>
          <a:prstGeom prst="rect">
            <a:avLst/>
          </a:prstGeom>
        </p:spPr>
      </p:pic>
    </p:spTree>
    <p:extLst>
      <p:ext uri="{BB962C8B-B14F-4D97-AF65-F5344CB8AC3E}">
        <p14:creationId xmlns:p14="http://schemas.microsoft.com/office/powerpoint/2010/main" val="252565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1"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357</TotalTime>
  <Words>1148</Words>
  <Application>Microsoft Office PowerPoint</Application>
  <PresentationFormat>Widescreen</PresentationFormat>
  <Paragraphs>99</Paragraphs>
  <Slides>23</Slides>
  <Notes>0</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23</vt:i4>
      </vt:variant>
    </vt:vector>
  </HeadingPairs>
  <TitlesOfParts>
    <vt:vector size="37" baseType="lpstr">
      <vt:lpstr>Calibri</vt:lpstr>
      <vt:lpstr>UTM Guanine</vt:lpstr>
      <vt:lpstr>UTM Cookies</vt:lpstr>
      <vt:lpstr>Calibri Light</vt:lpstr>
      <vt:lpstr>Arial</vt:lpstr>
      <vt:lpstr>UTM French Vanilla</vt:lpstr>
      <vt:lpstr>UTM American Sans</vt:lpstr>
      <vt:lpstr>UTM Aptima</vt:lpstr>
      <vt:lpstr>inpin heiti</vt:lpstr>
      <vt:lpstr>UTM Azuki</vt:lpstr>
      <vt:lpstr>UTM Alexander</vt:lpstr>
      <vt:lpstr>Times New Roman</vt:lpstr>
      <vt:lpstr>#9Slide07 HoneyCream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BICHTRAN</dc:creator>
  <cp:keywords>MĂNGNONTEAM</cp:keywords>
  <cp:lastModifiedBy>Lan Anh Dương</cp:lastModifiedBy>
  <cp:revision>49</cp:revision>
  <dcterms:created xsi:type="dcterms:W3CDTF">2022-04-04T15:46:52Z</dcterms:created>
  <dcterms:modified xsi:type="dcterms:W3CDTF">2023-07-24T18:50:12Z</dcterms:modified>
</cp:coreProperties>
</file>