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3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  <p:sldMasterId id="2147483671" r:id="rId2"/>
    <p:sldMasterId id="2147483684" r:id="rId3"/>
    <p:sldMasterId id="2147483696" r:id="rId4"/>
  </p:sldMasterIdLst>
  <p:notesMasterIdLst>
    <p:notesMasterId r:id="rId27"/>
  </p:notesMasterIdLst>
  <p:sldIdLst>
    <p:sldId id="296" r:id="rId5"/>
    <p:sldId id="266" r:id="rId6"/>
    <p:sldId id="267" r:id="rId7"/>
    <p:sldId id="309" r:id="rId8"/>
    <p:sldId id="310" r:id="rId9"/>
    <p:sldId id="268" r:id="rId10"/>
    <p:sldId id="319" r:id="rId11"/>
    <p:sldId id="320" r:id="rId12"/>
    <p:sldId id="321" r:id="rId13"/>
    <p:sldId id="311" r:id="rId14"/>
    <p:sldId id="312" r:id="rId15"/>
    <p:sldId id="323" r:id="rId16"/>
    <p:sldId id="325" r:id="rId17"/>
    <p:sldId id="324" r:id="rId18"/>
    <p:sldId id="269" r:id="rId19"/>
    <p:sldId id="314" r:id="rId20"/>
    <p:sldId id="315" r:id="rId21"/>
    <p:sldId id="327" r:id="rId22"/>
    <p:sldId id="328" r:id="rId23"/>
    <p:sldId id="316" r:id="rId24"/>
    <p:sldId id="329" r:id="rId25"/>
    <p:sldId id="295" r:id="rId26"/>
  </p:sldIdLst>
  <p:sldSz cx="12192000" cy="6858000"/>
  <p:notesSz cx="6858000" cy="9144000"/>
  <p:embeddedFontLst>
    <p:embeddedFont>
      <p:font typeface="等线" panose="02010600030101010101" pitchFamily="2" charset="-122"/>
      <p:regular r:id="rId28"/>
      <p:bold r:id="rId29"/>
    </p:embeddedFont>
    <p:embeddedFont>
      <p:font typeface="#9Slide03 Arima Madurai Black" panose="020B0604020202020204" charset="0"/>
      <p:bold r:id="rId30"/>
    </p:embeddedFont>
    <p:embeddedFont>
      <p:font typeface="#9Slide05 SVNVandella" charset="0"/>
      <p:regular r:id="rId31"/>
    </p:embeddedFont>
    <p:embeddedFont>
      <p:font typeface="#9Slide07 Cadena" panose="020B0604020202020204" charset="0"/>
      <p:bold r:id="rId32"/>
    </p:embeddedFont>
    <p:embeddedFont>
      <p:font typeface="#9Slide07 HoneyCream" panose="020B0604020202020204" charset="0"/>
      <p:regular r:id="rId33"/>
    </p:embeddedFont>
    <p:embeddedFont>
      <p:font typeface="#9Slide07 IcielCrocante" panose="020B0604020202020204" charset="0"/>
      <p:regular r:id="rId34"/>
    </p:embeddedFon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Calibri Light" panose="020F0302020204030204" pitchFamily="34" charset="0"/>
      <p:regular r:id="rId39"/>
      <p:italic r:id="rId40"/>
    </p:embeddedFont>
    <p:embeddedFont>
      <p:font typeface="Cambria" panose="02040503050406030204" pitchFamily="18" charset="0"/>
      <p:regular r:id="rId41"/>
      <p:bold r:id="rId42"/>
      <p:italic r:id="rId43"/>
      <p:boldItalic r:id="rId44"/>
    </p:embeddedFont>
    <p:embeddedFont>
      <p:font typeface="Cambria Math" panose="02040503050406030204" pitchFamily="18" charset="0"/>
      <p:regular r:id="rId45"/>
    </p:embeddedFont>
    <p:embeddedFont>
      <p:font typeface="SVN-Newton" panose="02040603050506020204" pitchFamily="18" charset="0"/>
      <p:regular r:id="rId46"/>
    </p:embeddedFont>
    <p:embeddedFont>
      <p:font typeface="Tahoma" panose="020B0604030504040204" pitchFamily="34" charset="0"/>
      <p:regular r:id="rId47"/>
      <p:bold r:id="rId48"/>
    </p:embeddedFont>
    <p:embeddedFont>
      <p:font typeface="UTM A&amp;S Signwriter" panose="02040603050506020204" pitchFamily="18" charset="0"/>
      <p:regular r:id="rId49"/>
    </p:embeddedFont>
    <p:embeddedFont>
      <p:font typeface="UTM American Sans" panose="02040603050506020204" pitchFamily="18" charset="0"/>
      <p:regular r:id="rId50"/>
    </p:embeddedFont>
    <p:embeddedFont>
      <p:font typeface="UTM Showcard" panose="02040603050506020204" pitchFamily="18" charset="0"/>
      <p:regular r:id="rId51"/>
    </p:embeddedFont>
  </p:embeddedFontLst>
  <p:custDataLst>
    <p:tags r:id="rId5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8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8334"/>
    <a:srgbClr val="D60093"/>
    <a:srgbClr val="50CD8B"/>
    <a:srgbClr val="E17711"/>
    <a:srgbClr val="FDD693"/>
    <a:srgbClr val="0070C0"/>
    <a:srgbClr val="A3EB95"/>
    <a:srgbClr val="F1A0CD"/>
    <a:srgbClr val="EAEB9C"/>
    <a:srgbClr val="83A1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12" autoAdjust="0"/>
    <p:restoredTop sz="94660"/>
  </p:normalViewPr>
  <p:slideViewPr>
    <p:cSldViewPr snapToGrid="0" showGuides="1">
      <p:cViewPr varScale="1">
        <p:scale>
          <a:sx n="70" d="100"/>
          <a:sy n="70" d="100"/>
        </p:scale>
        <p:origin x="750" y="60"/>
      </p:cViewPr>
      <p:guideLst>
        <p:guide pos="3840"/>
        <p:guide orient="horz" pos="218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12.fntdata"/><Relationship Id="rId21" Type="http://schemas.openxmlformats.org/officeDocument/2006/relationships/slide" Target="slides/slide17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47" Type="http://schemas.openxmlformats.org/officeDocument/2006/relationships/font" Target="fonts/font20.fntdata"/><Relationship Id="rId50" Type="http://schemas.openxmlformats.org/officeDocument/2006/relationships/font" Target="fonts/font23.fntdata"/><Relationship Id="rId55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font" Target="fonts/font2.fntdata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font" Target="fonts/font18.fntdata"/><Relationship Id="rId53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4.fntdata"/><Relationship Id="rId44" Type="http://schemas.openxmlformats.org/officeDocument/2006/relationships/font" Target="fonts/font17.fntdata"/><Relationship Id="rId52" Type="http://schemas.openxmlformats.org/officeDocument/2006/relationships/tags" Target="tags/tag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font" Target="fonts/font16.fntdata"/><Relationship Id="rId48" Type="http://schemas.openxmlformats.org/officeDocument/2006/relationships/font" Target="fonts/font21.fntdata"/><Relationship Id="rId56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font" Target="fonts/font24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font" Target="fonts/font19.fntdata"/><Relationship Id="rId20" Type="http://schemas.openxmlformats.org/officeDocument/2006/relationships/slide" Target="slides/slide16.xml"/><Relationship Id="rId41" Type="http://schemas.openxmlformats.org/officeDocument/2006/relationships/font" Target="fonts/font14.fntdata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49" Type="http://schemas.openxmlformats.org/officeDocument/2006/relationships/font" Target="fonts/font2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2487D2-45CC-4F91-960A-71CA4984812C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23F281-0C37-4970-9E81-0F2E59851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8264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26B014-D2DC-4DF9-9E85-C79FF91C06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思源黑体 CN Light" panose="020B0300000000000000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思源黑体 CN Light" panose="020B03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52800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26B014-D2DC-4DF9-9E85-C79FF91C06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思源黑体 CN Light" panose="020B0300000000000000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思源黑体 CN Light" panose="020B03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48572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67918DD-F32C-40AE-BFB5-741B5886C773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349654-8A83-41C1-B6F2-193D712776E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9590230"/>
      </p:ext>
    </p:extLst>
  </p:cSld>
  <p:clrMapOvr>
    <a:masterClrMapping/>
  </p:clrMapOvr>
  <p:transition spd="slow" advTm="3000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67918DD-F32C-40AE-BFB5-741B5886C773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349654-8A83-41C1-B6F2-193D712776E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6859285"/>
      </p:ext>
    </p:extLst>
  </p:cSld>
  <p:clrMapOvr>
    <a:masterClrMapping/>
  </p:clrMapOvr>
  <p:transition spd="slow" advTm="3000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67918DD-F32C-40AE-BFB5-741B5886C773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349654-8A83-41C1-B6F2-193D712776E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5314097"/>
      </p:ext>
    </p:extLst>
  </p:cSld>
  <p:clrMapOvr>
    <a:masterClrMapping/>
  </p:clrMapOvr>
  <p:transition spd="slow" advTm="3000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28A81-8003-4773-BB3C-327752147ED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6C2600-C87E-4820-B714-A1CF509802AE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0666709"/>
      </p:ext>
    </p:extLst>
  </p:cSld>
  <p:clrMapOvr>
    <a:masterClrMapping/>
  </p:clrMapOvr>
  <p:transition spd="slow" advTm="3000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28A81-8003-4773-BB3C-327752147ED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6C2600-C87E-4820-B714-A1CF509802AE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4142974"/>
      </p:ext>
    </p:extLst>
  </p:cSld>
  <p:clrMapOvr>
    <a:masterClrMapping/>
  </p:clrMapOvr>
  <p:transition spd="slow" advTm="3000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28A81-8003-4773-BB3C-327752147ED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6C2600-C87E-4820-B714-A1CF509802AE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0340646"/>
      </p:ext>
    </p:extLst>
  </p:cSld>
  <p:clrMapOvr>
    <a:masterClrMapping/>
  </p:clrMapOvr>
  <p:transition spd="slow" advTm="3000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28A81-8003-4773-BB3C-327752147ED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6C2600-C87E-4820-B714-A1CF509802AE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5224819"/>
      </p:ext>
    </p:extLst>
  </p:cSld>
  <p:clrMapOvr>
    <a:masterClrMapping/>
  </p:clrMapOvr>
  <p:transition spd="slow" advTm="3000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28A81-8003-4773-BB3C-327752147ED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6C2600-C87E-4820-B714-A1CF509802AE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2811881"/>
      </p:ext>
    </p:extLst>
  </p:cSld>
  <p:clrMapOvr>
    <a:masterClrMapping/>
  </p:clrMapOvr>
  <p:transition spd="slow" advTm="3000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28A81-8003-4773-BB3C-327752147ED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6C2600-C87E-4820-B714-A1CF509802AE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8412721"/>
      </p:ext>
    </p:extLst>
  </p:cSld>
  <p:clrMapOvr>
    <a:masterClrMapping/>
  </p:clrMapOvr>
  <p:transition spd="slow" advTm="3000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28A81-8003-4773-BB3C-327752147ED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6C2600-C87E-4820-B714-A1CF509802AE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7431636"/>
      </p:ext>
    </p:extLst>
  </p:cSld>
  <p:clrMapOvr>
    <a:masterClrMapping/>
  </p:clrMapOvr>
  <p:transition spd="slow" advTm="3000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28A81-8003-4773-BB3C-327752147ED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6C2600-C87E-4820-B714-A1CF509802AE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4561928"/>
      </p:ext>
    </p:extLst>
  </p:cSld>
  <p:clrMapOvr>
    <a:masterClrMapping/>
  </p:clrMapOvr>
  <p:transition spd="slow" advTm="3000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67918DD-F32C-40AE-BFB5-741B5886C773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349654-8A83-41C1-B6F2-193D712776E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2644609"/>
      </p:ext>
    </p:extLst>
  </p:cSld>
  <p:clrMapOvr>
    <a:masterClrMapping/>
  </p:clrMapOvr>
  <p:transition spd="slow" advTm="3000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28A81-8003-4773-BB3C-327752147ED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6C2600-C87E-4820-B714-A1CF509802AE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6917169"/>
      </p:ext>
    </p:extLst>
  </p:cSld>
  <p:clrMapOvr>
    <a:masterClrMapping/>
  </p:clrMapOvr>
  <p:transition spd="slow" advTm="3000"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28A81-8003-4773-BB3C-327752147ED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6C2600-C87E-4820-B714-A1CF509802AE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1895074"/>
      </p:ext>
    </p:extLst>
  </p:cSld>
  <p:clrMapOvr>
    <a:masterClrMapping/>
  </p:clrMapOvr>
  <p:transition spd="slow" advTm="3000">
    <p:push dir="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28A81-8003-4773-BB3C-327752147ED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6C2600-C87E-4820-B714-A1CF509802AE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4618487"/>
      </p:ext>
    </p:extLst>
  </p:cSld>
  <p:clrMapOvr>
    <a:masterClrMapping/>
  </p:clrMapOvr>
  <p:transition spd="slow" advTm="3000">
    <p:push dir="u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28A81-8003-4773-BB3C-327752147ED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6C2600-C87E-4820-B714-A1CF509802AE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0207158"/>
      </p:ext>
    </p:extLst>
  </p:cSld>
  <p:clrMapOvr>
    <a:masterClrMapping/>
  </p:clrMapOvr>
  <p:transition spd="slow" advTm="3000">
    <p:push dir="u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28A81-8003-4773-BB3C-327752147ED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6C2600-C87E-4820-B714-A1CF509802AE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146854"/>
      </p:ext>
    </p:extLst>
  </p:cSld>
  <p:clrMapOvr>
    <a:masterClrMapping/>
  </p:clrMapOvr>
  <p:transition spd="slow" advTm="3000">
    <p:push dir="u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28A81-8003-4773-BB3C-327752147ED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6C2600-C87E-4820-B714-A1CF509802AE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5239636"/>
      </p:ext>
    </p:extLst>
  </p:cSld>
  <p:clrMapOvr>
    <a:masterClrMapping/>
  </p:clrMapOvr>
  <p:transition spd="slow" advTm="3000">
    <p:push dir="u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28A81-8003-4773-BB3C-327752147ED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6C2600-C87E-4820-B714-A1CF509802AE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2087241"/>
      </p:ext>
    </p:extLst>
  </p:cSld>
  <p:clrMapOvr>
    <a:masterClrMapping/>
  </p:clrMapOvr>
  <p:transition spd="slow" advTm="3000">
    <p:push dir="u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28A81-8003-4773-BB3C-327752147ED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6C2600-C87E-4820-B714-A1CF509802AE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2831262"/>
      </p:ext>
    </p:extLst>
  </p:cSld>
  <p:clrMapOvr>
    <a:masterClrMapping/>
  </p:clrMapOvr>
  <p:transition spd="slow" advTm="3000">
    <p:push dir="u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28A81-8003-4773-BB3C-327752147ED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6C2600-C87E-4820-B714-A1CF509802AE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9298264"/>
      </p:ext>
    </p:extLst>
  </p:cSld>
  <p:clrMapOvr>
    <a:masterClrMapping/>
  </p:clrMapOvr>
  <p:transition spd="slow" advTm="3000">
    <p:push dir="u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74642" y="318052"/>
            <a:ext cx="7697857" cy="585891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28A81-8003-4773-BB3C-327752147ED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6C2600-C87E-4820-B714-A1CF509802AE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5011999"/>
      </p:ext>
    </p:extLst>
  </p:cSld>
  <p:clrMapOvr>
    <a:masterClrMapping/>
  </p:clrMapOvr>
  <p:transition spd="slow" advTm="3000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67918DD-F32C-40AE-BFB5-741B5886C773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349654-8A83-41C1-B6F2-193D712776E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0547847"/>
      </p:ext>
    </p:extLst>
  </p:cSld>
  <p:clrMapOvr>
    <a:masterClrMapping/>
  </p:clrMapOvr>
  <p:transition spd="slow" advTm="3000">
    <p:push dir="u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F71698D-ECAA-4432-995E-B31F6E6CB1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465"/>
          <a:stretch/>
        </p:blipFill>
        <p:spPr>
          <a:xfrm>
            <a:off x="-2046197" y="853160"/>
            <a:ext cx="1613395" cy="163341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DBA04E6-6F45-4F83-B471-7E65ECCB26E6}"/>
              </a:ext>
            </a:extLst>
          </p:cNvPr>
          <p:cNvSpPr txBox="1"/>
          <p:nvPr userDrawn="1"/>
        </p:nvSpPr>
        <p:spPr>
          <a:xfrm>
            <a:off x="0" y="47026"/>
            <a:ext cx="2677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3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Măng</a:t>
            </a:r>
            <a:r>
              <a:rPr lang="en-US" dirty="0">
                <a:solidFill>
                  <a:schemeClr val="accent3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Non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A50BDB-4204-4616-95A7-0455AD8D3526}"/>
              </a:ext>
            </a:extLst>
          </p:cNvPr>
          <p:cNvSpPr txBox="1"/>
          <p:nvPr userDrawn="1"/>
        </p:nvSpPr>
        <p:spPr>
          <a:xfrm>
            <a:off x="0" y="6488668"/>
            <a:ext cx="2677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3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Măng</a:t>
            </a:r>
            <a:r>
              <a:rPr lang="en-US" dirty="0">
                <a:solidFill>
                  <a:schemeClr val="accent3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Non</a:t>
            </a:r>
          </a:p>
        </p:txBody>
      </p:sp>
    </p:spTree>
    <p:extLst>
      <p:ext uri="{BB962C8B-B14F-4D97-AF65-F5344CB8AC3E}">
        <p14:creationId xmlns:p14="http://schemas.microsoft.com/office/powerpoint/2010/main" val="127451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000">
        <p14:flash/>
      </p:transition>
    </mc:Choice>
    <mc:Fallback xmlns="">
      <p:transition spd="slow" advClick="0" advTm="3000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F71698D-ECAA-4432-995E-B31F6E6CB1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465"/>
          <a:stretch/>
        </p:blipFill>
        <p:spPr>
          <a:xfrm>
            <a:off x="-2046197" y="853160"/>
            <a:ext cx="1613395" cy="163341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DBA04E6-6F45-4F83-B471-7E65ECCB26E6}"/>
              </a:ext>
            </a:extLst>
          </p:cNvPr>
          <p:cNvSpPr txBox="1"/>
          <p:nvPr userDrawn="1"/>
        </p:nvSpPr>
        <p:spPr>
          <a:xfrm>
            <a:off x="0" y="47026"/>
            <a:ext cx="2677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3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Măng</a:t>
            </a:r>
            <a:r>
              <a:rPr lang="en-US" dirty="0">
                <a:solidFill>
                  <a:schemeClr val="accent3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Non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A50BDB-4204-4616-95A7-0455AD8D3526}"/>
              </a:ext>
            </a:extLst>
          </p:cNvPr>
          <p:cNvSpPr txBox="1"/>
          <p:nvPr userDrawn="1"/>
        </p:nvSpPr>
        <p:spPr>
          <a:xfrm>
            <a:off x="0" y="6488668"/>
            <a:ext cx="2677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3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Măng</a:t>
            </a:r>
            <a:r>
              <a:rPr lang="en-US" dirty="0">
                <a:solidFill>
                  <a:schemeClr val="accent3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Non</a:t>
            </a:r>
          </a:p>
        </p:txBody>
      </p:sp>
    </p:spTree>
    <p:extLst>
      <p:ext uri="{BB962C8B-B14F-4D97-AF65-F5344CB8AC3E}">
        <p14:creationId xmlns:p14="http://schemas.microsoft.com/office/powerpoint/2010/main" val="2725465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000">
        <p14:flash/>
      </p:transition>
    </mc:Choice>
    <mc:Fallback xmlns="">
      <p:transition spd="slow" advClick="0" advTm="3000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BDCF7-FC8B-4496-B888-E1CE8C6E55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969765-1174-4D43-AF59-C40E93104B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776420-8A67-479A-A80D-E4512F4DD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7BE3D-9C8F-4533-9491-62F32EAD4E21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293E8D-5A34-4789-B3A7-7A452A6E0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BA8DF6-63E2-49D6-8C1B-475492A1B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2ACD-51D1-46DC-9357-E0E08BDF1E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25827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BDCF7-FC8B-4496-B888-E1CE8C6E55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969765-1174-4D43-AF59-C40E93104B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776420-8A67-479A-A80D-E4512F4DD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7BE3D-9C8F-4533-9491-62F32EAD4E21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293E8D-5A34-4789-B3A7-7A452A6E0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BA8DF6-63E2-49D6-8C1B-475492A1B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2ACD-51D1-46DC-9357-E0E08BDF1E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0112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BDCF7-FC8B-4496-B888-E1CE8C6E55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969765-1174-4D43-AF59-C40E93104B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776420-8A67-479A-A80D-E4512F4DD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7BE3D-9C8F-4533-9491-62F32EAD4E21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293E8D-5A34-4789-B3A7-7A452A6E0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BA8DF6-63E2-49D6-8C1B-475492A1B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2ACD-51D1-46DC-9357-E0E08BDF1E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54320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BDCF7-FC8B-4496-B888-E1CE8C6E55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969765-1174-4D43-AF59-C40E93104B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776420-8A67-479A-A80D-E4512F4DD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7BE3D-9C8F-4533-9491-62F32EAD4E21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293E8D-5A34-4789-B3A7-7A452A6E0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BA8DF6-63E2-49D6-8C1B-475492A1B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2ACD-51D1-46DC-9357-E0E08BDF1E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9111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50AF7-062E-42B5-A3D9-3CA0FB5C3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678E99-C2FD-44F5-A203-DD9E701E34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8F76D9-52FC-4FDC-9353-6D054ED5A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7BE3D-9C8F-4533-9491-62F32EAD4E21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195629-C82F-4048-B4C3-E09BF5C3B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27D8E2-6CD5-463D-8946-4BC82FC84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2ACD-51D1-46DC-9357-E0E08BDF1E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85454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50AF7-062E-42B5-A3D9-3CA0FB5C3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678E99-C2FD-44F5-A203-DD9E701E34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8F76D9-52FC-4FDC-9353-6D054ED5A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7BE3D-9C8F-4533-9491-62F32EAD4E21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195629-C82F-4048-B4C3-E09BF5C3B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27D8E2-6CD5-463D-8946-4BC82FC84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2ACD-51D1-46DC-9357-E0E08BDF1E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41980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50AF7-062E-42B5-A3D9-3CA0FB5C3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678E99-C2FD-44F5-A203-DD9E701E34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8F76D9-52FC-4FDC-9353-6D054ED5A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7BE3D-9C8F-4533-9491-62F32EAD4E21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195629-C82F-4048-B4C3-E09BF5C3B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27D8E2-6CD5-463D-8946-4BC82FC84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2ACD-51D1-46DC-9357-E0E08BDF1E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39343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58758-62B2-4C2A-B5B5-C85756383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4CC87A-5896-4006-92A4-E483E60CE3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8AC69B-0755-4147-A02B-82C636DC2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7BE3D-9C8F-4533-9491-62F32EAD4E21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3810BD-C64C-422F-AF0B-EB58B457C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D9B92F-19B7-40E0-B017-24DF72818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2ACD-51D1-46DC-9357-E0E08BDF1E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717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67918DD-F32C-40AE-BFB5-741B5886C773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349654-8A83-41C1-B6F2-193D712776E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6380076"/>
      </p:ext>
    </p:extLst>
  </p:cSld>
  <p:clrMapOvr>
    <a:masterClrMapping/>
  </p:clrMapOvr>
  <p:transition spd="slow" advTm="3000">
    <p:push dir="u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AD787-8A5F-4B86-959F-25C4F12BD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8223BA-9754-4370-BF2B-D93DD25C8B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865B12-5D6E-4E9F-9420-2CE6D646DF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FA2F3-8ABC-4883-9B83-679A24D6C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7BE3D-9C8F-4533-9491-62F32EAD4E21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4254D2-1F6B-4D1E-B865-C241407AF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8CB3BF-DFE3-4AAE-B1A4-ECAF32898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2ACD-51D1-46DC-9357-E0E08BDF1E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86485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3F784-B360-4F1C-8CB6-DD65160FD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96E425-CDA4-43A1-B458-B499574CC4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38E505-8C4B-49B0-A281-FBDE458807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5DD904-5878-42FC-94E5-90E5200E05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574B69-AFF8-4805-BC44-CD056993C8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334CCB0-7C05-40C1-A2AA-5DA55A425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7BE3D-9C8F-4533-9491-62F32EAD4E21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7482E58-D73C-4C62-BCC4-0426D6ED1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BE64CA-9C9E-4D81-B1BD-4906224EE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2ACD-51D1-46DC-9357-E0E08BDF1E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330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148D7-1405-4604-9689-62BA48AB8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D497DC-226C-43E2-AE1A-E0918D58C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7BE3D-9C8F-4533-9491-62F32EAD4E21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385882-8B34-4608-A587-86460CDEB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ED8961-93A3-44C3-900E-A9CCB1642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2ACD-51D1-46DC-9357-E0E08BDF1E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4191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1D69EA-CE96-4CF3-BBBE-B4B9540AE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7BE3D-9C8F-4533-9491-62F32EAD4E21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E0BD7E-3422-43DD-B6CE-31FE75CE0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230C4F-707D-4649-A5C4-A937C2CF6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2ACD-51D1-46DC-9357-E0E08BDF1E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79515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1B750-F66F-4B87-882B-3146D730B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F018DE-6C36-4F9A-9334-E395C8540E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41CCA6-F8F2-438A-9B23-0958CE923A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F01F4F-65FA-40AB-8442-356162B61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7BE3D-9C8F-4533-9491-62F32EAD4E21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2130A9-6BCF-485C-9792-98CC46EDC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19BB06-DB5B-45F7-A65D-D3A589EC9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2ACD-51D1-46DC-9357-E0E08BDF1E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08683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1BEB8F-4131-41AB-9040-F9CF9878C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CDA84D-5D63-4A83-8487-CAF894F345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5CEABA-0BB6-411B-8A06-B8BF7DB058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A3D52C-A5A3-4FA0-B6C3-F37503138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7BE3D-9C8F-4533-9491-62F32EAD4E21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CF349F-7836-46EC-9448-F61E0505B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36771E-F257-4867-B9EF-70A1E63B1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2ACD-51D1-46DC-9357-E0E08BDF1E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74094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740F5-7159-4CBE-9083-E30D3FD5E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E62567-6986-47AB-A002-C514D11DF7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EE6301-2B0E-4BA6-84F5-A299A32CC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7BE3D-9C8F-4533-9491-62F32EAD4E21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88631E-E70D-4925-B708-27468A73A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05353E-FF4E-4003-B25F-EC861A96E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2ACD-51D1-46DC-9357-E0E08BDF1E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80107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AC78D1-38C8-4DC0-A797-F8AE9F3B1F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F11182-5B9E-4878-A0BE-8E01120C1E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3573C9-5AA3-440C-AB2B-EB3B5C9327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7BE3D-9C8F-4533-9491-62F32EAD4E21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658A36-D884-4D7E-BE8B-89E604524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4208FA-7916-44F1-B236-4DBE6B395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2ACD-51D1-46DC-9357-E0E08BDF1E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66026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1F6B7-F5EF-425A-935F-7CD6506874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F0FAB9-9B57-4CA8-B689-014D99255F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3A5F3D-096B-4255-BF3C-8BA998D6C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AFCC0-392C-4F5C-B8B3-BF50A139C1B5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2C39C6-4F17-4023-930A-DBA70DE56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7D7641-CEF1-444B-8B7B-DB6AFB350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92EB9-42C2-4751-A6D1-F79C09348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5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B75E2-0995-422F-9A78-7A8B65C7DF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11E9CF-7076-4EDE-AECF-5CED3BCD83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5C01A9-9C90-4557-9204-37B761C6F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AFCC0-392C-4F5C-B8B3-BF50A139C1B5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8D2AFB-623C-472D-857C-2569F8D03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3E0A0-B757-4FAD-88C8-4DE5AB340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92EB9-42C2-4751-A6D1-F79C09348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836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67918DD-F32C-40AE-BFB5-741B5886C773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349654-8A83-41C1-B6F2-193D712776E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1171120"/>
      </p:ext>
    </p:extLst>
  </p:cSld>
  <p:clrMapOvr>
    <a:masterClrMapping/>
  </p:clrMapOvr>
  <p:transition spd="slow" advTm="3000">
    <p:push dir="u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CD5CB1-941C-4EAF-860A-658AEFDEB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9FC000-273C-4A57-8BE3-30E0320B0C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C0C343-F3DB-4E19-97DA-C80B0550C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AFCC0-392C-4F5C-B8B3-BF50A139C1B5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7D6A05-3166-4457-A6A0-09A279743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0DC117-1F41-45F5-8EDB-0CD7E8E59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92EB9-42C2-4751-A6D1-F79C09348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69827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8718-A351-461B-8BE6-EAAAA9518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AB3DE7-97DF-4517-BA6D-3F54F3B6B0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137D53-F478-441C-845E-E4A8C654DF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2A5184-9328-4DAC-B2F3-768E4E174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AFCC0-392C-4F5C-B8B3-BF50A139C1B5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4831CC-9FE1-4E92-A754-F27CE2B5D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87F2DB-C15F-4991-903D-BDEFC0CB0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92EB9-42C2-4751-A6D1-F79C09348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94776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8F5A2-9245-4C8C-B145-A9EDA3DC3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67C1A3-EE54-4073-881C-FFB59C9348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90E07A-9DCE-467A-A83A-3ECF664075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FFED3C-C9A1-4EE4-AE50-C5AA99DF77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33016B-67D0-43B5-AC0B-85F73922C1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D194E8A-6F6B-402C-9073-DEC9E314F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AFCC0-392C-4F5C-B8B3-BF50A139C1B5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2CF2767-9840-4C9C-BFFD-664CA69C1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6B481E3-916E-49ED-868B-B2C2FD931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92EB9-42C2-4751-A6D1-F79C09348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44977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3D6F2-BF45-44DA-86DB-05F715C98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AE663D-553C-463F-97C6-AAC73896F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AFCC0-392C-4F5C-B8B3-BF50A139C1B5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5A4D43-56D1-4852-8851-ABD10F5B3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939CE8-E2A0-4F7C-B8FC-5D3AC7597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92EB9-42C2-4751-A6D1-F79C09348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00733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9085646-6794-4D61-BF8D-A7C7305B8F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AFCC0-392C-4F5C-B8B3-BF50A139C1B5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2C9DA1-5F42-402A-8A19-6921FA82C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A63FB1-C7C7-4E52-A697-C40A9EDE6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92EB9-42C2-4751-A6D1-F79C09348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22592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D7D48-5618-402A-97B1-DAABBE65F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8A16C1-388D-4E9A-A374-56FF8F2EF0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4B844F-21EB-4F82-8859-150E0704C7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32F80C-4993-4E22-A5F3-C2CC40013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AFCC0-392C-4F5C-B8B3-BF50A139C1B5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3527D6-2216-49AB-BF4A-202BA0308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442CED-9812-41E2-966A-A0E40E41A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92EB9-42C2-4751-A6D1-F79C09348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38455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33578C-DD0D-4BA4-9C99-70C6B624B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F4F9EDB-74F6-4FCB-A1BE-30A0F8BC24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17F9A9-C35B-4421-85E5-8399AA774B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911062-ED98-465A-8E29-AD6FEB07D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AFCC0-392C-4F5C-B8B3-BF50A139C1B5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8833C4-BD43-4DE7-8B5C-EACAE8687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01A293-788A-4422-A167-B37C90870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92EB9-42C2-4751-A6D1-F79C09348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2125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EAE093-1CCE-48D8-876C-20983B9AB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424EC0-A24A-4447-A19F-8968D2217C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DD5921-D450-446C-BC28-A459666E7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AFCC0-392C-4F5C-B8B3-BF50A139C1B5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ECCB65-8DC3-462D-9900-461BCD884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175C76-E176-4350-B163-25A05B01C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92EB9-42C2-4751-A6D1-F79C09348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87989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A28381-751A-4233-92D1-71C29553F7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422CB3-D63E-483F-B1F4-1BFA56CD48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C213AE-227B-4984-859B-7627ACCFA1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AFCC0-392C-4F5C-B8B3-BF50A139C1B5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5B5D9D-D6B4-49AF-A6CB-FE70C4880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566E61-7FD9-4DAC-9E7D-5EA892075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92EB9-42C2-4751-A6D1-F79C09348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437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67918DD-F32C-40AE-BFB5-741B5886C773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349654-8A83-41C1-B6F2-193D712776E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7242067"/>
      </p:ext>
    </p:extLst>
  </p:cSld>
  <p:clrMapOvr>
    <a:masterClrMapping/>
  </p:clrMapOvr>
  <p:transition spd="slow" advTm="3000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67918DD-F32C-40AE-BFB5-741B5886C773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349654-8A83-41C1-B6F2-193D712776E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4780382"/>
      </p:ext>
    </p:extLst>
  </p:cSld>
  <p:clrMapOvr>
    <a:masterClrMapping/>
  </p:clrMapOvr>
  <p:transition spd="slow" advTm="3000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67918DD-F32C-40AE-BFB5-741B5886C773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349654-8A83-41C1-B6F2-193D712776E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5186439"/>
      </p:ext>
    </p:extLst>
  </p:cSld>
  <p:clrMapOvr>
    <a:masterClrMapping/>
  </p:clrMapOvr>
  <p:transition spd="slow" advTm="3000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67918DD-F32C-40AE-BFB5-741B5886C773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349654-8A83-41C1-B6F2-193D712776E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5748556"/>
      </p:ext>
    </p:extLst>
  </p:cSld>
  <p:clrMapOvr>
    <a:masterClrMapping/>
  </p:clrMapOvr>
  <p:transition spd="slow" advTm="3000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21" Type="http://schemas.openxmlformats.org/officeDocument/2006/relationships/hyperlink" Target="https://www.facebook.com/groups/629898828017053" TargetMode="Externa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hyperlink" Target="https://www.facebook.com/groups/629898828017053" TargetMode="Externa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image" Target="../media/image8.png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image" Target="../media/image7.png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image" Target="../media/image2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44.xml"/><Relationship Id="rId18" Type="http://schemas.openxmlformats.org/officeDocument/2006/relationships/image" Target="../media/image2.jpg"/><Relationship Id="rId3" Type="http://schemas.openxmlformats.org/officeDocument/2006/relationships/slideLayout" Target="../slideLayouts/slideLayout34.xml"/><Relationship Id="rId21" Type="http://schemas.openxmlformats.org/officeDocument/2006/relationships/hyperlink" Target="https://www.facebook.com/groups/629898828017053" TargetMode="Externa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33.xml"/><Relationship Id="rId16" Type="http://schemas.openxmlformats.org/officeDocument/2006/relationships/slideLayout" Target="../slideLayouts/slideLayout47.xml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41.xm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slideLayout" Target="../slideLayouts/slideLayout4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5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rt&#10;&#10;Description automatically generated with medium confidence">
            <a:extLst>
              <a:ext uri="{FF2B5EF4-FFF2-40B4-BE49-F238E27FC236}">
                <a16:creationId xmlns:a16="http://schemas.microsoft.com/office/drawing/2014/main" id="{4998768B-A921-4690-983C-B3CFB1129C43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" y="0"/>
            <a:ext cx="12189833" cy="6858000"/>
          </a:xfrm>
          <a:prstGeom prst="rect">
            <a:avLst/>
          </a:prstGeom>
        </p:spPr>
      </p:pic>
      <p:pic>
        <p:nvPicPr>
          <p:cNvPr id="16" name="图片 10">
            <a:extLst>
              <a:ext uri="{FF2B5EF4-FFF2-40B4-BE49-F238E27FC236}">
                <a16:creationId xmlns:a16="http://schemas.microsoft.com/office/drawing/2014/main" id="{B9C79E9A-08C2-43CB-B400-7A9F1C01B656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4" y="0"/>
            <a:ext cx="12192000" cy="6858000"/>
          </a:xfrm>
          <a:prstGeom prst="rect">
            <a:avLst/>
          </a:prstGeom>
        </p:spPr>
      </p:pic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F1C4A190-5735-495A-87FD-B41AB1FC02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13" t="34110" r="14930" b="44122"/>
          <a:stretch/>
        </p:blipFill>
        <p:spPr>
          <a:xfrm rot="735252">
            <a:off x="6609602" y="4923405"/>
            <a:ext cx="2893428" cy="2015043"/>
          </a:xfrm>
          <a:prstGeom prst="rect">
            <a:avLst/>
          </a:prstGeom>
        </p:spPr>
      </p:pic>
      <p:pic>
        <p:nvPicPr>
          <p:cNvPr id="4" name="Picture 3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4FC87C3A-EACC-4DCD-BD22-0DDF1D8554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83" r="65766" b="71112"/>
          <a:stretch/>
        </p:blipFill>
        <p:spPr>
          <a:xfrm>
            <a:off x="-317112" y="-9314"/>
            <a:ext cx="1804834" cy="1558969"/>
          </a:xfrm>
          <a:prstGeom prst="rect">
            <a:avLst/>
          </a:prstGeom>
        </p:spPr>
      </p:pic>
      <p:pic>
        <p:nvPicPr>
          <p:cNvPr id="5" name="Picture 4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64F6015-6C6F-4E6B-8892-EED013BCE6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02" t="59090" r="46582" b="5544"/>
          <a:stretch/>
        </p:blipFill>
        <p:spPr>
          <a:xfrm rot="9718277">
            <a:off x="313263" y="2042140"/>
            <a:ext cx="644269" cy="3443922"/>
          </a:xfrm>
          <a:prstGeom prst="rect">
            <a:avLst/>
          </a:prstGeom>
        </p:spPr>
      </p:pic>
      <p:pic>
        <p:nvPicPr>
          <p:cNvPr id="6" name="Picture 5" descr="A picture containing text, measuring stick&#10;&#10;Description automatically generated">
            <a:extLst>
              <a:ext uri="{FF2B5EF4-FFF2-40B4-BE49-F238E27FC236}">
                <a16:creationId xmlns:a16="http://schemas.microsoft.com/office/drawing/2014/main" id="{1281185E-20AA-4A11-B097-C08C3C065A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798" b="5729"/>
          <a:stretch/>
        </p:blipFill>
        <p:spPr>
          <a:xfrm rot="4616407">
            <a:off x="7002867" y="-1924899"/>
            <a:ext cx="1816203" cy="5266093"/>
          </a:xfrm>
          <a:prstGeom prst="rect">
            <a:avLst/>
          </a:prstGeom>
        </p:spPr>
      </p:pic>
      <p:pic>
        <p:nvPicPr>
          <p:cNvPr id="7" name="Picture 6" descr="A picture containing text, measuring stick&#10;&#10;Description automatically generated">
            <a:extLst>
              <a:ext uri="{FF2B5EF4-FFF2-40B4-BE49-F238E27FC236}">
                <a16:creationId xmlns:a16="http://schemas.microsoft.com/office/drawing/2014/main" id="{DA94E999-6938-40D2-B0B2-6A2523D7BC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07" t="5729"/>
          <a:stretch/>
        </p:blipFill>
        <p:spPr>
          <a:xfrm rot="15685867" flipH="1">
            <a:off x="2115532" y="547245"/>
            <a:ext cx="4354761" cy="328100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EA09303-5E21-42DA-BC6E-BC33FCE77E9C}"/>
              </a:ext>
            </a:extLst>
          </p:cNvPr>
          <p:cNvSpPr/>
          <p:nvPr userDrawn="1"/>
        </p:nvSpPr>
        <p:spPr>
          <a:xfrm>
            <a:off x="583324" y="1249661"/>
            <a:ext cx="10836165" cy="5005061"/>
          </a:xfrm>
          <a:prstGeom prst="rect">
            <a:avLst/>
          </a:prstGeom>
          <a:solidFill>
            <a:srgbClr val="EAEAEA"/>
          </a:solidFill>
          <a:ln>
            <a:solidFill>
              <a:srgbClr val="EAEA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3064B70-274D-469D-B495-0A9DD1590EB8}"/>
              </a:ext>
            </a:extLst>
          </p:cNvPr>
          <p:cNvSpPr/>
          <p:nvPr userDrawn="1"/>
        </p:nvSpPr>
        <p:spPr>
          <a:xfrm>
            <a:off x="772511" y="1034201"/>
            <a:ext cx="10836165" cy="5005060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4">
                <a:lumMod val="60000"/>
                <a:lumOff val="4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187DF8E-B876-4AF1-BA08-4341DA1FD769}"/>
              </a:ext>
            </a:extLst>
          </p:cNvPr>
          <p:cNvSpPr/>
          <p:nvPr userDrawn="1"/>
        </p:nvSpPr>
        <p:spPr>
          <a:xfrm rot="19030318">
            <a:off x="2364" y="1030664"/>
            <a:ext cx="1810070" cy="652243"/>
          </a:xfrm>
          <a:prstGeom prst="roundRect">
            <a:avLst>
              <a:gd name="adj" fmla="val 0"/>
            </a:avLst>
          </a:prstGeom>
          <a:pattFill prst="dkHorz">
            <a:fgClr>
              <a:srgbClr val="F8F8F8"/>
            </a:fgClr>
            <a:bgClr>
              <a:srgbClr val="F6E392"/>
            </a:bgClr>
          </a:pattFill>
          <a:ln w="12700" cap="sq" cmpd="sng">
            <a:solidFill>
              <a:schemeClr val="dk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pic>
        <p:nvPicPr>
          <p:cNvPr id="11" name="Picture 10" descr="A close-up of a calculator&#10;&#10;Description automatically generated with medium confidence">
            <a:extLst>
              <a:ext uri="{FF2B5EF4-FFF2-40B4-BE49-F238E27FC236}">
                <a16:creationId xmlns:a16="http://schemas.microsoft.com/office/drawing/2014/main" id="{6C251051-659E-4465-8625-66351AAFB2FB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1775">
            <a:off x="9897506" y="4115420"/>
            <a:ext cx="2119313" cy="2667000"/>
          </a:xfrm>
          <a:prstGeom prst="rect">
            <a:avLst/>
          </a:prstGeom>
        </p:spPr>
      </p:pic>
      <p:pic>
        <p:nvPicPr>
          <p:cNvPr id="12" name="Picture 11" descr="A picture containing writing implement, stationary, pencil&#10;&#10;Description automatically generated">
            <a:extLst>
              <a:ext uri="{FF2B5EF4-FFF2-40B4-BE49-F238E27FC236}">
                <a16:creationId xmlns:a16="http://schemas.microsoft.com/office/drawing/2014/main" id="{A75D8104-7BFE-4122-BDAF-DD67C1DFC0C2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8449" y="2744897"/>
            <a:ext cx="2565245" cy="256524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70E4F37-D267-4BA3-A6CF-1ABEF5559B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92" t="54983"/>
          <a:stretch/>
        </p:blipFill>
        <p:spPr>
          <a:xfrm>
            <a:off x="-197413" y="5002301"/>
            <a:ext cx="1514869" cy="2143966"/>
          </a:xfrm>
          <a:prstGeom prst="rect">
            <a:avLst/>
          </a:prstGeom>
        </p:spPr>
      </p:pic>
      <p:pic>
        <p:nvPicPr>
          <p:cNvPr id="14" name="Picture 13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6789FA4C-D851-4DFA-8839-3696D3F043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99" t="28720" r="46214" b="49337"/>
          <a:stretch/>
        </p:blipFill>
        <p:spPr>
          <a:xfrm rot="9233937">
            <a:off x="932603" y="5437306"/>
            <a:ext cx="1984938" cy="1482183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364F1AE-6B63-4210-8073-B8A00A94EF71}"/>
              </a:ext>
            </a:extLst>
          </p:cNvPr>
          <p:cNvSpPr/>
          <p:nvPr userDrawn="1"/>
        </p:nvSpPr>
        <p:spPr>
          <a:xfrm rot="2555103">
            <a:off x="10353069" y="912327"/>
            <a:ext cx="1810070" cy="652243"/>
          </a:xfrm>
          <a:prstGeom prst="roundRect">
            <a:avLst>
              <a:gd name="adj" fmla="val 0"/>
            </a:avLst>
          </a:prstGeom>
          <a:pattFill prst="dkHorz">
            <a:fgClr>
              <a:srgbClr val="F8F8F8"/>
            </a:fgClr>
            <a:bgClr>
              <a:srgbClr val="F6E392"/>
            </a:bgClr>
          </a:pattFill>
          <a:ln w="12700" cap="sq" cmpd="sng">
            <a:solidFill>
              <a:schemeClr val="dk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6755CF8-B90B-4B3A-9699-D04BD12FE2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BE2C4BF-B7EA-49A6-95B3-F448409A6C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21" name="TextBox 3">
            <a:extLst>
              <a:ext uri="{FF2B5EF4-FFF2-40B4-BE49-F238E27FC236}">
                <a16:creationId xmlns:a16="http://schemas.microsoft.com/office/drawing/2014/main" id="{CC9AF686-A2B5-45DB-802F-A72DA33DC294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E1858235-1ED9-433D-B853-EF8CB8BDF709}"/>
              </a:ext>
            </a:extLst>
          </p:cNvPr>
          <p:cNvSpPr txBox="1">
            <a:spLocks/>
          </p:cNvSpPr>
          <p:nvPr userDrawn="1"/>
        </p:nvSpPr>
        <p:spPr>
          <a:xfrm>
            <a:off x="-570117" y="602231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 dirty="0" err="1">
                <a:solidFill>
                  <a:schemeClr val="bg1">
                    <a:lumMod val="50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1800" b="0" dirty="0">
                <a:solidFill>
                  <a:schemeClr val="bg1">
                    <a:lumMod val="50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406F298D-4AE7-483F-868A-7514441A52EF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50AE47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50AE47"/>
              </a:solidFill>
              <a:latin typeface="#9Slide07 HoneyCream" pitchFamily="2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6755CF8-B90B-4B3A-9699-D04BD12FE2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54401606" y="-26510075"/>
            <a:ext cx="2186247" cy="231740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86755CF8-B90B-4B3A-9699-D04BD12FE2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54401607" y="30944725"/>
            <a:ext cx="2186247" cy="231740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6755CF8-B90B-4B3A-9699-D04BD12FE2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63784594" y="-26510075"/>
            <a:ext cx="2186247" cy="231740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6755CF8-B90B-4B3A-9699-D04BD12FE2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63784593" y="30944725"/>
            <a:ext cx="2186247" cy="2317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700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Tm="3000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8" name="组合 7"/>
          <p:cNvGrpSpPr/>
          <p:nvPr userDrawn="1"/>
        </p:nvGrpSpPr>
        <p:grpSpPr>
          <a:xfrm>
            <a:off x="326600" y="459350"/>
            <a:ext cx="11459000" cy="5955964"/>
            <a:chOff x="885536" y="1424739"/>
            <a:chExt cx="10624293" cy="4978857"/>
          </a:xfrm>
        </p:grpSpPr>
        <p:sp>
          <p:nvSpPr>
            <p:cNvPr id="9" name="圆角矩形 8"/>
            <p:cNvSpPr/>
            <p:nvPr/>
          </p:nvSpPr>
          <p:spPr>
            <a:xfrm>
              <a:off x="885536" y="1424739"/>
              <a:ext cx="10624293" cy="4978857"/>
            </a:xfrm>
            <a:prstGeom prst="roundRect">
              <a:avLst>
                <a:gd name="adj" fmla="val 1287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Light"/>
                <a:cs typeface="+mn-cs"/>
              </a:endParaRPr>
            </a:p>
          </p:txBody>
        </p:sp>
        <p:sp>
          <p:nvSpPr>
            <p:cNvPr id="10" name="圆角矩形 9"/>
            <p:cNvSpPr/>
            <p:nvPr/>
          </p:nvSpPr>
          <p:spPr>
            <a:xfrm>
              <a:off x="1011953" y="1569882"/>
              <a:ext cx="10352733" cy="4700289"/>
            </a:xfrm>
            <a:prstGeom prst="roundRect">
              <a:avLst>
                <a:gd name="adj" fmla="val 12877"/>
              </a:avLst>
            </a:prstGeom>
            <a:solidFill>
              <a:schemeClr val="bg1"/>
            </a:solidFill>
            <a:ln w="28575">
              <a:solidFill>
                <a:schemeClr val="tx1">
                  <a:lumMod val="85000"/>
                  <a:lumOff val="1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Light"/>
                <a:cs typeface="+mn-cs"/>
              </a:endParaRP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7DCBC9E9-BE70-4968-8238-9B99CFF566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CE01486-2628-4946-A20B-EB9920C923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14" name="TextBox 3">
            <a:extLst>
              <a:ext uri="{FF2B5EF4-FFF2-40B4-BE49-F238E27FC236}">
                <a16:creationId xmlns:a16="http://schemas.microsoft.com/office/drawing/2014/main" id="{19BB96A5-D199-4747-9750-A9F02E30C1FA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F30506C-F4A1-4480-A763-07430A83D1D9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 dirty="0" err="1">
                <a:solidFill>
                  <a:schemeClr val="bg1">
                    <a:lumMod val="50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1800" b="0" dirty="0">
                <a:solidFill>
                  <a:schemeClr val="bg1">
                    <a:lumMod val="50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A1AB536-FF7D-4A78-9474-E7367772DE2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50AE47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50AE47"/>
              </a:solidFill>
              <a:latin typeface="#9Slide07 HoneyCream" pitchFamily="2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6755CF8-B90B-4B3A-9699-D04BD12FE2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BE2C4BF-B7EA-49A6-95B3-F448409A6C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18" name="TextBox 3">
            <a:extLst>
              <a:ext uri="{FF2B5EF4-FFF2-40B4-BE49-F238E27FC236}">
                <a16:creationId xmlns:a16="http://schemas.microsoft.com/office/drawing/2014/main" id="{CC9AF686-A2B5-45DB-802F-A72DA33DC294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406F298D-4AE7-483F-868A-7514441A52EF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50AE47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50AE47"/>
              </a:solidFill>
              <a:latin typeface="#9Slide07 HoneyCream" pitchFamily="2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6755CF8-B90B-4B3A-9699-D04BD12FE2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54401606" y="-26510075"/>
            <a:ext cx="2186247" cy="231740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6755CF8-B90B-4B3A-9699-D04BD12FE2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54401607" y="30944725"/>
            <a:ext cx="2186247" cy="231740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6755CF8-B90B-4B3A-9699-D04BD12FE2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63784594" y="-26510075"/>
            <a:ext cx="2186247" cy="231740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6755CF8-B90B-4B3A-9699-D04BD12FE2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63784593" y="30944725"/>
            <a:ext cx="2186247" cy="2317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412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718" r:id="rId2"/>
    <p:sldLayoutId id="214748371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721" r:id="rId10"/>
    <p:sldLayoutId id="2147483717" r:id="rId11"/>
    <p:sldLayoutId id="2147483713" r:id="rId12"/>
    <p:sldLayoutId id="2147483710" r:id="rId13"/>
    <p:sldLayoutId id="2147483709" r:id="rId14"/>
    <p:sldLayoutId id="2147483679" r:id="rId15"/>
    <p:sldLayoutId id="2147483680" r:id="rId16"/>
    <p:sldLayoutId id="2147483681" r:id="rId17"/>
    <p:sldLayoutId id="2147483682" r:id="rId18"/>
    <p:sldLayoutId id="2147483683" r:id="rId19"/>
    <p:sldLayoutId id="2147483711" r:id="rId20"/>
  </p:sldLayoutIdLst>
  <p:transition spd="slow" advTm="3000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思源黑体 CN Light" panose="020B0300000000000000" pitchFamily="34" charset="-122"/>
          <a:ea typeface="思源黑体 CN Light" panose="020B0300000000000000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思源黑体 CN Light" panose="020B0300000000000000" pitchFamily="34" charset="-122"/>
          <a:ea typeface="思源黑体 CN Light" panose="020B0300000000000000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思源黑体 CN Light" panose="020B0300000000000000" pitchFamily="34" charset="-122"/>
          <a:ea typeface="思源黑体 CN Light" panose="020B0300000000000000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思源黑体 CN Light" panose="020B0300000000000000" pitchFamily="34" charset="-122"/>
          <a:ea typeface="思源黑体 CN Light" panose="020B0300000000000000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思源黑体 CN Light" panose="020B0300000000000000" pitchFamily="34" charset="-122"/>
          <a:ea typeface="思源黑体 CN Light" panose="020B0300000000000000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思源黑体 CN Light" panose="020B0300000000000000" pitchFamily="34" charset="-122"/>
          <a:ea typeface="思源黑体 CN Light" panose="020B0300000000000000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10">
            <a:extLst>
              <a:ext uri="{FF2B5EF4-FFF2-40B4-BE49-F238E27FC236}">
                <a16:creationId xmlns:a16="http://schemas.microsoft.com/office/drawing/2014/main" id="{0D58E3AF-AE3B-4829-9D52-1AE2B33D1238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65FF751-4BFB-497C-A251-8CB8B2C7B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B41EB2-B55F-4293-A576-5717C1043F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993896-015E-4FF2-94C2-1944EA46D8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7BE3D-9C8F-4533-9491-62F32EAD4E21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DA57BE-7BDB-41B6-BE6D-43B8B1B69E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6FA94D-4708-4B89-930B-A18AF88E87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D2ACD-51D1-46DC-9357-E0E08BDF1E32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组合 7">
            <a:extLst>
              <a:ext uri="{FF2B5EF4-FFF2-40B4-BE49-F238E27FC236}">
                <a16:creationId xmlns:a16="http://schemas.microsoft.com/office/drawing/2014/main" id="{45DBCC39-4E02-4E20-ACA9-521D4952EFD7}"/>
              </a:ext>
            </a:extLst>
          </p:cNvPr>
          <p:cNvGrpSpPr/>
          <p:nvPr userDrawn="1"/>
        </p:nvGrpSpPr>
        <p:grpSpPr>
          <a:xfrm>
            <a:off x="188844" y="136525"/>
            <a:ext cx="11827565" cy="6584950"/>
            <a:chOff x="885536" y="1424739"/>
            <a:chExt cx="10624293" cy="4978857"/>
          </a:xfrm>
        </p:grpSpPr>
        <p:sp>
          <p:nvSpPr>
            <p:cNvPr id="8" name="圆角矩形 8">
              <a:extLst>
                <a:ext uri="{FF2B5EF4-FFF2-40B4-BE49-F238E27FC236}">
                  <a16:creationId xmlns:a16="http://schemas.microsoft.com/office/drawing/2014/main" id="{C8D9F7F5-791D-4B2A-95CD-E55B30AA4E81}"/>
                </a:ext>
              </a:extLst>
            </p:cNvPr>
            <p:cNvSpPr/>
            <p:nvPr/>
          </p:nvSpPr>
          <p:spPr>
            <a:xfrm>
              <a:off x="885536" y="1424739"/>
              <a:ext cx="10624293" cy="4978857"/>
            </a:xfrm>
            <a:prstGeom prst="roundRect">
              <a:avLst>
                <a:gd name="adj" fmla="val 1287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Light"/>
                <a:cs typeface="+mn-cs"/>
              </a:endParaRPr>
            </a:p>
          </p:txBody>
        </p:sp>
        <p:sp>
          <p:nvSpPr>
            <p:cNvPr id="9" name="圆角矩形 9">
              <a:extLst>
                <a:ext uri="{FF2B5EF4-FFF2-40B4-BE49-F238E27FC236}">
                  <a16:creationId xmlns:a16="http://schemas.microsoft.com/office/drawing/2014/main" id="{75043202-F1BD-41C5-9A4D-406CB3314CA1}"/>
                </a:ext>
              </a:extLst>
            </p:cNvPr>
            <p:cNvSpPr/>
            <p:nvPr/>
          </p:nvSpPr>
          <p:spPr>
            <a:xfrm>
              <a:off x="1011953" y="1569882"/>
              <a:ext cx="10352733" cy="4700289"/>
            </a:xfrm>
            <a:prstGeom prst="roundRect">
              <a:avLst>
                <a:gd name="adj" fmla="val 12877"/>
              </a:avLst>
            </a:prstGeom>
            <a:solidFill>
              <a:schemeClr val="bg1"/>
            </a:solidFill>
            <a:ln w="28575">
              <a:solidFill>
                <a:schemeClr val="tx1">
                  <a:lumMod val="85000"/>
                  <a:lumOff val="1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Light"/>
                <a:cs typeface="+mn-cs"/>
              </a:endParaRP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86755CF8-B90B-4B3A-9699-D04BD12FE2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BE2C4BF-B7EA-49A6-95B3-F448409A6C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CC9AF686-A2B5-45DB-802F-A72DA33DC294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1858235-1ED9-433D-B853-EF8CB8BDF709}"/>
              </a:ext>
            </a:extLst>
          </p:cNvPr>
          <p:cNvSpPr txBox="1">
            <a:spLocks/>
          </p:cNvSpPr>
          <p:nvPr userDrawn="1"/>
        </p:nvSpPr>
        <p:spPr>
          <a:xfrm>
            <a:off x="-570117" y="602231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 dirty="0" err="1">
                <a:solidFill>
                  <a:schemeClr val="bg1">
                    <a:lumMod val="50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1800" b="0" dirty="0">
                <a:solidFill>
                  <a:schemeClr val="bg1">
                    <a:lumMod val="50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06F298D-4AE7-483F-868A-7514441A52EF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50AE47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50AE47"/>
              </a:solidFill>
              <a:latin typeface="#9Slide07 HoneyCream" pitchFamily="2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6755CF8-B90B-4B3A-9699-D04BD12FE2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54401606" y="-26510075"/>
            <a:ext cx="2186247" cy="231740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6755CF8-B90B-4B3A-9699-D04BD12FE2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54401607" y="30944725"/>
            <a:ext cx="2186247" cy="231740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6755CF8-B90B-4B3A-9699-D04BD12FE2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63784594" y="-26510075"/>
            <a:ext cx="2186247" cy="231740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6755CF8-B90B-4B3A-9699-D04BD12FE2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63784593" y="30944725"/>
            <a:ext cx="2186247" cy="2317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245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720" r:id="rId2"/>
    <p:sldLayoutId id="2147483719" r:id="rId3"/>
    <p:sldLayoutId id="2147483714" r:id="rId4"/>
    <p:sldLayoutId id="2147483686" r:id="rId5"/>
    <p:sldLayoutId id="2147483716" r:id="rId6"/>
    <p:sldLayoutId id="2147483715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F3B28C-8147-4355-A6AF-FCF7CECE7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FFF07E-D722-455C-B1E9-8C169B54E5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46DDBC-B205-4B79-92A7-2D36AD0373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1AFCC0-392C-4F5C-B8B3-BF50A139C1B5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43BC52-3705-46E4-B6B0-4155DB84B9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9E18F8-2161-4F8F-8742-03C10F4D01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592EB9-42C2-4751-A6D1-F79C0934891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755CF8-B90B-4B3A-9699-D04BD12FE2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BE2C4BF-B7EA-49A6-95B3-F448409A6C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CC9AF686-A2B5-45DB-802F-A72DA33DC294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1858235-1ED9-433D-B853-EF8CB8BDF709}"/>
              </a:ext>
            </a:extLst>
          </p:cNvPr>
          <p:cNvSpPr txBox="1">
            <a:spLocks/>
          </p:cNvSpPr>
          <p:nvPr userDrawn="1"/>
        </p:nvSpPr>
        <p:spPr>
          <a:xfrm>
            <a:off x="-570117" y="602231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 dirty="0" err="1">
                <a:solidFill>
                  <a:schemeClr val="bg1">
                    <a:lumMod val="50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1800" b="0" dirty="0">
                <a:solidFill>
                  <a:schemeClr val="bg1">
                    <a:lumMod val="50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06F298D-4AE7-483F-868A-7514441A52EF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50AE47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50AE47"/>
              </a:solidFill>
              <a:latin typeface="#9Slide07 HoneyCream" pitchFamily="2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6755CF8-B90B-4B3A-9699-D04BD12FE2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54401606" y="-26510075"/>
            <a:ext cx="2186247" cy="231740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6755CF8-B90B-4B3A-9699-D04BD12FE2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54401607" y="30944725"/>
            <a:ext cx="2186247" cy="231740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6755CF8-B90B-4B3A-9699-D04BD12FE2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63784594" y="-26510075"/>
            <a:ext cx="2186247" cy="231740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6755CF8-B90B-4B3A-9699-D04BD12FE2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63784593" y="30944725"/>
            <a:ext cx="2186247" cy="2317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438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svg"/><Relationship Id="rId18" Type="http://schemas.openxmlformats.org/officeDocument/2006/relationships/image" Target="../media/image32.png"/><Relationship Id="rId3" Type="http://schemas.openxmlformats.org/officeDocument/2006/relationships/slideLayout" Target="../slideLayouts/slideLayout12.xml"/><Relationship Id="rId21" Type="http://schemas.openxmlformats.org/officeDocument/2006/relationships/image" Target="../media/image14.png"/><Relationship Id="rId7" Type="http://schemas.openxmlformats.org/officeDocument/2006/relationships/image" Target="../media/image21.svg"/><Relationship Id="rId12" Type="http://schemas.openxmlformats.org/officeDocument/2006/relationships/image" Target="../media/image26.png"/><Relationship Id="rId17" Type="http://schemas.openxmlformats.org/officeDocument/2006/relationships/image" Target="../media/image31.png"/><Relationship Id="rId2" Type="http://schemas.openxmlformats.org/officeDocument/2006/relationships/audio" Target="../media/media1.mp3"/><Relationship Id="rId16" Type="http://schemas.openxmlformats.org/officeDocument/2006/relationships/image" Target="../media/image30.png"/><Relationship Id="rId20" Type="http://schemas.openxmlformats.org/officeDocument/2006/relationships/image" Target="../media/image34.png"/><Relationship Id="rId1" Type="http://schemas.microsoft.com/office/2007/relationships/media" Target="../media/media1.mp3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5" Type="http://schemas.openxmlformats.org/officeDocument/2006/relationships/image" Target="../media/image29.png"/><Relationship Id="rId23" Type="http://schemas.openxmlformats.org/officeDocument/2006/relationships/image" Target="../media/image16.png"/><Relationship Id="rId10" Type="http://schemas.openxmlformats.org/officeDocument/2006/relationships/image" Target="../media/image24.png"/><Relationship Id="rId19" Type="http://schemas.openxmlformats.org/officeDocument/2006/relationships/image" Target="../media/image33.gif"/><Relationship Id="rId4" Type="http://schemas.openxmlformats.org/officeDocument/2006/relationships/image" Target="../media/image18.png"/><Relationship Id="rId9" Type="http://schemas.openxmlformats.org/officeDocument/2006/relationships/image" Target="../media/image23.svg"/><Relationship Id="rId14" Type="http://schemas.openxmlformats.org/officeDocument/2006/relationships/image" Target="../media/image36.png"/><Relationship Id="rId22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svg"/><Relationship Id="rId18" Type="http://schemas.openxmlformats.org/officeDocument/2006/relationships/image" Target="../media/image31.png"/><Relationship Id="rId3" Type="http://schemas.microsoft.com/office/2007/relationships/media" Target="../media/media2.mp3"/><Relationship Id="rId21" Type="http://schemas.openxmlformats.org/officeDocument/2006/relationships/image" Target="../media/image34.png"/><Relationship Id="rId7" Type="http://schemas.openxmlformats.org/officeDocument/2006/relationships/image" Target="../media/image19.svg"/><Relationship Id="rId12" Type="http://schemas.openxmlformats.org/officeDocument/2006/relationships/image" Target="../media/image24.png"/><Relationship Id="rId17" Type="http://schemas.openxmlformats.org/officeDocument/2006/relationships/image" Target="../media/image30.png"/><Relationship Id="rId25" Type="http://schemas.openxmlformats.org/officeDocument/2006/relationships/image" Target="../media/image16.png"/><Relationship Id="rId2" Type="http://schemas.openxmlformats.org/officeDocument/2006/relationships/audio" Target="../media/media1.mp3"/><Relationship Id="rId16" Type="http://schemas.openxmlformats.org/officeDocument/2006/relationships/image" Target="../media/image29.png"/><Relationship Id="rId20" Type="http://schemas.openxmlformats.org/officeDocument/2006/relationships/image" Target="../media/image33.gif"/><Relationship Id="rId1" Type="http://schemas.microsoft.com/office/2007/relationships/media" Target="../media/media1.mp3"/><Relationship Id="rId6" Type="http://schemas.openxmlformats.org/officeDocument/2006/relationships/image" Target="../media/image18.png"/><Relationship Id="rId11" Type="http://schemas.openxmlformats.org/officeDocument/2006/relationships/image" Target="../media/image23.svg"/><Relationship Id="rId24" Type="http://schemas.openxmlformats.org/officeDocument/2006/relationships/image" Target="../media/image37.png"/><Relationship Id="rId5" Type="http://schemas.openxmlformats.org/officeDocument/2006/relationships/slideLayout" Target="../slideLayouts/slideLayout12.xml"/><Relationship Id="rId15" Type="http://schemas.openxmlformats.org/officeDocument/2006/relationships/image" Target="../media/image27.svg"/><Relationship Id="rId23" Type="http://schemas.openxmlformats.org/officeDocument/2006/relationships/image" Target="../media/image15.png"/><Relationship Id="rId10" Type="http://schemas.openxmlformats.org/officeDocument/2006/relationships/image" Target="../media/image22.png"/><Relationship Id="rId19" Type="http://schemas.openxmlformats.org/officeDocument/2006/relationships/image" Target="../media/image32.png"/><Relationship Id="rId4" Type="http://schemas.openxmlformats.org/officeDocument/2006/relationships/audio" Target="../media/media2.mp3"/><Relationship Id="rId9" Type="http://schemas.openxmlformats.org/officeDocument/2006/relationships/image" Target="../media/image21.svg"/><Relationship Id="rId14" Type="http://schemas.openxmlformats.org/officeDocument/2006/relationships/image" Target="../media/image26.png"/><Relationship Id="rId22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svg"/><Relationship Id="rId18" Type="http://schemas.openxmlformats.org/officeDocument/2006/relationships/image" Target="../media/image33.gif"/><Relationship Id="rId3" Type="http://schemas.openxmlformats.org/officeDocument/2006/relationships/slideLayout" Target="../slideLayouts/slideLayout12.xml"/><Relationship Id="rId21" Type="http://schemas.openxmlformats.org/officeDocument/2006/relationships/image" Target="../media/image15.png"/><Relationship Id="rId7" Type="http://schemas.openxmlformats.org/officeDocument/2006/relationships/image" Target="../media/image21.svg"/><Relationship Id="rId12" Type="http://schemas.openxmlformats.org/officeDocument/2006/relationships/image" Target="../media/image26.png"/><Relationship Id="rId17" Type="http://schemas.openxmlformats.org/officeDocument/2006/relationships/image" Target="../media/image32.png"/><Relationship Id="rId2" Type="http://schemas.openxmlformats.org/officeDocument/2006/relationships/audio" Target="../media/media1.mp3"/><Relationship Id="rId16" Type="http://schemas.openxmlformats.org/officeDocument/2006/relationships/image" Target="../media/image31.png"/><Relationship Id="rId20" Type="http://schemas.openxmlformats.org/officeDocument/2006/relationships/image" Target="../media/image14.png"/><Relationship Id="rId1" Type="http://schemas.microsoft.com/office/2007/relationships/media" Target="../media/media1.mp3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5" Type="http://schemas.openxmlformats.org/officeDocument/2006/relationships/image" Target="../media/image30.png"/><Relationship Id="rId23" Type="http://schemas.openxmlformats.org/officeDocument/2006/relationships/image" Target="../media/image16.png"/><Relationship Id="rId10" Type="http://schemas.openxmlformats.org/officeDocument/2006/relationships/image" Target="../media/image24.png"/><Relationship Id="rId19" Type="http://schemas.openxmlformats.org/officeDocument/2006/relationships/image" Target="../media/image3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Relationship Id="rId14" Type="http://schemas.openxmlformats.org/officeDocument/2006/relationships/image" Target="../media/image29.png"/><Relationship Id="rId22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svg"/><Relationship Id="rId18" Type="http://schemas.openxmlformats.org/officeDocument/2006/relationships/image" Target="../media/image33.gif"/><Relationship Id="rId3" Type="http://schemas.openxmlformats.org/officeDocument/2006/relationships/slideLayout" Target="../slideLayouts/slideLayout12.xml"/><Relationship Id="rId21" Type="http://schemas.openxmlformats.org/officeDocument/2006/relationships/image" Target="../media/image15.png"/><Relationship Id="rId7" Type="http://schemas.openxmlformats.org/officeDocument/2006/relationships/image" Target="../media/image21.svg"/><Relationship Id="rId12" Type="http://schemas.openxmlformats.org/officeDocument/2006/relationships/image" Target="../media/image26.png"/><Relationship Id="rId17" Type="http://schemas.openxmlformats.org/officeDocument/2006/relationships/image" Target="../media/image32.png"/><Relationship Id="rId2" Type="http://schemas.openxmlformats.org/officeDocument/2006/relationships/audio" Target="../media/media2.mp3"/><Relationship Id="rId16" Type="http://schemas.openxmlformats.org/officeDocument/2006/relationships/image" Target="../media/image31.png"/><Relationship Id="rId20" Type="http://schemas.openxmlformats.org/officeDocument/2006/relationships/image" Target="../media/image14.png"/><Relationship Id="rId1" Type="http://schemas.microsoft.com/office/2007/relationships/media" Target="../media/media2.mp3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24" Type="http://schemas.openxmlformats.org/officeDocument/2006/relationships/image" Target="../media/image16.png"/><Relationship Id="rId5" Type="http://schemas.openxmlformats.org/officeDocument/2006/relationships/image" Target="../media/image19.svg"/><Relationship Id="rId15" Type="http://schemas.openxmlformats.org/officeDocument/2006/relationships/image" Target="../media/image30.png"/><Relationship Id="rId23" Type="http://schemas.openxmlformats.org/officeDocument/2006/relationships/image" Target="../media/image40.svg"/><Relationship Id="rId10" Type="http://schemas.openxmlformats.org/officeDocument/2006/relationships/image" Target="../media/image24.png"/><Relationship Id="rId19" Type="http://schemas.openxmlformats.org/officeDocument/2006/relationships/image" Target="../media/image3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Relationship Id="rId14" Type="http://schemas.openxmlformats.org/officeDocument/2006/relationships/image" Target="../media/image29.png"/><Relationship Id="rId22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svg"/><Relationship Id="rId18" Type="http://schemas.openxmlformats.org/officeDocument/2006/relationships/image" Target="../media/image33.gif"/><Relationship Id="rId3" Type="http://schemas.openxmlformats.org/officeDocument/2006/relationships/slideLayout" Target="../slideLayouts/slideLayout12.xml"/><Relationship Id="rId21" Type="http://schemas.openxmlformats.org/officeDocument/2006/relationships/image" Target="../media/image15.png"/><Relationship Id="rId7" Type="http://schemas.openxmlformats.org/officeDocument/2006/relationships/image" Target="../media/image21.svg"/><Relationship Id="rId12" Type="http://schemas.openxmlformats.org/officeDocument/2006/relationships/image" Target="../media/image26.png"/><Relationship Id="rId17" Type="http://schemas.openxmlformats.org/officeDocument/2006/relationships/image" Target="../media/image32.png"/><Relationship Id="rId2" Type="http://schemas.openxmlformats.org/officeDocument/2006/relationships/audio" Target="../media/media1.mp3"/><Relationship Id="rId16" Type="http://schemas.openxmlformats.org/officeDocument/2006/relationships/image" Target="../media/image31.png"/><Relationship Id="rId20" Type="http://schemas.openxmlformats.org/officeDocument/2006/relationships/image" Target="../media/image14.png"/><Relationship Id="rId1" Type="http://schemas.microsoft.com/office/2007/relationships/media" Target="../media/media1.mp3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24" Type="http://schemas.openxmlformats.org/officeDocument/2006/relationships/image" Target="../media/image16.png"/><Relationship Id="rId5" Type="http://schemas.openxmlformats.org/officeDocument/2006/relationships/image" Target="../media/image19.svg"/><Relationship Id="rId15" Type="http://schemas.openxmlformats.org/officeDocument/2006/relationships/image" Target="../media/image30.png"/><Relationship Id="rId23" Type="http://schemas.openxmlformats.org/officeDocument/2006/relationships/image" Target="../media/image40.svg"/><Relationship Id="rId10" Type="http://schemas.openxmlformats.org/officeDocument/2006/relationships/image" Target="../media/image24.png"/><Relationship Id="rId19" Type="http://schemas.openxmlformats.org/officeDocument/2006/relationships/image" Target="../media/image3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Relationship Id="rId14" Type="http://schemas.openxmlformats.org/officeDocument/2006/relationships/image" Target="../media/image29.png"/><Relationship Id="rId22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0.xml"/><Relationship Id="rId6" Type="http://schemas.microsoft.com/office/2007/relationships/hdphoto" Target="../media/hdphoto4.wdp"/><Relationship Id="rId5" Type="http://schemas.openxmlformats.org/officeDocument/2006/relationships/image" Target="../media/image43.png"/><Relationship Id="rId4" Type="http://schemas.microsoft.com/office/2007/relationships/hdphoto" Target="../media/hdphoto3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45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1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1.png"/><Relationship Id="rId11" Type="http://schemas.microsoft.com/office/2007/relationships/hdphoto" Target="../media/hdphoto1.wdp"/><Relationship Id="rId5" Type="http://schemas.openxmlformats.org/officeDocument/2006/relationships/image" Target="../media/image10.png"/><Relationship Id="rId10" Type="http://schemas.openxmlformats.org/officeDocument/2006/relationships/image" Target="../media/image17.png"/><Relationship Id="rId4" Type="http://schemas.openxmlformats.org/officeDocument/2006/relationships/image" Target="../media/image2.jp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svg"/><Relationship Id="rId18" Type="http://schemas.openxmlformats.org/officeDocument/2006/relationships/image" Target="../media/image32.png"/><Relationship Id="rId3" Type="http://schemas.openxmlformats.org/officeDocument/2006/relationships/slideLayout" Target="../slideLayouts/slideLayout12.xml"/><Relationship Id="rId21" Type="http://schemas.openxmlformats.org/officeDocument/2006/relationships/image" Target="../media/image14.png"/><Relationship Id="rId7" Type="http://schemas.openxmlformats.org/officeDocument/2006/relationships/image" Target="../media/image21.svg"/><Relationship Id="rId12" Type="http://schemas.openxmlformats.org/officeDocument/2006/relationships/image" Target="../media/image26.png"/><Relationship Id="rId17" Type="http://schemas.openxmlformats.org/officeDocument/2006/relationships/image" Target="../media/image31.png"/><Relationship Id="rId2" Type="http://schemas.openxmlformats.org/officeDocument/2006/relationships/audio" Target="../media/media2.mp3"/><Relationship Id="rId16" Type="http://schemas.openxmlformats.org/officeDocument/2006/relationships/image" Target="../media/image30.png"/><Relationship Id="rId20" Type="http://schemas.openxmlformats.org/officeDocument/2006/relationships/image" Target="../media/image34.png"/><Relationship Id="rId1" Type="http://schemas.microsoft.com/office/2007/relationships/media" Target="../media/media2.mp3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5" Type="http://schemas.openxmlformats.org/officeDocument/2006/relationships/image" Target="../media/image29.png"/><Relationship Id="rId23" Type="http://schemas.openxmlformats.org/officeDocument/2006/relationships/image" Target="../media/image16.png"/><Relationship Id="rId10" Type="http://schemas.openxmlformats.org/officeDocument/2006/relationships/image" Target="../media/image24.png"/><Relationship Id="rId19" Type="http://schemas.openxmlformats.org/officeDocument/2006/relationships/image" Target="../media/image33.gif"/><Relationship Id="rId4" Type="http://schemas.openxmlformats.org/officeDocument/2006/relationships/image" Target="../media/image18.png"/><Relationship Id="rId9" Type="http://schemas.openxmlformats.org/officeDocument/2006/relationships/image" Target="../media/image23.svg"/><Relationship Id="rId14" Type="http://schemas.openxmlformats.org/officeDocument/2006/relationships/image" Target="../media/image28.png"/><Relationship Id="rId22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0858F515-09E9-4B74-8ECB-0F1DB2DDA100}"/>
              </a:ext>
            </a:extLst>
          </p:cNvPr>
          <p:cNvSpPr txBox="1"/>
          <p:nvPr/>
        </p:nvSpPr>
        <p:spPr>
          <a:xfrm rot="20581842">
            <a:off x="957118" y="1261739"/>
            <a:ext cx="433474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 dirty="0" err="1">
                <a:ln w="12700">
                  <a:solidFill>
                    <a:sysClr val="windowText" lastClr="000000"/>
                  </a:solidFill>
                </a:ln>
                <a:solidFill>
                  <a:srgbClr val="E17711"/>
                </a:solidFill>
                <a:effectLst>
                  <a:glow rad="63500">
                    <a:srgbClr val="E17711">
                      <a:alpha val="40000"/>
                    </a:srgbClr>
                  </a:glow>
                </a:effectLst>
                <a:latin typeface="UTM A&amp;S Signwriter" panose="02040603050506020204" pitchFamily="18" charset="0"/>
                <a:ea typeface="Cambria" panose="02040503050406030204" pitchFamily="18" charset="0"/>
              </a:rPr>
              <a:t>Ôn</a:t>
            </a:r>
            <a:r>
              <a:rPr lang="en-US" sz="13800" dirty="0">
                <a:ln w="12700">
                  <a:solidFill>
                    <a:sysClr val="windowText" lastClr="000000"/>
                  </a:solidFill>
                </a:ln>
                <a:solidFill>
                  <a:srgbClr val="E17711"/>
                </a:solidFill>
                <a:effectLst>
                  <a:glow rad="63500">
                    <a:srgbClr val="E17711">
                      <a:alpha val="40000"/>
                    </a:srgbClr>
                  </a:glow>
                </a:effectLst>
                <a:latin typeface="UTM A&amp;S Signwriter" panose="02040603050506020204" pitchFamily="18" charset="0"/>
                <a:ea typeface="Cambria" panose="02040503050406030204" pitchFamily="18" charset="0"/>
              </a:rPr>
              <a:t> </a:t>
            </a:r>
            <a:r>
              <a:rPr lang="en-US" sz="13800" dirty="0" err="1">
                <a:ln w="12700">
                  <a:solidFill>
                    <a:sysClr val="windowText" lastClr="000000"/>
                  </a:solidFill>
                </a:ln>
                <a:solidFill>
                  <a:srgbClr val="E17711"/>
                </a:solidFill>
                <a:effectLst>
                  <a:glow rad="63500">
                    <a:srgbClr val="E17711">
                      <a:alpha val="40000"/>
                    </a:srgbClr>
                  </a:glow>
                </a:effectLst>
                <a:latin typeface="UTM A&amp;S Signwriter" panose="02040603050506020204" pitchFamily="18" charset="0"/>
                <a:ea typeface="Cambria" panose="02040503050406030204" pitchFamily="18" charset="0"/>
              </a:rPr>
              <a:t>tập</a:t>
            </a:r>
            <a:r>
              <a:rPr lang="en-US" sz="13800" dirty="0">
                <a:ln w="12700">
                  <a:solidFill>
                    <a:sysClr val="windowText" lastClr="000000"/>
                  </a:solidFill>
                </a:ln>
                <a:solidFill>
                  <a:srgbClr val="E17711"/>
                </a:solidFill>
                <a:effectLst>
                  <a:glow rad="63500">
                    <a:srgbClr val="E17711">
                      <a:alpha val="40000"/>
                    </a:srgbClr>
                  </a:glow>
                </a:effectLst>
                <a:latin typeface="UTM A&amp;S Signwriter" panose="02040603050506020204" pitchFamily="18" charset="0"/>
                <a:ea typeface="Cambria" panose="02040503050406030204" pitchFamily="18" charset="0"/>
              </a:rPr>
              <a:t> về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EEAD072-AE79-4132-8187-69257F5E45F5}"/>
              </a:ext>
            </a:extLst>
          </p:cNvPr>
          <p:cNvSpPr txBox="1"/>
          <p:nvPr/>
        </p:nvSpPr>
        <p:spPr>
          <a:xfrm rot="20678060">
            <a:off x="2590798" y="2171422"/>
            <a:ext cx="97536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00" b="1" dirty="0">
                <a:ln w="28575">
                  <a:solidFill>
                    <a:schemeClr val="tx1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#9Slide07 IcielCrocante" panose="02000000000000000000" pitchFamily="2" charset="0"/>
              </a:rPr>
              <a:t>BIỂU ĐỒ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2416955-DBB8-4671-86EF-E68742E3F8E5}"/>
              </a:ext>
            </a:extLst>
          </p:cNvPr>
          <p:cNvSpPr txBox="1"/>
          <p:nvPr/>
        </p:nvSpPr>
        <p:spPr>
          <a:xfrm rot="2531981">
            <a:off x="10436957" y="998331"/>
            <a:ext cx="17967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B050"/>
                </a:solidFill>
                <a:latin typeface="#9Slide07 Cadena" panose="02000503000000020004" pitchFamily="2" charset="0"/>
              </a:rPr>
              <a:t>TOÁN 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EAD072-AE79-4132-8187-69257F5E45F5}"/>
              </a:ext>
            </a:extLst>
          </p:cNvPr>
          <p:cNvSpPr txBox="1"/>
          <p:nvPr/>
        </p:nvSpPr>
        <p:spPr>
          <a:xfrm rot="20678060">
            <a:off x="2743198" y="2155575"/>
            <a:ext cx="97536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00" b="1" dirty="0">
                <a:ln w="28575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#9Slide07 IcielCrocante" panose="02000000000000000000" pitchFamily="2" charset="0"/>
              </a:rPr>
              <a:t>BIỂU ĐỒ</a:t>
            </a:r>
          </a:p>
        </p:txBody>
      </p:sp>
    </p:spTree>
    <p:extLst>
      <p:ext uri="{BB962C8B-B14F-4D97-AF65-F5344CB8AC3E}">
        <p14:creationId xmlns:p14="http://schemas.microsoft.com/office/powerpoint/2010/main" val="13492238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E133E64B-D6D9-4FE3-9F4E-7D5B69F97F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3325"/>
            <a:ext cx="12192000" cy="69088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C7CD56C-E9FC-432A-BFA9-2B7AB8BFDB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11323" y="1951613"/>
            <a:ext cx="2615591" cy="3661827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0B47E767-4288-4075-AA46-BB7AF1C4AF6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330781" y="2797629"/>
            <a:ext cx="2877572" cy="282378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F3DBEB0F-136D-4932-A7B6-6A72D685FC9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57483" y="2203230"/>
            <a:ext cx="3394027" cy="3567192"/>
          </a:xfrm>
          <a:prstGeom prst="rect">
            <a:avLst/>
          </a:prstGeom>
        </p:spPr>
      </p:pic>
      <p:pic>
        <p:nvPicPr>
          <p:cNvPr id="5" name="xe ô tô">
            <a:extLst>
              <a:ext uri="{FF2B5EF4-FFF2-40B4-BE49-F238E27FC236}">
                <a16:creationId xmlns:a16="http://schemas.microsoft.com/office/drawing/2014/main" id="{E6734BE3-E187-45AF-82FC-A14CD15B194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-480178" y="4129627"/>
            <a:ext cx="4439545" cy="2102943"/>
          </a:xfrm>
          <a:prstGeom prst="rect">
            <a:avLst/>
          </a:prstGeom>
        </p:spPr>
      </p:pic>
      <p:pic>
        <p:nvPicPr>
          <p:cNvPr id="14" name="图片 9">
            <a:extLst>
              <a:ext uri="{FF2B5EF4-FFF2-40B4-BE49-F238E27FC236}">
                <a16:creationId xmlns:a16="http://schemas.microsoft.com/office/drawing/2014/main" id="{FC03CE42-4352-4E5F-9F63-8E7FF326EA82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19" t="7112" r="27244" b="14445"/>
          <a:stretch/>
        </p:blipFill>
        <p:spPr>
          <a:xfrm>
            <a:off x="8463817" y="3990843"/>
            <a:ext cx="1814016" cy="21274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491" y="1446810"/>
            <a:ext cx="1026603" cy="100960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1140" y="14941"/>
            <a:ext cx="1873179" cy="107111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5234" y="599152"/>
            <a:ext cx="1580551" cy="903783"/>
          </a:xfrm>
          <a:prstGeom prst="rect">
            <a:avLst/>
          </a:prstGeom>
        </p:spPr>
      </p:pic>
      <p:pic>
        <p:nvPicPr>
          <p:cNvPr id="15" name="图片 2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225"/>
          <a:stretch/>
        </p:blipFill>
        <p:spPr>
          <a:xfrm>
            <a:off x="0" y="5605975"/>
            <a:ext cx="12192000" cy="125202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237" y="230332"/>
            <a:ext cx="988966" cy="56371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964" y="-32831"/>
            <a:ext cx="1515113" cy="151511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79" y="703199"/>
            <a:ext cx="1535870" cy="87544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861" y="1787084"/>
            <a:ext cx="877145" cy="79327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76342">
            <a:off x="3550098" y="2177861"/>
            <a:ext cx="1063852" cy="828313"/>
          </a:xfrm>
          <a:prstGeom prst="rect">
            <a:avLst/>
          </a:prstGeom>
        </p:spPr>
      </p:pic>
      <p:pic>
        <p:nvPicPr>
          <p:cNvPr id="2" name="Broccoli_On_My_Plat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-487363" y="64609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3575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4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84450"/>
                            </p:stCondLst>
                            <p:childTnLst>
                              <p:par>
                                <p:cTn id="8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85450"/>
                            </p:stCondLst>
                            <p:childTnLst>
                              <p:par>
                                <p:cTn id="1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2.96296E-6 L 0.44505 -0.00996 " pathEditMode="relative" rAng="0" ptsTypes="AA">
                                      <p:cBhvr>
                                        <p:cTn id="24" dur="1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253" y="-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00"/>
                            </p:stCondLst>
                            <p:childTnLst>
                              <p:par>
                                <p:cTn id="26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07407E-6 L 1.18073 0.01042 " pathEditMode="relative" rAng="0" ptsTypes="AA">
                                      <p:cBhvr>
                                        <p:cTn id="27" dur="2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036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E133E64B-D6D9-4FE3-9F4E-7D5B69F97F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0"/>
            <a:ext cx="12192000" cy="69088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C7CD56C-E9FC-432A-BFA9-2B7AB8BFDB7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11323" y="1951613"/>
            <a:ext cx="2615591" cy="3661827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0B47E767-4288-4075-AA46-BB7AF1C4AF6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152443" y="2992467"/>
            <a:ext cx="2877572" cy="282378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F3DBEB0F-136D-4932-A7B6-6A72D685FC9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08262" y="2278519"/>
            <a:ext cx="3394027" cy="3567192"/>
          </a:xfrm>
          <a:prstGeom prst="rect">
            <a:avLst/>
          </a:prstGeom>
        </p:spPr>
      </p:pic>
      <p:pic>
        <p:nvPicPr>
          <p:cNvPr id="5" name="xe ô tô">
            <a:extLst>
              <a:ext uri="{FF2B5EF4-FFF2-40B4-BE49-F238E27FC236}">
                <a16:creationId xmlns:a16="http://schemas.microsoft.com/office/drawing/2014/main" id="{E6734BE3-E187-45AF-82FC-A14CD15B194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-4848092" y="4129044"/>
            <a:ext cx="4439545" cy="210294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491" y="1446810"/>
            <a:ext cx="1026603" cy="100960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491" y="187456"/>
            <a:ext cx="1873179" cy="107111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7455" y="841147"/>
            <a:ext cx="1580551" cy="903783"/>
          </a:xfrm>
          <a:prstGeom prst="rect">
            <a:avLst/>
          </a:prstGeom>
        </p:spPr>
      </p:pic>
      <p:pic>
        <p:nvPicPr>
          <p:cNvPr id="15" name="图片 2"/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225"/>
          <a:stretch/>
        </p:blipFill>
        <p:spPr>
          <a:xfrm>
            <a:off x="0" y="5605975"/>
            <a:ext cx="12192000" cy="125202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237" y="230332"/>
            <a:ext cx="988966" cy="56371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964" y="-32831"/>
            <a:ext cx="1515113" cy="151511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79" y="703199"/>
            <a:ext cx="1535870" cy="87544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861" y="1787084"/>
            <a:ext cx="877145" cy="79327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76342">
            <a:off x="3550098" y="2177861"/>
            <a:ext cx="1063852" cy="828313"/>
          </a:xfrm>
          <a:prstGeom prst="rect">
            <a:avLst/>
          </a:prstGeom>
        </p:spPr>
      </p:pic>
      <p:pic>
        <p:nvPicPr>
          <p:cNvPr id="21" name="rào chắn" descr="A close-up of a machine&#10;&#10;Description automatically generated with low confidence">
            <a:extLst>
              <a:ext uri="{FF2B5EF4-FFF2-40B4-BE49-F238E27FC236}">
                <a16:creationId xmlns:a16="http://schemas.microsoft.com/office/drawing/2014/main" id="{4DA72194-A9B4-4CA8-8AD3-9AFBC50B423E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3488" y="4404360"/>
            <a:ext cx="3433376" cy="2102943"/>
          </a:xfrm>
          <a:prstGeom prst="rect">
            <a:avLst/>
          </a:prstGeom>
        </p:spPr>
      </p:pic>
      <p:pic>
        <p:nvPicPr>
          <p:cNvPr id="2" name="Broccoli_On_My_Plat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-789488" y="6370636"/>
            <a:ext cx="487363" cy="487363"/>
          </a:xfrm>
          <a:prstGeom prst="rect">
            <a:avLst/>
          </a:prstGeom>
        </p:spPr>
      </p:pic>
      <p:pic>
        <p:nvPicPr>
          <p:cNvPr id="3" name="Untitled Project (online-audio-converter.com)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12645473" y="66143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3415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07407E-6 L 0.64348 0.0032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174" y="16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6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圆角矩形 1">
            <a:extLst>
              <a:ext uri="{FF2B5EF4-FFF2-40B4-BE49-F238E27FC236}">
                <a16:creationId xmlns:a16="http://schemas.microsoft.com/office/drawing/2014/main" id="{442BFE9C-5F06-4DE9-A5D6-5605A5669AF7}"/>
              </a:ext>
            </a:extLst>
          </p:cNvPr>
          <p:cNvSpPr/>
          <p:nvPr/>
        </p:nvSpPr>
        <p:spPr>
          <a:xfrm>
            <a:off x="966469" y="145086"/>
            <a:ext cx="10443654" cy="557017"/>
          </a:xfrm>
          <a:prstGeom prst="roundRect">
            <a:avLst/>
          </a:prstGeom>
          <a:solidFill>
            <a:srgbClr val="F883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4" name="Group 192">
            <a:extLst>
              <a:ext uri="{FF2B5EF4-FFF2-40B4-BE49-F238E27FC236}">
                <a16:creationId xmlns:a16="http://schemas.microsoft.com/office/drawing/2014/main" id="{1AC06053-4CFB-4A3E-86B7-33EFF0A291F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2224043"/>
              </p:ext>
            </p:extLst>
          </p:nvPr>
        </p:nvGraphicFramePr>
        <p:xfrm>
          <a:off x="2647123" y="894522"/>
          <a:ext cx="6629400" cy="5410200"/>
        </p:xfrm>
        <a:graphic>
          <a:graphicData uri="http://schemas.openxmlformats.org/drawingml/2006/table">
            <a:tbl>
              <a:tblPr/>
              <a:tblGrid>
                <a:gridCol w="663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19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3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19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635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635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6198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635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6198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635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50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5" name="Rectangle 195">
            <a:extLst>
              <a:ext uri="{FF2B5EF4-FFF2-40B4-BE49-F238E27FC236}">
                <a16:creationId xmlns:a16="http://schemas.microsoft.com/office/drawing/2014/main" id="{B24D70D7-2F14-419B-92AF-43AC720FF0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66498" y="3503200"/>
            <a:ext cx="687388" cy="2801521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400">
              <a:latin typeface="Arial" charset="0"/>
            </a:endParaRPr>
          </a:p>
        </p:txBody>
      </p:sp>
      <p:sp>
        <p:nvSpPr>
          <p:cNvPr id="6" name="Rectangle 197">
            <a:extLst>
              <a:ext uri="{FF2B5EF4-FFF2-40B4-BE49-F238E27FC236}">
                <a16:creationId xmlns:a16="http://schemas.microsoft.com/office/drawing/2014/main" id="{55F85201-0121-49F7-8ABC-5963856B53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0562" y="1580322"/>
            <a:ext cx="671512" cy="4724400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400">
              <a:latin typeface="Arial" charset="0"/>
            </a:endParaRPr>
          </a:p>
        </p:txBody>
      </p:sp>
      <p:sp>
        <p:nvSpPr>
          <p:cNvPr id="7" name="Text Box 202">
            <a:extLst>
              <a:ext uri="{FF2B5EF4-FFF2-40B4-BE49-F238E27FC236}">
                <a16:creationId xmlns:a16="http://schemas.microsoft.com/office/drawing/2014/main" id="{4ABF5265-3234-4344-9A55-09A0C1A2D9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9923" y="6007865"/>
            <a:ext cx="3810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>
                <a:solidFill>
                  <a:srgbClr val="000000"/>
                </a:solidFill>
                <a:latin typeface="Arial" charset="0"/>
              </a:rPr>
              <a:t>0</a:t>
            </a:r>
          </a:p>
        </p:txBody>
      </p:sp>
      <p:sp>
        <p:nvSpPr>
          <p:cNvPr id="8" name="Text Box 203">
            <a:extLst>
              <a:ext uri="{FF2B5EF4-FFF2-40B4-BE49-F238E27FC236}">
                <a16:creationId xmlns:a16="http://schemas.microsoft.com/office/drawing/2014/main" id="{D1F2C44B-D78B-40AC-A0F1-4DA660474E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7523" y="5636389"/>
            <a:ext cx="5334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>
                <a:solidFill>
                  <a:srgbClr val="000000"/>
                </a:solidFill>
                <a:latin typeface="Arial" charset="0"/>
              </a:rPr>
              <a:t>200</a:t>
            </a:r>
          </a:p>
        </p:txBody>
      </p:sp>
      <p:sp>
        <p:nvSpPr>
          <p:cNvPr id="9" name="Text Box 204">
            <a:extLst>
              <a:ext uri="{FF2B5EF4-FFF2-40B4-BE49-F238E27FC236}">
                <a16:creationId xmlns:a16="http://schemas.microsoft.com/office/drawing/2014/main" id="{103A30F4-EDD1-4AA9-8BBE-7EA195606D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1323" y="5145849"/>
            <a:ext cx="5334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>
                <a:solidFill>
                  <a:srgbClr val="000000"/>
                </a:solidFill>
                <a:latin typeface="Arial" charset="0"/>
              </a:rPr>
              <a:t>400</a:t>
            </a:r>
          </a:p>
        </p:txBody>
      </p:sp>
      <p:sp>
        <p:nvSpPr>
          <p:cNvPr id="10" name="Text Box 205">
            <a:extLst>
              <a:ext uri="{FF2B5EF4-FFF2-40B4-BE49-F238E27FC236}">
                <a16:creationId xmlns:a16="http://schemas.microsoft.com/office/drawing/2014/main" id="{910F26B6-ABCE-423D-91AE-49A5E845EB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1323" y="4688649"/>
            <a:ext cx="5334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>
                <a:solidFill>
                  <a:srgbClr val="000000"/>
                </a:solidFill>
                <a:latin typeface="Arial" charset="0"/>
              </a:rPr>
              <a:t>600</a:t>
            </a:r>
          </a:p>
        </p:txBody>
      </p:sp>
      <p:sp>
        <p:nvSpPr>
          <p:cNvPr id="11" name="Text Box 206">
            <a:extLst>
              <a:ext uri="{FF2B5EF4-FFF2-40B4-BE49-F238E27FC236}">
                <a16:creationId xmlns:a16="http://schemas.microsoft.com/office/drawing/2014/main" id="{E7BC0DEF-530C-4FC4-9C57-CD6CAD4A56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1323" y="4321939"/>
            <a:ext cx="5334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>
                <a:solidFill>
                  <a:srgbClr val="000000"/>
                </a:solidFill>
                <a:latin typeface="Arial" charset="0"/>
              </a:rPr>
              <a:t>800</a:t>
            </a:r>
          </a:p>
        </p:txBody>
      </p:sp>
      <p:sp>
        <p:nvSpPr>
          <p:cNvPr id="12" name="Text Box 209">
            <a:extLst>
              <a:ext uri="{FF2B5EF4-FFF2-40B4-BE49-F238E27FC236}">
                <a16:creationId xmlns:a16="http://schemas.microsoft.com/office/drawing/2014/main" id="{5FA017C2-A7E2-4E5E-99CA-1E747B97BB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5123" y="3802822"/>
            <a:ext cx="6858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>
                <a:solidFill>
                  <a:srgbClr val="000000"/>
                </a:solidFill>
                <a:latin typeface="Arial" charset="0"/>
              </a:rPr>
              <a:t>1000</a:t>
            </a:r>
          </a:p>
        </p:txBody>
      </p:sp>
      <p:sp>
        <p:nvSpPr>
          <p:cNvPr id="13" name="Text Box 210">
            <a:extLst>
              <a:ext uri="{FF2B5EF4-FFF2-40B4-BE49-F238E27FC236}">
                <a16:creationId xmlns:a16="http://schemas.microsoft.com/office/drawing/2014/main" id="{BBD858AD-A813-4CF6-9CDD-CF14E9C335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5123" y="3451568"/>
            <a:ext cx="6858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>
                <a:solidFill>
                  <a:srgbClr val="000000"/>
                </a:solidFill>
                <a:latin typeface="Arial" charset="0"/>
              </a:rPr>
              <a:t>1200</a:t>
            </a:r>
          </a:p>
        </p:txBody>
      </p:sp>
      <p:sp>
        <p:nvSpPr>
          <p:cNvPr id="14" name="Text Box 211">
            <a:extLst>
              <a:ext uri="{FF2B5EF4-FFF2-40B4-BE49-F238E27FC236}">
                <a16:creationId xmlns:a16="http://schemas.microsoft.com/office/drawing/2014/main" id="{49CC7028-2D89-4445-9BE2-406A225186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5123" y="2936049"/>
            <a:ext cx="6858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>
                <a:solidFill>
                  <a:srgbClr val="000000"/>
                </a:solidFill>
                <a:latin typeface="Arial" charset="0"/>
              </a:rPr>
              <a:t>1400</a:t>
            </a:r>
          </a:p>
        </p:txBody>
      </p:sp>
      <p:sp>
        <p:nvSpPr>
          <p:cNvPr id="15" name="Line 212">
            <a:extLst>
              <a:ext uri="{FF2B5EF4-FFF2-40B4-BE49-F238E27FC236}">
                <a16:creationId xmlns:a16="http://schemas.microsoft.com/office/drawing/2014/main" id="{3DBEC663-6401-4D58-B5B2-22A7648DFD5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661411" y="3503201"/>
            <a:ext cx="2590800" cy="0"/>
          </a:xfrm>
          <a:prstGeom prst="line">
            <a:avLst/>
          </a:prstGeom>
          <a:noFill/>
          <a:ln w="38100" cap="rnd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Box 213">
            <a:extLst>
              <a:ext uri="{FF2B5EF4-FFF2-40B4-BE49-F238E27FC236}">
                <a16:creationId xmlns:a16="http://schemas.microsoft.com/office/drawing/2014/main" id="{59D54325-5F56-458E-908B-E7EF44F14B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5123" y="3299168"/>
            <a:ext cx="6858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>
                <a:solidFill>
                  <a:srgbClr val="000000"/>
                </a:solidFill>
                <a:latin typeface="Arial" charset="0"/>
              </a:rPr>
              <a:t>1255</a:t>
            </a:r>
          </a:p>
        </p:txBody>
      </p:sp>
      <p:sp>
        <p:nvSpPr>
          <p:cNvPr id="17" name="Text Box 214">
            <a:extLst>
              <a:ext uri="{FF2B5EF4-FFF2-40B4-BE49-F238E27FC236}">
                <a16:creationId xmlns:a16="http://schemas.microsoft.com/office/drawing/2014/main" id="{DED320FE-E817-4C46-BA2B-04EB64C94D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5123" y="2478849"/>
            <a:ext cx="6858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>
                <a:solidFill>
                  <a:srgbClr val="000000"/>
                </a:solidFill>
                <a:latin typeface="Arial" charset="0"/>
              </a:rPr>
              <a:t>1600</a:t>
            </a:r>
          </a:p>
        </p:txBody>
      </p:sp>
      <p:sp>
        <p:nvSpPr>
          <p:cNvPr id="18" name="Text Box 215">
            <a:extLst>
              <a:ext uri="{FF2B5EF4-FFF2-40B4-BE49-F238E27FC236}">
                <a16:creationId xmlns:a16="http://schemas.microsoft.com/office/drawing/2014/main" id="{09E9227A-80C7-4AA9-85B1-986343F44D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5123" y="2021649"/>
            <a:ext cx="6858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>
                <a:solidFill>
                  <a:srgbClr val="000000"/>
                </a:solidFill>
                <a:latin typeface="Arial" charset="0"/>
              </a:rPr>
              <a:t>1800</a:t>
            </a:r>
          </a:p>
        </p:txBody>
      </p:sp>
      <p:sp>
        <p:nvSpPr>
          <p:cNvPr id="19" name="Text Box 216">
            <a:extLst>
              <a:ext uri="{FF2B5EF4-FFF2-40B4-BE49-F238E27FC236}">
                <a16:creationId xmlns:a16="http://schemas.microsoft.com/office/drawing/2014/main" id="{E0500215-CB6E-465F-BF1C-FA0E1AD02E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5123" y="1642238"/>
            <a:ext cx="6858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>
                <a:solidFill>
                  <a:srgbClr val="000000"/>
                </a:solidFill>
                <a:latin typeface="Arial" charset="0"/>
              </a:rPr>
              <a:t>2000</a:t>
            </a:r>
          </a:p>
        </p:txBody>
      </p:sp>
      <p:sp>
        <p:nvSpPr>
          <p:cNvPr id="20" name="Text Box 217">
            <a:extLst>
              <a:ext uri="{FF2B5EF4-FFF2-40B4-BE49-F238E27FC236}">
                <a16:creationId xmlns:a16="http://schemas.microsoft.com/office/drawing/2014/main" id="{2D5CE70B-A751-4E40-AEED-D7A9044651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5123" y="1183449"/>
            <a:ext cx="6858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>
                <a:solidFill>
                  <a:srgbClr val="000000"/>
                </a:solidFill>
                <a:latin typeface="Arial" charset="0"/>
              </a:rPr>
              <a:t>2200</a:t>
            </a:r>
          </a:p>
        </p:txBody>
      </p:sp>
      <p:sp>
        <p:nvSpPr>
          <p:cNvPr id="21" name="Line 219">
            <a:extLst>
              <a:ext uri="{FF2B5EF4-FFF2-40B4-BE49-F238E27FC236}">
                <a16:creationId xmlns:a16="http://schemas.microsoft.com/office/drawing/2014/main" id="{5B4587F6-A766-4331-9646-683F02FDB03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661411" y="1585085"/>
            <a:ext cx="4572000" cy="0"/>
          </a:xfrm>
          <a:prstGeom prst="line">
            <a:avLst/>
          </a:prstGeom>
          <a:noFill/>
          <a:ln w="38100" cap="rnd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Box 220">
            <a:extLst>
              <a:ext uri="{FF2B5EF4-FFF2-40B4-BE49-F238E27FC236}">
                <a16:creationId xmlns:a16="http://schemas.microsoft.com/office/drawing/2014/main" id="{FA9B0B20-9123-4EE6-9AA4-341AD8DAF4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9923" y="6007865"/>
            <a:ext cx="3810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>
                <a:solidFill>
                  <a:srgbClr val="000000"/>
                </a:solidFill>
                <a:latin typeface="Arial" charset="0"/>
              </a:rPr>
              <a:t>0</a:t>
            </a:r>
          </a:p>
        </p:txBody>
      </p:sp>
      <p:sp>
        <p:nvSpPr>
          <p:cNvPr id="23" name="Text Box 224">
            <a:extLst>
              <a:ext uri="{FF2B5EF4-FFF2-40B4-BE49-F238E27FC236}">
                <a16:creationId xmlns:a16="http://schemas.microsoft.com/office/drawing/2014/main" id="{31815F96-AF06-41D7-9F26-BD9E51D9E4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1323" y="4018724"/>
            <a:ext cx="5334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>
                <a:solidFill>
                  <a:srgbClr val="000000"/>
                </a:solidFill>
                <a:latin typeface="Arial" charset="0"/>
              </a:rPr>
              <a:t>921</a:t>
            </a:r>
          </a:p>
        </p:txBody>
      </p:sp>
      <p:sp>
        <p:nvSpPr>
          <p:cNvPr id="24" name="Text Box 232">
            <a:extLst>
              <a:ext uri="{FF2B5EF4-FFF2-40B4-BE49-F238E27FC236}">
                <a16:creationId xmlns:a16="http://schemas.microsoft.com/office/drawing/2014/main" id="{EF2BE8ED-5983-4260-83FD-5F239A9957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6523" y="665922"/>
            <a:ext cx="990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 b="1">
                <a:solidFill>
                  <a:srgbClr val="DB0F58"/>
                </a:solidFill>
                <a:latin typeface="Arial" charset="0"/>
              </a:rPr>
              <a:t>(km</a:t>
            </a:r>
            <a:r>
              <a:rPr lang="en-US" sz="2000" b="1" baseline="30000">
                <a:solidFill>
                  <a:srgbClr val="DB0F58"/>
                </a:solidFill>
                <a:latin typeface="Arial" charset="0"/>
              </a:rPr>
              <a:t>2</a:t>
            </a:r>
            <a:r>
              <a:rPr lang="en-US" sz="2000" b="1">
                <a:solidFill>
                  <a:srgbClr val="DB0F58"/>
                </a:solidFill>
                <a:latin typeface="Arial" charset="0"/>
              </a:rPr>
              <a:t>)</a:t>
            </a:r>
          </a:p>
        </p:txBody>
      </p:sp>
      <p:sp>
        <p:nvSpPr>
          <p:cNvPr id="25" name="Text Box 233">
            <a:extLst>
              <a:ext uri="{FF2B5EF4-FFF2-40B4-BE49-F238E27FC236}">
                <a16:creationId xmlns:a16="http://schemas.microsoft.com/office/drawing/2014/main" id="{0B38DC63-2C56-48E8-9146-E107413499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5123" y="1394589"/>
            <a:ext cx="6858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>
                <a:solidFill>
                  <a:srgbClr val="000000"/>
                </a:solidFill>
                <a:latin typeface="Arial" charset="0"/>
              </a:rPr>
              <a:t>2095</a:t>
            </a:r>
          </a:p>
        </p:txBody>
      </p:sp>
      <p:sp>
        <p:nvSpPr>
          <p:cNvPr id="26" name="Line 240">
            <a:extLst>
              <a:ext uri="{FF2B5EF4-FFF2-40B4-BE49-F238E27FC236}">
                <a16:creationId xmlns:a16="http://schemas.microsoft.com/office/drawing/2014/main" id="{6E2DA2B7-3CC6-4AAB-A013-F85128AAED66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675698" y="4252090"/>
            <a:ext cx="609600" cy="1587"/>
          </a:xfrm>
          <a:prstGeom prst="line">
            <a:avLst/>
          </a:prstGeom>
          <a:noFill/>
          <a:ln w="38100" cap="rnd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" name="Rectangle 241">
            <a:extLst>
              <a:ext uri="{FF2B5EF4-FFF2-40B4-BE49-F238E27FC236}">
                <a16:creationId xmlns:a16="http://schemas.microsoft.com/office/drawing/2014/main" id="{D65205D4-82E2-4DAE-A7D5-F8D487FF6A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3874" y="4247322"/>
            <a:ext cx="681039" cy="2057400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400">
              <a:latin typeface="Arial" charset="0"/>
            </a:endParaRPr>
          </a:p>
        </p:txBody>
      </p:sp>
      <p:sp>
        <p:nvSpPr>
          <p:cNvPr id="29" name="Text Box 198">
            <a:extLst>
              <a:ext uri="{FF2B5EF4-FFF2-40B4-BE49-F238E27FC236}">
                <a16:creationId xmlns:a16="http://schemas.microsoft.com/office/drawing/2014/main" id="{63CF718B-BBEC-41F4-A400-03AFEEA6D8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8159" y="6330736"/>
            <a:ext cx="1997764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 dirty="0">
                <a:solidFill>
                  <a:srgbClr val="000000"/>
                </a:solidFill>
                <a:latin typeface="Arial" charset="0"/>
              </a:rPr>
              <a:t>          </a:t>
            </a:r>
            <a:r>
              <a:rPr lang="en-US" sz="1800" b="1" dirty="0" err="1">
                <a:solidFill>
                  <a:srgbClr val="000000"/>
                </a:solidFill>
                <a:latin typeface="Arial" charset="0"/>
              </a:rPr>
              <a:t>Hà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charset="0"/>
              </a:rPr>
              <a:t>Nội</a:t>
            </a:r>
            <a:endParaRPr lang="en-US" sz="1800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0" name="Text Box 199">
            <a:extLst>
              <a:ext uri="{FF2B5EF4-FFF2-40B4-BE49-F238E27FC236}">
                <a16:creationId xmlns:a16="http://schemas.microsoft.com/office/drawing/2014/main" id="{070F07EA-15FB-4E9B-B096-A687F0974E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5923" y="6332671"/>
            <a:ext cx="2226364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 dirty="0">
                <a:solidFill>
                  <a:srgbClr val="000000"/>
                </a:solidFill>
                <a:latin typeface="Arial" charset="0"/>
              </a:rPr>
              <a:t>        </a:t>
            </a:r>
            <a:r>
              <a:rPr lang="en-US" sz="1800" b="1" dirty="0" err="1">
                <a:solidFill>
                  <a:srgbClr val="000000"/>
                </a:solidFill>
                <a:latin typeface="Arial" charset="0"/>
              </a:rPr>
              <a:t>Đà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charset="0"/>
              </a:rPr>
              <a:t>Nẵng</a:t>
            </a:r>
            <a:endParaRPr lang="en-US" sz="1800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1" name="Text Box 200">
            <a:extLst>
              <a:ext uri="{FF2B5EF4-FFF2-40B4-BE49-F238E27FC236}">
                <a16:creationId xmlns:a16="http://schemas.microsoft.com/office/drawing/2014/main" id="{CEE0F9F0-EB54-4BBC-9663-0162B388C7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97487" y="6332673"/>
            <a:ext cx="2514600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 dirty="0">
                <a:solidFill>
                  <a:srgbClr val="000000"/>
                </a:solidFill>
                <a:latin typeface="Arial" charset="0"/>
              </a:rPr>
              <a:t>     TP. </a:t>
            </a:r>
            <a:r>
              <a:rPr lang="en-US" sz="1800" b="1" dirty="0" err="1">
                <a:solidFill>
                  <a:srgbClr val="000000"/>
                </a:solidFill>
                <a:latin typeface="Arial" charset="0"/>
              </a:rPr>
              <a:t>Hồ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charset="0"/>
              </a:rPr>
              <a:t>Chí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</a:rPr>
              <a:t> Minh</a:t>
            </a:r>
          </a:p>
        </p:txBody>
      </p:sp>
      <p:sp>
        <p:nvSpPr>
          <p:cNvPr id="32" name="Text Box 201">
            <a:extLst>
              <a:ext uri="{FF2B5EF4-FFF2-40B4-BE49-F238E27FC236}">
                <a16:creationId xmlns:a16="http://schemas.microsoft.com/office/drawing/2014/main" id="{60272C18-BF10-4BFB-93FD-36153DEB30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59687" y="6315347"/>
            <a:ext cx="2073964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>
                <a:solidFill>
                  <a:srgbClr val="EE0C62"/>
                </a:solidFill>
                <a:latin typeface="Arial" charset="0"/>
              </a:rPr>
              <a:t>      (</a:t>
            </a:r>
            <a:r>
              <a:rPr lang="en-US" sz="2000" b="1" dirty="0" err="1">
                <a:solidFill>
                  <a:srgbClr val="EE0C62"/>
                </a:solidFill>
                <a:latin typeface="Arial" charset="0"/>
              </a:rPr>
              <a:t>Thành</a:t>
            </a:r>
            <a:r>
              <a:rPr lang="en-US" sz="2000" b="1" dirty="0">
                <a:solidFill>
                  <a:srgbClr val="EE0C62"/>
                </a:solidFill>
                <a:latin typeface="Arial" charset="0"/>
              </a:rPr>
              <a:t> </a:t>
            </a:r>
            <a:r>
              <a:rPr lang="en-US" sz="2000" b="1" dirty="0" err="1">
                <a:solidFill>
                  <a:srgbClr val="EE0C62"/>
                </a:solidFill>
                <a:latin typeface="Arial" charset="0"/>
              </a:rPr>
              <a:t>phố</a:t>
            </a:r>
            <a:r>
              <a:rPr lang="en-US" sz="2000" b="1" dirty="0">
                <a:solidFill>
                  <a:srgbClr val="EE0C62"/>
                </a:solidFill>
                <a:latin typeface="Arial" charset="0"/>
              </a:rPr>
              <a:t>)</a:t>
            </a:r>
          </a:p>
        </p:txBody>
      </p:sp>
      <p:sp>
        <p:nvSpPr>
          <p:cNvPr id="33" name="Text Box 4">
            <a:extLst>
              <a:ext uri="{FF2B5EF4-FFF2-40B4-BE49-F238E27FC236}">
                <a16:creationId xmlns:a16="http://schemas.microsoft.com/office/drawing/2014/main" id="{79DDFD33-6EC9-42D1-A943-3249BC69E2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6469" y="201057"/>
            <a:ext cx="1053310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u="sng" dirty="0">
                <a:latin typeface="Arial" charset="0"/>
              </a:rPr>
              <a:t>Bài 2:</a:t>
            </a:r>
            <a:r>
              <a:rPr lang="en-US" sz="2400" b="1" dirty="0">
                <a:latin typeface="Arial" charset="0"/>
              </a:rPr>
              <a:t> </a:t>
            </a:r>
            <a:r>
              <a:rPr lang="en-US" sz="2400" b="1" dirty="0" err="1">
                <a:latin typeface="Arial" charset="0"/>
              </a:rPr>
              <a:t>Biểu</a:t>
            </a:r>
            <a:r>
              <a:rPr lang="en-US" sz="2400" b="1" dirty="0">
                <a:latin typeface="Arial" charset="0"/>
              </a:rPr>
              <a:t> </a:t>
            </a:r>
            <a:r>
              <a:rPr lang="en-US" sz="2400" b="1" dirty="0" err="1">
                <a:latin typeface="Arial" charset="0"/>
              </a:rPr>
              <a:t>đồ</a:t>
            </a:r>
            <a:r>
              <a:rPr lang="en-US" sz="2400" b="1" dirty="0">
                <a:latin typeface="Arial" charset="0"/>
              </a:rPr>
              <a:t> </a:t>
            </a:r>
            <a:r>
              <a:rPr lang="en-US" sz="2400" b="1" dirty="0" err="1">
                <a:latin typeface="Arial" charset="0"/>
              </a:rPr>
              <a:t>dưới</a:t>
            </a:r>
            <a:r>
              <a:rPr lang="en-US" sz="2400" b="1" dirty="0">
                <a:latin typeface="Arial" charset="0"/>
              </a:rPr>
              <a:t> đây nói về </a:t>
            </a:r>
            <a:r>
              <a:rPr lang="en-US" sz="2400" b="1" dirty="0" err="1">
                <a:latin typeface="Arial" charset="0"/>
              </a:rPr>
              <a:t>diện</a:t>
            </a:r>
            <a:r>
              <a:rPr lang="en-US" sz="2400" b="1" dirty="0">
                <a:latin typeface="Arial" charset="0"/>
              </a:rPr>
              <a:t> </a:t>
            </a:r>
            <a:r>
              <a:rPr lang="en-US" sz="2400" b="1" dirty="0" err="1">
                <a:latin typeface="Arial" charset="0"/>
              </a:rPr>
              <a:t>tích</a:t>
            </a:r>
            <a:r>
              <a:rPr lang="en-US" sz="2400" b="1" dirty="0">
                <a:latin typeface="Arial" charset="0"/>
              </a:rPr>
              <a:t> của </a:t>
            </a:r>
            <a:r>
              <a:rPr lang="en-US" sz="2400" b="1" dirty="0" err="1">
                <a:latin typeface="Arial" charset="0"/>
              </a:rPr>
              <a:t>ba</a:t>
            </a:r>
            <a:r>
              <a:rPr lang="en-US" sz="2400" b="1" dirty="0">
                <a:latin typeface="Arial" charset="0"/>
              </a:rPr>
              <a:t> </a:t>
            </a:r>
            <a:r>
              <a:rPr lang="en-US" sz="2400" b="1" dirty="0" err="1">
                <a:latin typeface="Arial" charset="0"/>
              </a:rPr>
              <a:t>thành</a:t>
            </a:r>
            <a:r>
              <a:rPr lang="en-US" sz="2400" b="1" dirty="0">
                <a:latin typeface="Arial" charset="0"/>
              </a:rPr>
              <a:t> </a:t>
            </a:r>
            <a:r>
              <a:rPr lang="en-US" sz="2400" b="1" dirty="0" err="1">
                <a:latin typeface="Arial" charset="0"/>
              </a:rPr>
              <a:t>phố</a:t>
            </a:r>
            <a:r>
              <a:rPr lang="en-US" sz="2400" b="1" dirty="0">
                <a:latin typeface="Arial" charset="0"/>
              </a:rPr>
              <a:t> của </a:t>
            </a:r>
            <a:r>
              <a:rPr lang="en-US" sz="2400" b="1" dirty="0" err="1">
                <a:latin typeface="Arial" charset="0"/>
              </a:rPr>
              <a:t>nước</a:t>
            </a:r>
            <a:r>
              <a:rPr lang="en-US" sz="2400" b="1" dirty="0">
                <a:latin typeface="Arial" charset="0"/>
              </a:rPr>
              <a:t> ta.</a:t>
            </a:r>
          </a:p>
        </p:txBody>
      </p:sp>
    </p:spTree>
    <p:extLst>
      <p:ext uri="{BB962C8B-B14F-4D97-AF65-F5344CB8AC3E}">
        <p14:creationId xmlns:p14="http://schemas.microsoft.com/office/powerpoint/2010/main" val="7669001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5" grpId="0" animBg="1"/>
      <p:bldP spid="6" grpId="0" animBg="1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 animBg="1"/>
      <p:bldP spid="16" grpId="0"/>
      <p:bldP spid="17" grpId="0"/>
      <p:bldP spid="18" grpId="0"/>
      <p:bldP spid="19" grpId="0"/>
      <p:bldP spid="20" grpId="0"/>
      <p:bldP spid="21" grpId="0" animBg="1"/>
      <p:bldP spid="22" grpId="0"/>
      <p:bldP spid="23" grpId="0"/>
      <p:bldP spid="24" grpId="0"/>
      <p:bldP spid="25" grpId="0"/>
      <p:bldP spid="26" grpId="0" animBg="1"/>
      <p:bldP spid="27" grpId="0" animBg="1"/>
      <p:bldP spid="29" grpId="0" animBg="1"/>
      <p:bldP spid="30" grpId="0" animBg="1"/>
      <p:bldP spid="31" grpId="0" animBg="1"/>
      <p:bldP spid="32" grpId="0" animBg="1"/>
      <p:bldP spid="3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8">
            <a:extLst>
              <a:ext uri="{FF2B5EF4-FFF2-40B4-BE49-F238E27FC236}">
                <a16:creationId xmlns:a16="http://schemas.microsoft.com/office/drawing/2014/main" id="{325A652B-833B-4623-972A-6382655164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965" y="526056"/>
            <a:ext cx="11092070" cy="107721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vi-VN" sz="3200" b="1" u="sng" dirty="0">
                <a:solidFill>
                  <a:srgbClr val="C00000"/>
                </a:solidFill>
                <a:cs typeface="Arial" panose="020B0604020202020204" pitchFamily="34" charset="0"/>
              </a:rPr>
              <a:t>Bài 2</a:t>
            </a:r>
            <a:r>
              <a:rPr lang="en-US" altLang="vi-VN" sz="3200" b="1" dirty="0">
                <a:solidFill>
                  <a:srgbClr val="C00000"/>
                </a:solidFill>
                <a:cs typeface="Arial" panose="020B0604020202020204" pitchFamily="34" charset="0"/>
              </a:rPr>
              <a:t>: </a:t>
            </a:r>
            <a:r>
              <a:rPr lang="en-US" altLang="vi-VN" sz="3200" b="1" dirty="0" err="1">
                <a:solidFill>
                  <a:srgbClr val="C00000"/>
                </a:solidFill>
                <a:cs typeface="Arial" panose="020B0604020202020204" pitchFamily="34" charset="0"/>
              </a:rPr>
              <a:t>Biểu</a:t>
            </a:r>
            <a:r>
              <a:rPr lang="en-US" altLang="vi-VN" sz="3200" b="1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C00000"/>
                </a:solidFill>
                <a:cs typeface="Arial" panose="020B0604020202020204" pitchFamily="34" charset="0"/>
              </a:rPr>
              <a:t>đồ</a:t>
            </a:r>
            <a:r>
              <a:rPr lang="en-US" altLang="vi-VN" sz="3200" b="1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C00000"/>
                </a:solidFill>
                <a:cs typeface="Arial" panose="020B0604020202020204" pitchFamily="34" charset="0"/>
              </a:rPr>
              <a:t>sau</a:t>
            </a:r>
            <a:r>
              <a:rPr lang="en-US" altLang="vi-VN" sz="3200" b="1" dirty="0">
                <a:solidFill>
                  <a:srgbClr val="C00000"/>
                </a:solidFill>
                <a:cs typeface="Arial" panose="020B0604020202020204" pitchFamily="34" charset="0"/>
              </a:rPr>
              <a:t> nói về </a:t>
            </a:r>
            <a:r>
              <a:rPr lang="en-US" altLang="vi-VN" sz="3200" b="1" dirty="0" err="1">
                <a:solidFill>
                  <a:srgbClr val="C00000"/>
                </a:solidFill>
                <a:cs typeface="Arial" panose="020B0604020202020204" pitchFamily="34" charset="0"/>
              </a:rPr>
              <a:t>diện</a:t>
            </a:r>
            <a:r>
              <a:rPr lang="en-US" altLang="vi-VN" sz="3200" b="1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C00000"/>
                </a:solidFill>
                <a:cs typeface="Arial" panose="020B0604020202020204" pitchFamily="34" charset="0"/>
              </a:rPr>
              <a:t>tích</a:t>
            </a:r>
            <a:r>
              <a:rPr lang="en-US" altLang="vi-VN" sz="3200" b="1" dirty="0">
                <a:solidFill>
                  <a:srgbClr val="C00000"/>
                </a:solidFill>
                <a:cs typeface="Arial" panose="020B0604020202020204" pitchFamily="34" charset="0"/>
              </a:rPr>
              <a:t> của </a:t>
            </a:r>
            <a:r>
              <a:rPr lang="en-US" altLang="vi-VN" sz="3200" b="1" dirty="0" err="1">
                <a:solidFill>
                  <a:srgbClr val="C00000"/>
                </a:solidFill>
                <a:cs typeface="Arial" panose="020B0604020202020204" pitchFamily="34" charset="0"/>
              </a:rPr>
              <a:t>ba</a:t>
            </a:r>
            <a:r>
              <a:rPr lang="en-US" altLang="vi-VN" sz="3200" b="1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C00000"/>
                </a:solidFill>
                <a:cs typeface="Arial" panose="020B0604020202020204" pitchFamily="34" charset="0"/>
              </a:rPr>
              <a:t>thành</a:t>
            </a:r>
            <a:r>
              <a:rPr lang="en-US" altLang="vi-VN" sz="3200" b="1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C00000"/>
                </a:solidFill>
                <a:cs typeface="Arial" panose="020B0604020202020204" pitchFamily="34" charset="0"/>
              </a:rPr>
              <a:t>phố</a:t>
            </a:r>
            <a:r>
              <a:rPr lang="en-US" altLang="vi-VN" sz="3200" b="1" dirty="0">
                <a:solidFill>
                  <a:srgbClr val="C00000"/>
                </a:solidFill>
                <a:cs typeface="Arial" panose="020B0604020202020204" pitchFamily="34" charset="0"/>
              </a:rPr>
              <a:t> của </a:t>
            </a:r>
            <a:r>
              <a:rPr lang="en-US" altLang="vi-VN" sz="3200" b="1" dirty="0" err="1">
                <a:solidFill>
                  <a:srgbClr val="C00000"/>
                </a:solidFill>
                <a:cs typeface="Arial" panose="020B0604020202020204" pitchFamily="34" charset="0"/>
              </a:rPr>
              <a:t>nước</a:t>
            </a:r>
            <a:r>
              <a:rPr lang="en-US" altLang="vi-VN" sz="3200" b="1" dirty="0">
                <a:solidFill>
                  <a:srgbClr val="C00000"/>
                </a:solidFill>
                <a:cs typeface="Arial" panose="020B0604020202020204" pitchFamily="34" charset="0"/>
              </a:rPr>
              <a:t> ta. </a:t>
            </a:r>
            <a:r>
              <a:rPr lang="en-US" altLang="vi-VN" sz="3200" b="1" dirty="0" err="1">
                <a:solidFill>
                  <a:srgbClr val="C00000"/>
                </a:solidFill>
                <a:cs typeface="Arial" panose="020B0604020202020204" pitchFamily="34" charset="0"/>
              </a:rPr>
              <a:t>Dựa</a:t>
            </a:r>
            <a:r>
              <a:rPr lang="en-US" altLang="vi-VN" sz="3200" b="1" dirty="0">
                <a:solidFill>
                  <a:srgbClr val="C00000"/>
                </a:solidFill>
                <a:cs typeface="Arial" panose="020B0604020202020204" pitchFamily="34" charset="0"/>
              </a:rPr>
              <a:t> vào </a:t>
            </a:r>
            <a:r>
              <a:rPr lang="en-US" altLang="vi-VN" sz="3200" b="1" dirty="0" err="1">
                <a:solidFill>
                  <a:srgbClr val="C00000"/>
                </a:solidFill>
                <a:cs typeface="Arial" panose="020B0604020202020204" pitchFamily="34" charset="0"/>
              </a:rPr>
              <a:t>biểu</a:t>
            </a:r>
            <a:r>
              <a:rPr lang="en-US" altLang="vi-VN" sz="3200" b="1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C00000"/>
                </a:solidFill>
                <a:cs typeface="Arial" panose="020B0604020202020204" pitchFamily="34" charset="0"/>
              </a:rPr>
              <a:t>đồ</a:t>
            </a:r>
            <a:r>
              <a:rPr lang="en-US" altLang="vi-VN" sz="3200" b="1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C00000"/>
                </a:solidFill>
                <a:cs typeface="Arial" panose="020B0604020202020204" pitchFamily="34" charset="0"/>
              </a:rPr>
              <a:t>hoàn</a:t>
            </a:r>
            <a:r>
              <a:rPr lang="en-US" altLang="vi-VN" sz="3200" b="1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C00000"/>
                </a:solidFill>
                <a:cs typeface="Arial" panose="020B0604020202020204" pitchFamily="34" charset="0"/>
              </a:rPr>
              <a:t>thành</a:t>
            </a:r>
            <a:r>
              <a:rPr lang="en-US" altLang="vi-VN" sz="3200" b="1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C00000"/>
                </a:solidFill>
                <a:cs typeface="Arial" panose="020B0604020202020204" pitchFamily="34" charset="0"/>
              </a:rPr>
              <a:t>các</a:t>
            </a:r>
            <a:r>
              <a:rPr lang="en-US" altLang="vi-VN" sz="3200" b="1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C00000"/>
                </a:solidFill>
                <a:cs typeface="Arial" panose="020B0604020202020204" pitchFamily="34" charset="0"/>
              </a:rPr>
              <a:t>câu</a:t>
            </a:r>
            <a:r>
              <a:rPr lang="en-US" altLang="vi-VN" sz="3200" b="1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C00000"/>
                </a:solidFill>
                <a:cs typeface="Arial" panose="020B0604020202020204" pitchFamily="34" charset="0"/>
              </a:rPr>
              <a:t>hỏi</a:t>
            </a:r>
            <a:r>
              <a:rPr lang="en-US" altLang="vi-VN" sz="3200" b="1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C00000"/>
                </a:solidFill>
                <a:cs typeface="Arial" panose="020B0604020202020204" pitchFamily="34" charset="0"/>
              </a:rPr>
              <a:t>sau</a:t>
            </a:r>
            <a:r>
              <a:rPr lang="en-US" altLang="vi-VN" sz="3200" b="1" dirty="0">
                <a:solidFill>
                  <a:srgbClr val="C00000"/>
                </a:solidFill>
                <a:cs typeface="Arial" panose="020B0604020202020204" pitchFamily="34" charset="0"/>
              </a:rPr>
              <a:t>:</a:t>
            </a:r>
          </a:p>
        </p:txBody>
      </p:sp>
      <p:sp>
        <p:nvSpPr>
          <p:cNvPr id="5" name="Text Box 9">
            <a:extLst>
              <a:ext uri="{FF2B5EF4-FFF2-40B4-BE49-F238E27FC236}">
                <a16:creationId xmlns:a16="http://schemas.microsoft.com/office/drawing/2014/main" id="{7BD07526-0974-4922-863C-53234278C1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139" y="1735899"/>
            <a:ext cx="10456234" cy="206216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vi-VN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a) </a:t>
            </a:r>
            <a:r>
              <a:rPr lang="en-US" altLang="vi-VN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Diện</a:t>
            </a:r>
            <a:r>
              <a:rPr lang="en-US" altLang="vi-VN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tích</a:t>
            </a:r>
            <a:r>
              <a:rPr lang="en-US" altLang="vi-VN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của </a:t>
            </a:r>
            <a:r>
              <a:rPr lang="en-US" altLang="vi-VN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Hà</a:t>
            </a:r>
            <a:r>
              <a:rPr lang="en-US" altLang="vi-VN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Nội</a:t>
            </a:r>
            <a:r>
              <a:rPr lang="en-US" altLang="vi-VN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là bao </a:t>
            </a:r>
            <a:r>
              <a:rPr lang="en-US" altLang="vi-VN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nhiêu</a:t>
            </a:r>
            <a:r>
              <a:rPr lang="en-US" altLang="vi-VN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ki-</a:t>
            </a:r>
            <a:r>
              <a:rPr lang="en-US" altLang="vi-VN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lô</a:t>
            </a:r>
            <a:r>
              <a:rPr lang="en-US" altLang="vi-VN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-</a:t>
            </a:r>
            <a:r>
              <a:rPr lang="en-US" altLang="vi-VN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mét</a:t>
            </a:r>
            <a:r>
              <a:rPr lang="en-US" altLang="vi-VN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vuông</a:t>
            </a:r>
            <a:r>
              <a:rPr lang="en-US" altLang="vi-VN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? </a:t>
            </a:r>
            <a:r>
              <a:rPr lang="en-US" altLang="vi-VN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Diện</a:t>
            </a:r>
            <a:r>
              <a:rPr lang="en-US" altLang="vi-VN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tích</a:t>
            </a:r>
            <a:r>
              <a:rPr lang="en-US" altLang="vi-VN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Đà</a:t>
            </a:r>
            <a:r>
              <a:rPr lang="en-US" altLang="vi-VN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Nẵng</a:t>
            </a:r>
            <a:r>
              <a:rPr lang="en-US" altLang="vi-VN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là bao </a:t>
            </a:r>
            <a:r>
              <a:rPr lang="en-US" altLang="vi-VN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nhiêu</a:t>
            </a:r>
            <a:r>
              <a:rPr lang="en-US" altLang="vi-VN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ki-</a:t>
            </a:r>
            <a:r>
              <a:rPr lang="en-US" altLang="vi-VN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lô</a:t>
            </a:r>
            <a:r>
              <a:rPr lang="en-US" altLang="vi-VN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-</a:t>
            </a:r>
            <a:r>
              <a:rPr lang="en-US" altLang="vi-VN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mét</a:t>
            </a:r>
            <a:r>
              <a:rPr lang="en-US" altLang="vi-VN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vuông</a:t>
            </a:r>
            <a:r>
              <a:rPr lang="en-US" altLang="vi-VN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? </a:t>
            </a:r>
            <a:r>
              <a:rPr lang="en-US" altLang="vi-VN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Diện</a:t>
            </a:r>
            <a:r>
              <a:rPr lang="en-US" altLang="vi-VN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tích</a:t>
            </a:r>
            <a:r>
              <a:rPr lang="en-US" altLang="vi-VN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thành</a:t>
            </a:r>
            <a:r>
              <a:rPr lang="en-US" altLang="vi-VN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phố</a:t>
            </a:r>
            <a:r>
              <a:rPr lang="en-US" altLang="vi-VN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Hồ</a:t>
            </a:r>
            <a:r>
              <a:rPr lang="en-US" altLang="vi-VN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Chí</a:t>
            </a:r>
            <a:r>
              <a:rPr lang="en-US" altLang="vi-VN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Minh là bao </a:t>
            </a:r>
            <a:r>
              <a:rPr lang="en-US" altLang="vi-VN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nhiêu</a:t>
            </a:r>
            <a:r>
              <a:rPr lang="en-US" altLang="vi-VN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br>
              <a:rPr lang="en-US" altLang="vi-VN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</a:br>
            <a:r>
              <a:rPr lang="en-US" altLang="vi-VN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ki-</a:t>
            </a:r>
            <a:r>
              <a:rPr lang="en-US" altLang="vi-VN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lô</a:t>
            </a:r>
            <a:r>
              <a:rPr lang="en-US" altLang="vi-VN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-</a:t>
            </a:r>
            <a:r>
              <a:rPr lang="en-US" altLang="vi-VN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mét</a:t>
            </a:r>
            <a:r>
              <a:rPr lang="en-US" altLang="vi-VN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vuông</a:t>
            </a:r>
            <a:r>
              <a:rPr lang="en-US" altLang="vi-VN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?</a:t>
            </a:r>
          </a:p>
        </p:txBody>
      </p:sp>
      <p:sp>
        <p:nvSpPr>
          <p:cNvPr id="6" name="Text Box 10">
            <a:extLst>
              <a:ext uri="{FF2B5EF4-FFF2-40B4-BE49-F238E27FC236}">
                <a16:creationId xmlns:a16="http://schemas.microsoft.com/office/drawing/2014/main" id="{820C8667-DAC7-47C8-AD3A-957BC0805C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965" y="3955294"/>
            <a:ext cx="8433397" cy="206210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vi-VN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b) </a:t>
            </a:r>
            <a:r>
              <a:rPr lang="en-US" altLang="vi-VN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Diện</a:t>
            </a:r>
            <a:r>
              <a:rPr lang="en-US" altLang="vi-VN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tích</a:t>
            </a:r>
            <a:r>
              <a:rPr lang="en-US" altLang="vi-VN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của </a:t>
            </a:r>
            <a:r>
              <a:rPr lang="en-US" altLang="vi-VN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Đà</a:t>
            </a:r>
            <a:r>
              <a:rPr lang="en-US" altLang="vi-VN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Nẵng</a:t>
            </a:r>
            <a:r>
              <a:rPr lang="en-US" altLang="vi-VN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lớn</a:t>
            </a:r>
            <a:r>
              <a:rPr lang="en-US" altLang="vi-VN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hơn</a:t>
            </a:r>
            <a:r>
              <a:rPr lang="en-US" altLang="vi-VN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diện</a:t>
            </a:r>
            <a:r>
              <a:rPr lang="en-US" altLang="vi-VN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tích</a:t>
            </a:r>
            <a:r>
              <a:rPr lang="en-US" altLang="vi-VN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Hà</a:t>
            </a:r>
            <a:r>
              <a:rPr lang="en-US" altLang="vi-VN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Nội</a:t>
            </a:r>
            <a:r>
              <a:rPr lang="en-US" altLang="vi-VN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là bao </a:t>
            </a:r>
            <a:r>
              <a:rPr lang="en-US" altLang="vi-VN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nhiêu</a:t>
            </a:r>
            <a:r>
              <a:rPr lang="en-US" altLang="vi-VN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ki-</a:t>
            </a:r>
            <a:r>
              <a:rPr lang="en-US" altLang="vi-VN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lô</a:t>
            </a:r>
            <a:r>
              <a:rPr lang="en-US" altLang="vi-VN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-</a:t>
            </a:r>
            <a:r>
              <a:rPr lang="en-US" altLang="vi-VN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mét</a:t>
            </a:r>
            <a:r>
              <a:rPr lang="en-US" altLang="vi-VN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vuông</a:t>
            </a:r>
            <a:r>
              <a:rPr lang="en-US" altLang="vi-VN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và</a:t>
            </a:r>
            <a:r>
              <a:rPr lang="en-US" altLang="vi-VN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bé</a:t>
            </a:r>
            <a:r>
              <a:rPr lang="en-US" altLang="vi-VN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hơn</a:t>
            </a:r>
            <a:r>
              <a:rPr lang="en-US" altLang="vi-VN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diện</a:t>
            </a:r>
            <a:r>
              <a:rPr lang="en-US" altLang="vi-VN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tích</a:t>
            </a:r>
            <a:r>
              <a:rPr lang="en-US" altLang="vi-VN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thành</a:t>
            </a:r>
            <a:r>
              <a:rPr lang="en-US" altLang="vi-VN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phố</a:t>
            </a:r>
            <a:r>
              <a:rPr lang="en-US" altLang="vi-VN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Hồ</a:t>
            </a:r>
            <a:r>
              <a:rPr lang="en-US" altLang="vi-VN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Chí</a:t>
            </a:r>
            <a:r>
              <a:rPr lang="en-US" altLang="vi-VN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Minh là bao </a:t>
            </a:r>
            <a:r>
              <a:rPr lang="en-US" altLang="vi-VN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nhiêu</a:t>
            </a:r>
            <a:r>
              <a:rPr lang="en-US" altLang="vi-VN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ki-</a:t>
            </a:r>
            <a:r>
              <a:rPr lang="en-US" altLang="vi-VN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lô</a:t>
            </a:r>
            <a:r>
              <a:rPr lang="en-US" altLang="vi-VN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-</a:t>
            </a:r>
            <a:r>
              <a:rPr lang="en-US" altLang="vi-VN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mét</a:t>
            </a:r>
            <a:r>
              <a:rPr lang="en-US" altLang="vi-VN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vuông</a:t>
            </a:r>
            <a:r>
              <a:rPr lang="en-US" altLang="vi-VN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?</a:t>
            </a:r>
          </a:p>
        </p:txBody>
      </p:sp>
      <p:pic>
        <p:nvPicPr>
          <p:cNvPr id="8" name="Picture 7" descr="A picture containing text, toy, vector graphics&#10;&#10;Description automatically generated">
            <a:extLst>
              <a:ext uri="{FF2B5EF4-FFF2-40B4-BE49-F238E27FC236}">
                <a16:creationId xmlns:a16="http://schemas.microsoft.com/office/drawing/2014/main" id="{74FA0CDE-6302-4132-94DC-A7993F132F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8259" y="2029052"/>
            <a:ext cx="4744995" cy="508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3556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圆角矩形 1">
            <a:extLst>
              <a:ext uri="{FF2B5EF4-FFF2-40B4-BE49-F238E27FC236}">
                <a16:creationId xmlns:a16="http://schemas.microsoft.com/office/drawing/2014/main" id="{442BFE9C-5F06-4DE9-A5D6-5605A5669AF7}"/>
              </a:ext>
            </a:extLst>
          </p:cNvPr>
          <p:cNvSpPr/>
          <p:nvPr/>
        </p:nvSpPr>
        <p:spPr>
          <a:xfrm>
            <a:off x="966469" y="144794"/>
            <a:ext cx="10443654" cy="557017"/>
          </a:xfrm>
          <a:prstGeom prst="roundRect">
            <a:avLst/>
          </a:prstGeom>
          <a:solidFill>
            <a:srgbClr val="F883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4" name="Group 192">
            <a:extLst>
              <a:ext uri="{FF2B5EF4-FFF2-40B4-BE49-F238E27FC236}">
                <a16:creationId xmlns:a16="http://schemas.microsoft.com/office/drawing/2014/main" id="{1AC06053-4CFB-4A3E-86B7-33EFF0A291F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5616761"/>
              </p:ext>
            </p:extLst>
          </p:nvPr>
        </p:nvGraphicFramePr>
        <p:xfrm>
          <a:off x="1156253" y="947585"/>
          <a:ext cx="6629400" cy="5410200"/>
        </p:xfrm>
        <a:graphic>
          <a:graphicData uri="http://schemas.openxmlformats.org/drawingml/2006/table">
            <a:tbl>
              <a:tblPr/>
              <a:tblGrid>
                <a:gridCol w="663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19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3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19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635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635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6198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635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6198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635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50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5" name="Rectangle 195">
            <a:extLst>
              <a:ext uri="{FF2B5EF4-FFF2-40B4-BE49-F238E27FC236}">
                <a16:creationId xmlns:a16="http://schemas.microsoft.com/office/drawing/2014/main" id="{B24D70D7-2F14-419B-92AF-43AC720FF0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5628" y="3556263"/>
            <a:ext cx="687388" cy="2801521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400">
              <a:latin typeface="Arial" charset="0"/>
            </a:endParaRPr>
          </a:p>
        </p:txBody>
      </p:sp>
      <p:sp>
        <p:nvSpPr>
          <p:cNvPr id="6" name="Rectangle 197">
            <a:extLst>
              <a:ext uri="{FF2B5EF4-FFF2-40B4-BE49-F238E27FC236}">
                <a16:creationId xmlns:a16="http://schemas.microsoft.com/office/drawing/2014/main" id="{55F85201-0121-49F7-8ABC-5963856B53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9692" y="1633385"/>
            <a:ext cx="671512" cy="4724400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400">
              <a:latin typeface="Arial" charset="0"/>
            </a:endParaRPr>
          </a:p>
        </p:txBody>
      </p:sp>
      <p:sp>
        <p:nvSpPr>
          <p:cNvPr id="7" name="Text Box 202">
            <a:extLst>
              <a:ext uri="{FF2B5EF4-FFF2-40B4-BE49-F238E27FC236}">
                <a16:creationId xmlns:a16="http://schemas.microsoft.com/office/drawing/2014/main" id="{4ABF5265-3234-4344-9A55-09A0C1A2D9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9053" y="6060928"/>
            <a:ext cx="3810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>
                <a:solidFill>
                  <a:srgbClr val="000000"/>
                </a:solidFill>
                <a:latin typeface="Arial" charset="0"/>
              </a:rPr>
              <a:t>0</a:t>
            </a:r>
          </a:p>
        </p:txBody>
      </p:sp>
      <p:sp>
        <p:nvSpPr>
          <p:cNvPr id="8" name="Text Box 203">
            <a:extLst>
              <a:ext uri="{FF2B5EF4-FFF2-40B4-BE49-F238E27FC236}">
                <a16:creationId xmlns:a16="http://schemas.microsoft.com/office/drawing/2014/main" id="{D1F2C44B-D78B-40AC-A0F1-4DA660474E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653" y="5689452"/>
            <a:ext cx="5334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>
                <a:solidFill>
                  <a:srgbClr val="000000"/>
                </a:solidFill>
                <a:latin typeface="Arial" charset="0"/>
              </a:rPr>
              <a:t>200</a:t>
            </a:r>
          </a:p>
        </p:txBody>
      </p:sp>
      <p:sp>
        <p:nvSpPr>
          <p:cNvPr id="9" name="Text Box 204">
            <a:extLst>
              <a:ext uri="{FF2B5EF4-FFF2-40B4-BE49-F238E27FC236}">
                <a16:creationId xmlns:a16="http://schemas.microsoft.com/office/drawing/2014/main" id="{103A30F4-EDD1-4AA9-8BBE-7EA195606D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453" y="5198912"/>
            <a:ext cx="5334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>
                <a:solidFill>
                  <a:srgbClr val="000000"/>
                </a:solidFill>
                <a:latin typeface="Arial" charset="0"/>
              </a:rPr>
              <a:t>400</a:t>
            </a:r>
          </a:p>
        </p:txBody>
      </p:sp>
      <p:sp>
        <p:nvSpPr>
          <p:cNvPr id="10" name="Text Box 205">
            <a:extLst>
              <a:ext uri="{FF2B5EF4-FFF2-40B4-BE49-F238E27FC236}">
                <a16:creationId xmlns:a16="http://schemas.microsoft.com/office/drawing/2014/main" id="{910F26B6-ABCE-423D-91AE-49A5E845EB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453" y="4741712"/>
            <a:ext cx="5334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>
                <a:solidFill>
                  <a:srgbClr val="000000"/>
                </a:solidFill>
                <a:latin typeface="Arial" charset="0"/>
              </a:rPr>
              <a:t>600</a:t>
            </a:r>
          </a:p>
        </p:txBody>
      </p:sp>
      <p:sp>
        <p:nvSpPr>
          <p:cNvPr id="11" name="Text Box 206">
            <a:extLst>
              <a:ext uri="{FF2B5EF4-FFF2-40B4-BE49-F238E27FC236}">
                <a16:creationId xmlns:a16="http://schemas.microsoft.com/office/drawing/2014/main" id="{E7BC0DEF-530C-4FC4-9C57-CD6CAD4A56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453" y="4375002"/>
            <a:ext cx="5334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>
                <a:solidFill>
                  <a:srgbClr val="000000"/>
                </a:solidFill>
                <a:latin typeface="Arial" charset="0"/>
              </a:rPr>
              <a:t>800</a:t>
            </a:r>
          </a:p>
        </p:txBody>
      </p:sp>
      <p:sp>
        <p:nvSpPr>
          <p:cNvPr id="12" name="Text Box 209">
            <a:extLst>
              <a:ext uri="{FF2B5EF4-FFF2-40B4-BE49-F238E27FC236}">
                <a16:creationId xmlns:a16="http://schemas.microsoft.com/office/drawing/2014/main" id="{5FA017C2-A7E2-4E5E-99CA-1E747B97BB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253" y="3855885"/>
            <a:ext cx="6858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>
                <a:solidFill>
                  <a:srgbClr val="000000"/>
                </a:solidFill>
                <a:latin typeface="Arial" charset="0"/>
              </a:rPr>
              <a:t>1000</a:t>
            </a:r>
          </a:p>
        </p:txBody>
      </p:sp>
      <p:sp>
        <p:nvSpPr>
          <p:cNvPr id="13" name="Text Box 210">
            <a:extLst>
              <a:ext uri="{FF2B5EF4-FFF2-40B4-BE49-F238E27FC236}">
                <a16:creationId xmlns:a16="http://schemas.microsoft.com/office/drawing/2014/main" id="{BBD858AD-A813-4CF6-9CDD-CF14E9C335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253" y="3504631"/>
            <a:ext cx="6858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>
                <a:solidFill>
                  <a:srgbClr val="000000"/>
                </a:solidFill>
                <a:latin typeface="Arial" charset="0"/>
              </a:rPr>
              <a:t>1200</a:t>
            </a:r>
          </a:p>
        </p:txBody>
      </p:sp>
      <p:sp>
        <p:nvSpPr>
          <p:cNvPr id="14" name="Text Box 211">
            <a:extLst>
              <a:ext uri="{FF2B5EF4-FFF2-40B4-BE49-F238E27FC236}">
                <a16:creationId xmlns:a16="http://schemas.microsoft.com/office/drawing/2014/main" id="{49CC7028-2D89-4445-9BE2-406A225186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253" y="2989112"/>
            <a:ext cx="6858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>
                <a:solidFill>
                  <a:srgbClr val="000000"/>
                </a:solidFill>
                <a:latin typeface="Arial" charset="0"/>
              </a:rPr>
              <a:t>1400</a:t>
            </a:r>
          </a:p>
        </p:txBody>
      </p:sp>
      <p:sp>
        <p:nvSpPr>
          <p:cNvPr id="15" name="Line 212">
            <a:extLst>
              <a:ext uri="{FF2B5EF4-FFF2-40B4-BE49-F238E27FC236}">
                <a16:creationId xmlns:a16="http://schemas.microsoft.com/office/drawing/2014/main" id="{3DBEC663-6401-4D58-B5B2-22A7648DFD5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170541" y="3556264"/>
            <a:ext cx="2590800" cy="0"/>
          </a:xfrm>
          <a:prstGeom prst="line">
            <a:avLst/>
          </a:prstGeom>
          <a:noFill/>
          <a:ln w="38100" cap="rnd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Box 213">
            <a:extLst>
              <a:ext uri="{FF2B5EF4-FFF2-40B4-BE49-F238E27FC236}">
                <a16:creationId xmlns:a16="http://schemas.microsoft.com/office/drawing/2014/main" id="{59D54325-5F56-458E-908B-E7EF44F14B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253" y="3352231"/>
            <a:ext cx="6858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>
                <a:solidFill>
                  <a:srgbClr val="000000"/>
                </a:solidFill>
                <a:latin typeface="Arial" charset="0"/>
              </a:rPr>
              <a:t>1255</a:t>
            </a:r>
          </a:p>
        </p:txBody>
      </p:sp>
      <p:sp>
        <p:nvSpPr>
          <p:cNvPr id="17" name="Text Box 214">
            <a:extLst>
              <a:ext uri="{FF2B5EF4-FFF2-40B4-BE49-F238E27FC236}">
                <a16:creationId xmlns:a16="http://schemas.microsoft.com/office/drawing/2014/main" id="{DED320FE-E817-4C46-BA2B-04EB64C94D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253" y="2531912"/>
            <a:ext cx="6858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>
                <a:solidFill>
                  <a:srgbClr val="000000"/>
                </a:solidFill>
                <a:latin typeface="Arial" charset="0"/>
              </a:rPr>
              <a:t>1600</a:t>
            </a:r>
          </a:p>
        </p:txBody>
      </p:sp>
      <p:sp>
        <p:nvSpPr>
          <p:cNvPr id="18" name="Text Box 215">
            <a:extLst>
              <a:ext uri="{FF2B5EF4-FFF2-40B4-BE49-F238E27FC236}">
                <a16:creationId xmlns:a16="http://schemas.microsoft.com/office/drawing/2014/main" id="{09E9227A-80C7-4AA9-85B1-986343F44D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253" y="2074712"/>
            <a:ext cx="6858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>
                <a:solidFill>
                  <a:srgbClr val="000000"/>
                </a:solidFill>
                <a:latin typeface="Arial" charset="0"/>
              </a:rPr>
              <a:t>1800</a:t>
            </a:r>
          </a:p>
        </p:txBody>
      </p:sp>
      <p:sp>
        <p:nvSpPr>
          <p:cNvPr id="19" name="Text Box 216">
            <a:extLst>
              <a:ext uri="{FF2B5EF4-FFF2-40B4-BE49-F238E27FC236}">
                <a16:creationId xmlns:a16="http://schemas.microsoft.com/office/drawing/2014/main" id="{E0500215-CB6E-465F-BF1C-FA0E1AD02E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253" y="1695301"/>
            <a:ext cx="6858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>
                <a:solidFill>
                  <a:srgbClr val="000000"/>
                </a:solidFill>
                <a:latin typeface="Arial" charset="0"/>
              </a:rPr>
              <a:t>2000</a:t>
            </a:r>
          </a:p>
        </p:txBody>
      </p:sp>
      <p:sp>
        <p:nvSpPr>
          <p:cNvPr id="20" name="Text Box 217">
            <a:extLst>
              <a:ext uri="{FF2B5EF4-FFF2-40B4-BE49-F238E27FC236}">
                <a16:creationId xmlns:a16="http://schemas.microsoft.com/office/drawing/2014/main" id="{2D5CE70B-A751-4E40-AEED-D7A9044651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253" y="1236512"/>
            <a:ext cx="6858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>
                <a:solidFill>
                  <a:srgbClr val="000000"/>
                </a:solidFill>
                <a:latin typeface="Arial" charset="0"/>
              </a:rPr>
              <a:t>2200</a:t>
            </a:r>
          </a:p>
        </p:txBody>
      </p:sp>
      <p:sp>
        <p:nvSpPr>
          <p:cNvPr id="21" name="Line 219">
            <a:extLst>
              <a:ext uri="{FF2B5EF4-FFF2-40B4-BE49-F238E27FC236}">
                <a16:creationId xmlns:a16="http://schemas.microsoft.com/office/drawing/2014/main" id="{5B4587F6-A766-4331-9646-683F02FDB03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170541" y="1638148"/>
            <a:ext cx="4572000" cy="0"/>
          </a:xfrm>
          <a:prstGeom prst="line">
            <a:avLst/>
          </a:prstGeom>
          <a:noFill/>
          <a:ln w="38100" cap="rnd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Box 220">
            <a:extLst>
              <a:ext uri="{FF2B5EF4-FFF2-40B4-BE49-F238E27FC236}">
                <a16:creationId xmlns:a16="http://schemas.microsoft.com/office/drawing/2014/main" id="{FA9B0B20-9123-4EE6-9AA4-341AD8DAF4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9053" y="6060928"/>
            <a:ext cx="3810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>
                <a:solidFill>
                  <a:srgbClr val="000000"/>
                </a:solidFill>
                <a:latin typeface="Arial" charset="0"/>
              </a:rPr>
              <a:t>0</a:t>
            </a:r>
          </a:p>
        </p:txBody>
      </p:sp>
      <p:sp>
        <p:nvSpPr>
          <p:cNvPr id="23" name="Text Box 224">
            <a:extLst>
              <a:ext uri="{FF2B5EF4-FFF2-40B4-BE49-F238E27FC236}">
                <a16:creationId xmlns:a16="http://schemas.microsoft.com/office/drawing/2014/main" id="{31815F96-AF06-41D7-9F26-BD9E51D9E4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453" y="4071787"/>
            <a:ext cx="5334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>
                <a:solidFill>
                  <a:srgbClr val="000000"/>
                </a:solidFill>
                <a:latin typeface="Arial" charset="0"/>
              </a:rPr>
              <a:t>921</a:t>
            </a:r>
          </a:p>
        </p:txBody>
      </p:sp>
      <p:sp>
        <p:nvSpPr>
          <p:cNvPr id="24" name="Text Box 232">
            <a:extLst>
              <a:ext uri="{FF2B5EF4-FFF2-40B4-BE49-F238E27FC236}">
                <a16:creationId xmlns:a16="http://schemas.microsoft.com/office/drawing/2014/main" id="{EF2BE8ED-5983-4260-83FD-5F239A9957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653" y="718985"/>
            <a:ext cx="990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 b="1">
                <a:solidFill>
                  <a:srgbClr val="DB0F58"/>
                </a:solidFill>
                <a:latin typeface="Arial" charset="0"/>
              </a:rPr>
              <a:t>(km</a:t>
            </a:r>
            <a:r>
              <a:rPr lang="en-US" sz="2000" b="1" baseline="30000">
                <a:solidFill>
                  <a:srgbClr val="DB0F58"/>
                </a:solidFill>
                <a:latin typeface="Arial" charset="0"/>
              </a:rPr>
              <a:t>2</a:t>
            </a:r>
            <a:r>
              <a:rPr lang="en-US" sz="2000" b="1">
                <a:solidFill>
                  <a:srgbClr val="DB0F58"/>
                </a:solidFill>
                <a:latin typeface="Arial" charset="0"/>
              </a:rPr>
              <a:t>)</a:t>
            </a:r>
          </a:p>
        </p:txBody>
      </p:sp>
      <p:sp>
        <p:nvSpPr>
          <p:cNvPr id="25" name="Text Box 233">
            <a:extLst>
              <a:ext uri="{FF2B5EF4-FFF2-40B4-BE49-F238E27FC236}">
                <a16:creationId xmlns:a16="http://schemas.microsoft.com/office/drawing/2014/main" id="{0B38DC63-2C56-48E8-9146-E107413499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253" y="1447652"/>
            <a:ext cx="6858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>
                <a:solidFill>
                  <a:srgbClr val="000000"/>
                </a:solidFill>
                <a:latin typeface="Arial" charset="0"/>
              </a:rPr>
              <a:t>2095</a:t>
            </a:r>
          </a:p>
        </p:txBody>
      </p:sp>
      <p:sp>
        <p:nvSpPr>
          <p:cNvPr id="26" name="Line 240">
            <a:extLst>
              <a:ext uri="{FF2B5EF4-FFF2-40B4-BE49-F238E27FC236}">
                <a16:creationId xmlns:a16="http://schemas.microsoft.com/office/drawing/2014/main" id="{6E2DA2B7-3CC6-4AAB-A013-F85128AAED66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184828" y="4305153"/>
            <a:ext cx="609600" cy="1587"/>
          </a:xfrm>
          <a:prstGeom prst="line">
            <a:avLst/>
          </a:prstGeom>
          <a:noFill/>
          <a:ln w="38100" cap="rnd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" name="Rectangle 241">
            <a:extLst>
              <a:ext uri="{FF2B5EF4-FFF2-40B4-BE49-F238E27FC236}">
                <a16:creationId xmlns:a16="http://schemas.microsoft.com/office/drawing/2014/main" id="{D65205D4-82E2-4DAE-A7D5-F8D487FF6A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3004" y="4300385"/>
            <a:ext cx="681039" cy="2057400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400">
              <a:latin typeface="Arial" charset="0"/>
            </a:endParaRPr>
          </a:p>
        </p:txBody>
      </p:sp>
      <p:sp>
        <p:nvSpPr>
          <p:cNvPr id="29" name="Text Box 198">
            <a:extLst>
              <a:ext uri="{FF2B5EF4-FFF2-40B4-BE49-F238E27FC236}">
                <a16:creationId xmlns:a16="http://schemas.microsoft.com/office/drawing/2014/main" id="{63CF718B-BBEC-41F4-A400-03AFEEA6D8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7289" y="6383799"/>
            <a:ext cx="1997764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 dirty="0">
                <a:solidFill>
                  <a:srgbClr val="000000"/>
                </a:solidFill>
                <a:latin typeface="Arial" charset="0"/>
              </a:rPr>
              <a:t>          </a:t>
            </a:r>
            <a:r>
              <a:rPr lang="en-US" sz="1800" b="1" dirty="0" err="1">
                <a:solidFill>
                  <a:srgbClr val="000000"/>
                </a:solidFill>
                <a:latin typeface="Arial" charset="0"/>
              </a:rPr>
              <a:t>Hà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charset="0"/>
              </a:rPr>
              <a:t>Nội</a:t>
            </a:r>
            <a:endParaRPr lang="en-US" sz="1800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0" name="Text Box 199">
            <a:extLst>
              <a:ext uri="{FF2B5EF4-FFF2-40B4-BE49-F238E27FC236}">
                <a16:creationId xmlns:a16="http://schemas.microsoft.com/office/drawing/2014/main" id="{070F07EA-15FB-4E9B-B096-A687F0974E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5053" y="6385734"/>
            <a:ext cx="2226364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 dirty="0">
                <a:solidFill>
                  <a:srgbClr val="000000"/>
                </a:solidFill>
                <a:latin typeface="Arial" charset="0"/>
              </a:rPr>
              <a:t>        </a:t>
            </a:r>
            <a:r>
              <a:rPr lang="en-US" sz="1800" b="1" dirty="0" err="1">
                <a:solidFill>
                  <a:srgbClr val="000000"/>
                </a:solidFill>
                <a:latin typeface="Arial" charset="0"/>
              </a:rPr>
              <a:t>Đà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charset="0"/>
              </a:rPr>
              <a:t>Nẵng</a:t>
            </a:r>
            <a:endParaRPr lang="en-US" sz="1800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1" name="Text Box 200">
            <a:extLst>
              <a:ext uri="{FF2B5EF4-FFF2-40B4-BE49-F238E27FC236}">
                <a16:creationId xmlns:a16="http://schemas.microsoft.com/office/drawing/2014/main" id="{CEE0F9F0-EB54-4BBC-9663-0162B388C7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6617" y="6385736"/>
            <a:ext cx="2514600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 dirty="0">
                <a:solidFill>
                  <a:srgbClr val="000000"/>
                </a:solidFill>
                <a:latin typeface="Arial" charset="0"/>
              </a:rPr>
              <a:t>     TP. </a:t>
            </a:r>
            <a:r>
              <a:rPr lang="en-US" sz="1800" b="1" dirty="0" err="1">
                <a:solidFill>
                  <a:srgbClr val="000000"/>
                </a:solidFill>
                <a:latin typeface="Arial" charset="0"/>
              </a:rPr>
              <a:t>Hồ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charset="0"/>
              </a:rPr>
              <a:t>Chí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</a:rPr>
              <a:t> Minh</a:t>
            </a:r>
          </a:p>
        </p:txBody>
      </p:sp>
      <p:sp>
        <p:nvSpPr>
          <p:cNvPr id="32" name="Text Box 201">
            <a:extLst>
              <a:ext uri="{FF2B5EF4-FFF2-40B4-BE49-F238E27FC236}">
                <a16:creationId xmlns:a16="http://schemas.microsoft.com/office/drawing/2014/main" id="{60272C18-BF10-4BFB-93FD-36153DEB30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68817" y="6368410"/>
            <a:ext cx="2073964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>
                <a:solidFill>
                  <a:srgbClr val="EE0C62"/>
                </a:solidFill>
                <a:latin typeface="Arial" charset="0"/>
              </a:rPr>
              <a:t>      (</a:t>
            </a:r>
            <a:r>
              <a:rPr lang="en-US" sz="2000" b="1" dirty="0" err="1">
                <a:solidFill>
                  <a:srgbClr val="EE0C62"/>
                </a:solidFill>
                <a:latin typeface="Arial" charset="0"/>
              </a:rPr>
              <a:t>Thành</a:t>
            </a:r>
            <a:r>
              <a:rPr lang="en-US" sz="2000" b="1" dirty="0">
                <a:solidFill>
                  <a:srgbClr val="EE0C62"/>
                </a:solidFill>
                <a:latin typeface="Arial" charset="0"/>
              </a:rPr>
              <a:t> </a:t>
            </a:r>
            <a:r>
              <a:rPr lang="en-US" sz="2000" b="1" dirty="0" err="1">
                <a:solidFill>
                  <a:srgbClr val="EE0C62"/>
                </a:solidFill>
                <a:latin typeface="Arial" charset="0"/>
              </a:rPr>
              <a:t>phố</a:t>
            </a:r>
            <a:r>
              <a:rPr lang="en-US" sz="2000" b="1" dirty="0">
                <a:solidFill>
                  <a:srgbClr val="EE0C62"/>
                </a:solidFill>
                <a:latin typeface="Arial" charset="0"/>
              </a:rPr>
              <a:t>)</a:t>
            </a:r>
          </a:p>
        </p:txBody>
      </p:sp>
      <p:sp>
        <p:nvSpPr>
          <p:cNvPr id="33" name="Text Box 4">
            <a:extLst>
              <a:ext uri="{FF2B5EF4-FFF2-40B4-BE49-F238E27FC236}">
                <a16:creationId xmlns:a16="http://schemas.microsoft.com/office/drawing/2014/main" id="{79DDFD33-6EC9-42D1-A943-3249BC69E2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6469" y="201057"/>
            <a:ext cx="1053310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u="sng" dirty="0">
                <a:latin typeface="Arial" charset="0"/>
              </a:rPr>
              <a:t>Bài 2:</a:t>
            </a:r>
            <a:r>
              <a:rPr lang="en-US" sz="2400" b="1" dirty="0">
                <a:latin typeface="Arial" charset="0"/>
              </a:rPr>
              <a:t> </a:t>
            </a:r>
            <a:r>
              <a:rPr lang="en-US" sz="2400" b="1" dirty="0" err="1">
                <a:latin typeface="Arial" charset="0"/>
              </a:rPr>
              <a:t>Biểu</a:t>
            </a:r>
            <a:r>
              <a:rPr lang="en-US" sz="2400" b="1" dirty="0">
                <a:latin typeface="Arial" charset="0"/>
              </a:rPr>
              <a:t> </a:t>
            </a:r>
            <a:r>
              <a:rPr lang="en-US" sz="2400" b="1" dirty="0" err="1">
                <a:latin typeface="Arial" charset="0"/>
              </a:rPr>
              <a:t>đồ</a:t>
            </a:r>
            <a:r>
              <a:rPr lang="en-US" sz="2400" b="1" dirty="0">
                <a:latin typeface="Arial" charset="0"/>
              </a:rPr>
              <a:t> </a:t>
            </a:r>
            <a:r>
              <a:rPr lang="en-US" sz="2400" b="1" dirty="0" err="1">
                <a:latin typeface="Arial" charset="0"/>
              </a:rPr>
              <a:t>dưới</a:t>
            </a:r>
            <a:r>
              <a:rPr lang="en-US" sz="2400" b="1" dirty="0">
                <a:latin typeface="Arial" charset="0"/>
              </a:rPr>
              <a:t> đây nói về </a:t>
            </a:r>
            <a:r>
              <a:rPr lang="en-US" sz="2400" b="1" dirty="0" err="1">
                <a:latin typeface="Arial" charset="0"/>
              </a:rPr>
              <a:t>diện</a:t>
            </a:r>
            <a:r>
              <a:rPr lang="en-US" sz="2400" b="1" dirty="0">
                <a:latin typeface="Arial" charset="0"/>
              </a:rPr>
              <a:t> </a:t>
            </a:r>
            <a:r>
              <a:rPr lang="en-US" sz="2400" b="1" dirty="0" err="1">
                <a:latin typeface="Arial" charset="0"/>
              </a:rPr>
              <a:t>tích</a:t>
            </a:r>
            <a:r>
              <a:rPr lang="en-US" sz="2400" b="1" dirty="0">
                <a:latin typeface="Arial" charset="0"/>
              </a:rPr>
              <a:t> của </a:t>
            </a:r>
            <a:r>
              <a:rPr lang="en-US" sz="2400" b="1" dirty="0" err="1">
                <a:latin typeface="Arial" charset="0"/>
              </a:rPr>
              <a:t>ba</a:t>
            </a:r>
            <a:r>
              <a:rPr lang="en-US" sz="2400" b="1" dirty="0">
                <a:latin typeface="Arial" charset="0"/>
              </a:rPr>
              <a:t> </a:t>
            </a:r>
            <a:r>
              <a:rPr lang="en-US" sz="2400" b="1" dirty="0" err="1">
                <a:latin typeface="Arial" charset="0"/>
              </a:rPr>
              <a:t>thành</a:t>
            </a:r>
            <a:r>
              <a:rPr lang="en-US" sz="2400" b="1" dirty="0">
                <a:latin typeface="Arial" charset="0"/>
              </a:rPr>
              <a:t> </a:t>
            </a:r>
            <a:r>
              <a:rPr lang="en-US" sz="2400" b="1" dirty="0" err="1">
                <a:latin typeface="Arial" charset="0"/>
              </a:rPr>
              <a:t>phố</a:t>
            </a:r>
            <a:r>
              <a:rPr lang="en-US" sz="2400" b="1" dirty="0">
                <a:latin typeface="Arial" charset="0"/>
              </a:rPr>
              <a:t> của </a:t>
            </a:r>
            <a:r>
              <a:rPr lang="en-US" sz="2400" b="1" dirty="0" err="1">
                <a:latin typeface="Arial" charset="0"/>
              </a:rPr>
              <a:t>nước</a:t>
            </a:r>
            <a:r>
              <a:rPr lang="en-US" sz="2400" b="1" dirty="0">
                <a:latin typeface="Arial" charset="0"/>
              </a:rPr>
              <a:t> ta.</a:t>
            </a:r>
          </a:p>
        </p:txBody>
      </p:sp>
      <p:sp>
        <p:nvSpPr>
          <p:cNvPr id="36" name="Cloud">
            <a:extLst>
              <a:ext uri="{FF2B5EF4-FFF2-40B4-BE49-F238E27FC236}">
                <a16:creationId xmlns:a16="http://schemas.microsoft.com/office/drawing/2014/main" id="{6B8BDA61-840A-4DED-933B-7A999D0CE77B}"/>
              </a:ext>
            </a:extLst>
          </p:cNvPr>
          <p:cNvSpPr>
            <a:spLocks noChangeAspect="1" noEditPoints="1" noChangeArrowheads="1"/>
          </p:cNvSpPr>
          <p:nvPr/>
        </p:nvSpPr>
        <p:spPr bwMode="auto">
          <a:xfrm>
            <a:off x="7939216" y="871806"/>
            <a:ext cx="4187276" cy="1828800"/>
          </a:xfrm>
          <a:custGeom>
            <a:avLst/>
            <a:gdLst>
              <a:gd name="T0" fmla="*/ 7170 w 21600"/>
              <a:gd name="T1" fmla="*/ 914400 h 21600"/>
              <a:gd name="T2" fmla="*/ 1155700 w 21600"/>
              <a:gd name="T3" fmla="*/ 1826853 h 21600"/>
              <a:gd name="T4" fmla="*/ 2309474 w 21600"/>
              <a:gd name="T5" fmla="*/ 914400 h 21600"/>
              <a:gd name="T6" fmla="*/ 1155700 w 21600"/>
              <a:gd name="T7" fmla="*/ 104563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bg1"/>
          </a:solidFill>
          <a:ln w="381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8149BB2-3AC6-43B0-999D-E64D60995DC5}"/>
              </a:ext>
            </a:extLst>
          </p:cNvPr>
          <p:cNvSpPr txBox="1"/>
          <p:nvPr/>
        </p:nvSpPr>
        <p:spPr>
          <a:xfrm>
            <a:off x="8345193" y="1093708"/>
            <a:ext cx="347649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Hà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là bao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ki-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lô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mét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57D251B-C430-4D91-831F-E9C002F8CC54}"/>
              </a:ext>
            </a:extLst>
          </p:cNvPr>
          <p:cNvSpPr txBox="1"/>
          <p:nvPr/>
        </p:nvSpPr>
        <p:spPr>
          <a:xfrm>
            <a:off x="8345193" y="1289882"/>
            <a:ext cx="347649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Hà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là 921 km</a:t>
            </a:r>
            <a:r>
              <a:rPr lang="en-US" sz="2800" b="1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²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Cloud">
            <a:extLst>
              <a:ext uri="{FF2B5EF4-FFF2-40B4-BE49-F238E27FC236}">
                <a16:creationId xmlns:a16="http://schemas.microsoft.com/office/drawing/2014/main" id="{37933293-D172-4480-AE3B-52DE7A18A573}"/>
              </a:ext>
            </a:extLst>
          </p:cNvPr>
          <p:cNvSpPr>
            <a:spLocks noChangeAspect="1" noEditPoints="1" noChangeArrowheads="1"/>
          </p:cNvSpPr>
          <p:nvPr/>
        </p:nvSpPr>
        <p:spPr bwMode="auto">
          <a:xfrm>
            <a:off x="7901365" y="2674878"/>
            <a:ext cx="4187276" cy="1828800"/>
          </a:xfrm>
          <a:custGeom>
            <a:avLst/>
            <a:gdLst>
              <a:gd name="T0" fmla="*/ 7170 w 21600"/>
              <a:gd name="T1" fmla="*/ 914400 h 21600"/>
              <a:gd name="T2" fmla="*/ 1155700 w 21600"/>
              <a:gd name="T3" fmla="*/ 1826853 h 21600"/>
              <a:gd name="T4" fmla="*/ 2309474 w 21600"/>
              <a:gd name="T5" fmla="*/ 914400 h 21600"/>
              <a:gd name="T6" fmla="*/ 1155700 w 21600"/>
              <a:gd name="T7" fmla="*/ 104563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bg1"/>
          </a:solidFill>
          <a:ln w="381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F4AC67A-B375-47B8-951A-F4C4225EF0D1}"/>
              </a:ext>
            </a:extLst>
          </p:cNvPr>
          <p:cNvSpPr txBox="1"/>
          <p:nvPr/>
        </p:nvSpPr>
        <p:spPr>
          <a:xfrm>
            <a:off x="8273565" y="2998287"/>
            <a:ext cx="365399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Đà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Nẵng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là bao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ki-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lô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mét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9CD1033-9E72-4284-B7B2-1F0C7D23CF5D}"/>
              </a:ext>
            </a:extLst>
          </p:cNvPr>
          <p:cNvSpPr txBox="1"/>
          <p:nvPr/>
        </p:nvSpPr>
        <p:spPr>
          <a:xfrm>
            <a:off x="8273566" y="3155918"/>
            <a:ext cx="36077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Đà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Nẵng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là 1255 km</a:t>
            </a:r>
            <a:r>
              <a:rPr lang="en-US" sz="2800" b="1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²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Cloud">
            <a:extLst>
              <a:ext uri="{FF2B5EF4-FFF2-40B4-BE49-F238E27FC236}">
                <a16:creationId xmlns:a16="http://schemas.microsoft.com/office/drawing/2014/main" id="{13F42082-F5F8-46F4-AAAA-A772E4F826A1}"/>
              </a:ext>
            </a:extLst>
          </p:cNvPr>
          <p:cNvSpPr>
            <a:spLocks noChangeAspect="1" noEditPoints="1" noChangeArrowheads="1"/>
          </p:cNvSpPr>
          <p:nvPr/>
        </p:nvSpPr>
        <p:spPr bwMode="auto">
          <a:xfrm>
            <a:off x="7660994" y="4514303"/>
            <a:ext cx="4441077" cy="1513703"/>
          </a:xfrm>
          <a:custGeom>
            <a:avLst/>
            <a:gdLst>
              <a:gd name="T0" fmla="*/ 7170 w 21600"/>
              <a:gd name="T1" fmla="*/ 914400 h 21600"/>
              <a:gd name="T2" fmla="*/ 1155700 w 21600"/>
              <a:gd name="T3" fmla="*/ 1826853 h 21600"/>
              <a:gd name="T4" fmla="*/ 2309474 w 21600"/>
              <a:gd name="T5" fmla="*/ 914400 h 21600"/>
              <a:gd name="T6" fmla="*/ 1155700 w 21600"/>
              <a:gd name="T7" fmla="*/ 104563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bg1"/>
          </a:solidFill>
          <a:ln w="381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8EBF750-F2CF-4817-A455-FCC55791D84E}"/>
              </a:ext>
            </a:extLst>
          </p:cNvPr>
          <p:cNvSpPr txBox="1"/>
          <p:nvPr/>
        </p:nvSpPr>
        <p:spPr>
          <a:xfrm>
            <a:off x="8041399" y="4741712"/>
            <a:ext cx="390720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TP.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Hồ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Chí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Minh là bao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ki-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lô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mét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BB1A6CA-865B-486C-A55A-05D25787E139}"/>
              </a:ext>
            </a:extLst>
          </p:cNvPr>
          <p:cNvSpPr txBox="1"/>
          <p:nvPr/>
        </p:nvSpPr>
        <p:spPr>
          <a:xfrm>
            <a:off x="7990258" y="4909430"/>
            <a:ext cx="390720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TP.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Hồ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Chí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Minh 2095 km</a:t>
            </a:r>
            <a:r>
              <a:rPr lang="en-US" sz="2400" b="1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²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7917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4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5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6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7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9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90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91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 animBg="1"/>
      <p:bldP spid="6" grpId="1" animBg="1"/>
      <p:bldP spid="15" grpId="1" animBg="1"/>
      <p:bldP spid="21" grpId="1" animBg="1"/>
      <p:bldP spid="26" grpId="1" animBg="1"/>
      <p:bldP spid="27" grpId="1" animBg="1"/>
      <p:bldP spid="36" grpId="0" animBg="1"/>
      <p:bldP spid="37" grpId="0"/>
      <p:bldP spid="37" grpId="1"/>
      <p:bldP spid="38" grpId="0"/>
      <p:bldP spid="43" grpId="0" animBg="1"/>
      <p:bldP spid="44" grpId="0"/>
      <p:bldP spid="44" grpId="1"/>
      <p:bldP spid="45" grpId="0"/>
      <p:bldP spid="46" grpId="0" animBg="1"/>
      <p:bldP spid="47" grpId="0"/>
      <p:bldP spid="47" grpId="1"/>
      <p:bldP spid="4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 Box 8">
            <a:extLst>
              <a:ext uri="{FF2B5EF4-FFF2-40B4-BE49-F238E27FC236}">
                <a16:creationId xmlns:a16="http://schemas.microsoft.com/office/drawing/2014/main" id="{0722BD41-68A7-4A9D-A045-560FCCA7CB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965" y="958542"/>
            <a:ext cx="11092070" cy="107721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vi-VN" sz="3200" b="1" u="sng" dirty="0">
                <a:solidFill>
                  <a:srgbClr val="C00000"/>
                </a:solidFill>
                <a:cs typeface="Arial" panose="020B0604020202020204" pitchFamily="34" charset="0"/>
              </a:rPr>
              <a:t>Bài 2</a:t>
            </a:r>
            <a:r>
              <a:rPr lang="en-US" altLang="vi-VN" sz="3200" b="1" dirty="0">
                <a:solidFill>
                  <a:srgbClr val="C00000"/>
                </a:solidFill>
                <a:cs typeface="Arial" panose="020B0604020202020204" pitchFamily="34" charset="0"/>
              </a:rPr>
              <a:t>: </a:t>
            </a:r>
            <a:r>
              <a:rPr lang="en-US" altLang="vi-VN" sz="3200" b="1" dirty="0" err="1">
                <a:solidFill>
                  <a:srgbClr val="C00000"/>
                </a:solidFill>
                <a:cs typeface="Arial" panose="020B0604020202020204" pitchFamily="34" charset="0"/>
              </a:rPr>
              <a:t>Biểu</a:t>
            </a:r>
            <a:r>
              <a:rPr lang="en-US" altLang="vi-VN" sz="3200" b="1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C00000"/>
                </a:solidFill>
                <a:cs typeface="Arial" panose="020B0604020202020204" pitchFamily="34" charset="0"/>
              </a:rPr>
              <a:t>đồ</a:t>
            </a:r>
            <a:r>
              <a:rPr lang="en-US" altLang="vi-VN" sz="3200" b="1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C00000"/>
                </a:solidFill>
                <a:cs typeface="Arial" panose="020B0604020202020204" pitchFamily="34" charset="0"/>
              </a:rPr>
              <a:t>sau</a:t>
            </a:r>
            <a:r>
              <a:rPr lang="en-US" altLang="vi-VN" sz="3200" b="1" dirty="0">
                <a:solidFill>
                  <a:srgbClr val="C00000"/>
                </a:solidFill>
                <a:cs typeface="Arial" panose="020B0604020202020204" pitchFamily="34" charset="0"/>
              </a:rPr>
              <a:t> nói về </a:t>
            </a:r>
            <a:r>
              <a:rPr lang="en-US" altLang="vi-VN" sz="3200" b="1" dirty="0" err="1">
                <a:solidFill>
                  <a:srgbClr val="C00000"/>
                </a:solidFill>
                <a:cs typeface="Arial" panose="020B0604020202020204" pitchFamily="34" charset="0"/>
              </a:rPr>
              <a:t>diện</a:t>
            </a:r>
            <a:r>
              <a:rPr lang="en-US" altLang="vi-VN" sz="3200" b="1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C00000"/>
                </a:solidFill>
                <a:cs typeface="Arial" panose="020B0604020202020204" pitchFamily="34" charset="0"/>
              </a:rPr>
              <a:t>tích</a:t>
            </a:r>
            <a:r>
              <a:rPr lang="en-US" altLang="vi-VN" sz="3200" b="1" dirty="0">
                <a:solidFill>
                  <a:srgbClr val="C00000"/>
                </a:solidFill>
                <a:cs typeface="Arial" panose="020B0604020202020204" pitchFamily="34" charset="0"/>
              </a:rPr>
              <a:t> của </a:t>
            </a:r>
            <a:r>
              <a:rPr lang="en-US" altLang="vi-VN" sz="3200" b="1" dirty="0" err="1">
                <a:solidFill>
                  <a:srgbClr val="C00000"/>
                </a:solidFill>
                <a:cs typeface="Arial" panose="020B0604020202020204" pitchFamily="34" charset="0"/>
              </a:rPr>
              <a:t>ba</a:t>
            </a:r>
            <a:r>
              <a:rPr lang="en-US" altLang="vi-VN" sz="3200" b="1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C00000"/>
                </a:solidFill>
                <a:cs typeface="Arial" panose="020B0604020202020204" pitchFamily="34" charset="0"/>
              </a:rPr>
              <a:t>thành</a:t>
            </a:r>
            <a:r>
              <a:rPr lang="en-US" altLang="vi-VN" sz="3200" b="1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C00000"/>
                </a:solidFill>
                <a:cs typeface="Arial" panose="020B0604020202020204" pitchFamily="34" charset="0"/>
              </a:rPr>
              <a:t>phố</a:t>
            </a:r>
            <a:r>
              <a:rPr lang="en-US" altLang="vi-VN" sz="3200" b="1" dirty="0">
                <a:solidFill>
                  <a:srgbClr val="C00000"/>
                </a:solidFill>
                <a:cs typeface="Arial" panose="020B0604020202020204" pitchFamily="34" charset="0"/>
              </a:rPr>
              <a:t> của </a:t>
            </a:r>
            <a:r>
              <a:rPr lang="en-US" altLang="vi-VN" sz="3200" b="1" dirty="0" err="1">
                <a:solidFill>
                  <a:srgbClr val="C00000"/>
                </a:solidFill>
                <a:cs typeface="Arial" panose="020B0604020202020204" pitchFamily="34" charset="0"/>
              </a:rPr>
              <a:t>nước</a:t>
            </a:r>
            <a:r>
              <a:rPr lang="en-US" altLang="vi-VN" sz="3200" b="1" dirty="0">
                <a:solidFill>
                  <a:srgbClr val="C00000"/>
                </a:solidFill>
                <a:cs typeface="Arial" panose="020B0604020202020204" pitchFamily="34" charset="0"/>
              </a:rPr>
              <a:t> ta. </a:t>
            </a:r>
            <a:r>
              <a:rPr lang="en-US" altLang="vi-VN" sz="3200" b="1" dirty="0" err="1">
                <a:solidFill>
                  <a:srgbClr val="C00000"/>
                </a:solidFill>
                <a:cs typeface="Arial" panose="020B0604020202020204" pitchFamily="34" charset="0"/>
              </a:rPr>
              <a:t>Dựa</a:t>
            </a:r>
            <a:r>
              <a:rPr lang="en-US" altLang="vi-VN" sz="3200" b="1" dirty="0">
                <a:solidFill>
                  <a:srgbClr val="C00000"/>
                </a:solidFill>
                <a:cs typeface="Arial" panose="020B0604020202020204" pitchFamily="34" charset="0"/>
              </a:rPr>
              <a:t> vào </a:t>
            </a:r>
            <a:r>
              <a:rPr lang="en-US" altLang="vi-VN" sz="3200" b="1" dirty="0" err="1">
                <a:solidFill>
                  <a:srgbClr val="C00000"/>
                </a:solidFill>
                <a:cs typeface="Arial" panose="020B0604020202020204" pitchFamily="34" charset="0"/>
              </a:rPr>
              <a:t>biểu</a:t>
            </a:r>
            <a:r>
              <a:rPr lang="en-US" altLang="vi-VN" sz="3200" b="1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C00000"/>
                </a:solidFill>
                <a:cs typeface="Arial" panose="020B0604020202020204" pitchFamily="34" charset="0"/>
              </a:rPr>
              <a:t>đồ</a:t>
            </a:r>
            <a:r>
              <a:rPr lang="en-US" altLang="vi-VN" sz="3200" b="1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C00000"/>
                </a:solidFill>
                <a:cs typeface="Arial" panose="020B0604020202020204" pitchFamily="34" charset="0"/>
              </a:rPr>
              <a:t>hoàn</a:t>
            </a:r>
            <a:r>
              <a:rPr lang="en-US" altLang="vi-VN" sz="3200" b="1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C00000"/>
                </a:solidFill>
                <a:cs typeface="Arial" panose="020B0604020202020204" pitchFamily="34" charset="0"/>
              </a:rPr>
              <a:t>thành</a:t>
            </a:r>
            <a:r>
              <a:rPr lang="en-US" altLang="vi-VN" sz="3200" b="1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C00000"/>
                </a:solidFill>
                <a:cs typeface="Arial" panose="020B0604020202020204" pitchFamily="34" charset="0"/>
              </a:rPr>
              <a:t>các</a:t>
            </a:r>
            <a:r>
              <a:rPr lang="en-US" altLang="vi-VN" sz="3200" b="1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C00000"/>
                </a:solidFill>
                <a:cs typeface="Arial" panose="020B0604020202020204" pitchFamily="34" charset="0"/>
              </a:rPr>
              <a:t>câu</a:t>
            </a:r>
            <a:r>
              <a:rPr lang="en-US" altLang="vi-VN" sz="3200" b="1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C00000"/>
                </a:solidFill>
                <a:cs typeface="Arial" panose="020B0604020202020204" pitchFamily="34" charset="0"/>
              </a:rPr>
              <a:t>hỏi</a:t>
            </a:r>
            <a:r>
              <a:rPr lang="en-US" altLang="vi-VN" sz="3200" b="1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C00000"/>
                </a:solidFill>
                <a:cs typeface="Arial" panose="020B0604020202020204" pitchFamily="34" charset="0"/>
              </a:rPr>
              <a:t>sau</a:t>
            </a:r>
            <a:r>
              <a:rPr lang="en-US" altLang="vi-VN" sz="3200" b="1" dirty="0">
                <a:solidFill>
                  <a:srgbClr val="C00000"/>
                </a:solidFill>
                <a:cs typeface="Arial" panose="020B0604020202020204" pitchFamily="34" charset="0"/>
              </a:rPr>
              <a:t>:</a:t>
            </a:r>
          </a:p>
        </p:txBody>
      </p:sp>
      <p:sp>
        <p:nvSpPr>
          <p:cNvPr id="45" name="Text Box 10">
            <a:extLst>
              <a:ext uri="{FF2B5EF4-FFF2-40B4-BE49-F238E27FC236}">
                <a16:creationId xmlns:a16="http://schemas.microsoft.com/office/drawing/2014/main" id="{50E75F81-9588-4675-B66F-F24041309D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316" y="2035760"/>
            <a:ext cx="747495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vi-VN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b)</a:t>
            </a:r>
          </a:p>
        </p:txBody>
      </p:sp>
      <p:sp>
        <p:nvSpPr>
          <p:cNvPr id="47" name="Text Box 10">
            <a:extLst>
              <a:ext uri="{FF2B5EF4-FFF2-40B4-BE49-F238E27FC236}">
                <a16:creationId xmlns:a16="http://schemas.microsoft.com/office/drawing/2014/main" id="{8CF43887-72FA-4AC5-8B19-F40CDC0121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9063" y="3749050"/>
            <a:ext cx="10347621" cy="95410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vi-VN" sz="28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Diện</a:t>
            </a:r>
            <a:r>
              <a:rPr lang="en-US" altLang="vi-VN" sz="28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tích</a:t>
            </a:r>
            <a:r>
              <a:rPr lang="en-US" altLang="vi-VN" sz="28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Đà</a:t>
            </a:r>
            <a:r>
              <a:rPr lang="en-US" altLang="vi-VN" sz="28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Nẵng</a:t>
            </a:r>
            <a:r>
              <a:rPr lang="en-US" altLang="vi-VN" sz="28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bé</a:t>
            </a:r>
            <a:r>
              <a:rPr lang="en-US" altLang="vi-VN" sz="28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hơn</a:t>
            </a:r>
            <a:r>
              <a:rPr lang="en-US" altLang="vi-VN" sz="28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diện</a:t>
            </a:r>
            <a:r>
              <a:rPr lang="en-US" altLang="vi-VN" sz="28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tích</a:t>
            </a:r>
            <a:r>
              <a:rPr lang="en-US" altLang="vi-VN" sz="28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thành</a:t>
            </a:r>
            <a:r>
              <a:rPr lang="en-US" altLang="vi-VN" sz="28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phố</a:t>
            </a:r>
            <a:r>
              <a:rPr lang="en-US" altLang="vi-VN" sz="28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Hồ</a:t>
            </a:r>
            <a:r>
              <a:rPr lang="en-US" altLang="vi-VN" sz="28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Chí</a:t>
            </a:r>
            <a:r>
              <a:rPr lang="en-US" altLang="vi-VN" sz="28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Minh </a:t>
            </a:r>
            <a:r>
              <a:rPr lang="en-US" altLang="vi-VN" sz="28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số</a:t>
            </a:r>
            <a:r>
              <a:rPr lang="en-US" altLang="vi-VN" sz="28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ki-</a:t>
            </a:r>
            <a:r>
              <a:rPr lang="en-US" altLang="vi-VN" sz="28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lô</a:t>
            </a:r>
            <a:r>
              <a:rPr lang="en-US" altLang="vi-VN" sz="28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-</a:t>
            </a:r>
            <a:r>
              <a:rPr lang="en-US" altLang="vi-VN" sz="28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mét</a:t>
            </a:r>
            <a:r>
              <a:rPr lang="en-US" altLang="vi-VN" sz="28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vuông</a:t>
            </a:r>
            <a:r>
              <a:rPr lang="en-US" altLang="vi-VN" sz="28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là: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1F0F2F6-DE9E-41B4-8114-FA0DB911B3C2}"/>
              </a:ext>
            </a:extLst>
          </p:cNvPr>
          <p:cNvSpPr txBox="1"/>
          <p:nvPr/>
        </p:nvSpPr>
        <p:spPr>
          <a:xfrm>
            <a:off x="1303548" y="2035760"/>
            <a:ext cx="1015313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vi-VN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altLang="vi-VN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altLang="vi-VN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của </a:t>
            </a:r>
            <a:r>
              <a:rPr lang="en-US" altLang="vi-VN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Đà</a:t>
            </a:r>
            <a:r>
              <a:rPr lang="en-US" altLang="vi-VN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Nẵng</a:t>
            </a:r>
            <a:r>
              <a:rPr lang="en-US" altLang="vi-VN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en-US" altLang="vi-VN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altLang="vi-VN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altLang="vi-VN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altLang="vi-VN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</a:t>
            </a:r>
            <a:r>
              <a:rPr lang="en-US" altLang="vi-VN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altLang="vi-VN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altLang="vi-VN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ki-</a:t>
            </a:r>
            <a:r>
              <a:rPr lang="en-US" altLang="vi-VN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lô</a:t>
            </a:r>
            <a:r>
              <a:rPr lang="en-US" altLang="vi-VN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altLang="vi-VN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mét</a:t>
            </a:r>
            <a:r>
              <a:rPr lang="en-US" altLang="vi-VN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altLang="vi-VN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là: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3F90FE9-7511-4596-B190-2A953B19B715}"/>
              </a:ext>
            </a:extLst>
          </p:cNvPr>
          <p:cNvSpPr txBox="1"/>
          <p:nvPr/>
        </p:nvSpPr>
        <p:spPr>
          <a:xfrm>
            <a:off x="3194131" y="3107848"/>
            <a:ext cx="53691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vi-VN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1255 – 921 = 334 (km</a:t>
            </a:r>
            <a:r>
              <a:rPr lang="en-US" altLang="vi-VN" sz="28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²)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 Box 10">
            <a:extLst>
              <a:ext uri="{FF2B5EF4-FFF2-40B4-BE49-F238E27FC236}">
                <a16:creationId xmlns:a16="http://schemas.microsoft.com/office/drawing/2014/main" id="{903A0234-46A1-419C-B424-1861602376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4131" y="4939120"/>
            <a:ext cx="4737295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vi-VN" sz="28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2095 -1255 = 840 (km</a:t>
            </a:r>
            <a:r>
              <a:rPr lang="en-US" altLang="vi-VN" sz="28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²)</a:t>
            </a:r>
            <a:endParaRPr lang="en-US" altLang="vi-VN" sz="2800" b="1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14352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7" grpId="0"/>
      <p:bldP spid="48" grpId="0"/>
      <p:bldP spid="5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E133E64B-D6D9-4FE3-9F4E-7D5B69F97F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3325"/>
            <a:ext cx="12192000" cy="69088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C7CD56C-E9FC-432A-BFA9-2B7AB8BFDB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11323" y="1951613"/>
            <a:ext cx="2615591" cy="3661827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0B47E767-4288-4075-AA46-BB7AF1C4AF6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330781" y="2797629"/>
            <a:ext cx="2877572" cy="282378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F3DBEB0F-136D-4932-A7B6-6A72D685FC9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57483" y="2203230"/>
            <a:ext cx="3394027" cy="3567192"/>
          </a:xfrm>
          <a:prstGeom prst="rect">
            <a:avLst/>
          </a:prstGeom>
        </p:spPr>
      </p:pic>
      <p:pic>
        <p:nvPicPr>
          <p:cNvPr id="5" name="xe ô tô">
            <a:extLst>
              <a:ext uri="{FF2B5EF4-FFF2-40B4-BE49-F238E27FC236}">
                <a16:creationId xmlns:a16="http://schemas.microsoft.com/office/drawing/2014/main" id="{E6734BE3-E187-45AF-82FC-A14CD15B194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-480178" y="4129627"/>
            <a:ext cx="4439545" cy="210294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491" y="1446810"/>
            <a:ext cx="1026603" cy="100960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1140" y="14941"/>
            <a:ext cx="1873179" cy="107111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5234" y="599152"/>
            <a:ext cx="1580551" cy="903783"/>
          </a:xfrm>
          <a:prstGeom prst="rect">
            <a:avLst/>
          </a:prstGeom>
        </p:spPr>
      </p:pic>
      <p:pic>
        <p:nvPicPr>
          <p:cNvPr id="15" name="图片 2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225"/>
          <a:stretch/>
        </p:blipFill>
        <p:spPr>
          <a:xfrm>
            <a:off x="0" y="5605975"/>
            <a:ext cx="12192000" cy="125202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237" y="230332"/>
            <a:ext cx="988966" cy="56371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964" y="-32831"/>
            <a:ext cx="1515113" cy="151511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79" y="703199"/>
            <a:ext cx="1535870" cy="87544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861" y="1787084"/>
            <a:ext cx="877145" cy="79327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76342">
            <a:off x="3550098" y="2177861"/>
            <a:ext cx="1063852" cy="828313"/>
          </a:xfrm>
          <a:prstGeom prst="rect">
            <a:avLst/>
          </a:prstGeom>
        </p:spPr>
      </p:pic>
      <p:pic>
        <p:nvPicPr>
          <p:cNvPr id="21" name="rào chắn" descr="A close-up of a machine&#10;&#10;Description automatically generated with low confidence">
            <a:extLst>
              <a:ext uri="{FF2B5EF4-FFF2-40B4-BE49-F238E27FC236}">
                <a16:creationId xmlns:a16="http://schemas.microsoft.com/office/drawing/2014/main" id="{4DA72194-A9B4-4CA8-8AD3-9AFBC50B423E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3488" y="4404360"/>
            <a:ext cx="3433376" cy="2102943"/>
          </a:xfrm>
          <a:prstGeom prst="rect">
            <a:avLst/>
          </a:prstGeom>
        </p:spPr>
      </p:pic>
      <p:pic>
        <p:nvPicPr>
          <p:cNvPr id="2" name="Broccoli_On_My_Plat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4534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4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07407E-6 L 1.18073 0.01042 " pathEditMode="relative" rAng="0" ptsTypes="AA">
                                      <p:cBhvr>
                                        <p:cTn id="2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036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E133E64B-D6D9-4FE3-9F4E-7D5B69F97F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3325"/>
            <a:ext cx="12192000" cy="69088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C7CD56C-E9FC-432A-BFA9-2B7AB8BFDB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11323" y="1951613"/>
            <a:ext cx="2615591" cy="3661827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0B47E767-4288-4075-AA46-BB7AF1C4AF6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330781" y="2797629"/>
            <a:ext cx="2877572" cy="282378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F3DBEB0F-136D-4932-A7B6-6A72D685FC9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25196" y="2135146"/>
            <a:ext cx="3394027" cy="3567192"/>
          </a:xfrm>
          <a:prstGeom prst="rect">
            <a:avLst/>
          </a:prstGeom>
        </p:spPr>
      </p:pic>
      <p:pic>
        <p:nvPicPr>
          <p:cNvPr id="5" name="xe ô tô">
            <a:extLst>
              <a:ext uri="{FF2B5EF4-FFF2-40B4-BE49-F238E27FC236}">
                <a16:creationId xmlns:a16="http://schemas.microsoft.com/office/drawing/2014/main" id="{E6734BE3-E187-45AF-82FC-A14CD15B194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-4848092" y="4129044"/>
            <a:ext cx="4439545" cy="210294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491" y="1446810"/>
            <a:ext cx="1026603" cy="100960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491" y="187456"/>
            <a:ext cx="1873179" cy="107111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7455" y="841147"/>
            <a:ext cx="1580551" cy="903783"/>
          </a:xfrm>
          <a:prstGeom prst="rect">
            <a:avLst/>
          </a:prstGeom>
        </p:spPr>
      </p:pic>
      <p:pic>
        <p:nvPicPr>
          <p:cNvPr id="15" name="图片 2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225"/>
          <a:stretch/>
        </p:blipFill>
        <p:spPr>
          <a:xfrm>
            <a:off x="0" y="5605975"/>
            <a:ext cx="12192000" cy="125202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237" y="230332"/>
            <a:ext cx="988966" cy="56371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964" y="-32831"/>
            <a:ext cx="1515113" cy="151511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79" y="703199"/>
            <a:ext cx="1535870" cy="87544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861" y="1787084"/>
            <a:ext cx="877145" cy="79327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76342">
            <a:off x="3550098" y="2177861"/>
            <a:ext cx="1063852" cy="828313"/>
          </a:xfrm>
          <a:prstGeom prst="rect">
            <a:avLst/>
          </a:prstGeom>
        </p:spPr>
      </p:pic>
      <p:pic>
        <p:nvPicPr>
          <p:cNvPr id="22" name="roadblock">
            <a:extLst>
              <a:ext uri="{FF2B5EF4-FFF2-40B4-BE49-F238E27FC236}">
                <a16:creationId xmlns:a16="http://schemas.microsoft.com/office/drawing/2014/main" id="{8A76E31F-F626-4BCC-8A24-45502A239F73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9456770" y="4005638"/>
            <a:ext cx="1856384" cy="2168673"/>
          </a:xfrm>
          <a:prstGeom prst="rect">
            <a:avLst/>
          </a:prstGeom>
        </p:spPr>
      </p:pic>
      <p:pic>
        <p:nvPicPr>
          <p:cNvPr id="2" name="Untitled Project (online-audio-converter.com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-487363" y="68580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0874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07407E-6 L 0.64348 0.0032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174" y="16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>
            <a:extLst>
              <a:ext uri="{FF2B5EF4-FFF2-40B4-BE49-F238E27FC236}">
                <a16:creationId xmlns:a16="http://schemas.microsoft.com/office/drawing/2014/main" id="{F1B9E113-72FD-4E17-9284-AB6DB06F10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0456" y="322852"/>
            <a:ext cx="1033108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8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3: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đây nói về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vải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của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cửa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bán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được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tháng 12. </a:t>
            </a:r>
          </a:p>
        </p:txBody>
      </p:sp>
      <p:graphicFrame>
        <p:nvGraphicFramePr>
          <p:cNvPr id="5" name="Group 78">
            <a:extLst>
              <a:ext uri="{FF2B5EF4-FFF2-40B4-BE49-F238E27FC236}">
                <a16:creationId xmlns:a16="http://schemas.microsoft.com/office/drawing/2014/main" id="{B264638B-6C51-4F94-BEE4-D6C2ACD377E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4841771"/>
              </p:ext>
            </p:extLst>
          </p:nvPr>
        </p:nvGraphicFramePr>
        <p:xfrm>
          <a:off x="1454363" y="1539130"/>
          <a:ext cx="6172200" cy="4495800"/>
        </p:xfrm>
        <a:graphic>
          <a:graphicData uri="http://schemas.openxmlformats.org/drawingml/2006/table">
            <a:tbl>
              <a:tblPr/>
              <a:tblGrid>
                <a:gridCol w="68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749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9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9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9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49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Rectangle 81" descr="Divot">
            <a:extLst>
              <a:ext uri="{FF2B5EF4-FFF2-40B4-BE49-F238E27FC236}">
                <a16:creationId xmlns:a16="http://schemas.microsoft.com/office/drawing/2014/main" id="{19838668-73D6-44DC-B23D-1190A2A6F3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5311" y="2834530"/>
            <a:ext cx="685800" cy="3200400"/>
          </a:xfrm>
          <a:prstGeom prst="rect">
            <a:avLst/>
          </a:prstGeom>
          <a:solidFill>
            <a:srgbClr val="F88334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400">
              <a:latin typeface="Arial" charset="0"/>
            </a:endParaRPr>
          </a:p>
        </p:txBody>
      </p:sp>
      <p:sp>
        <p:nvSpPr>
          <p:cNvPr id="7" name="Rectangle 82">
            <a:extLst>
              <a:ext uri="{FF2B5EF4-FFF2-40B4-BE49-F238E27FC236}">
                <a16:creationId xmlns:a16="http://schemas.microsoft.com/office/drawing/2014/main" id="{7667792A-CFD2-4C4A-ACF6-CE8D054C75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85206" y="2281733"/>
            <a:ext cx="685800" cy="373380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400">
              <a:latin typeface="Arial" charset="0"/>
            </a:endParaRPr>
          </a:p>
        </p:txBody>
      </p:sp>
      <p:sp>
        <p:nvSpPr>
          <p:cNvPr id="8" name="Rectangle 83">
            <a:extLst>
              <a:ext uri="{FF2B5EF4-FFF2-40B4-BE49-F238E27FC236}">
                <a16:creationId xmlns:a16="http://schemas.microsoft.com/office/drawing/2014/main" id="{74BA98F8-FD14-477C-9C5D-2C115AAD94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2606" y="3315195"/>
            <a:ext cx="685800" cy="2700338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2400">
              <a:latin typeface="Arial"/>
            </a:endParaRPr>
          </a:p>
        </p:txBody>
      </p:sp>
      <p:sp>
        <p:nvSpPr>
          <p:cNvPr id="9" name="Text Box 84">
            <a:extLst>
              <a:ext uri="{FF2B5EF4-FFF2-40B4-BE49-F238E27FC236}">
                <a16:creationId xmlns:a16="http://schemas.microsoft.com/office/drawing/2014/main" id="{234437CB-CECB-483D-87E3-CEB8A3EFE0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818" y="5701332"/>
            <a:ext cx="62029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00"/>
                </a:solidFill>
                <a:latin typeface="Arial" charset="0"/>
              </a:rPr>
              <a:t>0</a:t>
            </a:r>
          </a:p>
        </p:txBody>
      </p:sp>
      <p:sp>
        <p:nvSpPr>
          <p:cNvPr id="10" name="Text Box 85">
            <a:extLst>
              <a:ext uri="{FF2B5EF4-FFF2-40B4-BE49-F238E27FC236}">
                <a16:creationId xmlns:a16="http://schemas.microsoft.com/office/drawing/2014/main" id="{CB42EFC8-5540-4EED-B830-485D79CE83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6894" y="5010774"/>
            <a:ext cx="68922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00"/>
                </a:solidFill>
                <a:latin typeface="Arial" charset="0"/>
              </a:rPr>
              <a:t>10</a:t>
            </a:r>
          </a:p>
        </p:txBody>
      </p:sp>
      <p:sp>
        <p:nvSpPr>
          <p:cNvPr id="11" name="Text Box 86">
            <a:extLst>
              <a:ext uri="{FF2B5EF4-FFF2-40B4-BE49-F238E27FC236}">
                <a16:creationId xmlns:a16="http://schemas.microsoft.com/office/drawing/2014/main" id="{D3AF5996-A89E-412A-8087-12039BD991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6894" y="4248774"/>
            <a:ext cx="68922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00"/>
                </a:solidFill>
                <a:latin typeface="Arial" charset="0"/>
              </a:rPr>
              <a:t>20</a:t>
            </a:r>
          </a:p>
        </p:txBody>
      </p:sp>
      <p:sp>
        <p:nvSpPr>
          <p:cNvPr id="12" name="Text Box 87">
            <a:extLst>
              <a:ext uri="{FF2B5EF4-FFF2-40B4-BE49-F238E27FC236}">
                <a16:creationId xmlns:a16="http://schemas.microsoft.com/office/drawing/2014/main" id="{016511BB-9293-4F46-AABF-DCB2A99B9B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6894" y="3486774"/>
            <a:ext cx="68922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00"/>
                </a:solidFill>
                <a:latin typeface="Arial" charset="0"/>
              </a:rPr>
              <a:t>30</a:t>
            </a:r>
          </a:p>
        </p:txBody>
      </p:sp>
      <p:sp>
        <p:nvSpPr>
          <p:cNvPr id="13" name="Text Box 88">
            <a:extLst>
              <a:ext uri="{FF2B5EF4-FFF2-40B4-BE49-F238E27FC236}">
                <a16:creationId xmlns:a16="http://schemas.microsoft.com/office/drawing/2014/main" id="{B9823D81-2222-4A90-84A3-0A5F4F9BB6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816" y="2748584"/>
            <a:ext cx="68922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00"/>
                </a:solidFill>
                <a:latin typeface="Arial" charset="0"/>
              </a:rPr>
              <a:t>40</a:t>
            </a:r>
          </a:p>
        </p:txBody>
      </p:sp>
      <p:sp>
        <p:nvSpPr>
          <p:cNvPr id="14" name="Text Box 89">
            <a:extLst>
              <a:ext uri="{FF2B5EF4-FFF2-40B4-BE49-F238E27FC236}">
                <a16:creationId xmlns:a16="http://schemas.microsoft.com/office/drawing/2014/main" id="{7D4D6AB7-7B65-472D-A9FA-B9110B5D14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251" y="1962773"/>
            <a:ext cx="68922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00"/>
                </a:solidFill>
                <a:latin typeface="Arial" charset="0"/>
              </a:rPr>
              <a:t>50</a:t>
            </a:r>
          </a:p>
        </p:txBody>
      </p:sp>
      <p:sp>
        <p:nvSpPr>
          <p:cNvPr id="15" name="Text Box 92">
            <a:extLst>
              <a:ext uri="{FF2B5EF4-FFF2-40B4-BE49-F238E27FC236}">
                <a16:creationId xmlns:a16="http://schemas.microsoft.com/office/drawing/2014/main" id="{21CF0EE4-4182-4D8C-BFF2-2B4D36FCEE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0177" y="6067873"/>
            <a:ext cx="15438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err="1">
                <a:solidFill>
                  <a:srgbClr val="000000"/>
                </a:solidFill>
                <a:latin typeface="Arial" charset="0"/>
              </a:rPr>
              <a:t>Vải</a:t>
            </a:r>
            <a:r>
              <a:rPr lang="en-US" sz="2400" b="1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charset="0"/>
              </a:rPr>
              <a:t>hoa</a:t>
            </a:r>
            <a:endParaRPr lang="en-US" sz="2400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6" name="Text Box 93">
            <a:extLst>
              <a:ext uri="{FF2B5EF4-FFF2-40B4-BE49-F238E27FC236}">
                <a16:creationId xmlns:a16="http://schemas.microsoft.com/office/drawing/2014/main" id="{08B0BA50-1BFD-4A6B-BCCC-B7921F74BA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9471" y="6047630"/>
            <a:ext cx="198495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err="1">
                <a:solidFill>
                  <a:srgbClr val="000000"/>
                </a:solidFill>
                <a:latin typeface="Arial" charset="0"/>
              </a:rPr>
              <a:t>Vải</a:t>
            </a:r>
            <a:r>
              <a:rPr lang="en-US" sz="2400" b="1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charset="0"/>
              </a:rPr>
              <a:t>trắng</a:t>
            </a:r>
            <a:endParaRPr lang="en-US" sz="2400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7" name="Text Box 94">
            <a:extLst>
              <a:ext uri="{FF2B5EF4-FFF2-40B4-BE49-F238E27FC236}">
                <a16:creationId xmlns:a16="http://schemas.microsoft.com/office/drawing/2014/main" id="{27BA1D07-6273-4A6A-8440-F606C5095F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0406" y="6047630"/>
            <a:ext cx="158520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err="1">
                <a:solidFill>
                  <a:srgbClr val="000000"/>
                </a:solidFill>
                <a:latin typeface="Arial" charset="0"/>
              </a:rPr>
              <a:t>Vải</a:t>
            </a:r>
            <a:r>
              <a:rPr lang="en-US" sz="2400" b="1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charset="0"/>
              </a:rPr>
              <a:t>xanh</a:t>
            </a:r>
            <a:endParaRPr lang="en-US" sz="2400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8" name="Text Box 95">
            <a:extLst>
              <a:ext uri="{FF2B5EF4-FFF2-40B4-BE49-F238E27FC236}">
                <a16:creationId xmlns:a16="http://schemas.microsoft.com/office/drawing/2014/main" id="{43895244-D442-42E6-8354-ECE6B2559B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88115" y="6051032"/>
            <a:ext cx="158520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err="1">
                <a:solidFill>
                  <a:srgbClr val="990B3E"/>
                </a:solidFill>
                <a:latin typeface="Arial" charset="0"/>
              </a:rPr>
              <a:t>Loại</a:t>
            </a:r>
            <a:r>
              <a:rPr lang="en-US" sz="2400" b="1" dirty="0">
                <a:solidFill>
                  <a:srgbClr val="990B3E"/>
                </a:solidFill>
                <a:latin typeface="Arial" charset="0"/>
              </a:rPr>
              <a:t> </a:t>
            </a:r>
            <a:r>
              <a:rPr lang="en-US" sz="2400" b="1" dirty="0" err="1">
                <a:solidFill>
                  <a:srgbClr val="990B3E"/>
                </a:solidFill>
                <a:latin typeface="Arial" charset="0"/>
              </a:rPr>
              <a:t>vải</a:t>
            </a:r>
            <a:endParaRPr lang="en-US" sz="2400" b="1" dirty="0">
              <a:solidFill>
                <a:srgbClr val="990B3E"/>
              </a:solidFill>
              <a:latin typeface="Arial" charset="0"/>
            </a:endParaRPr>
          </a:p>
        </p:txBody>
      </p:sp>
      <p:sp>
        <p:nvSpPr>
          <p:cNvPr id="19" name="Line 96">
            <a:extLst>
              <a:ext uri="{FF2B5EF4-FFF2-40B4-BE49-F238E27FC236}">
                <a16:creationId xmlns:a16="http://schemas.microsoft.com/office/drawing/2014/main" id="{BF2BFF96-7DE8-463C-BB18-B7165683E22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462913" y="2834530"/>
            <a:ext cx="992479" cy="0"/>
          </a:xfrm>
          <a:prstGeom prst="line">
            <a:avLst/>
          </a:prstGeom>
          <a:noFill/>
          <a:ln w="38100" cap="rnd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 sz="2400"/>
          </a:p>
        </p:txBody>
      </p:sp>
      <p:sp>
        <p:nvSpPr>
          <p:cNvPr id="20" name="Line 97">
            <a:extLst>
              <a:ext uri="{FF2B5EF4-FFF2-40B4-BE49-F238E27FC236}">
                <a16:creationId xmlns:a16="http://schemas.microsoft.com/office/drawing/2014/main" id="{7B496426-F098-4FA2-8DA8-2612A8C41BB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480106" y="3327895"/>
            <a:ext cx="4800600" cy="0"/>
          </a:xfrm>
          <a:prstGeom prst="line">
            <a:avLst/>
          </a:prstGeom>
          <a:noFill/>
          <a:ln w="38100" cap="rnd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Box 98">
            <a:extLst>
              <a:ext uri="{FF2B5EF4-FFF2-40B4-BE49-F238E27FC236}">
                <a16:creationId xmlns:a16="http://schemas.microsoft.com/office/drawing/2014/main" id="{7D4AEE98-4058-4E54-81DC-288BCCE7C2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816" y="2500934"/>
            <a:ext cx="68922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00"/>
                </a:solidFill>
                <a:latin typeface="Arial" charset="0"/>
              </a:rPr>
              <a:t>42</a:t>
            </a:r>
          </a:p>
        </p:txBody>
      </p:sp>
      <p:sp>
        <p:nvSpPr>
          <p:cNvPr id="22" name="Text Box 99">
            <a:extLst>
              <a:ext uri="{FF2B5EF4-FFF2-40B4-BE49-F238E27FC236}">
                <a16:creationId xmlns:a16="http://schemas.microsoft.com/office/drawing/2014/main" id="{CF2E6B26-DA21-4BAC-9740-FFB3880D8E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6894" y="2996234"/>
            <a:ext cx="68922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000000"/>
                </a:solidFill>
                <a:latin typeface="Arial" charset="0"/>
              </a:rPr>
              <a:t>37</a:t>
            </a:r>
          </a:p>
        </p:txBody>
      </p:sp>
      <p:sp>
        <p:nvSpPr>
          <p:cNvPr id="24" name="Text Box 104">
            <a:extLst>
              <a:ext uri="{FF2B5EF4-FFF2-40B4-BE49-F238E27FC236}">
                <a16:creationId xmlns:a16="http://schemas.microsoft.com/office/drawing/2014/main" id="{F63009AB-3B4E-4CE5-983F-D735000D2D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602" y="1325363"/>
            <a:ext cx="16541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990B3E"/>
                </a:solidFill>
                <a:latin typeface="Arial" charset="0"/>
              </a:rPr>
              <a:t>(</a:t>
            </a:r>
            <a:r>
              <a:rPr lang="en-US" sz="2400" b="1" dirty="0" err="1">
                <a:solidFill>
                  <a:srgbClr val="990B3E"/>
                </a:solidFill>
                <a:latin typeface="Arial" charset="0"/>
              </a:rPr>
              <a:t>Cuộn</a:t>
            </a:r>
            <a:r>
              <a:rPr lang="en-US" sz="2400" b="1" dirty="0">
                <a:solidFill>
                  <a:srgbClr val="990B3E"/>
                </a:solidFill>
                <a:latin typeface="Arial" charset="0"/>
              </a:rPr>
              <a:t>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8DE3609-942A-4B50-AEC1-3C97C5B0535D}"/>
              </a:ext>
            </a:extLst>
          </p:cNvPr>
          <p:cNvSpPr txBox="1"/>
          <p:nvPr/>
        </p:nvSpPr>
        <p:spPr>
          <a:xfrm>
            <a:off x="7634802" y="3141245"/>
            <a:ext cx="39805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tháng 12 của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bán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được bao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mét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vải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6" name="Text Box 101">
            <a:extLst>
              <a:ext uri="{FF2B5EF4-FFF2-40B4-BE49-F238E27FC236}">
                <a16:creationId xmlns:a16="http://schemas.microsoft.com/office/drawing/2014/main" id="{448ADEA3-5313-4CBA-8528-C70003B3D0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34801" y="1325363"/>
            <a:ext cx="4108017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 biết mỗi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cuộn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vải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50m.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Dựa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vào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đây: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499C05F-4DCA-414B-B84F-E45067A3E98C}"/>
              </a:ext>
            </a:extLst>
          </p:cNvPr>
          <p:cNvSpPr txBox="1"/>
          <p:nvPr/>
        </p:nvSpPr>
        <p:spPr>
          <a:xfrm>
            <a:off x="7634801" y="4557820"/>
            <a:ext cx="408017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tháng 12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cửa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hang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bán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được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tất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cả bao nhiều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mét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vải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9664068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7" grpId="0" animBg="1"/>
      <p:bldP spid="8" grpId="0" animBg="1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 animBg="1"/>
      <p:bldP spid="20" grpId="0" animBg="1"/>
      <p:bldP spid="21" grpId="0"/>
      <p:bldP spid="22" grpId="0"/>
      <p:bldP spid="24" grpId="0"/>
      <p:bldP spid="25" grpId="0"/>
      <p:bldP spid="2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Box 5">
            <a:extLst>
              <a:ext uri="{FF2B5EF4-FFF2-40B4-BE49-F238E27FC236}">
                <a16:creationId xmlns:a16="http://schemas.microsoft.com/office/drawing/2014/main" id="{2A5366F2-CFC1-4B50-A929-8FE087660B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999" y="385977"/>
            <a:ext cx="1092400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3: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đây nói về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vải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của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cửa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bán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được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tháng 12. </a:t>
            </a:r>
          </a:p>
        </p:txBody>
      </p:sp>
      <p:sp>
        <p:nvSpPr>
          <p:cNvPr id="26" name="Text Box 5">
            <a:extLst>
              <a:ext uri="{FF2B5EF4-FFF2-40B4-BE49-F238E27FC236}">
                <a16:creationId xmlns:a16="http://schemas.microsoft.com/office/drawing/2014/main" id="{F3522BCA-66F7-4448-9364-63E0162DD5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457" y="1639324"/>
            <a:ext cx="1126154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tháng 12,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cửa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bán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được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mét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vải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là:</a:t>
            </a:r>
          </a:p>
        </p:txBody>
      </p:sp>
      <p:sp>
        <p:nvSpPr>
          <p:cNvPr id="27" name="Text Box 5">
            <a:extLst>
              <a:ext uri="{FF2B5EF4-FFF2-40B4-BE49-F238E27FC236}">
                <a16:creationId xmlns:a16="http://schemas.microsoft.com/office/drawing/2014/main" id="{36D61588-2119-470A-9E37-7FD21DFC7F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5612" y="2400228"/>
            <a:ext cx="455604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50 x 42 = 2100 (m)</a:t>
            </a:r>
          </a:p>
        </p:txBody>
      </p:sp>
      <p:sp>
        <p:nvSpPr>
          <p:cNvPr id="28" name="Text Box 5">
            <a:extLst>
              <a:ext uri="{FF2B5EF4-FFF2-40B4-BE49-F238E27FC236}">
                <a16:creationId xmlns:a16="http://schemas.microsoft.com/office/drawing/2014/main" id="{B70332DA-5536-4F9F-9572-780706D41C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457" y="3136612"/>
            <a:ext cx="1096508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tháng 12,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cửa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bán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được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cuộn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vải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là:</a:t>
            </a:r>
          </a:p>
        </p:txBody>
      </p:sp>
      <p:sp>
        <p:nvSpPr>
          <p:cNvPr id="29" name="Text Box 5">
            <a:extLst>
              <a:ext uri="{FF2B5EF4-FFF2-40B4-BE49-F238E27FC236}">
                <a16:creationId xmlns:a16="http://schemas.microsoft.com/office/drawing/2014/main" id="{4A07C38B-C87A-4A1F-B7C0-FE627B3B20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5612" y="3908984"/>
            <a:ext cx="545809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42 + 50 + 37 = 129 (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cuộn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30" name="Text Box 5">
            <a:extLst>
              <a:ext uri="{FF2B5EF4-FFF2-40B4-BE49-F238E27FC236}">
                <a16:creationId xmlns:a16="http://schemas.microsoft.com/office/drawing/2014/main" id="{64B11D74-AC55-41B1-BAC8-BED47E8B49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456" y="4590634"/>
            <a:ext cx="1096508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tháng 12,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cửa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bán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được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mét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vải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là:</a:t>
            </a:r>
          </a:p>
        </p:txBody>
      </p:sp>
      <p:sp>
        <p:nvSpPr>
          <p:cNvPr id="31" name="Text Box 5">
            <a:extLst>
              <a:ext uri="{FF2B5EF4-FFF2-40B4-BE49-F238E27FC236}">
                <a16:creationId xmlns:a16="http://schemas.microsoft.com/office/drawing/2014/main" id="{3ABE9610-2258-4571-A68D-980874D0AB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5612" y="5332386"/>
            <a:ext cx="430505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50 x 129 = 6450 (m)</a:t>
            </a:r>
          </a:p>
        </p:txBody>
      </p:sp>
      <p:pic>
        <p:nvPicPr>
          <p:cNvPr id="3" name="Picture 2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C5D342BC-6240-4920-8D60-44794AF876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8076" y="3193663"/>
            <a:ext cx="4714824" cy="405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536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444500" y="1524000"/>
            <a:ext cx="11264900" cy="5029200"/>
            <a:chOff x="885536" y="1424739"/>
            <a:chExt cx="10624293" cy="4978857"/>
          </a:xfrm>
        </p:grpSpPr>
        <p:sp>
          <p:nvSpPr>
            <p:cNvPr id="2" name="圆角矩形 1"/>
            <p:cNvSpPr/>
            <p:nvPr/>
          </p:nvSpPr>
          <p:spPr>
            <a:xfrm>
              <a:off x="885536" y="1424739"/>
              <a:ext cx="10624293" cy="4978857"/>
            </a:xfrm>
            <a:prstGeom prst="roundRect">
              <a:avLst>
                <a:gd name="adj" fmla="val 1287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Light"/>
                <a:cs typeface="+mn-cs"/>
              </a:endParaRPr>
            </a:p>
          </p:txBody>
        </p:sp>
        <p:sp>
          <p:nvSpPr>
            <p:cNvPr id="34" name="圆角矩形 33"/>
            <p:cNvSpPr/>
            <p:nvPr/>
          </p:nvSpPr>
          <p:spPr>
            <a:xfrm>
              <a:off x="1011953" y="1569882"/>
              <a:ext cx="10352733" cy="4700289"/>
            </a:xfrm>
            <a:prstGeom prst="roundRect">
              <a:avLst>
                <a:gd name="adj" fmla="val 12877"/>
              </a:avLst>
            </a:prstGeom>
            <a:solidFill>
              <a:schemeClr val="bg1"/>
            </a:solidFill>
            <a:ln w="28575">
              <a:solidFill>
                <a:schemeClr val="tx1">
                  <a:lumMod val="85000"/>
                  <a:lumOff val="1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Light"/>
                <a:cs typeface="+mn-cs"/>
              </a:endParaRPr>
            </a:p>
          </p:txBody>
        </p:sp>
      </p:grp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5BF58E39-2B03-4CAA-92E9-641CA2D2180D}"/>
              </a:ext>
            </a:extLst>
          </p:cNvPr>
          <p:cNvGrpSpPr/>
          <p:nvPr/>
        </p:nvGrpSpPr>
        <p:grpSpPr>
          <a:xfrm>
            <a:off x="121980" y="0"/>
            <a:ext cx="12185222" cy="3255962"/>
            <a:chOff x="0" y="0"/>
            <a:chExt cx="12185222" cy="3255962"/>
          </a:xfrm>
        </p:grpSpPr>
        <p:pic>
          <p:nvPicPr>
            <p:cNvPr id="27" name="图片 26">
              <a:extLst>
                <a:ext uri="{FF2B5EF4-FFF2-40B4-BE49-F238E27FC236}">
                  <a16:creationId xmlns:a16="http://schemas.microsoft.com/office/drawing/2014/main" id="{6EAB8C36-A14A-4663-95AC-A167EFE0B57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175341" y="0"/>
              <a:ext cx="5009881" cy="3255962"/>
            </a:xfrm>
            <a:prstGeom prst="rect">
              <a:avLst/>
            </a:prstGeom>
          </p:spPr>
        </p:pic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65AEEFE8-22C2-4D70-99AA-9210B5A6C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0" y="0"/>
              <a:ext cx="2526145" cy="1879143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38807474-05C0-41AE-A2CD-75E6BF0A998A}"/>
              </a:ext>
            </a:extLst>
          </p:cNvPr>
          <p:cNvSpPr txBox="1"/>
          <p:nvPr/>
        </p:nvSpPr>
        <p:spPr>
          <a:xfrm>
            <a:off x="3416300" y="454404"/>
            <a:ext cx="67437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latin typeface="UTM Showcard" panose="02040603050506020204" pitchFamily="18" charset="0"/>
              </a:rPr>
              <a:t>YÊU CẦU CẦN ĐẠT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FBD34B5-C238-4A0B-BD9D-5150BFE4B4CE}"/>
              </a:ext>
            </a:extLst>
          </p:cNvPr>
          <p:cNvSpPr txBox="1"/>
          <p:nvPr/>
        </p:nvSpPr>
        <p:spPr>
          <a:xfrm>
            <a:off x="636495" y="1720147"/>
            <a:ext cx="1091901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Kiến thức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nl-NL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Ôn tập về các loại biểu đồ đã học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nl-NL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Kĩ năng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nl-NL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vi-VN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Biết </a:t>
            </a:r>
            <a:r>
              <a:rPr lang="nl-NL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đọc và </a:t>
            </a:r>
            <a:r>
              <a:rPr lang="vi-VN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nhận xét một số thông tín trên biểu đồ cột</a:t>
            </a:r>
            <a:r>
              <a:rPr lang="nl-NL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nl-NL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nl-NL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Phẩm chất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nl-NL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HS tích cực, cẩn thận khi làm bài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nl-NL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4. Góp phần phát huy các năng lực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nl-NL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nl-NL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Năng lực tự học, NL giải quyết vấn đề và sáng tạo, NL tư duy - lập luận logic.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11108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E133E64B-D6D9-4FE3-9F4E-7D5B69F97F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3325"/>
            <a:ext cx="12192000" cy="69088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C7CD56C-E9FC-432A-BFA9-2B7AB8BFDB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11323" y="1951613"/>
            <a:ext cx="2615591" cy="3661827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0B47E767-4288-4075-AA46-BB7AF1C4AF6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330781" y="2797629"/>
            <a:ext cx="2877572" cy="282378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F3DBEB0F-136D-4932-A7B6-6A72D685FC9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48686" y="1697570"/>
            <a:ext cx="3394027" cy="3567192"/>
          </a:xfrm>
          <a:prstGeom prst="rect">
            <a:avLst/>
          </a:prstGeom>
        </p:spPr>
      </p:pic>
      <p:pic>
        <p:nvPicPr>
          <p:cNvPr id="5" name="xe ô tô">
            <a:extLst>
              <a:ext uri="{FF2B5EF4-FFF2-40B4-BE49-F238E27FC236}">
                <a16:creationId xmlns:a16="http://schemas.microsoft.com/office/drawing/2014/main" id="{E6734BE3-E187-45AF-82FC-A14CD15B194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14779" y="4129044"/>
            <a:ext cx="4439545" cy="210294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491" y="1446810"/>
            <a:ext cx="1026603" cy="100960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491" y="187456"/>
            <a:ext cx="1873179" cy="107111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7455" y="841147"/>
            <a:ext cx="1580551" cy="903783"/>
          </a:xfrm>
          <a:prstGeom prst="rect">
            <a:avLst/>
          </a:prstGeom>
        </p:spPr>
      </p:pic>
      <p:pic>
        <p:nvPicPr>
          <p:cNvPr id="15" name="图片 2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225"/>
          <a:stretch/>
        </p:blipFill>
        <p:spPr>
          <a:xfrm>
            <a:off x="0" y="5605975"/>
            <a:ext cx="12192000" cy="125202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237" y="230332"/>
            <a:ext cx="988966" cy="56371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964" y="-32831"/>
            <a:ext cx="1515113" cy="151511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79" y="703199"/>
            <a:ext cx="1535870" cy="87544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861" y="1787084"/>
            <a:ext cx="877145" cy="79327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76342">
            <a:off x="3550098" y="2177861"/>
            <a:ext cx="1063852" cy="828313"/>
          </a:xfrm>
          <a:prstGeom prst="rect">
            <a:avLst/>
          </a:prstGeom>
        </p:spPr>
      </p:pic>
      <p:pic>
        <p:nvPicPr>
          <p:cNvPr id="22" name="roadblock">
            <a:extLst>
              <a:ext uri="{FF2B5EF4-FFF2-40B4-BE49-F238E27FC236}">
                <a16:creationId xmlns:a16="http://schemas.microsoft.com/office/drawing/2014/main" id="{8A76E31F-F626-4BCC-8A24-45502A239F73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8842096" y="4300051"/>
            <a:ext cx="1856384" cy="2168673"/>
          </a:xfrm>
          <a:prstGeom prst="rect">
            <a:avLst/>
          </a:prstGeom>
        </p:spPr>
      </p:pic>
      <p:pic>
        <p:nvPicPr>
          <p:cNvPr id="2" name="Broccoli_On_My_Plat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-716915" y="6668443"/>
            <a:ext cx="487363" cy="487363"/>
          </a:xfrm>
          <a:prstGeom prst="rect">
            <a:avLst/>
          </a:prstGeom>
        </p:spPr>
      </p:pic>
      <p:sp>
        <p:nvSpPr>
          <p:cNvPr id="25" name="Cloud 24">
            <a:extLst>
              <a:ext uri="{FF2B5EF4-FFF2-40B4-BE49-F238E27FC236}">
                <a16:creationId xmlns:a16="http://schemas.microsoft.com/office/drawing/2014/main" id="{D2B0E780-0D4C-4294-9962-D8D956E9609A}"/>
              </a:ext>
            </a:extLst>
          </p:cNvPr>
          <p:cNvSpPr/>
          <p:nvPr/>
        </p:nvSpPr>
        <p:spPr>
          <a:xfrm>
            <a:off x="3302589" y="264633"/>
            <a:ext cx="4786626" cy="1984510"/>
          </a:xfrm>
          <a:prstGeom prst="cloud">
            <a:avLst/>
          </a:prstGeom>
          <a:solidFill>
            <a:srgbClr val="F883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1E419DA-085D-49E1-A70E-B1C75EE7C944}"/>
              </a:ext>
            </a:extLst>
          </p:cNvPr>
          <p:cNvSpPr txBox="1"/>
          <p:nvPr/>
        </p:nvSpPr>
        <p:spPr>
          <a:xfrm>
            <a:off x="3713797" y="794043"/>
            <a:ext cx="393537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em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giỏi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quá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!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bạn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đã đến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trường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an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toàn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rồi. </a:t>
            </a:r>
          </a:p>
        </p:txBody>
      </p:sp>
    </p:spTree>
    <p:extLst>
      <p:ext uri="{BB962C8B-B14F-4D97-AF65-F5344CB8AC3E}">
        <p14:creationId xmlns:p14="http://schemas.microsoft.com/office/powerpoint/2010/main" val="10329074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4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" dur="2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4.07407E-6 L 1.02109 -4.07407E-6 " pathEditMode="relative" rAng="0" ptsTypes="AA">
                                      <p:cBhvr>
                                        <p:cTn id="1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05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5" grpId="0" animBg="1"/>
      <p:bldP spid="2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BB4B3F2-2204-4141-9E6F-58F5F06A4A53}"/>
              </a:ext>
            </a:extLst>
          </p:cNvPr>
          <p:cNvSpPr txBox="1"/>
          <p:nvPr/>
        </p:nvSpPr>
        <p:spPr>
          <a:xfrm>
            <a:off x="4722756" y="719809"/>
            <a:ext cx="55764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latin typeface="UTM American Sans" panose="02040603050506020204" pitchFamily="18" charset="0"/>
              </a:rPr>
              <a:t>DẶN DÒ</a:t>
            </a:r>
          </a:p>
        </p:txBody>
      </p:sp>
      <p:pic>
        <p:nvPicPr>
          <p:cNvPr id="3" name="Picture 2" descr="A picture containing doll, toy, vector graphics&#10;&#10;Description automatically generated">
            <a:extLst>
              <a:ext uri="{FF2B5EF4-FFF2-40B4-BE49-F238E27FC236}">
                <a16:creationId xmlns:a16="http://schemas.microsoft.com/office/drawing/2014/main" id="{171E3CBF-62F3-43A6-98EC-3C79851101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70715" y="1981200"/>
            <a:ext cx="5521285" cy="4677332"/>
          </a:xfrm>
          <a:prstGeom prst="rect">
            <a:avLst/>
          </a:prstGeom>
        </p:spPr>
      </p:pic>
      <p:pic>
        <p:nvPicPr>
          <p:cNvPr id="5" name="Picture 4" descr="Chart, bubble chart&#10;&#10;Description automatically generated">
            <a:extLst>
              <a:ext uri="{FF2B5EF4-FFF2-40B4-BE49-F238E27FC236}">
                <a16:creationId xmlns:a16="http://schemas.microsoft.com/office/drawing/2014/main" id="{A5321DA8-3D51-4777-BC6D-EC1AC9333B4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1625" b="81730" l="10550" r="45392">
                        <a14:foregroundMark x1="11884" y1="75344" x2="10550" y2="80598"/>
                        <a14:foregroundMark x1="43492" y1="74212" x2="44462" y2="80962"/>
                        <a14:foregroundMark x1="45392" y1="75344" x2="45392" y2="77405"/>
                        <a14:foregroundMark x1="45028" y1="79669" x2="45392" y2="789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02" t="70432" r="51224" b="16950"/>
          <a:stretch/>
        </p:blipFill>
        <p:spPr>
          <a:xfrm>
            <a:off x="388190" y="1920138"/>
            <a:ext cx="6114210" cy="1733550"/>
          </a:xfrm>
          <a:prstGeom prst="rect">
            <a:avLst/>
          </a:prstGeom>
        </p:spPr>
      </p:pic>
      <p:pic>
        <p:nvPicPr>
          <p:cNvPr id="6" name="Picture 5" descr="Chart, bubble chart&#10;&#10;Description automatically generated">
            <a:extLst>
              <a:ext uri="{FF2B5EF4-FFF2-40B4-BE49-F238E27FC236}">
                <a16:creationId xmlns:a16="http://schemas.microsoft.com/office/drawing/2014/main" id="{E5ED01A8-0958-4F3E-ADFD-A250CF42728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3145" b="98100" l="5012" r="45352">
                        <a14:foregroundMark x1="45352" y1="86863" x2="45352" y2="931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1296" r="49630"/>
          <a:stretch/>
        </p:blipFill>
        <p:spPr>
          <a:xfrm>
            <a:off x="705690" y="3714750"/>
            <a:ext cx="7216622" cy="26797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3BD54FD-CF3F-461E-AEA7-F6CE7AA46C4C}"/>
              </a:ext>
            </a:extLst>
          </p:cNvPr>
          <p:cNvSpPr txBox="1"/>
          <p:nvPr/>
        </p:nvSpPr>
        <p:spPr>
          <a:xfrm>
            <a:off x="1067288" y="2525056"/>
            <a:ext cx="5028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Hoàn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thành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bài </a:t>
            </a: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tập</a:t>
            </a:r>
            <a:endParaRPr lang="en-US" sz="36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51CF0F-8D1B-4008-B2D8-477ECC36D964}"/>
              </a:ext>
            </a:extLst>
          </p:cNvPr>
          <p:cNvSpPr txBox="1"/>
          <p:nvPr/>
        </p:nvSpPr>
        <p:spPr>
          <a:xfrm>
            <a:off x="2943256" y="4550993"/>
            <a:ext cx="4117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Chuẩn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bị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bài </a:t>
            </a: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sau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33371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2808328" y="-2274928"/>
            <a:ext cx="6183730" cy="1073358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5BF58E39-2B03-4CAA-92E9-641CA2D2180D}"/>
              </a:ext>
            </a:extLst>
          </p:cNvPr>
          <p:cNvGrpSpPr/>
          <p:nvPr/>
        </p:nvGrpSpPr>
        <p:grpSpPr>
          <a:xfrm>
            <a:off x="6778" y="0"/>
            <a:ext cx="12185222" cy="3255962"/>
            <a:chOff x="0" y="0"/>
            <a:chExt cx="12185222" cy="3255962"/>
          </a:xfrm>
        </p:grpSpPr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6EAB8C36-A14A-4663-95AC-A167EFE0B5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175341" y="0"/>
              <a:ext cx="5009881" cy="3255962"/>
            </a:xfrm>
            <a:prstGeom prst="rect">
              <a:avLst/>
            </a:prstGeom>
          </p:spPr>
        </p:pic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65AEEFE8-22C2-4D70-99AA-9210B5A6C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0" y="0"/>
              <a:ext cx="2526145" cy="1879143"/>
            </a:xfrm>
            <a:prstGeom prst="rect">
              <a:avLst/>
            </a:prstGeom>
          </p:spPr>
        </p:pic>
      </p:grpSp>
      <p:pic>
        <p:nvPicPr>
          <p:cNvPr id="6" name="Picture 5" descr="A group of toys&#10;&#10;Description automatically generated with low confidence">
            <a:extLst>
              <a:ext uri="{FF2B5EF4-FFF2-40B4-BE49-F238E27FC236}">
                <a16:creationId xmlns:a16="http://schemas.microsoft.com/office/drawing/2014/main" id="{B6B08395-C561-4429-AB78-C4871E02DD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850" y="3307220"/>
            <a:ext cx="9872730" cy="3730245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A2483E31-8353-401C-A7D0-AE688025FA79}"/>
              </a:ext>
            </a:extLst>
          </p:cNvPr>
          <p:cNvSpPr/>
          <p:nvPr/>
        </p:nvSpPr>
        <p:spPr>
          <a:xfrm>
            <a:off x="2872373" y="939571"/>
            <a:ext cx="6814686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8000" b="1" cap="none" spc="0" dirty="0">
                <a:ln/>
                <a:solidFill>
                  <a:schemeClr val="accent4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UTM Showcard" panose="02040603050506020204" pitchFamily="18" charset="0"/>
              </a:rPr>
              <a:t>CHÚC CÁC EM </a:t>
            </a:r>
          </a:p>
          <a:p>
            <a:pPr algn="ctr"/>
            <a:r>
              <a:rPr lang="en-US" sz="8000" b="1" cap="none" spc="0" dirty="0">
                <a:ln/>
                <a:solidFill>
                  <a:schemeClr val="accent4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UTM Showcard" panose="02040603050506020204" pitchFamily="18" charset="0"/>
              </a:rPr>
              <a:t>HỌC TỐT!</a:t>
            </a:r>
          </a:p>
        </p:txBody>
      </p:sp>
    </p:spTree>
    <p:extLst>
      <p:ext uri="{BB962C8B-B14F-4D97-AF65-F5344CB8AC3E}">
        <p14:creationId xmlns:p14="http://schemas.microsoft.com/office/powerpoint/2010/main" val="15577489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778" y="1136424"/>
            <a:ext cx="7840808" cy="5261429"/>
          </a:xfrm>
          <a:prstGeom prst="rect">
            <a:avLst/>
          </a:prstGeom>
        </p:spPr>
      </p:pic>
      <p:grpSp>
        <p:nvGrpSpPr>
          <p:cNvPr id="16" name="组合 15">
            <a:extLst>
              <a:ext uri="{FF2B5EF4-FFF2-40B4-BE49-F238E27FC236}">
                <a16:creationId xmlns:a16="http://schemas.microsoft.com/office/drawing/2014/main" id="{5BF58E39-2B03-4CAA-92E9-641CA2D2180D}"/>
              </a:ext>
            </a:extLst>
          </p:cNvPr>
          <p:cNvGrpSpPr/>
          <p:nvPr/>
        </p:nvGrpSpPr>
        <p:grpSpPr>
          <a:xfrm>
            <a:off x="0" y="0"/>
            <a:ext cx="12185222" cy="3255962"/>
            <a:chOff x="0" y="0"/>
            <a:chExt cx="12185222" cy="3255962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6EAB8C36-A14A-4663-95AC-A167EFE0B5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175341" y="0"/>
              <a:ext cx="5009881" cy="3255962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65AEEFE8-22C2-4D70-99AA-9210B5A6C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0" y="0"/>
              <a:ext cx="2526145" cy="1879143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1E70278A-1AFA-46C5-832E-138725BB8DCE}"/>
              </a:ext>
            </a:extLst>
          </p:cNvPr>
          <p:cNvSpPr txBox="1"/>
          <p:nvPr/>
        </p:nvSpPr>
        <p:spPr>
          <a:xfrm>
            <a:off x="1333481" y="3105418"/>
            <a:ext cx="55764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latin typeface="UTM American Sans" panose="02040603050506020204" pitchFamily="18" charset="0"/>
              </a:rPr>
              <a:t>LUYỆN TẬP</a:t>
            </a:r>
          </a:p>
        </p:txBody>
      </p:sp>
      <p:pic>
        <p:nvPicPr>
          <p:cNvPr id="7" name="Picture 6" descr="A picture containing doll, toy, vector graphics&#10;&#10;Description automatically generated">
            <a:extLst>
              <a:ext uri="{FF2B5EF4-FFF2-40B4-BE49-F238E27FC236}">
                <a16:creationId xmlns:a16="http://schemas.microsoft.com/office/drawing/2014/main" id="{3B0A316A-D55C-4A87-AF01-24CE525C67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56299" y="1904543"/>
            <a:ext cx="6136477" cy="5198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6509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10">
            <a:extLst>
              <a:ext uri="{FF2B5EF4-FFF2-40B4-BE49-F238E27FC236}">
                <a16:creationId xmlns:a16="http://schemas.microsoft.com/office/drawing/2014/main" id="{8DE13FFB-8155-4034-8EA2-7C6DAC1E54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2" name="组合 15">
            <a:extLst>
              <a:ext uri="{FF2B5EF4-FFF2-40B4-BE49-F238E27FC236}">
                <a16:creationId xmlns:a16="http://schemas.microsoft.com/office/drawing/2014/main" id="{D191C2B1-676B-4551-937F-CD8D34C2207E}"/>
              </a:ext>
            </a:extLst>
          </p:cNvPr>
          <p:cNvGrpSpPr/>
          <p:nvPr/>
        </p:nvGrpSpPr>
        <p:grpSpPr>
          <a:xfrm>
            <a:off x="0" y="0"/>
            <a:ext cx="12185222" cy="3255962"/>
            <a:chOff x="0" y="0"/>
            <a:chExt cx="12185222" cy="3255962"/>
          </a:xfrm>
        </p:grpSpPr>
        <p:pic>
          <p:nvPicPr>
            <p:cNvPr id="53" name="图片 17">
              <a:extLst>
                <a:ext uri="{FF2B5EF4-FFF2-40B4-BE49-F238E27FC236}">
                  <a16:creationId xmlns:a16="http://schemas.microsoft.com/office/drawing/2014/main" id="{CF9208BC-ABFD-4CD5-A1B6-8CFAB20A4B1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175341" y="0"/>
              <a:ext cx="5009881" cy="3255962"/>
            </a:xfrm>
            <a:prstGeom prst="rect">
              <a:avLst/>
            </a:prstGeom>
          </p:spPr>
        </p:pic>
        <p:pic>
          <p:nvPicPr>
            <p:cNvPr id="54" name="图片 18">
              <a:extLst>
                <a:ext uri="{FF2B5EF4-FFF2-40B4-BE49-F238E27FC236}">
                  <a16:creationId xmlns:a16="http://schemas.microsoft.com/office/drawing/2014/main" id="{35B02308-29BA-4B13-B35E-F709FCEA46E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0" y="0"/>
              <a:ext cx="2526145" cy="1879143"/>
            </a:xfrm>
            <a:prstGeom prst="rect">
              <a:avLst/>
            </a:prstGeom>
          </p:spPr>
        </p:pic>
      </p:grpSp>
      <p:grpSp>
        <p:nvGrpSpPr>
          <p:cNvPr id="20" name="Group 1261">
            <a:extLst>
              <a:ext uri="{FF2B5EF4-FFF2-40B4-BE49-F238E27FC236}">
                <a16:creationId xmlns:a16="http://schemas.microsoft.com/office/drawing/2014/main" id="{83BFBB71-94A0-4734-9A9F-E94D36DC9AD3}"/>
              </a:ext>
            </a:extLst>
          </p:cNvPr>
          <p:cNvGrpSpPr/>
          <p:nvPr/>
        </p:nvGrpSpPr>
        <p:grpSpPr>
          <a:xfrm>
            <a:off x="2615471" y="5536368"/>
            <a:ext cx="467620" cy="422875"/>
            <a:chOff x="0" y="0"/>
            <a:chExt cx="935237" cy="845748"/>
          </a:xfrm>
        </p:grpSpPr>
        <p:sp>
          <p:nvSpPr>
            <p:cNvPr id="21" name="Shape 1259">
              <a:extLst>
                <a:ext uri="{FF2B5EF4-FFF2-40B4-BE49-F238E27FC236}">
                  <a16:creationId xmlns:a16="http://schemas.microsoft.com/office/drawing/2014/main" id="{EFEEF488-0001-4D28-B6F2-6A974CC81AA3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Shape 1260">
              <a:extLst>
                <a:ext uri="{FF2B5EF4-FFF2-40B4-BE49-F238E27FC236}">
                  <a16:creationId xmlns:a16="http://schemas.microsoft.com/office/drawing/2014/main" id="{7CF96C9D-F8D8-4EE8-B86C-4348BD623C0A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3" name="Group 1261">
            <a:extLst>
              <a:ext uri="{FF2B5EF4-FFF2-40B4-BE49-F238E27FC236}">
                <a16:creationId xmlns:a16="http://schemas.microsoft.com/office/drawing/2014/main" id="{421FDB24-9228-43C2-A249-AB5EB0B4A4C0}"/>
              </a:ext>
            </a:extLst>
          </p:cNvPr>
          <p:cNvGrpSpPr/>
          <p:nvPr/>
        </p:nvGrpSpPr>
        <p:grpSpPr>
          <a:xfrm>
            <a:off x="2995505" y="1415633"/>
            <a:ext cx="467620" cy="422875"/>
            <a:chOff x="0" y="0"/>
            <a:chExt cx="935237" cy="845748"/>
          </a:xfrm>
        </p:grpSpPr>
        <p:sp>
          <p:nvSpPr>
            <p:cNvPr id="24" name="Shape 1259">
              <a:extLst>
                <a:ext uri="{FF2B5EF4-FFF2-40B4-BE49-F238E27FC236}">
                  <a16:creationId xmlns:a16="http://schemas.microsoft.com/office/drawing/2014/main" id="{F66137E4-A20C-4275-9EC7-032C0F1AE86C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" name="Shape 1260">
              <a:extLst>
                <a:ext uri="{FF2B5EF4-FFF2-40B4-BE49-F238E27FC236}">
                  <a16:creationId xmlns:a16="http://schemas.microsoft.com/office/drawing/2014/main" id="{8238C7BE-EA11-4259-A9CB-865A9BE2B01F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3" name="Group 1261">
            <a:extLst>
              <a:ext uri="{FF2B5EF4-FFF2-40B4-BE49-F238E27FC236}">
                <a16:creationId xmlns:a16="http://schemas.microsoft.com/office/drawing/2014/main" id="{8CA8EE58-C117-44E7-A45C-284749C9AFDE}"/>
              </a:ext>
            </a:extLst>
          </p:cNvPr>
          <p:cNvGrpSpPr/>
          <p:nvPr/>
        </p:nvGrpSpPr>
        <p:grpSpPr>
          <a:xfrm>
            <a:off x="8296498" y="1138528"/>
            <a:ext cx="467620" cy="422875"/>
            <a:chOff x="0" y="0"/>
            <a:chExt cx="935237" cy="845748"/>
          </a:xfrm>
        </p:grpSpPr>
        <p:sp>
          <p:nvSpPr>
            <p:cNvPr id="34" name="Shape 1259">
              <a:extLst>
                <a:ext uri="{FF2B5EF4-FFF2-40B4-BE49-F238E27FC236}">
                  <a16:creationId xmlns:a16="http://schemas.microsoft.com/office/drawing/2014/main" id="{F99AD1E7-0072-48F4-916F-BC445E77FCB9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" name="Shape 1260">
              <a:extLst>
                <a:ext uri="{FF2B5EF4-FFF2-40B4-BE49-F238E27FC236}">
                  <a16:creationId xmlns:a16="http://schemas.microsoft.com/office/drawing/2014/main" id="{8B2620C8-3C6F-47CF-B298-1A872D816431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7" name="Group 1261">
            <a:extLst>
              <a:ext uri="{FF2B5EF4-FFF2-40B4-BE49-F238E27FC236}">
                <a16:creationId xmlns:a16="http://schemas.microsoft.com/office/drawing/2014/main" id="{AAB65B44-97AE-4098-94E1-036419F9D531}"/>
              </a:ext>
            </a:extLst>
          </p:cNvPr>
          <p:cNvGrpSpPr/>
          <p:nvPr/>
        </p:nvGrpSpPr>
        <p:grpSpPr>
          <a:xfrm>
            <a:off x="11616716" y="3603817"/>
            <a:ext cx="467620" cy="422875"/>
            <a:chOff x="0" y="0"/>
            <a:chExt cx="935237" cy="845748"/>
          </a:xfrm>
        </p:grpSpPr>
        <p:sp>
          <p:nvSpPr>
            <p:cNvPr id="38" name="Shape 1259">
              <a:extLst>
                <a:ext uri="{FF2B5EF4-FFF2-40B4-BE49-F238E27FC236}">
                  <a16:creationId xmlns:a16="http://schemas.microsoft.com/office/drawing/2014/main" id="{972408E1-FD5E-47F7-B64C-99C3FCE0C927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" name="Shape 1260">
              <a:extLst>
                <a:ext uri="{FF2B5EF4-FFF2-40B4-BE49-F238E27FC236}">
                  <a16:creationId xmlns:a16="http://schemas.microsoft.com/office/drawing/2014/main" id="{3066BEA1-E307-47D7-95D1-34841D04EAE2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0" name="Group 1261">
            <a:extLst>
              <a:ext uri="{FF2B5EF4-FFF2-40B4-BE49-F238E27FC236}">
                <a16:creationId xmlns:a16="http://schemas.microsoft.com/office/drawing/2014/main" id="{C77EF830-1C15-473E-94ED-A76BBB6BEBE4}"/>
              </a:ext>
            </a:extLst>
          </p:cNvPr>
          <p:cNvGrpSpPr/>
          <p:nvPr/>
        </p:nvGrpSpPr>
        <p:grpSpPr>
          <a:xfrm>
            <a:off x="8312326" y="1151648"/>
            <a:ext cx="467620" cy="422875"/>
            <a:chOff x="0" y="0"/>
            <a:chExt cx="935237" cy="845748"/>
          </a:xfrm>
        </p:grpSpPr>
        <p:sp>
          <p:nvSpPr>
            <p:cNvPr id="41" name="Shape 1259">
              <a:extLst>
                <a:ext uri="{FF2B5EF4-FFF2-40B4-BE49-F238E27FC236}">
                  <a16:creationId xmlns:a16="http://schemas.microsoft.com/office/drawing/2014/main" id="{15F9FA69-7552-46BF-AE50-1A19FC56819D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Shape 1260">
              <a:extLst>
                <a:ext uri="{FF2B5EF4-FFF2-40B4-BE49-F238E27FC236}">
                  <a16:creationId xmlns:a16="http://schemas.microsoft.com/office/drawing/2014/main" id="{0ACB93B4-ACBC-4DA4-B762-190A26081689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3" name="Group 1261">
            <a:extLst>
              <a:ext uri="{FF2B5EF4-FFF2-40B4-BE49-F238E27FC236}">
                <a16:creationId xmlns:a16="http://schemas.microsoft.com/office/drawing/2014/main" id="{ACC9C3D6-2051-40F1-88BB-16DEF1783440}"/>
              </a:ext>
            </a:extLst>
          </p:cNvPr>
          <p:cNvGrpSpPr/>
          <p:nvPr/>
        </p:nvGrpSpPr>
        <p:grpSpPr>
          <a:xfrm>
            <a:off x="6765931" y="4889735"/>
            <a:ext cx="771347" cy="697539"/>
            <a:chOff x="0" y="0"/>
            <a:chExt cx="935237" cy="845748"/>
          </a:xfrm>
        </p:grpSpPr>
        <p:sp>
          <p:nvSpPr>
            <p:cNvPr id="44" name="Shape 1259">
              <a:extLst>
                <a:ext uri="{FF2B5EF4-FFF2-40B4-BE49-F238E27FC236}">
                  <a16:creationId xmlns:a16="http://schemas.microsoft.com/office/drawing/2014/main" id="{5B000F6D-5631-4423-B129-BD77DF23CAD4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" name="Shape 1260">
              <a:extLst>
                <a:ext uri="{FF2B5EF4-FFF2-40B4-BE49-F238E27FC236}">
                  <a16:creationId xmlns:a16="http://schemas.microsoft.com/office/drawing/2014/main" id="{2040CE8B-C1C0-4276-A03E-4B1D67E4F362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6" name="Group 1261">
            <a:extLst>
              <a:ext uri="{FF2B5EF4-FFF2-40B4-BE49-F238E27FC236}">
                <a16:creationId xmlns:a16="http://schemas.microsoft.com/office/drawing/2014/main" id="{3AE4F215-A215-49FD-AA20-E244483F8C5D}"/>
              </a:ext>
            </a:extLst>
          </p:cNvPr>
          <p:cNvGrpSpPr/>
          <p:nvPr/>
        </p:nvGrpSpPr>
        <p:grpSpPr>
          <a:xfrm>
            <a:off x="10445259" y="2215887"/>
            <a:ext cx="771347" cy="697539"/>
            <a:chOff x="0" y="0"/>
            <a:chExt cx="935237" cy="845748"/>
          </a:xfrm>
        </p:grpSpPr>
        <p:sp>
          <p:nvSpPr>
            <p:cNvPr id="47" name="Shape 1259">
              <a:extLst>
                <a:ext uri="{FF2B5EF4-FFF2-40B4-BE49-F238E27FC236}">
                  <a16:creationId xmlns:a16="http://schemas.microsoft.com/office/drawing/2014/main" id="{38A8462D-51DE-47FA-96D3-6EED9A27ACF5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" name="Shape 1260">
              <a:extLst>
                <a:ext uri="{FF2B5EF4-FFF2-40B4-BE49-F238E27FC236}">
                  <a16:creationId xmlns:a16="http://schemas.microsoft.com/office/drawing/2014/main" id="{E25B689A-8F4B-4404-85E3-1A5205BE44D4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" name="Rectangle 4"/>
          <p:cNvSpPr/>
          <p:nvPr/>
        </p:nvSpPr>
        <p:spPr>
          <a:xfrm>
            <a:off x="5206178" y="651088"/>
            <a:ext cx="2656625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#9Slide05 SVNVandella" charset="0"/>
              </a:rPr>
              <a:t>Vượt</a:t>
            </a:r>
            <a:endParaRPr lang="en-US" sz="88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reflection blurRad="6350" stA="55000" endA="300" endPos="45500" dir="5400000" sy="-100000" algn="bl" rotWithShape="0"/>
              </a:effectLst>
              <a:latin typeface="#9Slide05 SVNVandella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6010658" y="1971157"/>
            <a:ext cx="3975768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#9Slide05 SVNVandella" charset="0"/>
              </a:rPr>
              <a:t>Chướng</a:t>
            </a:r>
            <a:endParaRPr lang="en-US" sz="88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reflection blurRad="6350" stA="55000" endA="300" endPos="45500" dir="5400000" sy="-100000" algn="bl" rotWithShape="0"/>
              </a:effectLst>
              <a:latin typeface="#9Slide05 SVNVandella" charset="0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8269845" y="3586356"/>
            <a:ext cx="2279728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#9Slide05 SVNVandella" charset="0"/>
              </a:rPr>
              <a:t>Ngại</a:t>
            </a:r>
            <a:endParaRPr lang="en-US" sz="88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reflection blurRad="6350" stA="55000" endA="300" endPos="45500" dir="5400000" sy="-100000" algn="bl" rotWithShape="0"/>
              </a:effectLst>
              <a:latin typeface="#9Slide05 SVNVandella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9678109" y="5123224"/>
            <a:ext cx="1727782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#9Slide05 SVNVandella" charset="0"/>
              </a:rPr>
              <a:t>Vật</a:t>
            </a:r>
            <a:endParaRPr lang="en-US" sz="88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reflection blurRad="6350" stA="55000" endA="300" endPos="45500" dir="5400000" sy="-100000" algn="bl" rotWithShape="0"/>
              </a:effectLst>
              <a:latin typeface="#9Slide05 SVNVandella" charset="0"/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8797" y="1198183"/>
            <a:ext cx="877145" cy="793275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76342">
            <a:off x="6223050" y="3929655"/>
            <a:ext cx="1063852" cy="828313"/>
          </a:xfrm>
          <a:prstGeom prst="rect">
            <a:avLst/>
          </a:prstGeom>
        </p:spPr>
      </p:pic>
      <p:pic>
        <p:nvPicPr>
          <p:cNvPr id="6" name="Broccoli_On_My_Plat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172774" y="6283577"/>
            <a:ext cx="487363" cy="487363"/>
          </a:xfrm>
          <a:prstGeom prst="rect">
            <a:avLst/>
          </a:prstGeom>
        </p:spPr>
      </p:pic>
      <p:pic>
        <p:nvPicPr>
          <p:cNvPr id="8" name="Picture 7" descr="A picture containing text, vector graphics, businesscard&#10;&#10;Description automatically generated">
            <a:extLst>
              <a:ext uri="{FF2B5EF4-FFF2-40B4-BE49-F238E27FC236}">
                <a16:creationId xmlns:a16="http://schemas.microsoft.com/office/drawing/2014/main" id="{75557F24-6E56-4839-8250-968BA4DBB59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44302" y1="34317" x2="31167" y2="31285"/>
                        <a14:foregroundMark x1="31167" y1="31285" x2="30612" y2="51738"/>
                        <a14:foregroundMark x1="30612" y1="51738" x2="42286" y2="57397"/>
                        <a14:foregroundMark x1="42286" y1="57397" x2="49131" y2="45028"/>
                        <a14:foregroundMark x1="49131" y1="45028" x2="45969" y2="36136"/>
                        <a14:foregroundMark x1="45969" y1="36136" x2="45726" y2="36015"/>
                        <a14:foregroundMark x1="48714" y1="35570" x2="40097" y2="37510"/>
                        <a14:foregroundMark x1="40097" y1="37510" x2="32905" y2="49232"/>
                        <a14:foregroundMark x1="32905" y1="49232" x2="41522" y2="60631"/>
                        <a14:foregroundMark x1="41522" y1="60631" x2="54031" y2="56346"/>
                        <a14:foregroundMark x1="54031" y1="56346" x2="56567" y2="42765"/>
                        <a14:foregroundMark x1="56567" y1="42765" x2="50556" y2="37065"/>
                        <a14:foregroundMark x1="50556" y1="37065" x2="48019" y2="36015"/>
                        <a14:foregroundMark x1="48714" y1="37510" x2="43155" y2="46807"/>
                        <a14:foregroundMark x1="43155" y1="46807" x2="45344" y2="62247"/>
                        <a14:foregroundMark x1="45344" y1="62247" x2="54795" y2="48464"/>
                        <a14:foregroundMark x1="54795" y1="48464" x2="52606" y2="39410"/>
                        <a14:foregroundMark x1="52606" y1="39410" x2="51946" y2="38925"/>
                        <a14:foregroundMark x1="49792" y1="39046" x2="50452" y2="49232"/>
                        <a14:foregroundMark x1="50452" y1="49232" x2="49305" y2="54487"/>
                        <a14:foregroundMark x1="32488" y1="81973" x2="26025" y2="79386"/>
                        <a14:foregroundMark x1="26025" y1="79386" x2="30924" y2="796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6744" y="1312333"/>
            <a:ext cx="7035958" cy="6047860"/>
          </a:xfrm>
          <a:prstGeom prst="rect">
            <a:avLst/>
          </a:prstGeom>
        </p:spPr>
      </p:pic>
      <p:sp>
        <p:nvSpPr>
          <p:cNvPr id="10" name="Cloud 9">
            <a:extLst>
              <a:ext uri="{FF2B5EF4-FFF2-40B4-BE49-F238E27FC236}">
                <a16:creationId xmlns:a16="http://schemas.microsoft.com/office/drawing/2014/main" id="{B11DAAFE-536A-4A02-AC97-79A3B140395A}"/>
              </a:ext>
            </a:extLst>
          </p:cNvPr>
          <p:cNvSpPr/>
          <p:nvPr/>
        </p:nvSpPr>
        <p:spPr>
          <a:xfrm>
            <a:off x="53074" y="985804"/>
            <a:ext cx="4786626" cy="1984510"/>
          </a:xfrm>
          <a:prstGeom prst="cloud">
            <a:avLst/>
          </a:prstGeom>
          <a:solidFill>
            <a:srgbClr val="F883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58B0370-8DC9-4F85-AFF5-1F3DA9BF6331}"/>
              </a:ext>
            </a:extLst>
          </p:cNvPr>
          <p:cNvSpPr txBox="1"/>
          <p:nvPr/>
        </p:nvSpPr>
        <p:spPr>
          <a:xfrm>
            <a:off x="527105" y="1172927"/>
            <a:ext cx="376368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bạn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nhỏ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muốn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đến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trường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phải đi qua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chướng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ngại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vật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em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hãy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giúp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bạn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nhé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9793226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4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17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4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9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99" tmFilter="0, 0; 0.125,0.2665; 0.25,0.4; 0.375,0.465; 0.5,0.5;  0.625,0.535; 0.75,0.6; 0.875,0.7335; 1,1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tmFilter="0, 0; 0.125,0.2665; 0.25,0.4; 0.375,0.465; 0.5,0.5;  0.625,0.535; 0.75,0.6; 0.875,0.7335; 1,1">
                                          <p:stCondLst>
                                            <p:cond delay="39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49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8">
                                          <p:stCondLst>
                                            <p:cond delay="19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50" decel="50000">
                                          <p:stCondLst>
                                            <p:cond delay="20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8">
                                          <p:stCondLst>
                                            <p:cond delay="39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50" decel="50000">
                                          <p:stCondLst>
                                            <p:cond delay="40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8">
                                          <p:stCondLst>
                                            <p:cond delay="49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5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8">
                                          <p:stCondLst>
                                            <p:cond delay="5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50" decel="50000">
                                          <p:stCondLst>
                                            <p:cond delay="5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00"/>
                            </p:stCondLst>
                            <p:childTnLst>
                              <p:par>
                                <p:cTn id="5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100"/>
                            </p:stCondLst>
                            <p:childTnLst>
                              <p:par>
                                <p:cTn id="7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1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36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33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33" tmFilter="0, 0; 0.125,0.2665; 0.25,0.4; 0.375,0.465; 0.5,0.5;  0.625,0.535; 0.75,0.6; 0.875,0.7335; 1,1">
                                          <p:stCondLst>
                                            <p:cond delay="133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" tmFilter="0, 0; 0.125,0.2665; 0.25,0.4; 0.375,0.465; 0.5,0.5;  0.625,0.535; 0.75,0.6; 0.875,0.7335; 1,1">
                                          <p:stCondLst>
                                            <p:cond delay="265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4" dur="5">
                                          <p:stCondLst>
                                            <p:cond delay="13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5" dur="33" decel="50000">
                                          <p:stCondLst>
                                            <p:cond delay="135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5">
                                          <p:stCondLst>
                                            <p:cond delay="26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7" dur="33" decel="50000">
                                          <p:stCondLst>
                                            <p:cond delay="26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5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9" dur="33" decel="50000">
                                          <p:stCondLst>
                                            <p:cond delay="33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5">
                                          <p:stCondLst>
                                            <p:cond delay="36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1" dur="33" decel="50000">
                                          <p:stCondLst>
                                            <p:cond delay="367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"/>
                            </p:stCondLst>
                            <p:childTnLst>
                              <p:par>
                                <p:cTn id="9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1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36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33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33" tmFilter="0, 0; 0.125,0.2665; 0.25,0.4; 0.375,0.465; 0.5,0.5;  0.625,0.535; 0.75,0.6; 0.875,0.7335; 1,1">
                                          <p:stCondLst>
                                            <p:cond delay="133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" tmFilter="0, 0; 0.125,0.2665; 0.25,0.4; 0.375,0.465; 0.5,0.5;  0.625,0.535; 0.75,0.6; 0.875,0.7335; 1,1">
                                          <p:stCondLst>
                                            <p:cond delay="265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3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1" dur="5">
                                          <p:stCondLst>
                                            <p:cond delay="13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2" dur="33" decel="50000">
                                          <p:stCondLst>
                                            <p:cond delay="135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5">
                                          <p:stCondLst>
                                            <p:cond delay="26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4" dur="33" decel="50000">
                                          <p:stCondLst>
                                            <p:cond delay="26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5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6" dur="33" decel="50000">
                                          <p:stCondLst>
                                            <p:cond delay="33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5">
                                          <p:stCondLst>
                                            <p:cond delay="36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8" dur="33" decel="50000">
                                          <p:stCondLst>
                                            <p:cond delay="367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900"/>
                            </p:stCondLst>
                            <p:childTnLst>
                              <p:par>
                                <p:cTn id="11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900"/>
                            </p:stCondLst>
                            <p:childTnLst>
                              <p:par>
                                <p:cTn id="11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/>
      <p:bldP spid="49" grpId="0"/>
      <p:bldP spid="50" grpId="0"/>
      <p:bldP spid="51" grpId="0"/>
      <p:bldP spid="10" grpId="0" animBg="1"/>
      <p:bldP spid="5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E133E64B-D6D9-4FE3-9F4E-7D5B69F97F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3325"/>
            <a:ext cx="12192000" cy="69088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C7CD56C-E9FC-432A-BFA9-2B7AB8BFDB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11323" y="1951613"/>
            <a:ext cx="2615591" cy="3661827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0B47E767-4288-4075-AA46-BB7AF1C4AF6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330781" y="2797629"/>
            <a:ext cx="2877572" cy="282378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F3DBEB0F-136D-4932-A7B6-6A72D685FC9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48686" y="1697570"/>
            <a:ext cx="3394027" cy="3567192"/>
          </a:xfrm>
          <a:prstGeom prst="rect">
            <a:avLst/>
          </a:prstGeom>
        </p:spPr>
      </p:pic>
      <p:pic>
        <p:nvPicPr>
          <p:cNvPr id="5" name="xe ô tô">
            <a:extLst>
              <a:ext uri="{FF2B5EF4-FFF2-40B4-BE49-F238E27FC236}">
                <a16:creationId xmlns:a16="http://schemas.microsoft.com/office/drawing/2014/main" id="{E6734BE3-E187-45AF-82FC-A14CD15B194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2997" y="4404519"/>
            <a:ext cx="4439545" cy="2102943"/>
          </a:xfrm>
          <a:prstGeom prst="rect">
            <a:avLst/>
          </a:prstGeom>
        </p:spPr>
      </p:pic>
      <p:pic>
        <p:nvPicPr>
          <p:cNvPr id="14" name="图片 9">
            <a:extLst>
              <a:ext uri="{FF2B5EF4-FFF2-40B4-BE49-F238E27FC236}">
                <a16:creationId xmlns:a16="http://schemas.microsoft.com/office/drawing/2014/main" id="{FC03CE42-4352-4E5F-9F63-8E7FF326EA82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19" t="7112" r="27244" b="14445"/>
          <a:stretch/>
        </p:blipFill>
        <p:spPr>
          <a:xfrm>
            <a:off x="9766094" y="3804728"/>
            <a:ext cx="2246763" cy="26349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491" y="1446810"/>
            <a:ext cx="1026603" cy="100960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4013" y="64475"/>
            <a:ext cx="1873179" cy="107111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542" y="453561"/>
            <a:ext cx="1580551" cy="903783"/>
          </a:xfrm>
          <a:prstGeom prst="rect">
            <a:avLst/>
          </a:prstGeom>
        </p:spPr>
      </p:pic>
      <p:pic>
        <p:nvPicPr>
          <p:cNvPr id="15" name="图片 2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225"/>
          <a:stretch/>
        </p:blipFill>
        <p:spPr>
          <a:xfrm>
            <a:off x="0" y="5605975"/>
            <a:ext cx="12192000" cy="125202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237" y="230332"/>
            <a:ext cx="988966" cy="56371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964" y="-32831"/>
            <a:ext cx="1515113" cy="151511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79" y="703199"/>
            <a:ext cx="1535870" cy="87544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861" y="1787084"/>
            <a:ext cx="877145" cy="79327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76342">
            <a:off x="3550098" y="2177861"/>
            <a:ext cx="1063852" cy="828313"/>
          </a:xfrm>
          <a:prstGeom prst="rect">
            <a:avLst/>
          </a:prstGeom>
        </p:spPr>
      </p:pic>
      <p:pic>
        <p:nvPicPr>
          <p:cNvPr id="2" name="Untitled Project (online-audio-converter.com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-700186" y="626378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0455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1.85185E-6 L 0.30704 0.0007 " pathEditMode="relative" rAng="0" ptsTypes="AA">
                                      <p:cBhvr>
                                        <p:cTn id="21" dur="2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52" y="23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Group 456">
            <a:extLst>
              <a:ext uri="{FF2B5EF4-FFF2-40B4-BE49-F238E27FC236}">
                <a16:creationId xmlns:a16="http://schemas.microsoft.com/office/drawing/2014/main" id="{6B9D0FA3-8C7F-4B47-BCF6-02243B029E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641906"/>
              </p:ext>
            </p:extLst>
          </p:nvPr>
        </p:nvGraphicFramePr>
        <p:xfrm>
          <a:off x="1073427" y="2526681"/>
          <a:ext cx="9833112" cy="348633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333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33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99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549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901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3823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9997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3949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9378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8715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15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15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15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10" name="Group 9">
            <a:extLst>
              <a:ext uri="{FF2B5EF4-FFF2-40B4-BE49-F238E27FC236}">
                <a16:creationId xmlns:a16="http://schemas.microsoft.com/office/drawing/2014/main" id="{C0B16D4A-2F36-4958-9B1B-2A4A942120CE}"/>
              </a:ext>
            </a:extLst>
          </p:cNvPr>
          <p:cNvGrpSpPr>
            <a:grpSpLocks/>
          </p:cNvGrpSpPr>
          <p:nvPr/>
        </p:nvGrpSpPr>
        <p:grpSpPr bwMode="auto">
          <a:xfrm>
            <a:off x="1158719" y="2694972"/>
            <a:ext cx="9655054" cy="3246427"/>
            <a:chOff x="525680" y="3524512"/>
            <a:chExt cx="7931228" cy="2729688"/>
          </a:xfrm>
        </p:grpSpPr>
        <p:sp>
          <p:nvSpPr>
            <p:cNvPr id="11" name="Text Box 211">
              <a:extLst>
                <a:ext uri="{FF2B5EF4-FFF2-40B4-BE49-F238E27FC236}">
                  <a16:creationId xmlns:a16="http://schemas.microsoft.com/office/drawing/2014/main" id="{1D4F69A9-8BFC-4632-A319-BBEDE8C20FA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7437" y="3524512"/>
              <a:ext cx="958311" cy="4916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vi-VN" sz="3200" b="1" dirty="0" err="1">
                  <a:solidFill>
                    <a:schemeClr val="accent1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Tổ</a:t>
              </a:r>
              <a:r>
                <a:rPr lang="en-US" altLang="vi-VN" sz="3200" b="1" dirty="0">
                  <a:solidFill>
                    <a:schemeClr val="accent1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1</a:t>
              </a:r>
            </a:p>
          </p:txBody>
        </p:sp>
        <p:sp>
          <p:nvSpPr>
            <p:cNvPr id="12" name="Text Box 212">
              <a:extLst>
                <a:ext uri="{FF2B5EF4-FFF2-40B4-BE49-F238E27FC236}">
                  <a16:creationId xmlns:a16="http://schemas.microsoft.com/office/drawing/2014/main" id="{3E678832-E9C2-42D9-8111-13B523C950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0315" y="4247043"/>
              <a:ext cx="1026762" cy="4916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vi-VN" sz="3200" b="1">
                  <a:solidFill>
                    <a:schemeClr val="accent1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Tổ 2</a:t>
              </a:r>
            </a:p>
          </p:txBody>
        </p:sp>
        <p:sp>
          <p:nvSpPr>
            <p:cNvPr id="13" name="Text Box 213">
              <a:extLst>
                <a:ext uri="{FF2B5EF4-FFF2-40B4-BE49-F238E27FC236}">
                  <a16:creationId xmlns:a16="http://schemas.microsoft.com/office/drawing/2014/main" id="{ACC47E97-E43A-4EB9-B2A0-916A9A5B42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5680" y="4932842"/>
              <a:ext cx="1163664" cy="4916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vi-VN" sz="3200" b="1" dirty="0" err="1">
                  <a:solidFill>
                    <a:schemeClr val="accent1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Tổ</a:t>
              </a:r>
              <a:r>
                <a:rPr lang="en-US" altLang="vi-VN" sz="3200" b="1" dirty="0">
                  <a:solidFill>
                    <a:schemeClr val="accent1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3</a:t>
              </a:r>
            </a:p>
          </p:txBody>
        </p:sp>
        <p:sp>
          <p:nvSpPr>
            <p:cNvPr id="14" name="Text Box 214">
              <a:extLst>
                <a:ext uri="{FF2B5EF4-FFF2-40B4-BE49-F238E27FC236}">
                  <a16:creationId xmlns:a16="http://schemas.microsoft.com/office/drawing/2014/main" id="{BFA72137-FBB7-449C-89E8-8BBACF9D5B2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9651" y="5694843"/>
              <a:ext cx="1163664" cy="4916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vi-VN" sz="3200" b="1" dirty="0" err="1">
                  <a:solidFill>
                    <a:schemeClr val="accent1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Tổ</a:t>
              </a:r>
              <a:r>
                <a:rPr lang="en-US" altLang="vi-VN" sz="3200" b="1" dirty="0">
                  <a:solidFill>
                    <a:schemeClr val="accent1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4</a:t>
              </a:r>
            </a:p>
          </p:txBody>
        </p:sp>
        <p:sp>
          <p:nvSpPr>
            <p:cNvPr id="15" name="AutoShape 216">
              <a:extLst>
                <a:ext uri="{FF2B5EF4-FFF2-40B4-BE49-F238E27FC236}">
                  <a16:creationId xmlns:a16="http://schemas.microsoft.com/office/drawing/2014/main" id="{3F6100E6-8D59-47DC-98EF-8E1A970E4A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6400" y="5029200"/>
              <a:ext cx="616057" cy="463000"/>
            </a:xfrm>
            <a:prstGeom prst="triangle">
              <a:avLst>
                <a:gd name="adj" fmla="val 50000"/>
              </a:avLst>
            </a:prstGeom>
            <a:solidFill>
              <a:srgbClr val="92D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vi-VN" altLang="vi-VN" sz="2400">
                <a:solidFill>
                  <a:srgbClr val="C00000"/>
                </a:solidFill>
              </a:endParaRPr>
            </a:p>
          </p:txBody>
        </p:sp>
        <p:sp>
          <p:nvSpPr>
            <p:cNvPr id="16" name="AutoShape 217">
              <a:extLst>
                <a:ext uri="{FF2B5EF4-FFF2-40B4-BE49-F238E27FC236}">
                  <a16:creationId xmlns:a16="http://schemas.microsoft.com/office/drawing/2014/main" id="{494714F6-4EC3-459D-9732-55F6DCDC9F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4890" y="3607014"/>
              <a:ext cx="616057" cy="463000"/>
            </a:xfrm>
            <a:prstGeom prst="triangle">
              <a:avLst>
                <a:gd name="adj" fmla="val 50000"/>
              </a:avLst>
            </a:prstGeom>
            <a:solidFill>
              <a:srgbClr val="92D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vi-VN" altLang="vi-VN" sz="2400" dirty="0">
                <a:solidFill>
                  <a:srgbClr val="C00000"/>
                </a:solidFill>
              </a:endParaRPr>
            </a:p>
          </p:txBody>
        </p:sp>
        <p:sp>
          <p:nvSpPr>
            <p:cNvPr id="17" name="AutoShape 218">
              <a:extLst>
                <a:ext uri="{FF2B5EF4-FFF2-40B4-BE49-F238E27FC236}">
                  <a16:creationId xmlns:a16="http://schemas.microsoft.com/office/drawing/2014/main" id="{768459B7-39C8-4A2E-B994-F89FC1CE52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6400" y="4267200"/>
              <a:ext cx="616057" cy="520875"/>
            </a:xfrm>
            <a:prstGeom prst="triangle">
              <a:avLst>
                <a:gd name="adj" fmla="val 50000"/>
              </a:avLst>
            </a:prstGeom>
            <a:solidFill>
              <a:srgbClr val="92D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vi-VN" altLang="vi-VN" sz="2400">
                <a:solidFill>
                  <a:srgbClr val="C00000"/>
                </a:solidFill>
              </a:endParaRPr>
            </a:p>
          </p:txBody>
        </p:sp>
        <p:sp>
          <p:nvSpPr>
            <p:cNvPr id="18" name="AutoShape 219">
              <a:extLst>
                <a:ext uri="{FF2B5EF4-FFF2-40B4-BE49-F238E27FC236}">
                  <a16:creationId xmlns:a16="http://schemas.microsoft.com/office/drawing/2014/main" id="{143E3EE1-8F13-4671-86AC-193F2ED4FF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0800" y="3581400"/>
              <a:ext cx="616057" cy="463000"/>
            </a:xfrm>
            <a:prstGeom prst="triangle">
              <a:avLst>
                <a:gd name="adj" fmla="val 50000"/>
              </a:avLst>
            </a:prstGeom>
            <a:solidFill>
              <a:srgbClr val="92D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vi-VN" altLang="vi-VN" sz="2400">
                <a:solidFill>
                  <a:srgbClr val="C00000"/>
                </a:solidFill>
              </a:endParaRPr>
            </a:p>
          </p:txBody>
        </p:sp>
        <p:sp>
          <p:nvSpPr>
            <p:cNvPr id="19" name="Rectangle 222">
              <a:extLst>
                <a:ext uri="{FF2B5EF4-FFF2-40B4-BE49-F238E27FC236}">
                  <a16:creationId xmlns:a16="http://schemas.microsoft.com/office/drawing/2014/main" id="{0CB58CAA-F1B7-46EA-A4AF-4AFAA74289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67200" y="5071890"/>
              <a:ext cx="480496" cy="463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vi-VN" altLang="vi-VN" sz="2400"/>
            </a:p>
          </p:txBody>
        </p:sp>
        <p:sp>
          <p:nvSpPr>
            <p:cNvPr id="20" name="Rectangle 224">
              <a:extLst>
                <a:ext uri="{FF2B5EF4-FFF2-40B4-BE49-F238E27FC236}">
                  <a16:creationId xmlns:a16="http://schemas.microsoft.com/office/drawing/2014/main" id="{ADAE13A7-FD4F-445F-AD84-C5F0C7AA0A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67200" y="4343400"/>
              <a:ext cx="495733" cy="463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vi-VN" altLang="vi-VN" sz="2400"/>
            </a:p>
          </p:txBody>
        </p:sp>
        <p:sp>
          <p:nvSpPr>
            <p:cNvPr id="21" name="Rectangle 225">
              <a:extLst>
                <a:ext uri="{FF2B5EF4-FFF2-40B4-BE49-F238E27FC236}">
                  <a16:creationId xmlns:a16="http://schemas.microsoft.com/office/drawing/2014/main" id="{2357FF09-858B-4130-95BC-67ADC63BCB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32565" y="5791200"/>
              <a:ext cx="506279" cy="463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vi-VN" altLang="vi-VN" sz="2400"/>
            </a:p>
          </p:txBody>
        </p:sp>
        <p:sp>
          <p:nvSpPr>
            <p:cNvPr id="22" name="Rectangle 226">
              <a:extLst>
                <a:ext uri="{FF2B5EF4-FFF2-40B4-BE49-F238E27FC236}">
                  <a16:creationId xmlns:a16="http://schemas.microsoft.com/office/drawing/2014/main" id="{08E576F6-B07E-457F-8A0B-6265E208C2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5400" y="3620869"/>
              <a:ext cx="506279" cy="463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vi-VN" altLang="vi-VN" sz="2400"/>
            </a:p>
          </p:txBody>
        </p:sp>
        <p:sp>
          <p:nvSpPr>
            <p:cNvPr id="23" name="Rectangle 227">
              <a:extLst>
                <a:ext uri="{FF2B5EF4-FFF2-40B4-BE49-F238E27FC236}">
                  <a16:creationId xmlns:a16="http://schemas.microsoft.com/office/drawing/2014/main" id="{92F9C28D-3A8A-4FD9-917E-2A56D3864C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5400" y="5070765"/>
              <a:ext cx="506279" cy="463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vi-VN" altLang="vi-VN" sz="2400"/>
            </a:p>
          </p:txBody>
        </p:sp>
        <p:sp>
          <p:nvSpPr>
            <p:cNvPr id="24" name="Rectangle 228">
              <a:extLst>
                <a:ext uri="{FF2B5EF4-FFF2-40B4-BE49-F238E27FC236}">
                  <a16:creationId xmlns:a16="http://schemas.microsoft.com/office/drawing/2014/main" id="{AF864432-B335-4449-AAD0-BF49A9E2AD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3110" y="5791200"/>
              <a:ext cx="506279" cy="463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vi-VN" altLang="vi-VN" sz="2400"/>
            </a:p>
          </p:txBody>
        </p:sp>
        <p:sp>
          <p:nvSpPr>
            <p:cNvPr id="25" name="Rectangle 335">
              <a:extLst>
                <a:ext uri="{FF2B5EF4-FFF2-40B4-BE49-F238E27FC236}">
                  <a16:creationId xmlns:a16="http://schemas.microsoft.com/office/drawing/2014/main" id="{22447C2F-4182-4482-8BFB-544267ECE4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81800" y="4343400"/>
              <a:ext cx="684508" cy="347250"/>
            </a:xfrm>
            <a:prstGeom prst="rect">
              <a:avLst/>
            </a:prstGeom>
            <a:solidFill>
              <a:srgbClr val="D6009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endParaRPr lang="vi-VN" altLang="vi-VN" sz="2400">
                <a:solidFill>
                  <a:srgbClr val="FF00FF"/>
                </a:solidFill>
              </a:endParaRPr>
            </a:p>
          </p:txBody>
        </p:sp>
        <p:sp>
          <p:nvSpPr>
            <p:cNvPr id="26" name="Rectangle 336">
              <a:extLst>
                <a:ext uri="{FF2B5EF4-FFF2-40B4-BE49-F238E27FC236}">
                  <a16:creationId xmlns:a16="http://schemas.microsoft.com/office/drawing/2014/main" id="{CB54F133-2110-4D49-824B-311113CAC0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83092" y="5105400"/>
              <a:ext cx="684508" cy="347250"/>
            </a:xfrm>
            <a:prstGeom prst="rect">
              <a:avLst/>
            </a:prstGeom>
            <a:solidFill>
              <a:srgbClr val="D6009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vi-VN" altLang="vi-VN" sz="2400"/>
            </a:p>
          </p:txBody>
        </p:sp>
        <p:sp>
          <p:nvSpPr>
            <p:cNvPr id="27" name="Rectangle 337">
              <a:extLst>
                <a:ext uri="{FF2B5EF4-FFF2-40B4-BE49-F238E27FC236}">
                  <a16:creationId xmlns:a16="http://schemas.microsoft.com/office/drawing/2014/main" id="{5199587C-D802-4636-BA4D-788D62B527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81800" y="5824950"/>
              <a:ext cx="684508" cy="347250"/>
            </a:xfrm>
            <a:prstGeom prst="rect">
              <a:avLst/>
            </a:prstGeom>
            <a:solidFill>
              <a:srgbClr val="D6009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vi-VN" altLang="vi-VN" sz="2400"/>
            </a:p>
          </p:txBody>
        </p:sp>
        <p:sp>
          <p:nvSpPr>
            <p:cNvPr id="28" name="Rectangle 338">
              <a:extLst>
                <a:ext uri="{FF2B5EF4-FFF2-40B4-BE49-F238E27FC236}">
                  <a16:creationId xmlns:a16="http://schemas.microsoft.com/office/drawing/2014/main" id="{F5DA6612-E9C3-4C0B-88A9-4EA36D2ADB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2400" y="5811095"/>
              <a:ext cx="684508" cy="347250"/>
            </a:xfrm>
            <a:prstGeom prst="rect">
              <a:avLst/>
            </a:prstGeom>
            <a:solidFill>
              <a:srgbClr val="D6009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vi-VN" altLang="vi-VN" sz="2400"/>
            </a:p>
          </p:txBody>
        </p:sp>
        <p:sp>
          <p:nvSpPr>
            <p:cNvPr id="29" name="Rectangle 339">
              <a:extLst>
                <a:ext uri="{FF2B5EF4-FFF2-40B4-BE49-F238E27FC236}">
                  <a16:creationId xmlns:a16="http://schemas.microsoft.com/office/drawing/2014/main" id="{BD12429E-175E-455B-AE76-0ECA5C2DDD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2400" y="4343400"/>
              <a:ext cx="684508" cy="347250"/>
            </a:xfrm>
            <a:prstGeom prst="rect">
              <a:avLst/>
            </a:prstGeom>
            <a:solidFill>
              <a:srgbClr val="D6009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vi-VN" altLang="vi-VN" sz="2400"/>
            </a:p>
          </p:txBody>
        </p:sp>
        <p:sp>
          <p:nvSpPr>
            <p:cNvPr id="30" name="Rectangle 385">
              <a:extLst>
                <a:ext uri="{FF2B5EF4-FFF2-40B4-BE49-F238E27FC236}">
                  <a16:creationId xmlns:a16="http://schemas.microsoft.com/office/drawing/2014/main" id="{79EA632A-58E5-4037-80AE-96C3342EF2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67200" y="3620868"/>
              <a:ext cx="506279" cy="463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endParaRPr lang="vi-VN" altLang="vi-VN" sz="2400">
                <a:solidFill>
                  <a:srgbClr val="FF0000"/>
                </a:solidFill>
              </a:endParaRPr>
            </a:p>
          </p:txBody>
        </p:sp>
      </p:grpSp>
      <p:sp>
        <p:nvSpPr>
          <p:cNvPr id="31" name="Text Box 341">
            <a:extLst>
              <a:ext uri="{FF2B5EF4-FFF2-40B4-BE49-F238E27FC236}">
                <a16:creationId xmlns:a16="http://schemas.microsoft.com/office/drawing/2014/main" id="{0776C965-ABA4-4E38-BDC6-5D65BA5B19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4800" y="1822293"/>
            <a:ext cx="57499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vi-VN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 HÌNH CỦA BỐN TỔ CẮT ĐƯỢC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A6AFA4-6383-449A-B93E-B939C4F5BA16}"/>
              </a:ext>
            </a:extLst>
          </p:cNvPr>
          <p:cNvSpPr txBox="1"/>
          <p:nvPr/>
        </p:nvSpPr>
        <p:spPr>
          <a:xfrm>
            <a:off x="637708" y="825947"/>
            <a:ext cx="11299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00" b="1" u="sng" dirty="0">
                <a:latin typeface="Cambria" panose="02040503050406030204" pitchFamily="18" charset="0"/>
                <a:ea typeface="Cambria" panose="02040503050406030204" pitchFamily="18" charset="0"/>
              </a:rPr>
              <a:t>BÀI 1: </a:t>
            </a:r>
            <a:r>
              <a:rPr lang="en-US" sz="3100" b="1" dirty="0" err="1">
                <a:latin typeface="Cambria" panose="02040503050406030204" pitchFamily="18" charset="0"/>
                <a:ea typeface="Cambria" panose="02040503050406030204" pitchFamily="18" charset="0"/>
              </a:rPr>
              <a:t>Dựa</a:t>
            </a:r>
            <a:r>
              <a:rPr lang="en-US" sz="3100" b="1" dirty="0">
                <a:latin typeface="Cambria" panose="02040503050406030204" pitchFamily="18" charset="0"/>
                <a:ea typeface="Cambria" panose="02040503050406030204" pitchFamily="18" charset="0"/>
              </a:rPr>
              <a:t> vào </a:t>
            </a:r>
            <a:r>
              <a:rPr lang="en-US" sz="3100" b="1" dirty="0" err="1">
                <a:latin typeface="Cambria" panose="02040503050406030204" pitchFamily="18" charset="0"/>
                <a:ea typeface="Cambria" panose="02040503050406030204" pitchFamily="18" charset="0"/>
              </a:rPr>
              <a:t>biểu</a:t>
            </a:r>
            <a:r>
              <a:rPr lang="en-US" sz="31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100" b="1" dirty="0" err="1">
                <a:latin typeface="Cambria" panose="02040503050406030204" pitchFamily="18" charset="0"/>
                <a:ea typeface="Cambria" panose="02040503050406030204" pitchFamily="18" charset="0"/>
              </a:rPr>
              <a:t>đồ</a:t>
            </a:r>
            <a:r>
              <a:rPr lang="en-US" sz="31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100" b="1" dirty="0" err="1">
                <a:latin typeface="Cambria" panose="02040503050406030204" pitchFamily="18" charset="0"/>
                <a:ea typeface="Cambria" panose="02040503050406030204" pitchFamily="18" charset="0"/>
              </a:rPr>
              <a:t>dưới</a:t>
            </a:r>
            <a:r>
              <a:rPr lang="en-US" sz="3100" b="1" dirty="0">
                <a:latin typeface="Cambria" panose="02040503050406030204" pitchFamily="18" charset="0"/>
                <a:ea typeface="Cambria" panose="02040503050406030204" pitchFamily="18" charset="0"/>
              </a:rPr>
              <a:t> đây, </a:t>
            </a:r>
            <a:r>
              <a:rPr lang="en-US" sz="3100" b="1" dirty="0" err="1">
                <a:latin typeface="Cambria" panose="02040503050406030204" pitchFamily="18" charset="0"/>
                <a:ea typeface="Cambria" panose="02040503050406030204" pitchFamily="18" charset="0"/>
              </a:rPr>
              <a:t>hãy</a:t>
            </a:r>
            <a:r>
              <a:rPr lang="en-US" sz="31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100" b="1" dirty="0" err="1">
                <a:latin typeface="Cambria" panose="02040503050406030204" pitchFamily="18" charset="0"/>
                <a:ea typeface="Cambria" panose="02040503050406030204" pitchFamily="18" charset="0"/>
              </a:rPr>
              <a:t>trả</a:t>
            </a:r>
            <a:r>
              <a:rPr lang="en-US" sz="31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100" b="1" dirty="0" err="1">
                <a:latin typeface="Cambria" panose="02040503050406030204" pitchFamily="18" charset="0"/>
                <a:ea typeface="Cambria" panose="02040503050406030204" pitchFamily="18" charset="0"/>
              </a:rPr>
              <a:t>lời</a:t>
            </a:r>
            <a:r>
              <a:rPr lang="en-US" sz="31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100" b="1" dirty="0" err="1"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31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100" b="1" dirty="0" err="1">
                <a:latin typeface="Cambria" panose="02040503050406030204" pitchFamily="18" charset="0"/>
                <a:ea typeface="Cambria" panose="02040503050406030204" pitchFamily="18" charset="0"/>
              </a:rPr>
              <a:t>câu</a:t>
            </a:r>
            <a:r>
              <a:rPr lang="en-US" sz="31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100" b="1" dirty="0" err="1">
                <a:latin typeface="Cambria" panose="02040503050406030204" pitchFamily="18" charset="0"/>
                <a:ea typeface="Cambria" panose="02040503050406030204" pitchFamily="18" charset="0"/>
              </a:rPr>
              <a:t>hỏi</a:t>
            </a:r>
            <a:r>
              <a:rPr lang="en-US" sz="31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100" b="1" dirty="0" err="1">
                <a:latin typeface="Cambria" panose="02040503050406030204" pitchFamily="18" charset="0"/>
                <a:ea typeface="Cambria" panose="02040503050406030204" pitchFamily="18" charset="0"/>
              </a:rPr>
              <a:t>sau</a:t>
            </a:r>
            <a:r>
              <a:rPr lang="en-US" sz="3100" b="1" dirty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4991021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456">
            <a:extLst>
              <a:ext uri="{FF2B5EF4-FFF2-40B4-BE49-F238E27FC236}">
                <a16:creationId xmlns:a16="http://schemas.microsoft.com/office/drawing/2014/main" id="{573A6F35-8BD4-4CA4-9C5B-A611AB5241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926053"/>
              </p:ext>
            </p:extLst>
          </p:nvPr>
        </p:nvGraphicFramePr>
        <p:xfrm>
          <a:off x="1520686" y="1621866"/>
          <a:ext cx="9326216" cy="317440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2645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74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84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56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339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847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4842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7559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3740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7936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36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36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36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7" marB="45717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1FC80AFC-BEAA-43B6-80CB-E0FC77A9CAA1}"/>
              </a:ext>
            </a:extLst>
          </p:cNvPr>
          <p:cNvGrpSpPr>
            <a:grpSpLocks/>
          </p:cNvGrpSpPr>
          <p:nvPr/>
        </p:nvGrpSpPr>
        <p:grpSpPr bwMode="auto">
          <a:xfrm>
            <a:off x="1596800" y="1790157"/>
            <a:ext cx="9157338" cy="2955959"/>
            <a:chOff x="525680" y="3524512"/>
            <a:chExt cx="7931228" cy="2729688"/>
          </a:xfrm>
        </p:grpSpPr>
        <p:sp>
          <p:nvSpPr>
            <p:cNvPr id="6" name="Text Box 211">
              <a:extLst>
                <a:ext uri="{FF2B5EF4-FFF2-40B4-BE49-F238E27FC236}">
                  <a16:creationId xmlns:a16="http://schemas.microsoft.com/office/drawing/2014/main" id="{CBD0D04E-8DAF-4E35-AF02-561E5FB862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7437" y="3524512"/>
              <a:ext cx="958311" cy="4916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vi-VN" sz="3200" b="1" dirty="0" err="1">
                  <a:solidFill>
                    <a:schemeClr val="accent1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Tổ</a:t>
              </a:r>
              <a:r>
                <a:rPr lang="en-US" altLang="vi-VN" sz="3200" b="1" dirty="0">
                  <a:solidFill>
                    <a:schemeClr val="accent1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1</a:t>
              </a:r>
            </a:p>
          </p:txBody>
        </p:sp>
        <p:sp>
          <p:nvSpPr>
            <p:cNvPr id="7" name="Text Box 212">
              <a:extLst>
                <a:ext uri="{FF2B5EF4-FFF2-40B4-BE49-F238E27FC236}">
                  <a16:creationId xmlns:a16="http://schemas.microsoft.com/office/drawing/2014/main" id="{DEE0C534-8F47-4054-A7F1-B9A1606762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0315" y="4247043"/>
              <a:ext cx="1026762" cy="4916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vi-VN" sz="3200" b="1">
                  <a:solidFill>
                    <a:schemeClr val="accent1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Tổ 2</a:t>
              </a:r>
            </a:p>
          </p:txBody>
        </p:sp>
        <p:sp>
          <p:nvSpPr>
            <p:cNvPr id="8" name="Text Box 213">
              <a:extLst>
                <a:ext uri="{FF2B5EF4-FFF2-40B4-BE49-F238E27FC236}">
                  <a16:creationId xmlns:a16="http://schemas.microsoft.com/office/drawing/2014/main" id="{FE6C0198-CADF-4DEC-8E9D-C5F306E73F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5680" y="4932842"/>
              <a:ext cx="1163664" cy="4916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vi-VN" sz="3200" b="1" dirty="0" err="1">
                  <a:solidFill>
                    <a:schemeClr val="accent1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Tổ</a:t>
              </a:r>
              <a:r>
                <a:rPr lang="en-US" altLang="vi-VN" sz="3200" b="1" dirty="0">
                  <a:solidFill>
                    <a:schemeClr val="accent1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3</a:t>
              </a:r>
            </a:p>
          </p:txBody>
        </p:sp>
        <p:sp>
          <p:nvSpPr>
            <p:cNvPr id="9" name="Text Box 214">
              <a:extLst>
                <a:ext uri="{FF2B5EF4-FFF2-40B4-BE49-F238E27FC236}">
                  <a16:creationId xmlns:a16="http://schemas.microsoft.com/office/drawing/2014/main" id="{044A2A35-2F26-416E-948C-0007343F5FD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9651" y="5694843"/>
              <a:ext cx="1163664" cy="4916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vi-VN" sz="3200" b="1" dirty="0" err="1">
                  <a:solidFill>
                    <a:schemeClr val="accent1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Tổ</a:t>
              </a:r>
              <a:r>
                <a:rPr lang="en-US" altLang="vi-VN" sz="3200" b="1" dirty="0">
                  <a:solidFill>
                    <a:schemeClr val="accent1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4</a:t>
              </a:r>
            </a:p>
          </p:txBody>
        </p:sp>
        <p:sp>
          <p:nvSpPr>
            <p:cNvPr id="10" name="AutoShape 216">
              <a:extLst>
                <a:ext uri="{FF2B5EF4-FFF2-40B4-BE49-F238E27FC236}">
                  <a16:creationId xmlns:a16="http://schemas.microsoft.com/office/drawing/2014/main" id="{E473FA92-7DA3-44F5-87EB-81F96F01AC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6400" y="5029200"/>
              <a:ext cx="616057" cy="463000"/>
            </a:xfrm>
            <a:prstGeom prst="triangle">
              <a:avLst>
                <a:gd name="adj" fmla="val 50000"/>
              </a:avLst>
            </a:prstGeom>
            <a:solidFill>
              <a:srgbClr val="92D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vi-VN" altLang="vi-VN" sz="2400">
                <a:solidFill>
                  <a:srgbClr val="C00000"/>
                </a:solidFill>
              </a:endParaRPr>
            </a:p>
          </p:txBody>
        </p:sp>
        <p:sp>
          <p:nvSpPr>
            <p:cNvPr id="11" name="AutoShape 217">
              <a:extLst>
                <a:ext uri="{FF2B5EF4-FFF2-40B4-BE49-F238E27FC236}">
                  <a16:creationId xmlns:a16="http://schemas.microsoft.com/office/drawing/2014/main" id="{5F534CBE-688B-4F61-B4D8-52B2F92FA5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4890" y="3607014"/>
              <a:ext cx="616057" cy="463000"/>
            </a:xfrm>
            <a:prstGeom prst="triangle">
              <a:avLst>
                <a:gd name="adj" fmla="val 50000"/>
              </a:avLst>
            </a:prstGeom>
            <a:solidFill>
              <a:srgbClr val="92D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vi-VN" altLang="vi-VN" sz="2400" dirty="0">
                <a:solidFill>
                  <a:srgbClr val="C00000"/>
                </a:solidFill>
              </a:endParaRPr>
            </a:p>
          </p:txBody>
        </p:sp>
        <p:sp>
          <p:nvSpPr>
            <p:cNvPr id="12" name="AutoShape 218">
              <a:extLst>
                <a:ext uri="{FF2B5EF4-FFF2-40B4-BE49-F238E27FC236}">
                  <a16:creationId xmlns:a16="http://schemas.microsoft.com/office/drawing/2014/main" id="{B9455F77-EB91-46EC-B124-9351BBDCB4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6400" y="4267200"/>
              <a:ext cx="616057" cy="520875"/>
            </a:xfrm>
            <a:prstGeom prst="triangle">
              <a:avLst>
                <a:gd name="adj" fmla="val 50000"/>
              </a:avLst>
            </a:prstGeom>
            <a:solidFill>
              <a:srgbClr val="92D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vi-VN" altLang="vi-VN" sz="2400">
                <a:solidFill>
                  <a:srgbClr val="C00000"/>
                </a:solidFill>
              </a:endParaRPr>
            </a:p>
          </p:txBody>
        </p:sp>
        <p:sp>
          <p:nvSpPr>
            <p:cNvPr id="13" name="AutoShape 219">
              <a:extLst>
                <a:ext uri="{FF2B5EF4-FFF2-40B4-BE49-F238E27FC236}">
                  <a16:creationId xmlns:a16="http://schemas.microsoft.com/office/drawing/2014/main" id="{39F01670-C21C-4E3C-88A8-D2343529AD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0800" y="3581400"/>
              <a:ext cx="616057" cy="463000"/>
            </a:xfrm>
            <a:prstGeom prst="triangle">
              <a:avLst>
                <a:gd name="adj" fmla="val 50000"/>
              </a:avLst>
            </a:prstGeom>
            <a:solidFill>
              <a:srgbClr val="92D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vi-VN" altLang="vi-VN" sz="2400">
                <a:solidFill>
                  <a:srgbClr val="C00000"/>
                </a:solidFill>
              </a:endParaRPr>
            </a:p>
          </p:txBody>
        </p:sp>
        <p:sp>
          <p:nvSpPr>
            <p:cNvPr id="14" name="Rectangle 222">
              <a:extLst>
                <a:ext uri="{FF2B5EF4-FFF2-40B4-BE49-F238E27FC236}">
                  <a16:creationId xmlns:a16="http://schemas.microsoft.com/office/drawing/2014/main" id="{E014A02A-4D34-4EA8-B942-4A750275BD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67200" y="5071890"/>
              <a:ext cx="480496" cy="463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vi-VN" altLang="vi-VN" sz="2400"/>
            </a:p>
          </p:txBody>
        </p:sp>
        <p:sp>
          <p:nvSpPr>
            <p:cNvPr id="15" name="Rectangle 224">
              <a:extLst>
                <a:ext uri="{FF2B5EF4-FFF2-40B4-BE49-F238E27FC236}">
                  <a16:creationId xmlns:a16="http://schemas.microsoft.com/office/drawing/2014/main" id="{E3BB25E1-32F6-447C-A698-F98DA53D31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67200" y="4343400"/>
              <a:ext cx="495733" cy="463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vi-VN" altLang="vi-VN" sz="2400"/>
            </a:p>
          </p:txBody>
        </p:sp>
        <p:sp>
          <p:nvSpPr>
            <p:cNvPr id="16" name="Rectangle 225">
              <a:extLst>
                <a:ext uri="{FF2B5EF4-FFF2-40B4-BE49-F238E27FC236}">
                  <a16:creationId xmlns:a16="http://schemas.microsoft.com/office/drawing/2014/main" id="{90A28736-BD6C-4D17-B414-376CD77138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32565" y="5791200"/>
              <a:ext cx="506279" cy="463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vi-VN" altLang="vi-VN" sz="2400"/>
            </a:p>
          </p:txBody>
        </p:sp>
        <p:sp>
          <p:nvSpPr>
            <p:cNvPr id="17" name="Rectangle 226">
              <a:extLst>
                <a:ext uri="{FF2B5EF4-FFF2-40B4-BE49-F238E27FC236}">
                  <a16:creationId xmlns:a16="http://schemas.microsoft.com/office/drawing/2014/main" id="{99A24962-9ABC-4750-9BC3-D0353D0791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5400" y="3620869"/>
              <a:ext cx="506279" cy="463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vi-VN" altLang="vi-VN" sz="2400"/>
            </a:p>
          </p:txBody>
        </p:sp>
        <p:sp>
          <p:nvSpPr>
            <p:cNvPr id="18" name="Rectangle 227">
              <a:extLst>
                <a:ext uri="{FF2B5EF4-FFF2-40B4-BE49-F238E27FC236}">
                  <a16:creationId xmlns:a16="http://schemas.microsoft.com/office/drawing/2014/main" id="{12B173D6-2908-411D-BA39-2B1A69FFE3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5400" y="5070765"/>
              <a:ext cx="506279" cy="463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vi-VN" altLang="vi-VN" sz="2400"/>
            </a:p>
          </p:txBody>
        </p:sp>
        <p:sp>
          <p:nvSpPr>
            <p:cNvPr id="19" name="Rectangle 228">
              <a:extLst>
                <a:ext uri="{FF2B5EF4-FFF2-40B4-BE49-F238E27FC236}">
                  <a16:creationId xmlns:a16="http://schemas.microsoft.com/office/drawing/2014/main" id="{5A5C1980-A400-41AB-B64E-6E68E04944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3110" y="5791200"/>
              <a:ext cx="506279" cy="463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vi-VN" altLang="vi-VN" sz="2400"/>
            </a:p>
          </p:txBody>
        </p:sp>
        <p:sp>
          <p:nvSpPr>
            <p:cNvPr id="20" name="Rectangle 335">
              <a:extLst>
                <a:ext uri="{FF2B5EF4-FFF2-40B4-BE49-F238E27FC236}">
                  <a16:creationId xmlns:a16="http://schemas.microsoft.com/office/drawing/2014/main" id="{92FCE986-E2A6-4E59-85AA-079D5D1626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81800" y="4343400"/>
              <a:ext cx="684508" cy="347250"/>
            </a:xfrm>
            <a:prstGeom prst="rect">
              <a:avLst/>
            </a:prstGeom>
            <a:solidFill>
              <a:srgbClr val="D6009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endParaRPr lang="vi-VN" altLang="vi-VN" sz="2400">
                <a:solidFill>
                  <a:srgbClr val="FF00FF"/>
                </a:solidFill>
              </a:endParaRPr>
            </a:p>
          </p:txBody>
        </p:sp>
        <p:sp>
          <p:nvSpPr>
            <p:cNvPr id="21" name="Rectangle 336">
              <a:extLst>
                <a:ext uri="{FF2B5EF4-FFF2-40B4-BE49-F238E27FC236}">
                  <a16:creationId xmlns:a16="http://schemas.microsoft.com/office/drawing/2014/main" id="{82AF415A-3CEB-40AE-BA24-E6BB4F527A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83092" y="5105400"/>
              <a:ext cx="684508" cy="347250"/>
            </a:xfrm>
            <a:prstGeom prst="rect">
              <a:avLst/>
            </a:prstGeom>
            <a:solidFill>
              <a:srgbClr val="D6009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vi-VN" altLang="vi-VN" sz="2400"/>
            </a:p>
          </p:txBody>
        </p:sp>
        <p:sp>
          <p:nvSpPr>
            <p:cNvPr id="22" name="Rectangle 337">
              <a:extLst>
                <a:ext uri="{FF2B5EF4-FFF2-40B4-BE49-F238E27FC236}">
                  <a16:creationId xmlns:a16="http://schemas.microsoft.com/office/drawing/2014/main" id="{4A14FA88-B209-4617-A568-C724546EC0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81800" y="5824950"/>
              <a:ext cx="684508" cy="347250"/>
            </a:xfrm>
            <a:prstGeom prst="rect">
              <a:avLst/>
            </a:prstGeom>
            <a:solidFill>
              <a:srgbClr val="D6009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vi-VN" altLang="vi-VN" sz="2400"/>
            </a:p>
          </p:txBody>
        </p:sp>
        <p:sp>
          <p:nvSpPr>
            <p:cNvPr id="23" name="Rectangle 338">
              <a:extLst>
                <a:ext uri="{FF2B5EF4-FFF2-40B4-BE49-F238E27FC236}">
                  <a16:creationId xmlns:a16="http://schemas.microsoft.com/office/drawing/2014/main" id="{1F428F41-D145-4E48-ABCD-B9D2C33526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2400" y="5811095"/>
              <a:ext cx="684508" cy="347250"/>
            </a:xfrm>
            <a:prstGeom prst="rect">
              <a:avLst/>
            </a:prstGeom>
            <a:solidFill>
              <a:srgbClr val="D6009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vi-VN" altLang="vi-VN" sz="2400"/>
            </a:p>
          </p:txBody>
        </p:sp>
        <p:sp>
          <p:nvSpPr>
            <p:cNvPr id="24" name="Rectangle 339">
              <a:extLst>
                <a:ext uri="{FF2B5EF4-FFF2-40B4-BE49-F238E27FC236}">
                  <a16:creationId xmlns:a16="http://schemas.microsoft.com/office/drawing/2014/main" id="{AF93B6A1-2F4D-4846-BF65-F57111544A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2400" y="4343400"/>
              <a:ext cx="684508" cy="347250"/>
            </a:xfrm>
            <a:prstGeom prst="rect">
              <a:avLst/>
            </a:prstGeom>
            <a:solidFill>
              <a:srgbClr val="D6009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vi-VN" altLang="vi-VN" sz="2400"/>
            </a:p>
          </p:txBody>
        </p:sp>
        <p:sp>
          <p:nvSpPr>
            <p:cNvPr id="25" name="Rectangle 385">
              <a:extLst>
                <a:ext uri="{FF2B5EF4-FFF2-40B4-BE49-F238E27FC236}">
                  <a16:creationId xmlns:a16="http://schemas.microsoft.com/office/drawing/2014/main" id="{7FB020D2-B8AA-4C95-95D9-48D7BF1747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67200" y="3620868"/>
              <a:ext cx="506279" cy="463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endParaRPr lang="vi-VN" altLang="vi-VN" sz="2400">
                <a:solidFill>
                  <a:srgbClr val="FF0000"/>
                </a:solidFill>
              </a:endParaRPr>
            </a:p>
          </p:txBody>
        </p:sp>
      </p:grpSp>
      <p:sp>
        <p:nvSpPr>
          <p:cNvPr id="26" name="Text Box 341">
            <a:extLst>
              <a:ext uri="{FF2B5EF4-FFF2-40B4-BE49-F238E27FC236}">
                <a16:creationId xmlns:a16="http://schemas.microsoft.com/office/drawing/2014/main" id="{51EBE782-F9A5-4100-8AB3-D740F321B7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9499" y="1098646"/>
            <a:ext cx="57499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vi-VN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 HÌNH CỦA BỐN TỔ CẮT ĐƯỢC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C9B523B-16AA-4793-9481-64D282FCE8D0}"/>
              </a:ext>
            </a:extLst>
          </p:cNvPr>
          <p:cNvSpPr txBox="1"/>
          <p:nvPr/>
        </p:nvSpPr>
        <p:spPr>
          <a:xfrm>
            <a:off x="648484" y="394458"/>
            <a:ext cx="11299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00" b="1" u="sng" dirty="0">
                <a:latin typeface="Cambria" panose="02040503050406030204" pitchFamily="18" charset="0"/>
                <a:ea typeface="Cambria" panose="02040503050406030204" pitchFamily="18" charset="0"/>
              </a:rPr>
              <a:t>BÀI 1: </a:t>
            </a:r>
            <a:r>
              <a:rPr lang="en-US" sz="3100" b="1" dirty="0" err="1">
                <a:latin typeface="Cambria" panose="02040503050406030204" pitchFamily="18" charset="0"/>
                <a:ea typeface="Cambria" panose="02040503050406030204" pitchFamily="18" charset="0"/>
              </a:rPr>
              <a:t>Dựa</a:t>
            </a:r>
            <a:r>
              <a:rPr lang="en-US" sz="3100" b="1" dirty="0">
                <a:latin typeface="Cambria" panose="02040503050406030204" pitchFamily="18" charset="0"/>
                <a:ea typeface="Cambria" panose="02040503050406030204" pitchFamily="18" charset="0"/>
              </a:rPr>
              <a:t> vào </a:t>
            </a:r>
            <a:r>
              <a:rPr lang="en-US" sz="3100" b="1" dirty="0" err="1">
                <a:latin typeface="Cambria" panose="02040503050406030204" pitchFamily="18" charset="0"/>
                <a:ea typeface="Cambria" panose="02040503050406030204" pitchFamily="18" charset="0"/>
              </a:rPr>
              <a:t>biểu</a:t>
            </a:r>
            <a:r>
              <a:rPr lang="en-US" sz="31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100" b="1" dirty="0" err="1">
                <a:latin typeface="Cambria" panose="02040503050406030204" pitchFamily="18" charset="0"/>
                <a:ea typeface="Cambria" panose="02040503050406030204" pitchFamily="18" charset="0"/>
              </a:rPr>
              <a:t>đồ</a:t>
            </a:r>
            <a:r>
              <a:rPr lang="en-US" sz="31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100" b="1" dirty="0" err="1">
                <a:latin typeface="Cambria" panose="02040503050406030204" pitchFamily="18" charset="0"/>
                <a:ea typeface="Cambria" panose="02040503050406030204" pitchFamily="18" charset="0"/>
              </a:rPr>
              <a:t>dưới</a:t>
            </a:r>
            <a:r>
              <a:rPr lang="en-US" sz="3100" b="1" dirty="0">
                <a:latin typeface="Cambria" panose="02040503050406030204" pitchFamily="18" charset="0"/>
                <a:ea typeface="Cambria" panose="02040503050406030204" pitchFamily="18" charset="0"/>
              </a:rPr>
              <a:t> đây, </a:t>
            </a:r>
            <a:r>
              <a:rPr lang="en-US" sz="3100" b="1" dirty="0" err="1">
                <a:latin typeface="Cambria" panose="02040503050406030204" pitchFamily="18" charset="0"/>
                <a:ea typeface="Cambria" panose="02040503050406030204" pitchFamily="18" charset="0"/>
              </a:rPr>
              <a:t>hãy</a:t>
            </a:r>
            <a:r>
              <a:rPr lang="en-US" sz="31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100" b="1" dirty="0" err="1">
                <a:latin typeface="Cambria" panose="02040503050406030204" pitchFamily="18" charset="0"/>
                <a:ea typeface="Cambria" panose="02040503050406030204" pitchFamily="18" charset="0"/>
              </a:rPr>
              <a:t>trả</a:t>
            </a:r>
            <a:r>
              <a:rPr lang="en-US" sz="31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100" b="1" dirty="0" err="1">
                <a:latin typeface="Cambria" panose="02040503050406030204" pitchFamily="18" charset="0"/>
                <a:ea typeface="Cambria" panose="02040503050406030204" pitchFamily="18" charset="0"/>
              </a:rPr>
              <a:t>lời</a:t>
            </a:r>
            <a:r>
              <a:rPr lang="en-US" sz="31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100" b="1" dirty="0" err="1"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31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100" b="1" dirty="0" err="1">
                <a:latin typeface="Cambria" panose="02040503050406030204" pitchFamily="18" charset="0"/>
                <a:ea typeface="Cambria" panose="02040503050406030204" pitchFamily="18" charset="0"/>
              </a:rPr>
              <a:t>câu</a:t>
            </a:r>
            <a:r>
              <a:rPr lang="en-US" sz="31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100" b="1" dirty="0" err="1">
                <a:latin typeface="Cambria" panose="02040503050406030204" pitchFamily="18" charset="0"/>
                <a:ea typeface="Cambria" panose="02040503050406030204" pitchFamily="18" charset="0"/>
              </a:rPr>
              <a:t>hỏi</a:t>
            </a:r>
            <a:r>
              <a:rPr lang="en-US" sz="31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100" b="1" dirty="0" err="1">
                <a:latin typeface="Cambria" panose="02040503050406030204" pitchFamily="18" charset="0"/>
                <a:ea typeface="Cambria" panose="02040503050406030204" pitchFamily="18" charset="0"/>
              </a:rPr>
              <a:t>sau</a:t>
            </a:r>
            <a:r>
              <a:rPr lang="en-US" sz="3100" b="1" dirty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</p:txBody>
      </p:sp>
      <p:sp>
        <p:nvSpPr>
          <p:cNvPr id="28" name="Text Box 76">
            <a:extLst>
              <a:ext uri="{FF2B5EF4-FFF2-40B4-BE49-F238E27FC236}">
                <a16:creationId xmlns:a16="http://schemas.microsoft.com/office/drawing/2014/main" id="{00006494-9249-4470-9CE9-9870BF139D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5712" y="4895983"/>
            <a:ext cx="1069307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-457200" algn="just">
              <a:spcBef>
                <a:spcPct val="50000"/>
              </a:spcBef>
              <a:defRPr/>
            </a:pP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a)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Cả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bốn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tổ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cắt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được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bao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nhiêu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?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Trong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đó có bao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nhiêu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tam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giác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bao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nhiêu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vuông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bao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nhiêu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chữ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nhật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A4EB626-FC51-4938-88EA-E9DF3592C236}"/>
              </a:ext>
            </a:extLst>
          </p:cNvPr>
          <p:cNvSpPr txBox="1"/>
          <p:nvPr/>
        </p:nvSpPr>
        <p:spPr>
          <a:xfrm>
            <a:off x="967409" y="5726980"/>
            <a:ext cx="1025718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b)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Tổ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3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cắt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được nhiều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hơn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tổ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2 bao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nhiêu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vuông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nhưng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ít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hơn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tổ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2 bao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nhiêu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chữ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nhật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34954220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214A819-261B-48E5-8F3D-FE0CA40102D5}"/>
              </a:ext>
            </a:extLst>
          </p:cNvPr>
          <p:cNvSpPr txBox="1"/>
          <p:nvPr/>
        </p:nvSpPr>
        <p:spPr>
          <a:xfrm>
            <a:off x="648484" y="394458"/>
            <a:ext cx="11299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00" b="1" u="sng" dirty="0">
                <a:latin typeface="Cambria" panose="02040503050406030204" pitchFamily="18" charset="0"/>
                <a:ea typeface="Cambria" panose="02040503050406030204" pitchFamily="18" charset="0"/>
              </a:rPr>
              <a:t>BÀI 1: </a:t>
            </a:r>
            <a:r>
              <a:rPr lang="en-US" sz="3100" b="1" dirty="0" err="1">
                <a:latin typeface="Cambria" panose="02040503050406030204" pitchFamily="18" charset="0"/>
                <a:ea typeface="Cambria" panose="02040503050406030204" pitchFamily="18" charset="0"/>
              </a:rPr>
              <a:t>Dựa</a:t>
            </a:r>
            <a:r>
              <a:rPr lang="en-US" sz="3100" b="1" dirty="0">
                <a:latin typeface="Cambria" panose="02040503050406030204" pitchFamily="18" charset="0"/>
                <a:ea typeface="Cambria" panose="02040503050406030204" pitchFamily="18" charset="0"/>
              </a:rPr>
              <a:t> vào </a:t>
            </a:r>
            <a:r>
              <a:rPr lang="en-US" sz="3100" b="1" dirty="0" err="1">
                <a:latin typeface="Cambria" panose="02040503050406030204" pitchFamily="18" charset="0"/>
                <a:ea typeface="Cambria" panose="02040503050406030204" pitchFamily="18" charset="0"/>
              </a:rPr>
              <a:t>biểu</a:t>
            </a:r>
            <a:r>
              <a:rPr lang="en-US" sz="31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100" b="1" dirty="0" err="1">
                <a:latin typeface="Cambria" panose="02040503050406030204" pitchFamily="18" charset="0"/>
                <a:ea typeface="Cambria" panose="02040503050406030204" pitchFamily="18" charset="0"/>
              </a:rPr>
              <a:t>đồ</a:t>
            </a:r>
            <a:r>
              <a:rPr lang="en-US" sz="31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100" b="1" dirty="0" err="1">
                <a:latin typeface="Cambria" panose="02040503050406030204" pitchFamily="18" charset="0"/>
                <a:ea typeface="Cambria" panose="02040503050406030204" pitchFamily="18" charset="0"/>
              </a:rPr>
              <a:t>dưới</a:t>
            </a:r>
            <a:r>
              <a:rPr lang="en-US" sz="3100" b="1" dirty="0">
                <a:latin typeface="Cambria" panose="02040503050406030204" pitchFamily="18" charset="0"/>
                <a:ea typeface="Cambria" panose="02040503050406030204" pitchFamily="18" charset="0"/>
              </a:rPr>
              <a:t> đây, </a:t>
            </a:r>
            <a:r>
              <a:rPr lang="en-US" sz="3100" b="1" dirty="0" err="1">
                <a:latin typeface="Cambria" panose="02040503050406030204" pitchFamily="18" charset="0"/>
                <a:ea typeface="Cambria" panose="02040503050406030204" pitchFamily="18" charset="0"/>
              </a:rPr>
              <a:t>hãy</a:t>
            </a:r>
            <a:r>
              <a:rPr lang="en-US" sz="31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100" b="1" dirty="0" err="1">
                <a:latin typeface="Cambria" panose="02040503050406030204" pitchFamily="18" charset="0"/>
                <a:ea typeface="Cambria" panose="02040503050406030204" pitchFamily="18" charset="0"/>
              </a:rPr>
              <a:t>trả</a:t>
            </a:r>
            <a:r>
              <a:rPr lang="en-US" sz="31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100" b="1" dirty="0" err="1">
                <a:latin typeface="Cambria" panose="02040503050406030204" pitchFamily="18" charset="0"/>
                <a:ea typeface="Cambria" panose="02040503050406030204" pitchFamily="18" charset="0"/>
              </a:rPr>
              <a:t>lời</a:t>
            </a:r>
            <a:r>
              <a:rPr lang="en-US" sz="31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100" b="1" dirty="0" err="1"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31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100" b="1" dirty="0" err="1">
                <a:latin typeface="Cambria" panose="02040503050406030204" pitchFamily="18" charset="0"/>
                <a:ea typeface="Cambria" panose="02040503050406030204" pitchFamily="18" charset="0"/>
              </a:rPr>
              <a:t>câu</a:t>
            </a:r>
            <a:r>
              <a:rPr lang="en-US" sz="31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100" b="1" dirty="0" err="1">
                <a:latin typeface="Cambria" panose="02040503050406030204" pitchFamily="18" charset="0"/>
                <a:ea typeface="Cambria" panose="02040503050406030204" pitchFamily="18" charset="0"/>
              </a:rPr>
              <a:t>hỏi</a:t>
            </a:r>
            <a:r>
              <a:rPr lang="en-US" sz="31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100" b="1" dirty="0" err="1">
                <a:latin typeface="Cambria" panose="02040503050406030204" pitchFamily="18" charset="0"/>
                <a:ea typeface="Cambria" panose="02040503050406030204" pitchFamily="18" charset="0"/>
              </a:rPr>
              <a:t>sau</a:t>
            </a:r>
            <a:r>
              <a:rPr lang="en-US" sz="3100" b="1" dirty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</p:txBody>
      </p:sp>
      <p:sp>
        <p:nvSpPr>
          <p:cNvPr id="5" name="Text Box 76">
            <a:extLst>
              <a:ext uri="{FF2B5EF4-FFF2-40B4-BE49-F238E27FC236}">
                <a16:creationId xmlns:a16="http://schemas.microsoft.com/office/drawing/2014/main" id="{00164692-8D3F-4D47-BBB1-AE1FEB2E2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700" y="1138259"/>
            <a:ext cx="1111714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-457200" algn="just">
              <a:spcBef>
                <a:spcPct val="50000"/>
              </a:spcBef>
              <a:defRPr/>
            </a:pP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a)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Cả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bốn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tổ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cắt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được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bao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nhiêu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?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Trong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đó có bao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nhiêu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tam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giác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bao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nhiêu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vuông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bao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nhiêu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chữ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nhật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8FA0DA-9089-40F9-90C5-B5CAB5B8CBB1}"/>
              </a:ext>
            </a:extLst>
          </p:cNvPr>
          <p:cNvSpPr txBox="1"/>
          <p:nvPr/>
        </p:nvSpPr>
        <p:spPr>
          <a:xfrm>
            <a:off x="501700" y="3788849"/>
            <a:ext cx="1111714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b)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Tổ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3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cắt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được nhiều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hơn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tổ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2 bao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nhiêu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vuông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nhưng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ít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hơn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tổ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2 bao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nhiêu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chữ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nhật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7FF8B21-065D-4415-B090-36DD3324E5BB}"/>
              </a:ext>
            </a:extLst>
          </p:cNvPr>
          <p:cNvSpPr txBox="1"/>
          <p:nvPr/>
        </p:nvSpPr>
        <p:spPr>
          <a:xfrm>
            <a:off x="618667" y="2240146"/>
            <a:ext cx="60976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Cả </a:t>
            </a:r>
            <a:r>
              <a:rPr lang="en-US" sz="28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bốn</a:t>
            </a:r>
            <a:r>
              <a:rPr lang="en-US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tổ</a:t>
            </a:r>
            <a:r>
              <a:rPr lang="en-US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cắt</a:t>
            </a:r>
            <a:r>
              <a:rPr lang="en-US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được 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16</a:t>
            </a:r>
            <a:r>
              <a:rPr lang="en-US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 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154447C-A668-4FCF-91E7-9DEF236C274F}"/>
              </a:ext>
            </a:extLst>
          </p:cNvPr>
          <p:cNvSpPr txBox="1"/>
          <p:nvPr/>
        </p:nvSpPr>
        <p:spPr>
          <a:xfrm>
            <a:off x="618667" y="3014497"/>
            <a:ext cx="1054790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en-US" sz="28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Trong</a:t>
            </a:r>
            <a:r>
              <a:rPr lang="en-US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đó có 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 </a:t>
            </a:r>
            <a:r>
              <a:rPr lang="en-US" sz="28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tam </a:t>
            </a:r>
            <a:r>
              <a:rPr lang="en-US" sz="28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giác</a:t>
            </a:r>
            <a:r>
              <a:rPr lang="en-US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7</a:t>
            </a:r>
            <a:r>
              <a:rPr lang="en-US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vuông</a:t>
            </a:r>
            <a:r>
              <a:rPr lang="en-US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</a:t>
            </a:r>
            <a:r>
              <a:rPr lang="en-US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chữ </a:t>
            </a:r>
            <a:r>
              <a:rPr lang="en-US" sz="28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nhật</a:t>
            </a:r>
            <a:r>
              <a:rPr lang="en-US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67CFE1-6DA2-4A99-9BF8-55E33C68E913}"/>
              </a:ext>
            </a:extLst>
          </p:cNvPr>
          <p:cNvSpPr txBox="1"/>
          <p:nvPr/>
        </p:nvSpPr>
        <p:spPr>
          <a:xfrm>
            <a:off x="618667" y="4994088"/>
            <a:ext cx="1096805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en-US" sz="28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Tổ</a:t>
            </a:r>
            <a:r>
              <a:rPr lang="en-US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3 </a:t>
            </a:r>
            <a:r>
              <a:rPr lang="en-US" sz="28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cắt</a:t>
            </a:r>
            <a:r>
              <a:rPr lang="en-US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được nhiều </a:t>
            </a:r>
            <a:r>
              <a:rPr lang="en-US" sz="28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hơn</a:t>
            </a:r>
            <a:r>
              <a:rPr lang="en-US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tổ</a:t>
            </a:r>
            <a:r>
              <a:rPr lang="en-US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2 là 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vuông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nhưng</a:t>
            </a:r>
            <a:r>
              <a:rPr lang="en-US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ít</a:t>
            </a:r>
            <a:r>
              <a:rPr lang="en-US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hơn</a:t>
            </a:r>
            <a:r>
              <a:rPr lang="en-US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tổ</a:t>
            </a:r>
            <a:r>
              <a:rPr lang="en-US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2 là 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chữ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nhật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42984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3D6527B-B522-4B31-BA18-65BB088E9900}"/>
              </a:ext>
            </a:extLst>
          </p:cNvPr>
          <p:cNvSpPr txBox="1"/>
          <p:nvPr/>
        </p:nvSpPr>
        <p:spPr>
          <a:xfrm>
            <a:off x="648484" y="394458"/>
            <a:ext cx="11299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00" b="1" u="sng" dirty="0">
                <a:latin typeface="Cambria" panose="02040503050406030204" pitchFamily="18" charset="0"/>
                <a:ea typeface="Cambria" panose="02040503050406030204" pitchFamily="18" charset="0"/>
              </a:rPr>
              <a:t>BÀI 1: </a:t>
            </a:r>
            <a:r>
              <a:rPr lang="en-US" sz="3100" b="1" dirty="0" err="1">
                <a:latin typeface="Cambria" panose="02040503050406030204" pitchFamily="18" charset="0"/>
                <a:ea typeface="Cambria" panose="02040503050406030204" pitchFamily="18" charset="0"/>
              </a:rPr>
              <a:t>Dựa</a:t>
            </a:r>
            <a:r>
              <a:rPr lang="en-US" sz="3100" b="1" dirty="0">
                <a:latin typeface="Cambria" panose="02040503050406030204" pitchFamily="18" charset="0"/>
                <a:ea typeface="Cambria" panose="02040503050406030204" pitchFamily="18" charset="0"/>
              </a:rPr>
              <a:t> vào </a:t>
            </a:r>
            <a:r>
              <a:rPr lang="en-US" sz="3100" b="1" dirty="0" err="1">
                <a:latin typeface="Cambria" panose="02040503050406030204" pitchFamily="18" charset="0"/>
                <a:ea typeface="Cambria" panose="02040503050406030204" pitchFamily="18" charset="0"/>
              </a:rPr>
              <a:t>biểu</a:t>
            </a:r>
            <a:r>
              <a:rPr lang="en-US" sz="31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100" b="1" dirty="0" err="1">
                <a:latin typeface="Cambria" panose="02040503050406030204" pitchFamily="18" charset="0"/>
                <a:ea typeface="Cambria" panose="02040503050406030204" pitchFamily="18" charset="0"/>
              </a:rPr>
              <a:t>đồ</a:t>
            </a:r>
            <a:r>
              <a:rPr lang="en-US" sz="31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100" b="1" dirty="0" err="1">
                <a:latin typeface="Cambria" panose="02040503050406030204" pitchFamily="18" charset="0"/>
                <a:ea typeface="Cambria" panose="02040503050406030204" pitchFamily="18" charset="0"/>
              </a:rPr>
              <a:t>dưới</a:t>
            </a:r>
            <a:r>
              <a:rPr lang="en-US" sz="3100" b="1" dirty="0">
                <a:latin typeface="Cambria" panose="02040503050406030204" pitchFamily="18" charset="0"/>
                <a:ea typeface="Cambria" panose="02040503050406030204" pitchFamily="18" charset="0"/>
              </a:rPr>
              <a:t> đây, </a:t>
            </a:r>
            <a:r>
              <a:rPr lang="en-US" sz="3100" b="1" dirty="0" err="1">
                <a:latin typeface="Cambria" panose="02040503050406030204" pitchFamily="18" charset="0"/>
                <a:ea typeface="Cambria" panose="02040503050406030204" pitchFamily="18" charset="0"/>
              </a:rPr>
              <a:t>hãy</a:t>
            </a:r>
            <a:r>
              <a:rPr lang="en-US" sz="31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100" b="1" dirty="0" err="1">
                <a:latin typeface="Cambria" panose="02040503050406030204" pitchFamily="18" charset="0"/>
                <a:ea typeface="Cambria" panose="02040503050406030204" pitchFamily="18" charset="0"/>
              </a:rPr>
              <a:t>trả</a:t>
            </a:r>
            <a:r>
              <a:rPr lang="en-US" sz="31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100" b="1" dirty="0" err="1">
                <a:latin typeface="Cambria" panose="02040503050406030204" pitchFamily="18" charset="0"/>
                <a:ea typeface="Cambria" panose="02040503050406030204" pitchFamily="18" charset="0"/>
              </a:rPr>
              <a:t>lời</a:t>
            </a:r>
            <a:r>
              <a:rPr lang="en-US" sz="31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100" b="1" dirty="0" err="1"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31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100" b="1" dirty="0" err="1">
                <a:latin typeface="Cambria" panose="02040503050406030204" pitchFamily="18" charset="0"/>
                <a:ea typeface="Cambria" panose="02040503050406030204" pitchFamily="18" charset="0"/>
              </a:rPr>
              <a:t>câu</a:t>
            </a:r>
            <a:r>
              <a:rPr lang="en-US" sz="31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100" b="1" dirty="0" err="1">
                <a:latin typeface="Cambria" panose="02040503050406030204" pitchFamily="18" charset="0"/>
                <a:ea typeface="Cambria" panose="02040503050406030204" pitchFamily="18" charset="0"/>
              </a:rPr>
              <a:t>hỏi</a:t>
            </a:r>
            <a:r>
              <a:rPr lang="en-US" sz="31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100" b="1" dirty="0" err="1">
                <a:latin typeface="Cambria" panose="02040503050406030204" pitchFamily="18" charset="0"/>
                <a:ea typeface="Cambria" panose="02040503050406030204" pitchFamily="18" charset="0"/>
              </a:rPr>
              <a:t>sau</a:t>
            </a:r>
            <a:r>
              <a:rPr lang="en-US" sz="3100" b="1" dirty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</p:txBody>
      </p:sp>
      <p:sp>
        <p:nvSpPr>
          <p:cNvPr id="5" name="Text Box 76">
            <a:extLst>
              <a:ext uri="{FF2B5EF4-FFF2-40B4-BE49-F238E27FC236}">
                <a16:creationId xmlns:a16="http://schemas.microsoft.com/office/drawing/2014/main" id="{7D156111-8858-4F8F-9CB1-2F37EB4E10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7428" y="3512183"/>
            <a:ext cx="1111714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-457200" algn="just">
              <a:spcBef>
                <a:spcPct val="50000"/>
              </a:spcBef>
              <a:defRPr/>
            </a:pP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Trung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bình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mỗi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tổ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cắt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được bao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nhiêu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88A37B-4FE7-40D5-B5D1-AF547933EAC1}"/>
              </a:ext>
            </a:extLst>
          </p:cNvPr>
          <p:cNvSpPr txBox="1"/>
          <p:nvPr/>
        </p:nvSpPr>
        <p:spPr>
          <a:xfrm>
            <a:off x="1065928" y="4434443"/>
            <a:ext cx="93841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Trung</a:t>
            </a:r>
            <a:r>
              <a:rPr lang="en-US" sz="36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bình</a:t>
            </a:r>
            <a:r>
              <a:rPr lang="en-US" sz="36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mỗi </a:t>
            </a:r>
            <a:r>
              <a:rPr lang="en-US" sz="36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tổ</a:t>
            </a:r>
            <a:r>
              <a:rPr lang="en-US" sz="36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cắt</a:t>
            </a:r>
            <a:r>
              <a:rPr lang="en-US" sz="36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được </a:t>
            </a:r>
            <a:r>
              <a:rPr lang="en-US" sz="36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6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36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là:</a:t>
            </a:r>
          </a:p>
        </p:txBody>
      </p:sp>
      <p:sp>
        <p:nvSpPr>
          <p:cNvPr id="7" name="Text Box 76">
            <a:extLst>
              <a:ext uri="{FF2B5EF4-FFF2-40B4-BE49-F238E27FC236}">
                <a16:creationId xmlns:a16="http://schemas.microsoft.com/office/drawing/2014/main" id="{26FDAE2E-B2A1-45DC-B987-A0DC344467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7428" y="1245969"/>
            <a:ext cx="589809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-457200" algn="just">
              <a:spcBef>
                <a:spcPct val="50000"/>
              </a:spcBef>
              <a:defRPr/>
            </a:pP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Tổ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nào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cắt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đủ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cả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ba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loại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A34D00-6392-47D9-97A7-9416CCE32844}"/>
              </a:ext>
            </a:extLst>
          </p:cNvPr>
          <p:cNvSpPr txBox="1"/>
          <p:nvPr/>
        </p:nvSpPr>
        <p:spPr>
          <a:xfrm>
            <a:off x="618509" y="2097480"/>
            <a:ext cx="1033094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Tổ</a:t>
            </a:r>
            <a:r>
              <a:rPr lang="en-US" sz="32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3 </a:t>
            </a:r>
            <a:r>
              <a:rPr lang="en-US" sz="32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cắt</a:t>
            </a:r>
            <a:r>
              <a:rPr lang="en-US" sz="32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đủ</a:t>
            </a:r>
            <a:r>
              <a:rPr lang="en-US" sz="32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cả 3 </a:t>
            </a:r>
            <a:r>
              <a:rPr lang="en-US" sz="32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loại</a:t>
            </a:r>
            <a:r>
              <a:rPr lang="en-US" sz="32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32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sz="32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32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tam </a:t>
            </a:r>
            <a:r>
              <a:rPr lang="en-US" sz="32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giác</a:t>
            </a:r>
            <a:r>
              <a:rPr lang="en-US" sz="32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, </a:t>
            </a:r>
            <a:r>
              <a:rPr lang="en-US" sz="32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32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vuông</a:t>
            </a:r>
            <a:r>
              <a:rPr lang="en-US" sz="32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2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32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chữ </a:t>
            </a:r>
            <a:r>
              <a:rPr lang="en-US" sz="32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nhật</a:t>
            </a:r>
            <a:r>
              <a:rPr lang="en-US" sz="32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4A8DA6-0BDB-4F2B-B821-E18C8479FB2D}"/>
              </a:ext>
            </a:extLst>
          </p:cNvPr>
          <p:cNvSpPr txBox="1"/>
          <p:nvPr/>
        </p:nvSpPr>
        <p:spPr>
          <a:xfrm>
            <a:off x="2961708" y="5356703"/>
            <a:ext cx="37074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16 : 4 = 4 (</a:t>
            </a:r>
            <a:r>
              <a:rPr lang="en-US" sz="36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36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0" name="Picture 9" descr="A picture containing text, vector graphics, businesscard&#10;&#10;Description automatically generated">
            <a:extLst>
              <a:ext uri="{FF2B5EF4-FFF2-40B4-BE49-F238E27FC236}">
                <a16:creationId xmlns:a16="http://schemas.microsoft.com/office/drawing/2014/main" id="{BA3B148F-9B6E-4C4E-A15C-78FC343120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44302" y1="34317" x2="31167" y2="31285"/>
                        <a14:foregroundMark x1="31167" y1="31285" x2="30612" y2="51738"/>
                        <a14:foregroundMark x1="30612" y1="51738" x2="42286" y2="57397"/>
                        <a14:foregroundMark x1="42286" y1="57397" x2="49131" y2="45028"/>
                        <a14:foregroundMark x1="49131" y1="45028" x2="45969" y2="36136"/>
                        <a14:foregroundMark x1="45969" y1="36136" x2="45726" y2="36015"/>
                        <a14:foregroundMark x1="48714" y1="35570" x2="40097" y2="37510"/>
                        <a14:foregroundMark x1="40097" y1="37510" x2="32905" y2="49232"/>
                        <a14:foregroundMark x1="32905" y1="49232" x2="41522" y2="60631"/>
                        <a14:foregroundMark x1="41522" y1="60631" x2="54031" y2="56346"/>
                        <a14:foregroundMark x1="54031" y1="56346" x2="56567" y2="42765"/>
                        <a14:foregroundMark x1="56567" y1="42765" x2="50556" y2="37065"/>
                        <a14:foregroundMark x1="50556" y1="37065" x2="48019" y2="36015"/>
                        <a14:foregroundMark x1="48714" y1="37510" x2="43155" y2="46807"/>
                        <a14:foregroundMark x1="43155" y1="46807" x2="45344" y2="62247"/>
                        <a14:foregroundMark x1="45344" y1="62247" x2="54795" y2="48464"/>
                        <a14:foregroundMark x1="54795" y1="48464" x2="52606" y2="39410"/>
                        <a14:foregroundMark x1="52606" y1="39410" x2="51946" y2="38925"/>
                        <a14:foregroundMark x1="49792" y1="39046" x2="50452" y2="49232"/>
                        <a14:foregroundMark x1="50452" y1="49232" x2="49305" y2="54487"/>
                        <a14:foregroundMark x1="32488" y1="81973" x2="26025" y2="79386"/>
                        <a14:foregroundMark x1="26025" y1="79386" x2="30924" y2="796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5485" y="2421937"/>
            <a:ext cx="5638512" cy="4846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1638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246764413"/>
</p:tagLst>
</file>

<file path=ppt/theme/theme1.xml><?xml version="1.0" encoding="utf-8"?>
<a:theme xmlns:a="http://schemas.openxmlformats.org/drawingml/2006/main" name="Office 主题​​">
  <a:themeElements>
    <a:clrScheme name="自定义 32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70C0"/>
      </a:accent1>
      <a:accent2>
        <a:srgbClr val="0070C0"/>
      </a:accent2>
      <a:accent3>
        <a:srgbClr val="0070C0"/>
      </a:accent3>
      <a:accent4>
        <a:srgbClr val="0070C0"/>
      </a:accent4>
      <a:accent5>
        <a:srgbClr val="0070C0"/>
      </a:accent5>
      <a:accent6>
        <a:srgbClr val="0070C0"/>
      </a:accent6>
      <a:hlink>
        <a:srgbClr val="0563C1"/>
      </a:hlink>
      <a:folHlink>
        <a:srgbClr val="954F72"/>
      </a:folHlink>
    </a:clrScheme>
    <a:fontScheme name="思源黑体">
      <a:majorFont>
        <a:latin typeface="思源黑体 CN Bold"/>
        <a:ea typeface="思源黑体 CN Bold"/>
        <a:cs typeface=""/>
      </a:majorFont>
      <a:minorFont>
        <a:latin typeface="思源黑体 CN"/>
        <a:ea typeface="思源黑体 C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70C0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思源黑体 CN Light"/>
        <a:ea typeface=""/>
        <a:cs typeface=""/>
        <a:font script="Jpan" typeface="游ゴシック Light"/>
        <a:font script="Hang" typeface="맑은 고딕"/>
        <a:font script="Hans" typeface="思源黑体 C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思源黑体 CN Light"/>
        <a:ea typeface=""/>
        <a:cs typeface=""/>
        <a:font script="Jpan" typeface="游ゴシック"/>
        <a:font script="Hang" typeface="맑은 고딕"/>
        <a:font script="Hans" typeface="思源黑体 CN Light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88334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1008</Words>
  <Application>Microsoft Office PowerPoint</Application>
  <PresentationFormat>Widescreen</PresentationFormat>
  <Paragraphs>136</Paragraphs>
  <Slides>22</Slides>
  <Notes>2</Notes>
  <HiddenSlides>0</HiddenSlides>
  <MMClips>8</MMClips>
  <ScaleCrop>false</ScaleCrop>
  <HeadingPairs>
    <vt:vector size="6" baseType="variant">
      <vt:variant>
        <vt:lpstr>Fonts Used</vt:lpstr>
      </vt:variant>
      <vt:variant>
        <vt:i4>21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22</vt:i4>
      </vt:variant>
    </vt:vector>
  </HeadingPairs>
  <TitlesOfParts>
    <vt:vector size="47" baseType="lpstr">
      <vt:lpstr>#9Slide07 Cadena</vt:lpstr>
      <vt:lpstr>#9Slide07 HoneyCream</vt:lpstr>
      <vt:lpstr>Cambria Math</vt:lpstr>
      <vt:lpstr>#9Slide05 SVNVandella</vt:lpstr>
      <vt:lpstr>Tahoma</vt:lpstr>
      <vt:lpstr>Calibri</vt:lpstr>
      <vt:lpstr>Times New Roman</vt:lpstr>
      <vt:lpstr>UTM Showcard</vt:lpstr>
      <vt:lpstr>#9Slide07 IcielCrocante</vt:lpstr>
      <vt:lpstr>思源黑体 CN</vt:lpstr>
      <vt:lpstr>UTM A&amp;S Signwriter</vt:lpstr>
      <vt:lpstr>Wingdings</vt:lpstr>
      <vt:lpstr>SVN-Newton</vt:lpstr>
      <vt:lpstr>思源黑体 CN Bold</vt:lpstr>
      <vt:lpstr>思源黑体 CN Light</vt:lpstr>
      <vt:lpstr>等线</vt:lpstr>
      <vt:lpstr>Calibri Light</vt:lpstr>
      <vt:lpstr>Cambria</vt:lpstr>
      <vt:lpstr>#9Slide03 Arima Madurai Black</vt:lpstr>
      <vt:lpstr>Arial</vt:lpstr>
      <vt:lpstr>UTM American Sans</vt:lpstr>
      <vt:lpstr>Office 主题​​</vt:lpstr>
      <vt:lpstr>2_Office 主题​​</vt:lpstr>
      <vt:lpstr>Custom Design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>MĂNG NON TEAMS</cp:keywords>
  <cp:lastModifiedBy/>
  <cp:revision>1</cp:revision>
  <dcterms:created xsi:type="dcterms:W3CDTF">2022-03-02T06:40:24Z</dcterms:created>
  <dcterms:modified xsi:type="dcterms:W3CDTF">2023-07-24T18:58:22Z</dcterms:modified>
</cp:coreProperties>
</file>