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3" r:id="rId2"/>
  </p:sldMasterIdLst>
  <p:notesMasterIdLst>
    <p:notesMasterId r:id="rId30"/>
  </p:notesMasterIdLst>
  <p:sldIdLst>
    <p:sldId id="257" r:id="rId3"/>
    <p:sldId id="281" r:id="rId4"/>
    <p:sldId id="258" r:id="rId5"/>
    <p:sldId id="256" r:id="rId6"/>
    <p:sldId id="293" r:id="rId7"/>
    <p:sldId id="294" r:id="rId8"/>
    <p:sldId id="266" r:id="rId9"/>
    <p:sldId id="271" r:id="rId10"/>
    <p:sldId id="267" r:id="rId11"/>
    <p:sldId id="272" r:id="rId12"/>
    <p:sldId id="268" r:id="rId13"/>
    <p:sldId id="273" r:id="rId14"/>
    <p:sldId id="269" r:id="rId15"/>
    <p:sldId id="274" r:id="rId16"/>
    <p:sldId id="270" r:id="rId17"/>
    <p:sldId id="265" r:id="rId18"/>
    <p:sldId id="292" r:id="rId19"/>
    <p:sldId id="260" r:id="rId20"/>
    <p:sldId id="282" r:id="rId21"/>
    <p:sldId id="284" r:id="rId22"/>
    <p:sldId id="289" r:id="rId23"/>
    <p:sldId id="285" r:id="rId24"/>
    <p:sldId id="286" r:id="rId25"/>
    <p:sldId id="290" r:id="rId26"/>
    <p:sldId id="291" r:id="rId27"/>
    <p:sldId id="288" r:id="rId28"/>
    <p:sldId id="278" r:id="rId29"/>
  </p:sldIdLst>
  <p:sldSz cx="12192000" cy="6858000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alibri Light" panose="020F0302020204030204" pitchFamily="34" charset="0"/>
      <p:regular r:id="rId35"/>
      <p:italic r:id="rId36"/>
    </p:embeddedFont>
    <p:embeddedFont>
      <p:font typeface="DaddysGirl" panose="02000603000000000000" charset="0"/>
      <p:regular r:id="rId37"/>
    </p:embeddedFont>
    <p:embeddedFont>
      <p:font typeface="SVN-Newton" panose="02040603050506020204" pitchFamily="18" charset="0"/>
      <p:regular r:id="rId38"/>
    </p:embeddedFont>
    <p:embeddedFont>
      <p:font typeface="UTM Alberta Heavy" panose="02040603050506020204" pitchFamily="18" charset="0"/>
      <p:regular r:id="rId39"/>
    </p:embeddedFont>
    <p:embeddedFont>
      <p:font typeface="UTM Avo" panose="02040603050506020204" pitchFamily="18" charset="0"/>
      <p:regular r:id="rId40"/>
      <p:bold r:id="rId41"/>
      <p:italic r:id="rId42"/>
      <p:boldItalic r:id="rId43"/>
    </p:embeddedFont>
    <p:embeddedFont>
      <p:font typeface="UTM Cookies" panose="02040603050506020204" pitchFamily="18" charset="0"/>
      <p:regular r:id="rId44"/>
    </p:embeddedFont>
    <p:embeddedFont>
      <p:font typeface="UTM Futura Extra" panose="02040603050506020204" pitchFamily="18" charset="0"/>
      <p:bold r:id="rId45"/>
    </p:embeddedFont>
    <p:embeddedFont>
      <p:font typeface="UTM Soraya" panose="02040603050506020204" pitchFamily="18" charset="0"/>
      <p:regular r:id="rId46"/>
    </p:embeddedFont>
  </p:embeddedFontLst>
  <p:custDataLst>
    <p:tags r:id="rId4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0700"/>
    <a:srgbClr val="ED4D06"/>
    <a:srgbClr val="2C847A"/>
    <a:srgbClr val="37A698"/>
    <a:srgbClr val="E38447"/>
    <a:srgbClr val="88D8CE"/>
    <a:srgbClr val="99FF99"/>
    <a:srgbClr val="DEC8EE"/>
    <a:srgbClr val="FF9C89"/>
    <a:srgbClr val="E97A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97" autoAdjust="0"/>
    <p:restoredTop sz="94660"/>
  </p:normalViewPr>
  <p:slideViewPr>
    <p:cSldViewPr snapToGrid="0">
      <p:cViewPr varScale="1">
        <p:scale>
          <a:sx n="72" d="100"/>
          <a:sy n="72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9.fntdata"/><Relationship Id="rId21" Type="http://schemas.openxmlformats.org/officeDocument/2006/relationships/slide" Target="slides/slide19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tags" Target="tags/tag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6.fntdata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8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69F064-3B55-4D28-84B2-DC8A1B2FFE47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785C7-2ECE-4F70-ACAF-44EA134FB1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4933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785C7-2ECE-4F70-ACAF-44EA134FB1E2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0243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E785C7-2ECE-4F70-ACAF-44EA134FB1E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30578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785C7-2ECE-4F70-ACAF-44EA134FB1E2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70766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785C7-2ECE-4F70-ACAF-44EA134FB1E2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9988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785C7-2ECE-4F70-ACAF-44EA134FB1E2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8302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785C7-2ECE-4F70-ACAF-44EA134FB1E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0269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18A0B5-4F2B-482C-B0D0-23488176ACC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25900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18A0B5-4F2B-482C-B0D0-23488176ACC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7537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18A0B5-4F2B-482C-B0D0-23488176ACC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7044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18A0B5-4F2B-482C-B0D0-23488176ACC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6885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18A0B5-4F2B-482C-B0D0-23488176ACC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43326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18A0B5-4F2B-482C-B0D0-23488176ACC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0531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827620"/>
      </p:ext>
    </p:extLst>
  </p:cSld>
  <p:clrMapOvr>
    <a:masterClrMapping/>
  </p:clrMapOvr>
  <p:transition spd="slow" advTm="3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07"/>
          <a:stretch/>
        </p:blipFill>
        <p:spPr>
          <a:xfrm>
            <a:off x="-1" y="0"/>
            <a:ext cx="12208043" cy="6858000"/>
          </a:xfrm>
          <a:prstGeom prst="rect">
            <a:avLst/>
          </a:prstGeom>
        </p:spPr>
      </p:pic>
      <p:sp>
        <p:nvSpPr>
          <p:cNvPr id="6" name="圆角矩形 5"/>
          <p:cNvSpPr/>
          <p:nvPr userDrawn="1"/>
        </p:nvSpPr>
        <p:spPr>
          <a:xfrm>
            <a:off x="590550" y="457200"/>
            <a:ext cx="11029950" cy="5867400"/>
          </a:xfrm>
          <a:prstGeom prst="roundRect">
            <a:avLst>
              <a:gd name="adj" fmla="val 7251"/>
            </a:avLst>
          </a:prstGeom>
          <a:solidFill>
            <a:schemeClr val="bg1"/>
          </a:solidFill>
          <a:ln>
            <a:noFill/>
          </a:ln>
          <a:effectLst>
            <a:outerShdw blurRad="444500" dist="38100" dir="8100000" sx="101000" sy="101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91F5AE-D960-4636-ADFD-F35B36939C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87318" y="-71534"/>
            <a:ext cx="1713124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34433"/>
      </p:ext>
    </p:extLst>
  </p:cSld>
  <p:clrMapOvr>
    <a:masterClrMapping/>
  </p:clrMapOvr>
  <p:transition spd="slow" advTm="3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07"/>
          <a:stretch/>
        </p:blipFill>
        <p:spPr>
          <a:xfrm>
            <a:off x="-1" y="0"/>
            <a:ext cx="12208043" cy="6858000"/>
          </a:xfrm>
          <a:prstGeom prst="rect">
            <a:avLst/>
          </a:prstGeom>
        </p:spPr>
      </p:pic>
      <p:sp>
        <p:nvSpPr>
          <p:cNvPr id="6" name="圆角矩形 5"/>
          <p:cNvSpPr/>
          <p:nvPr userDrawn="1"/>
        </p:nvSpPr>
        <p:spPr>
          <a:xfrm>
            <a:off x="590550" y="457200"/>
            <a:ext cx="11029950" cy="5867400"/>
          </a:xfrm>
          <a:prstGeom prst="roundRect">
            <a:avLst>
              <a:gd name="adj" fmla="val 7251"/>
            </a:avLst>
          </a:prstGeom>
          <a:solidFill>
            <a:schemeClr val="bg1"/>
          </a:solidFill>
          <a:ln>
            <a:noFill/>
          </a:ln>
          <a:effectLst>
            <a:outerShdw blurRad="444500" dist="38100" dir="8100000" sx="101000" sy="101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91F5AE-D960-4636-ADFD-F35B36939C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87318" y="-71534"/>
            <a:ext cx="1713124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234100"/>
      </p:ext>
    </p:extLst>
  </p:cSld>
  <p:clrMapOvr>
    <a:masterClrMapping/>
  </p:clrMapOvr>
  <p:transition spd="slow" advTm="3000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07"/>
          <a:stretch/>
        </p:blipFill>
        <p:spPr>
          <a:xfrm>
            <a:off x="-1" y="0"/>
            <a:ext cx="12208043" cy="6858000"/>
          </a:xfrm>
          <a:prstGeom prst="rect">
            <a:avLst/>
          </a:prstGeom>
        </p:spPr>
      </p:pic>
      <p:sp>
        <p:nvSpPr>
          <p:cNvPr id="6" name="圆角矩形 5"/>
          <p:cNvSpPr/>
          <p:nvPr userDrawn="1"/>
        </p:nvSpPr>
        <p:spPr>
          <a:xfrm>
            <a:off x="590550" y="457200"/>
            <a:ext cx="11029950" cy="5867400"/>
          </a:xfrm>
          <a:prstGeom prst="roundRect">
            <a:avLst>
              <a:gd name="adj" fmla="val 7251"/>
            </a:avLst>
          </a:prstGeom>
          <a:solidFill>
            <a:schemeClr val="bg1"/>
          </a:solidFill>
          <a:ln>
            <a:noFill/>
          </a:ln>
          <a:effectLst>
            <a:outerShdw blurRad="444500" dist="38100" dir="8100000" sx="101000" sy="101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91F5AE-D960-4636-ADFD-F35B36939C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87318" y="-71534"/>
            <a:ext cx="1713124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616385"/>
      </p:ext>
    </p:extLst>
  </p:cSld>
  <p:clrMapOvr>
    <a:masterClrMapping/>
  </p:clrMapOvr>
  <p:transition spd="slow" advTm="3000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07"/>
          <a:stretch/>
        </p:blipFill>
        <p:spPr>
          <a:xfrm>
            <a:off x="-1" y="0"/>
            <a:ext cx="12208043" cy="6858000"/>
          </a:xfrm>
          <a:prstGeom prst="rect">
            <a:avLst/>
          </a:prstGeom>
        </p:spPr>
      </p:pic>
      <p:sp>
        <p:nvSpPr>
          <p:cNvPr id="6" name="圆角矩形 5"/>
          <p:cNvSpPr/>
          <p:nvPr userDrawn="1"/>
        </p:nvSpPr>
        <p:spPr>
          <a:xfrm>
            <a:off x="590550" y="457200"/>
            <a:ext cx="11029950" cy="5867400"/>
          </a:xfrm>
          <a:prstGeom prst="roundRect">
            <a:avLst>
              <a:gd name="adj" fmla="val 7251"/>
            </a:avLst>
          </a:prstGeom>
          <a:solidFill>
            <a:schemeClr val="bg1"/>
          </a:solidFill>
          <a:ln>
            <a:noFill/>
          </a:ln>
          <a:effectLst>
            <a:outerShdw blurRad="444500" dist="38100" dir="8100000" sx="101000" sy="101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91F5AE-D960-4636-ADFD-F35B36939C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87318" y="-71534"/>
            <a:ext cx="1713124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434915"/>
      </p:ext>
    </p:extLst>
  </p:cSld>
  <p:clrMapOvr>
    <a:masterClrMapping/>
  </p:clrMapOvr>
  <p:transition spd="slow" advTm="3000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07"/>
          <a:stretch/>
        </p:blipFill>
        <p:spPr>
          <a:xfrm>
            <a:off x="-1" y="0"/>
            <a:ext cx="12208043" cy="6858000"/>
          </a:xfrm>
          <a:prstGeom prst="rect">
            <a:avLst/>
          </a:prstGeom>
        </p:spPr>
      </p:pic>
      <p:sp>
        <p:nvSpPr>
          <p:cNvPr id="6" name="圆角矩形 5"/>
          <p:cNvSpPr/>
          <p:nvPr userDrawn="1"/>
        </p:nvSpPr>
        <p:spPr>
          <a:xfrm>
            <a:off x="590550" y="457200"/>
            <a:ext cx="11029950" cy="5867400"/>
          </a:xfrm>
          <a:prstGeom prst="roundRect">
            <a:avLst>
              <a:gd name="adj" fmla="val 7251"/>
            </a:avLst>
          </a:prstGeom>
          <a:solidFill>
            <a:schemeClr val="bg1"/>
          </a:solidFill>
          <a:ln>
            <a:noFill/>
          </a:ln>
          <a:effectLst>
            <a:outerShdw blurRad="444500" dist="38100" dir="8100000" sx="101000" sy="101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79719A-A0B4-4B6B-BB74-D672C3006C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87318" y="-71534"/>
            <a:ext cx="1713124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57348"/>
      </p:ext>
    </p:extLst>
  </p:cSld>
  <p:clrMapOvr>
    <a:masterClrMapping/>
  </p:clrMapOvr>
  <p:transition spd="slow" advTm="3000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07"/>
          <a:stretch/>
        </p:blipFill>
        <p:spPr>
          <a:xfrm>
            <a:off x="-1" y="0"/>
            <a:ext cx="12208043" cy="6858000"/>
          </a:xfrm>
          <a:prstGeom prst="rect">
            <a:avLst/>
          </a:prstGeom>
        </p:spPr>
      </p:pic>
      <p:sp>
        <p:nvSpPr>
          <p:cNvPr id="6" name="圆角矩形 5"/>
          <p:cNvSpPr/>
          <p:nvPr userDrawn="1"/>
        </p:nvSpPr>
        <p:spPr>
          <a:xfrm>
            <a:off x="590550" y="457200"/>
            <a:ext cx="11029950" cy="5867400"/>
          </a:xfrm>
          <a:prstGeom prst="roundRect">
            <a:avLst>
              <a:gd name="adj" fmla="val 7251"/>
            </a:avLst>
          </a:prstGeom>
          <a:solidFill>
            <a:schemeClr val="bg1"/>
          </a:solidFill>
          <a:ln>
            <a:noFill/>
          </a:ln>
          <a:effectLst>
            <a:outerShdw blurRad="444500" dist="38100" dir="8100000" sx="101000" sy="101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E88BBA-6FC1-4CC5-96D8-86F02EF752F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87318" y="-71534"/>
            <a:ext cx="1713124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653319"/>
      </p:ext>
    </p:extLst>
  </p:cSld>
  <p:clrMapOvr>
    <a:masterClrMapping/>
  </p:clrMapOvr>
  <p:transition spd="slow" advTm="3000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07"/>
          <a:stretch/>
        </p:blipFill>
        <p:spPr>
          <a:xfrm>
            <a:off x="-1" y="0"/>
            <a:ext cx="12208043" cy="6858000"/>
          </a:xfrm>
          <a:prstGeom prst="rect">
            <a:avLst/>
          </a:prstGeom>
        </p:spPr>
      </p:pic>
      <p:sp>
        <p:nvSpPr>
          <p:cNvPr id="6" name="圆角矩形 5"/>
          <p:cNvSpPr/>
          <p:nvPr userDrawn="1"/>
        </p:nvSpPr>
        <p:spPr>
          <a:xfrm>
            <a:off x="590550" y="457200"/>
            <a:ext cx="11029950" cy="5867400"/>
          </a:xfrm>
          <a:prstGeom prst="roundRect">
            <a:avLst>
              <a:gd name="adj" fmla="val 7251"/>
            </a:avLst>
          </a:prstGeom>
          <a:solidFill>
            <a:schemeClr val="bg1"/>
          </a:solidFill>
          <a:ln>
            <a:noFill/>
          </a:ln>
          <a:effectLst>
            <a:outerShdw blurRad="444500" dist="38100" dir="8100000" sx="101000" sy="101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ADA426-D2A8-46DE-B33E-EA83D2832C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87318" y="-71534"/>
            <a:ext cx="1713124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81993"/>
      </p:ext>
    </p:extLst>
  </p:cSld>
  <p:clrMapOvr>
    <a:masterClrMapping/>
  </p:clrMapOvr>
  <p:transition spd="slow" advTm="3000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4758376"/>
      </p:ext>
    </p:extLst>
  </p:cSld>
  <p:clrMapOvr>
    <a:masterClrMapping/>
  </p:clrMapOvr>
  <p:transition spd="slow" advTm="3000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805659"/>
      </p:ext>
    </p:extLst>
  </p:cSld>
  <p:clrMapOvr>
    <a:masterClrMapping/>
  </p:clrMapOvr>
  <p:transition spd="slow" advTm="3000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717747"/>
      </p:ext>
    </p:extLst>
  </p:cSld>
  <p:clrMapOvr>
    <a:masterClrMapping/>
  </p:clrMapOvr>
  <p:transition spd="slow" advTm="3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653943"/>
      </p:ext>
    </p:extLst>
  </p:cSld>
  <p:clrMapOvr>
    <a:masterClrMapping/>
  </p:clrMapOvr>
  <p:transition spd="slow" advTm="3000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5501431"/>
      </p:ext>
    </p:extLst>
  </p:cSld>
  <p:clrMapOvr>
    <a:masterClrMapping/>
  </p:clrMapOvr>
  <p:transition spd="slow" advTm="3000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193BA-CCB6-4873-A868-72FE5A7F58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B0E304-CA63-4061-84FC-6B829E0F88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193DD3-C799-4702-A098-D94BE977A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5219-7ADE-461A-8083-AC22E3B4012A}" type="datetimeFigureOut">
              <a:rPr lang="vi-VN" smtClean="0"/>
              <a:t>25/07/2023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8B0DD-1E37-4FFF-A184-1386D098E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779B7-73EB-4D77-B081-67B2BE80C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E1B61-A2AE-4714-8375-594C8400A0EB}" type="slidenum">
              <a:rPr lang="vi-VN" smtClean="0"/>
              <a:t>‹#›</a:t>
            </a:fld>
            <a:endParaRPr lang="vi-V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562083-1D4B-468B-A0C4-4A60E08442EB}"/>
              </a:ext>
            </a:extLst>
          </p:cNvPr>
          <p:cNvSpPr txBox="1"/>
          <p:nvPr userDrawn="1"/>
        </p:nvSpPr>
        <p:spPr>
          <a:xfrm>
            <a:off x="10984684" y="0"/>
            <a:ext cx="1378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6A3D62"/>
                </a:solidFill>
                <a:latin typeface="DaddysGirl" panose="02000603000000000000" pitchFamily="2" charset="0"/>
                <a:ea typeface="DaddysGirl" panose="02000603000000000000" pitchFamily="2" charset="0"/>
              </a:rPr>
              <a:t>Măng</a:t>
            </a:r>
            <a:r>
              <a:rPr lang="en-US" sz="2400" dirty="0">
                <a:solidFill>
                  <a:srgbClr val="6A3D62"/>
                </a:solidFill>
                <a:latin typeface="DaddysGirl" panose="02000603000000000000" pitchFamily="2" charset="0"/>
                <a:ea typeface="DaddysGirl" panose="02000603000000000000" pitchFamily="2" charset="0"/>
              </a:rPr>
              <a:t> non</a:t>
            </a:r>
            <a:endParaRPr lang="vi-VN" sz="2400" dirty="0">
              <a:solidFill>
                <a:srgbClr val="6A3D62"/>
              </a:solidFill>
              <a:ea typeface="DaddysGirl" panose="02000603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42E87B-7E97-4FCA-856E-4D611E5D42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89934"/>
            <a:ext cx="12436371" cy="694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8765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B5B0F-2D33-49E7-99B2-4038E3C75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C28E73-DA63-4093-8E6E-2A0BFCC03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ACB542-4A94-4F0E-B95E-DE397751D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5219-7ADE-461A-8083-AC22E3B4012A}" type="datetimeFigureOut">
              <a:rPr lang="vi-VN" smtClean="0"/>
              <a:t>25/07/2023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21B1F7-6C12-4FE5-ADA7-F3EDD4422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A57F0C-FEE7-4B0D-AD3C-55563BE47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E1B61-A2AE-4714-8375-594C8400A0EB}" type="slidenum">
              <a:rPr lang="vi-VN" smtClean="0"/>
              <a:t>‹#›</a:t>
            </a:fld>
            <a:endParaRPr lang="vi-V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272871-0A25-4CBD-AFF8-E6F462A29373}"/>
              </a:ext>
            </a:extLst>
          </p:cNvPr>
          <p:cNvSpPr txBox="1"/>
          <p:nvPr userDrawn="1"/>
        </p:nvSpPr>
        <p:spPr>
          <a:xfrm>
            <a:off x="10984684" y="0"/>
            <a:ext cx="1378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6A3D62"/>
                </a:solidFill>
                <a:latin typeface="DaddysGirl" panose="02000603000000000000" pitchFamily="2" charset="0"/>
                <a:ea typeface="DaddysGirl" panose="02000603000000000000" pitchFamily="2" charset="0"/>
              </a:rPr>
              <a:t>Măng</a:t>
            </a:r>
            <a:r>
              <a:rPr lang="en-US" sz="2400" dirty="0">
                <a:solidFill>
                  <a:srgbClr val="6A3D62"/>
                </a:solidFill>
                <a:latin typeface="DaddysGirl" panose="02000603000000000000" pitchFamily="2" charset="0"/>
                <a:ea typeface="DaddysGirl" panose="02000603000000000000" pitchFamily="2" charset="0"/>
              </a:rPr>
              <a:t> non</a:t>
            </a:r>
            <a:endParaRPr lang="vi-VN" sz="2400" dirty="0">
              <a:solidFill>
                <a:srgbClr val="6A3D62"/>
              </a:solidFill>
              <a:ea typeface="DaddysGirl" panose="02000603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3A6CCB6-2588-4A57-918D-AA24EBA3D6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89934"/>
            <a:ext cx="12436371" cy="694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1415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0CEF8-ACD9-458E-A265-D7361D190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FE3DC2-6C8E-461B-98A5-871D07DAA8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B25E89-DA91-4159-90FD-BEBC9EED3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5219-7ADE-461A-8083-AC22E3B4012A}" type="datetimeFigureOut">
              <a:rPr lang="vi-VN" smtClean="0"/>
              <a:t>25/07/2023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F8C167-D0F6-410A-BC25-82C22CD31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FBAD40-7F7B-4BAB-971E-E24F119D7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E1B61-A2AE-4714-8375-594C8400A0EB}" type="slidenum">
              <a:rPr lang="vi-VN" smtClean="0"/>
              <a:t>‹#›</a:t>
            </a:fld>
            <a:endParaRPr lang="vi-V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753603-F809-457C-A7E5-63C060A188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89934"/>
            <a:ext cx="12436371" cy="694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6307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1769B-197C-45A5-B508-E0FBB48AB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9EEDA-CF25-4B8A-B828-128E277CAD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C7D263-C91E-49ED-AE84-CB991AF201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7F6E3F-7E36-40EB-B7F3-AA7436819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5219-7ADE-461A-8083-AC22E3B4012A}" type="datetimeFigureOut">
              <a:rPr lang="vi-VN" smtClean="0"/>
              <a:t>25/07/2023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A5F0FC-3FC6-49CE-BF5C-80E795AAA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04F77A-8F4A-4BC3-BA91-05D3A9EBA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E1B61-A2AE-4714-8375-594C8400A0EB}" type="slidenum">
              <a:rPr lang="vi-VN" smtClean="0"/>
              <a:t>‹#›</a:t>
            </a:fld>
            <a:endParaRPr lang="vi-V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0AB2DF-965B-481A-9902-DB360E19E2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44967"/>
            <a:ext cx="12436371" cy="694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4643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4C047-B0ED-4533-A8B6-DED50541C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0EB4A2-AE33-47D4-81BE-D69AD1994B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B1C0AF-AE20-4F7A-969C-37F7C9C2D3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4B81D4-519D-4BDC-94D1-3318B54F11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E9B666-2448-4475-9A2B-081FE6019C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1CB763-BD22-4748-A809-B36F21D5C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5219-7ADE-461A-8083-AC22E3B4012A}" type="datetimeFigureOut">
              <a:rPr lang="vi-VN" smtClean="0"/>
              <a:t>25/07/2023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60E153-C19E-4802-97CD-99A76A0E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FDC5C0-AFC4-4419-A6BF-77FB0BA10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E1B61-A2AE-4714-8375-594C8400A0EB}" type="slidenum">
              <a:rPr lang="vi-VN" smtClean="0"/>
              <a:t>‹#›</a:t>
            </a:fld>
            <a:endParaRPr lang="vi-VN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C9F0D0D-DD41-4A00-9143-A9F26A660A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89934"/>
            <a:ext cx="12436371" cy="694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5904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90766-D730-469D-90CE-E9CAA8FB8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4158CD-F484-4247-BE7E-6658D4CC0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5219-7ADE-461A-8083-AC22E3B4012A}" type="datetimeFigureOut">
              <a:rPr lang="vi-VN" smtClean="0"/>
              <a:t>25/07/2023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D9FD14-DF82-42D0-8355-12C99EBBA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2DFA0-EE51-4EDC-8DE0-95A460356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E1B61-A2AE-4714-8375-594C8400A0EB}" type="slidenum">
              <a:rPr lang="vi-VN" smtClean="0"/>
              <a:t>‹#›</a:t>
            </a:fld>
            <a:endParaRPr lang="vi-V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991EE3-D00E-4B81-BDDF-4C85950361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89934"/>
            <a:ext cx="12436371" cy="694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690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8F6E42-A640-4701-AEFF-6DBB5EB71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5219-7ADE-461A-8083-AC22E3B4012A}" type="datetimeFigureOut">
              <a:rPr lang="vi-VN" smtClean="0"/>
              <a:t>25/07/2023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AE135C-56A7-45E7-A952-62F690348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8F7C15-7AA0-4606-B149-6159311D4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E1B61-A2AE-4714-8375-594C8400A0EB}" type="slidenum">
              <a:rPr lang="vi-VN" smtClean="0"/>
              <a:t>‹#›</a:t>
            </a:fld>
            <a:endParaRPr lang="vi-V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40BAE6-8643-4EF7-A5F9-5670E895FB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89934"/>
            <a:ext cx="12436371" cy="694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1566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F220E-68D8-4EB9-91A1-3200BA89D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80AC1-E9E2-4705-A85B-7341A0D4E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44F2CB-7BE7-4AAA-8945-D23E974AD6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CACABA-82C1-4D74-B79B-15D2D69BE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5219-7ADE-461A-8083-AC22E3B4012A}" type="datetimeFigureOut">
              <a:rPr lang="vi-VN" smtClean="0"/>
              <a:t>25/07/2023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F91D0C-BB13-4B1E-B8E3-D7EE12A16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297C4E-D467-4B62-AA9F-D663451EF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E1B61-A2AE-4714-8375-594C8400A0EB}" type="slidenum">
              <a:rPr lang="vi-VN" smtClean="0"/>
              <a:t>‹#›</a:t>
            </a:fld>
            <a:endParaRPr lang="vi-V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3A00D90-E22C-4308-AAB1-444B64F283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89934"/>
            <a:ext cx="12436371" cy="694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7834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B9868-94BD-43F8-8317-FE7D35F45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95DDD3-6543-4926-B083-87113DCC53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1FEB44-A708-405E-A5FE-C72FC8C630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99D338-C412-4C58-B08A-273DC59B5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5219-7ADE-461A-8083-AC22E3B4012A}" type="datetimeFigureOut">
              <a:rPr lang="vi-VN" smtClean="0"/>
              <a:t>25/07/2023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86CD10-80B7-48A8-90E1-51A65CE90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BC134D-55E0-4E16-BF61-89539312A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E1B61-A2AE-4714-8375-594C8400A0EB}" type="slidenum">
              <a:rPr lang="vi-VN" smtClean="0"/>
              <a:t>‹#›</a:t>
            </a:fld>
            <a:endParaRPr lang="vi-V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500975-30A2-40ED-A763-1CE43598DB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44967"/>
            <a:ext cx="12436371" cy="694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098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2184157"/>
      </p:ext>
    </p:extLst>
  </p:cSld>
  <p:clrMapOvr>
    <a:masterClrMapping/>
  </p:clrMapOvr>
  <p:transition spd="slow" advTm="3000">
    <p:wip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B254-1968-42BC-B592-6183EFCB6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E388AB-85B4-40C1-A1CE-276CBE678C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3226FD-ABB0-4DC4-8532-F47E6966E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5219-7ADE-461A-8083-AC22E3B4012A}" type="datetimeFigureOut">
              <a:rPr lang="vi-VN" smtClean="0"/>
              <a:t>25/07/2023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7F6361-7F01-4F84-A0CC-AA5FE2EDA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4A92-556C-4CCF-BAEB-F5C0A698F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E1B61-A2AE-4714-8375-594C8400A0EB}" type="slidenum">
              <a:rPr lang="vi-VN" smtClean="0"/>
              <a:t>‹#›</a:t>
            </a:fld>
            <a:endParaRPr lang="vi-V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009032-AF31-479D-B4F4-D2A4E1BD90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89934"/>
            <a:ext cx="12436371" cy="694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8054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327340-3A5A-4226-8D7C-14265CA269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39DDEF-6A29-4DC4-8D80-D6DA3ECC78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471D2F-E25F-4223-A0C4-F09644D6D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5219-7ADE-461A-8083-AC22E3B4012A}" type="datetimeFigureOut">
              <a:rPr lang="vi-VN" smtClean="0"/>
              <a:t>25/07/2023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04C84-AB4A-436C-B0D5-92974D005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7F9994-0243-4F87-84F9-AB152BE62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E1B61-A2AE-4714-8375-594C8400A0E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42389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5825717"/>
      </p:ext>
    </p:extLst>
  </p:cSld>
  <p:clrMapOvr>
    <a:masterClrMapping/>
  </p:clrMapOvr>
  <p:transition spd="slow" advTm="3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17047"/>
      </p:ext>
    </p:extLst>
  </p:cSld>
  <p:clrMapOvr>
    <a:masterClrMapping/>
  </p:clrMapOvr>
  <p:transition spd="slow" advTm="3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406021"/>
      </p:ext>
    </p:extLst>
  </p:cSld>
  <p:clrMapOvr>
    <a:masterClrMapping/>
  </p:clrMapOvr>
  <p:transition spd="slow" advTm="3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07"/>
          <a:stretch/>
        </p:blipFill>
        <p:spPr>
          <a:xfrm>
            <a:off x="-1" y="0"/>
            <a:ext cx="12208043" cy="6858000"/>
          </a:xfrm>
          <a:prstGeom prst="rect">
            <a:avLst/>
          </a:prstGeom>
        </p:spPr>
      </p:pic>
      <p:sp>
        <p:nvSpPr>
          <p:cNvPr id="6" name="圆角矩形 5"/>
          <p:cNvSpPr/>
          <p:nvPr userDrawn="1"/>
        </p:nvSpPr>
        <p:spPr>
          <a:xfrm>
            <a:off x="590550" y="457200"/>
            <a:ext cx="11029950" cy="5867400"/>
          </a:xfrm>
          <a:prstGeom prst="roundRect">
            <a:avLst>
              <a:gd name="adj" fmla="val 7251"/>
            </a:avLst>
          </a:prstGeom>
          <a:solidFill>
            <a:schemeClr val="bg1"/>
          </a:solidFill>
          <a:ln>
            <a:noFill/>
          </a:ln>
          <a:effectLst>
            <a:outerShdw blurRad="444500" dist="38100" dir="8100000" sx="101000" sy="101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523006"/>
      </p:ext>
    </p:extLst>
  </p:cSld>
  <p:clrMapOvr>
    <a:masterClrMapping/>
  </p:clrMapOvr>
  <p:transition spd="slow" advTm="3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07"/>
          <a:stretch/>
        </p:blipFill>
        <p:spPr>
          <a:xfrm>
            <a:off x="-1" y="0"/>
            <a:ext cx="12208043" cy="6858000"/>
          </a:xfrm>
          <a:prstGeom prst="rect">
            <a:avLst/>
          </a:prstGeom>
        </p:spPr>
      </p:pic>
      <p:sp>
        <p:nvSpPr>
          <p:cNvPr id="6" name="圆角矩形 5"/>
          <p:cNvSpPr/>
          <p:nvPr userDrawn="1"/>
        </p:nvSpPr>
        <p:spPr>
          <a:xfrm>
            <a:off x="590550" y="457200"/>
            <a:ext cx="11029950" cy="5867400"/>
          </a:xfrm>
          <a:prstGeom prst="roundRect">
            <a:avLst>
              <a:gd name="adj" fmla="val 7251"/>
            </a:avLst>
          </a:prstGeom>
          <a:solidFill>
            <a:schemeClr val="bg1"/>
          </a:solidFill>
          <a:ln>
            <a:noFill/>
          </a:ln>
          <a:effectLst>
            <a:outerShdw blurRad="444500" dist="38100" dir="8100000" sx="101000" sy="101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91F5AE-D960-4636-ADFD-F35B36939C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87318" y="-71534"/>
            <a:ext cx="1713124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41516"/>
      </p:ext>
    </p:extLst>
  </p:cSld>
  <p:clrMapOvr>
    <a:masterClrMapping/>
  </p:clrMapOvr>
  <p:transition spd="slow" advTm="3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07"/>
          <a:stretch/>
        </p:blipFill>
        <p:spPr>
          <a:xfrm>
            <a:off x="-1" y="0"/>
            <a:ext cx="12208043" cy="6858000"/>
          </a:xfrm>
          <a:prstGeom prst="rect">
            <a:avLst/>
          </a:prstGeom>
        </p:spPr>
      </p:pic>
      <p:sp>
        <p:nvSpPr>
          <p:cNvPr id="6" name="圆角矩形 5"/>
          <p:cNvSpPr/>
          <p:nvPr userDrawn="1"/>
        </p:nvSpPr>
        <p:spPr>
          <a:xfrm>
            <a:off x="590550" y="457200"/>
            <a:ext cx="11029950" cy="5867400"/>
          </a:xfrm>
          <a:prstGeom prst="roundRect">
            <a:avLst>
              <a:gd name="adj" fmla="val 7251"/>
            </a:avLst>
          </a:prstGeom>
          <a:solidFill>
            <a:schemeClr val="bg1"/>
          </a:solidFill>
          <a:ln>
            <a:noFill/>
          </a:ln>
          <a:effectLst>
            <a:outerShdw blurRad="444500" dist="38100" dir="8100000" sx="101000" sy="101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91F5AE-D960-4636-ADFD-F35B36939C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87318" y="-71534"/>
            <a:ext cx="1713124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779028"/>
      </p:ext>
    </p:extLst>
  </p:cSld>
  <p:clrMapOvr>
    <a:masterClrMapping/>
  </p:clrMapOvr>
  <p:transition spd="slow" advTm="3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hyperlink" Target="https://www.facebook.com/groups/629898828017053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30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81" r:id="rId8"/>
    <p:sldLayoutId id="2147483680" r:id="rId9"/>
    <p:sldLayoutId id="2147483679" r:id="rId10"/>
    <p:sldLayoutId id="2147483678" r:id="rId11"/>
    <p:sldLayoutId id="2147483677" r:id="rId12"/>
    <p:sldLayoutId id="2147483676" r:id="rId13"/>
    <p:sldLayoutId id="2147483660" r:id="rId14"/>
    <p:sldLayoutId id="2147483661" r:id="rId15"/>
    <p:sldLayoutId id="2147483662" r:id="rId16"/>
    <p:sldLayoutId id="2147483656" r:id="rId17"/>
    <p:sldLayoutId id="2147483657" r:id="rId18"/>
    <p:sldLayoutId id="2147483658" r:id="rId19"/>
    <p:sldLayoutId id="2147483659" r:id="rId20"/>
  </p:sldLayoutIdLst>
  <p:transition spd="slow" advTm="3000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265569-1C8F-4290-A303-390554A86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4A4BBE-E1E9-442E-A2FB-B335AC7C2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FD792B-C312-4783-9D19-64E2E319B9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D5219-7ADE-461A-8083-AC22E3B4012A}" type="datetimeFigureOut">
              <a:rPr lang="vi-VN" smtClean="0"/>
              <a:t>25/07/2023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81A82-EC50-4150-B959-7DB85990B5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89236D-1BA7-4B83-9B81-D4ACBA0721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E1B61-A2AE-4714-8375-594C8400A0EB}" type="slidenum">
              <a:rPr lang="vi-VN" smtClean="0"/>
              <a:t>‹#›</a:t>
            </a:fld>
            <a:endParaRPr lang="vi-V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642576-02C3-4434-B209-D6203DC78C2F}"/>
              </a:ext>
            </a:extLst>
          </p:cNvPr>
          <p:cNvSpPr txBox="1"/>
          <p:nvPr userDrawn="1"/>
        </p:nvSpPr>
        <p:spPr>
          <a:xfrm>
            <a:off x="10984684" y="0"/>
            <a:ext cx="1378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6A3D62"/>
                </a:solidFill>
                <a:latin typeface="DaddysGirl" panose="02000603000000000000" pitchFamily="2" charset="0"/>
                <a:ea typeface="DaddysGirl" panose="02000603000000000000" pitchFamily="2" charset="0"/>
              </a:rPr>
              <a:t>Măng</a:t>
            </a:r>
            <a:r>
              <a:rPr lang="en-US" sz="2400" dirty="0">
                <a:solidFill>
                  <a:srgbClr val="6A3D62"/>
                </a:solidFill>
                <a:latin typeface="DaddysGirl" panose="02000603000000000000" pitchFamily="2" charset="0"/>
                <a:ea typeface="DaddysGirl" panose="02000603000000000000" pitchFamily="2" charset="0"/>
              </a:rPr>
              <a:t> non</a:t>
            </a:r>
            <a:endParaRPr lang="vi-VN" sz="2400" dirty="0">
              <a:solidFill>
                <a:srgbClr val="6A3D62"/>
              </a:solidFill>
              <a:ea typeface="DaddysGirl" panose="02000603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3217F5-1653-445D-BCCA-99B36F6EAE5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30" y="7675209"/>
            <a:ext cx="1152128" cy="1959214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D1AC0C16-A82B-4788-8945-AB567F59B500}"/>
              </a:ext>
            </a:extLst>
          </p:cNvPr>
          <p:cNvSpPr txBox="1"/>
          <p:nvPr userDrawn="1"/>
        </p:nvSpPr>
        <p:spPr>
          <a:xfrm>
            <a:off x="2865660" y="871045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14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C2845A9-7AAD-46A7-ABAD-B7946881D91F}"/>
              </a:ext>
            </a:extLst>
          </p:cNvPr>
          <p:cNvSpPr txBox="1">
            <a:spLocks/>
          </p:cNvSpPr>
          <p:nvPr userDrawn="1"/>
        </p:nvSpPr>
        <p:spPr>
          <a:xfrm>
            <a:off x="1429952" y="931073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5756E53-F3B6-4CFF-9444-9857BCF657A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-10077887"/>
            <a:ext cx="1152128" cy="19592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0985C5F-A795-4ADC-8E5B-2B6E1C86898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390" y="-9098280"/>
            <a:ext cx="1152128" cy="19592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41AF3A9-17B9-4FEA-8A31-53FFFF2A722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18278002"/>
            <a:ext cx="1152128" cy="19592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EF05C94-B158-49B1-9451-7F4E4BA1CC6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508" y="19257609"/>
            <a:ext cx="1152128" cy="195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795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28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7.png"/><Relationship Id="rId5" Type="http://schemas.openxmlformats.org/officeDocument/2006/relationships/image" Target="../media/image16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1.png"/><Relationship Id="rId11" Type="http://schemas.openxmlformats.org/officeDocument/2006/relationships/image" Target="../media/image29.png"/><Relationship Id="rId5" Type="http://schemas.openxmlformats.org/officeDocument/2006/relationships/image" Target="../media/image16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6.wav"/><Relationship Id="rId7" Type="http://schemas.openxmlformats.org/officeDocument/2006/relationships/image" Target="../media/image2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6.png"/><Relationship Id="rId5" Type="http://schemas.openxmlformats.org/officeDocument/2006/relationships/image" Target="../media/image26.png"/><Relationship Id="rId4" Type="http://schemas.openxmlformats.org/officeDocument/2006/relationships/audio" Target="../media/audio5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1.png"/><Relationship Id="rId11" Type="http://schemas.openxmlformats.org/officeDocument/2006/relationships/image" Target="../media/image29.png"/><Relationship Id="rId5" Type="http://schemas.openxmlformats.org/officeDocument/2006/relationships/image" Target="../media/image16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6.wav"/><Relationship Id="rId7" Type="http://schemas.openxmlformats.org/officeDocument/2006/relationships/image" Target="../media/image2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6.png"/><Relationship Id="rId5" Type="http://schemas.openxmlformats.org/officeDocument/2006/relationships/image" Target="../media/image26.png"/><Relationship Id="rId4" Type="http://schemas.openxmlformats.org/officeDocument/2006/relationships/audio" Target="../media/audio5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1.png"/><Relationship Id="rId11" Type="http://schemas.openxmlformats.org/officeDocument/2006/relationships/image" Target="../media/image29.png"/><Relationship Id="rId5" Type="http://schemas.openxmlformats.org/officeDocument/2006/relationships/image" Target="../media/image16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1.wav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2.xml"/><Relationship Id="rId6" Type="http://schemas.openxmlformats.org/officeDocument/2006/relationships/image" Target="../media/image17.png"/><Relationship Id="rId5" Type="http://schemas.openxmlformats.org/officeDocument/2006/relationships/audio" Target="../media/audio2.wav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1.png"/><Relationship Id="rId5" Type="http://schemas.openxmlformats.org/officeDocument/2006/relationships/image" Target="../media/image16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28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7.png"/><Relationship Id="rId5" Type="http://schemas.openxmlformats.org/officeDocument/2006/relationships/image" Target="../media/image16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1.png"/><Relationship Id="rId11" Type="http://schemas.openxmlformats.org/officeDocument/2006/relationships/image" Target="../media/image29.png"/><Relationship Id="rId5" Type="http://schemas.openxmlformats.org/officeDocument/2006/relationships/image" Target="../media/image16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6.wav"/><Relationship Id="rId7" Type="http://schemas.openxmlformats.org/officeDocument/2006/relationships/image" Target="../media/image2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6.png"/><Relationship Id="rId5" Type="http://schemas.openxmlformats.org/officeDocument/2006/relationships/image" Target="../media/image26.png"/><Relationship Id="rId4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1.png"/><Relationship Id="rId11" Type="http://schemas.openxmlformats.org/officeDocument/2006/relationships/image" Target="../media/image30.png"/><Relationship Id="rId5" Type="http://schemas.openxmlformats.org/officeDocument/2006/relationships/image" Target="../media/image16.png"/><Relationship Id="rId10" Type="http://schemas.openxmlformats.org/officeDocument/2006/relationships/image" Target="../media/image29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07"/>
          <a:stretch/>
        </p:blipFill>
        <p:spPr>
          <a:xfrm>
            <a:off x="-1" y="0"/>
            <a:ext cx="12208043" cy="6858000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-2477298" y="-262472"/>
            <a:ext cx="9473051" cy="7876531"/>
            <a:chOff x="-3201796" y="-1128035"/>
            <a:chExt cx="10829221" cy="9004143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4"/>
            <a:srcRect l="14627" t="15673" r="18441" b="20000"/>
            <a:stretch/>
          </p:blipFill>
          <p:spPr>
            <a:xfrm>
              <a:off x="-1788695" y="-1128035"/>
              <a:ext cx="8646693" cy="8314126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201796" y="-265474"/>
              <a:ext cx="7371354" cy="7371354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691" y="960374"/>
              <a:ext cx="6915734" cy="6915734"/>
            </a:xfrm>
            <a:prstGeom prst="rect">
              <a:avLst/>
            </a:prstGeom>
          </p:spPr>
        </p:pic>
      </p:grpSp>
      <p:sp>
        <p:nvSpPr>
          <p:cNvPr id="16" name="TextBox 6">
            <a:extLst>
              <a:ext uri="{FF2B5EF4-FFF2-40B4-BE49-F238E27FC236}">
                <a16:creationId xmlns:a16="http://schemas.microsoft.com/office/drawing/2014/main" id="{02909F7E-3F93-4A04-ABC6-BD60979830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5012" y="281526"/>
            <a:ext cx="254659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oraya" panose="02040603050506020204" pitchFamily="18" charset="0"/>
                <a:cs typeface="Times New Roman" panose="02020603050405020304" pitchFamily="18" charset="0"/>
              </a:rPr>
              <a:t>TOÁN </a:t>
            </a: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A0BDFE68-9CA2-40A2-AF49-86C5BD752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5404" y="5085056"/>
            <a:ext cx="254659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oraya" panose="02040603050506020204" pitchFamily="18" charset="0"/>
                <a:cs typeface="Times New Roman" panose="02020603050405020304" pitchFamily="18" charset="0"/>
              </a:rPr>
              <a:t>TRANG 164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61FF8C-4003-49AA-9AA3-A8491BA635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07058" y="1036556"/>
            <a:ext cx="7328027" cy="3889585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AF189B8E-A26F-49AC-9B2E-2A10DBE57E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5719" y="4469806"/>
            <a:ext cx="325384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UTM Soraya" panose="020406030505060202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oraya" panose="02040603050506020204" pitchFamily="18" charset="0"/>
                <a:cs typeface="Times New Roman" panose="02020603050405020304" pitchFamily="18" charset="0"/>
              </a:rPr>
              <a:t>Tiếp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oray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oraya" panose="02040603050506020204" pitchFamily="18" charset="0"/>
                <a:cs typeface="Times New Roman" panose="02020603050405020304" pitchFamily="18" charset="0"/>
              </a:rPr>
              <a:t>theo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oraya" panose="020406030505060202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631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FB2234-A239-45E1-B647-EAC3F2CD44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81" b="28846"/>
          <a:stretch/>
        </p:blipFill>
        <p:spPr>
          <a:xfrm>
            <a:off x="496560" y="425720"/>
            <a:ext cx="5924851" cy="46001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A180AF-28AC-46F1-AA98-7B965CF3782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8847699" flipV="1">
            <a:off x="-1187175" y="4255124"/>
            <a:ext cx="5132809" cy="291219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F5CF4C-CEE2-4E72-B6A5-EB273A2308F1}"/>
              </a:ext>
            </a:extLst>
          </p:cNvPr>
          <p:cNvSpPr txBox="1"/>
          <p:nvPr/>
        </p:nvSpPr>
        <p:spPr>
          <a:xfrm>
            <a:off x="733872" y="1872640"/>
            <a:ext cx="53294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2389 x 8 ... 8 x 2398.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Dấu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thích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hợp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chỗ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chấm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: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0F072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A817B8F-F5C6-42B4-A1C0-E28B6370E269}"/>
              </a:ext>
            </a:extLst>
          </p:cNvPr>
          <p:cNvGrpSpPr/>
          <p:nvPr/>
        </p:nvGrpSpPr>
        <p:grpSpPr>
          <a:xfrm>
            <a:off x="6557440" y="3811632"/>
            <a:ext cx="5306934" cy="1013123"/>
            <a:chOff x="6448009" y="2109393"/>
            <a:chExt cx="5306934" cy="101312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D83008B-2F0C-4B0B-A33C-B5023C9CAE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48009" y="2109393"/>
              <a:ext cx="5306934" cy="1013123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2CC37F-202B-4500-9B68-C0C27744E5F8}"/>
                </a:ext>
              </a:extLst>
            </p:cNvPr>
            <p:cNvSpPr txBox="1"/>
            <p:nvPr/>
          </p:nvSpPr>
          <p:spPr>
            <a:xfrm>
              <a:off x="6669314" y="2230677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dirty="0">
                  <a:solidFill>
                    <a:srgbClr val="0F072E"/>
                  </a:solidFill>
                  <a:latin typeface="UTM Alberta Heavy" panose="02040603050506020204" pitchFamily="18" charset="0"/>
                  <a:cs typeface="Arial" panose="020B0604020202020204" pitchFamily="34" charset="0"/>
                </a:rPr>
                <a:t>&lt;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FC5A0A8-0416-4CF6-B03A-635AC91608AE}"/>
              </a:ext>
            </a:extLst>
          </p:cNvPr>
          <p:cNvGrpSpPr/>
          <p:nvPr/>
        </p:nvGrpSpPr>
        <p:grpSpPr>
          <a:xfrm>
            <a:off x="6557440" y="2471529"/>
            <a:ext cx="5306934" cy="1013123"/>
            <a:chOff x="6403865" y="3423328"/>
            <a:chExt cx="5306934" cy="101312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556E039-E4F8-4595-AACC-F7906121E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03865" y="3423328"/>
              <a:ext cx="5306934" cy="101312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DB001D3-1A19-483E-AA96-418C72FA4EA4}"/>
                </a:ext>
              </a:extLst>
            </p:cNvPr>
            <p:cNvSpPr txBox="1"/>
            <p:nvPr/>
          </p:nvSpPr>
          <p:spPr>
            <a:xfrm>
              <a:off x="6475416" y="3551315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UTM Alberta Heavy" panose="02040603050506020204" pitchFamily="18" charset="0"/>
                  <a:ea typeface="+mn-ea"/>
                  <a:cs typeface="Arial" panose="020B0604020202020204" pitchFamily="34" charset="0"/>
                </a:rPr>
                <a:t>&gt;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E8D247B-3A83-43F7-B8F7-3DAD234C365E}"/>
              </a:ext>
            </a:extLst>
          </p:cNvPr>
          <p:cNvGrpSpPr/>
          <p:nvPr/>
        </p:nvGrpSpPr>
        <p:grpSpPr>
          <a:xfrm>
            <a:off x="6616539" y="1007111"/>
            <a:ext cx="5306934" cy="1013123"/>
            <a:chOff x="6403153" y="4698096"/>
            <a:chExt cx="5306934" cy="101312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E3BBB71-B821-4356-8D99-AF4F19D629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03153" y="4698096"/>
              <a:ext cx="5306934" cy="1013123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56D326F-6595-438E-A2E0-BD54D30D72EB}"/>
                </a:ext>
              </a:extLst>
            </p:cNvPr>
            <p:cNvSpPr txBox="1"/>
            <p:nvPr/>
          </p:nvSpPr>
          <p:spPr>
            <a:xfrm>
              <a:off x="6476193" y="4802020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UTM Alberta Heavy" panose="02040603050506020204" pitchFamily="18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CB5F0C0-7270-401E-8394-41B4DC6CCFF6}"/>
              </a:ext>
            </a:extLst>
          </p:cNvPr>
          <p:cNvSpPr txBox="1"/>
          <p:nvPr/>
        </p:nvSpPr>
        <p:spPr>
          <a:xfrm>
            <a:off x="2209941" y="395870"/>
            <a:ext cx="23398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 3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0F770D1-9884-4050-95DC-57959C19F6CE}"/>
              </a:ext>
            </a:extLst>
          </p:cNvPr>
          <p:cNvGrpSpPr/>
          <p:nvPr/>
        </p:nvGrpSpPr>
        <p:grpSpPr>
          <a:xfrm>
            <a:off x="9004718" y="2133789"/>
            <a:ext cx="2866273" cy="533008"/>
            <a:chOff x="804761" y="670054"/>
            <a:chExt cx="4128960" cy="53300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CA7913C-FC11-4B58-AEA1-23EB2C1D7ED4}"/>
                </a:ext>
              </a:extLst>
            </p:cNvPr>
            <p:cNvSpPr txBox="1"/>
            <p:nvPr/>
          </p:nvSpPr>
          <p:spPr>
            <a:xfrm>
              <a:off x="804761" y="670054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E10BC9E-872B-457D-969D-4356EECD30D4}"/>
                </a:ext>
              </a:extLst>
            </p:cNvPr>
            <p:cNvSpPr txBox="1"/>
            <p:nvPr/>
          </p:nvSpPr>
          <p:spPr>
            <a:xfrm>
              <a:off x="822495" y="679842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DB7796D-A502-4DC5-9C70-B81D8E42F6E2}"/>
              </a:ext>
            </a:extLst>
          </p:cNvPr>
          <p:cNvGrpSpPr/>
          <p:nvPr/>
        </p:nvGrpSpPr>
        <p:grpSpPr>
          <a:xfrm>
            <a:off x="9111858" y="632028"/>
            <a:ext cx="2853962" cy="540937"/>
            <a:chOff x="804761" y="652337"/>
            <a:chExt cx="4111226" cy="54093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DCA35C7-A53E-41C1-A75D-64D0FF015003}"/>
                </a:ext>
              </a:extLst>
            </p:cNvPr>
            <p:cNvSpPr txBox="1"/>
            <p:nvPr/>
          </p:nvSpPr>
          <p:spPr>
            <a:xfrm>
              <a:off x="804761" y="670054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BD31AE3-F8AD-4F4B-BC7C-4F4C97E6A9EE}"/>
                </a:ext>
              </a:extLst>
            </p:cNvPr>
            <p:cNvSpPr txBox="1"/>
            <p:nvPr/>
          </p:nvSpPr>
          <p:spPr>
            <a:xfrm>
              <a:off x="804761" y="652337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15769AE-D323-44D9-936F-1D98E91EFB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1864374" y="992513"/>
            <a:ext cx="4154753" cy="38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77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22222E-6 L -0.54466 0.26829 " pathEditMode="relative" rAng="0" ptsTypes="AA">
                                      <p:cBhvr>
                                        <p:cTn id="2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40" y="1340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7037412-EE8B-4DE4-BE96-1F9F6844C1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1" t="64205" r="44880" b="-231"/>
          <a:stretch/>
        </p:blipFill>
        <p:spPr>
          <a:xfrm>
            <a:off x="-97064" y="2204340"/>
            <a:ext cx="4684541" cy="47282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F7A67E-26A4-4D1E-84E2-376CD4A1BA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1002481">
            <a:off x="8533514" y="600822"/>
            <a:ext cx="4828588" cy="274201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DC976EF-0C81-4D7B-8383-8DC4EB43AF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1984" y="1653937"/>
            <a:ext cx="963251" cy="128636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45A4C64-4355-451A-BB30-1C09B39F57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9421" y="1664382"/>
            <a:ext cx="1018120" cy="1286367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916316DF-EF49-4E26-9F15-936AAB83F8D2}"/>
              </a:ext>
            </a:extLst>
          </p:cNvPr>
          <p:cNvGrpSpPr/>
          <p:nvPr/>
        </p:nvGrpSpPr>
        <p:grpSpPr>
          <a:xfrm>
            <a:off x="7490772" y="1768265"/>
            <a:ext cx="844061" cy="843934"/>
            <a:chOff x="3782897" y="1746289"/>
            <a:chExt cx="844061" cy="843934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F6DD2CB-18CC-41F5-97CF-28EDE10DEF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7" t="1501" r="85579" b="-3366"/>
            <a:stretch/>
          </p:blipFill>
          <p:spPr>
            <a:xfrm>
              <a:off x="3782897" y="1765701"/>
              <a:ext cx="844061" cy="824522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FBE27E5-BF32-421C-BCFA-777EDDDB7640}"/>
                </a:ext>
              </a:extLst>
            </p:cNvPr>
            <p:cNvSpPr txBox="1"/>
            <p:nvPr/>
          </p:nvSpPr>
          <p:spPr>
            <a:xfrm>
              <a:off x="3813852" y="1746289"/>
              <a:ext cx="7663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2" name="Picture 3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85E62EF-2727-49E2-AB22-AB59F9441C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24060" y="3392379"/>
            <a:ext cx="1018120" cy="128636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2ECD3A1-C197-43DF-A90E-F08DDB5F5F5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45895" y="3363929"/>
            <a:ext cx="999831" cy="12863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27E3E4-6613-4577-93A2-9296D8E826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4164284" y="3251862"/>
            <a:ext cx="1846046" cy="15896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ACBEB48-DCA8-4CCC-A62F-E9369F97EA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6246065" y="3279839"/>
            <a:ext cx="1846046" cy="1589649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849DE4F-EC62-4D17-A0B5-10B91BFAA6A0}"/>
              </a:ext>
            </a:extLst>
          </p:cNvPr>
          <p:cNvSpPr/>
          <p:nvPr/>
        </p:nvSpPr>
        <p:spPr>
          <a:xfrm>
            <a:off x="3448534" y="215030"/>
            <a:ext cx="5613010" cy="642722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EF14894-E926-4BE5-AF06-33C658C3335E}"/>
              </a:ext>
            </a:extLst>
          </p:cNvPr>
          <p:cNvSpPr/>
          <p:nvPr/>
        </p:nvSpPr>
        <p:spPr>
          <a:xfrm>
            <a:off x="7084881" y="219822"/>
            <a:ext cx="1983051" cy="642722"/>
          </a:xfrm>
          <a:prstGeom prst="roundRect">
            <a:avLst>
              <a:gd name="adj" fmla="val 50000"/>
            </a:avLst>
          </a:prstGeom>
          <a:solidFill>
            <a:srgbClr val="DBDE8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32DA78E-43B2-4ED9-B61E-F44F4D795AE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3733686" y="1540673"/>
            <a:ext cx="1578207" cy="139175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1D59B24-650F-4ABD-8961-2A3EB423284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5533776" y="1563924"/>
            <a:ext cx="1578207" cy="139175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2AB133C-EE0A-4D15-8339-FDF5A17ECBAB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7300756" y="1464290"/>
            <a:ext cx="1578207" cy="1391759"/>
          </a:xfrm>
          <a:prstGeom prst="rect">
            <a:avLst/>
          </a:prstGeom>
        </p:spPr>
      </p:pic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7FF08BB-A5CC-4553-8D7B-416CFBE8A6B8}"/>
              </a:ext>
            </a:extLst>
          </p:cNvPr>
          <p:cNvSpPr/>
          <p:nvPr/>
        </p:nvSpPr>
        <p:spPr>
          <a:xfrm>
            <a:off x="5841736" y="224276"/>
            <a:ext cx="3231338" cy="642722"/>
          </a:xfrm>
          <a:prstGeom prst="roundRect">
            <a:avLst>
              <a:gd name="adj" fmla="val 50000"/>
            </a:avLst>
          </a:prstGeom>
          <a:solidFill>
            <a:srgbClr val="DBDE8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120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FB2234-A239-45E1-B647-EAC3F2CD44C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81" b="28846"/>
          <a:stretch/>
        </p:blipFill>
        <p:spPr>
          <a:xfrm>
            <a:off x="523158" y="407568"/>
            <a:ext cx="5924851" cy="46001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A180AF-28AC-46F1-AA98-7B965CF3782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8847699" flipV="1">
            <a:off x="-1187175" y="4255124"/>
            <a:ext cx="5132809" cy="291219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F5CF4C-CEE2-4E72-B6A5-EB273A2308F1}"/>
              </a:ext>
            </a:extLst>
          </p:cNvPr>
          <p:cNvSpPr txBox="1"/>
          <p:nvPr/>
        </p:nvSpPr>
        <p:spPr>
          <a:xfrm>
            <a:off x="824682" y="1834810"/>
            <a:ext cx="48274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Tính nhẩm: 2350 x 1000 =?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srgbClr val="0F07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A817B8F-F5C6-42B4-A1C0-E28B6370E269}"/>
              </a:ext>
            </a:extLst>
          </p:cNvPr>
          <p:cNvGrpSpPr/>
          <p:nvPr/>
        </p:nvGrpSpPr>
        <p:grpSpPr>
          <a:xfrm>
            <a:off x="6440221" y="520714"/>
            <a:ext cx="5306934" cy="1013123"/>
            <a:chOff x="6448009" y="2109393"/>
            <a:chExt cx="5306934" cy="101312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D83008B-2F0C-4B0B-A33C-B5023C9CAE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48009" y="2109393"/>
              <a:ext cx="5306934" cy="1013123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2CC37F-202B-4500-9B68-C0C27744E5F8}"/>
                </a:ext>
              </a:extLst>
            </p:cNvPr>
            <p:cNvSpPr txBox="1"/>
            <p:nvPr/>
          </p:nvSpPr>
          <p:spPr>
            <a:xfrm>
              <a:off x="6669314" y="2230677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UTM Alberta Heavy" panose="02040603050506020204" pitchFamily="18" charset="0"/>
                  <a:ea typeface="+mn-ea"/>
                  <a:cs typeface="Arial" panose="020B0604020202020204" pitchFamily="34" charset="0"/>
                </a:rPr>
                <a:t>2350000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F03065D-90EE-44D1-BB44-2095C1BF29AA}"/>
              </a:ext>
            </a:extLst>
          </p:cNvPr>
          <p:cNvGrpSpPr/>
          <p:nvPr/>
        </p:nvGrpSpPr>
        <p:grpSpPr>
          <a:xfrm>
            <a:off x="6416855" y="2133825"/>
            <a:ext cx="5306934" cy="1013123"/>
            <a:chOff x="6448009" y="754809"/>
            <a:chExt cx="5306934" cy="101312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18A9C03-5C2A-4674-A285-EA5447F7C6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48009" y="754809"/>
              <a:ext cx="5306934" cy="101312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F3C723B-20CD-4A21-AFF6-2D0E950067F9}"/>
                </a:ext>
              </a:extLst>
            </p:cNvPr>
            <p:cNvSpPr txBox="1"/>
            <p:nvPr/>
          </p:nvSpPr>
          <p:spPr>
            <a:xfrm>
              <a:off x="6534149" y="916742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UTM Alberta Heavy" panose="02040603050506020204" pitchFamily="18" charset="0"/>
                  <a:ea typeface="+mn-ea"/>
                  <a:cs typeface="Arial" panose="020B0604020202020204" pitchFamily="34" charset="0"/>
                </a:rPr>
                <a:t>23500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FC5A0A8-0416-4CF6-B03A-635AC91608AE}"/>
              </a:ext>
            </a:extLst>
          </p:cNvPr>
          <p:cNvGrpSpPr/>
          <p:nvPr/>
        </p:nvGrpSpPr>
        <p:grpSpPr>
          <a:xfrm>
            <a:off x="6432432" y="3551589"/>
            <a:ext cx="5306934" cy="1013123"/>
            <a:chOff x="6403865" y="3423328"/>
            <a:chExt cx="5306934" cy="101312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556E039-E4F8-4595-AACC-F7906121E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03865" y="3423328"/>
              <a:ext cx="5306934" cy="101312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DB001D3-1A19-483E-AA96-418C72FA4EA4}"/>
                </a:ext>
              </a:extLst>
            </p:cNvPr>
            <p:cNvSpPr txBox="1"/>
            <p:nvPr/>
          </p:nvSpPr>
          <p:spPr>
            <a:xfrm>
              <a:off x="6475416" y="3551315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dirty="0">
                  <a:solidFill>
                    <a:srgbClr val="0F072E"/>
                  </a:solidFill>
                  <a:latin typeface="UTM Alberta Heavy" panose="02040603050506020204" pitchFamily="18" charset="0"/>
                  <a:cs typeface="Arial" panose="020B0604020202020204" pitchFamily="34" charset="0"/>
                </a:rPr>
                <a:t>23500000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E8D247B-3A83-43F7-B8F7-3DAD234C365E}"/>
              </a:ext>
            </a:extLst>
          </p:cNvPr>
          <p:cNvGrpSpPr/>
          <p:nvPr/>
        </p:nvGrpSpPr>
        <p:grpSpPr>
          <a:xfrm>
            <a:off x="6374508" y="5135690"/>
            <a:ext cx="5306934" cy="1013123"/>
            <a:chOff x="6403153" y="4698096"/>
            <a:chExt cx="5306934" cy="101312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E3BBB71-B821-4356-8D99-AF4F19D629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03153" y="4698096"/>
              <a:ext cx="5306934" cy="1013123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56D326F-6595-438E-A2E0-BD54D30D72EB}"/>
                </a:ext>
              </a:extLst>
            </p:cNvPr>
            <p:cNvSpPr txBox="1"/>
            <p:nvPr/>
          </p:nvSpPr>
          <p:spPr>
            <a:xfrm>
              <a:off x="6666805" y="4846233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UTM Alberta Heavy" panose="02040603050506020204" pitchFamily="18" charset="0"/>
                  <a:ea typeface="+mn-ea"/>
                  <a:cs typeface="Arial" panose="020B0604020202020204" pitchFamily="34" charset="0"/>
                </a:rPr>
                <a:t>235000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CB5F0C0-7270-401E-8394-41B4DC6CCFF6}"/>
              </a:ext>
            </a:extLst>
          </p:cNvPr>
          <p:cNvSpPr txBox="1"/>
          <p:nvPr/>
        </p:nvSpPr>
        <p:spPr>
          <a:xfrm>
            <a:off x="2209941" y="395870"/>
            <a:ext cx="23398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 4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9393007-95C3-4708-ADDE-4FDB0B5B2C49}"/>
              </a:ext>
            </a:extLst>
          </p:cNvPr>
          <p:cNvGrpSpPr/>
          <p:nvPr/>
        </p:nvGrpSpPr>
        <p:grpSpPr>
          <a:xfrm>
            <a:off x="8869827" y="1742974"/>
            <a:ext cx="2865137" cy="533008"/>
            <a:chOff x="804761" y="660266"/>
            <a:chExt cx="4127323" cy="53300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2253E01-A088-4D3C-9AE6-8A8E18CA5B1D}"/>
                </a:ext>
              </a:extLst>
            </p:cNvPr>
            <p:cNvSpPr txBox="1"/>
            <p:nvPr/>
          </p:nvSpPr>
          <p:spPr>
            <a:xfrm>
              <a:off x="804761" y="670054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8317A87-F20F-46D3-B10C-B1EC5E5DE958}"/>
                </a:ext>
              </a:extLst>
            </p:cNvPr>
            <p:cNvSpPr txBox="1"/>
            <p:nvPr/>
          </p:nvSpPr>
          <p:spPr>
            <a:xfrm>
              <a:off x="820858" y="660266"/>
              <a:ext cx="4111226" cy="52322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0F770D1-9884-4050-95DC-57959C19F6CE}"/>
              </a:ext>
            </a:extLst>
          </p:cNvPr>
          <p:cNvGrpSpPr/>
          <p:nvPr/>
        </p:nvGrpSpPr>
        <p:grpSpPr>
          <a:xfrm>
            <a:off x="8879710" y="3213849"/>
            <a:ext cx="2866273" cy="533008"/>
            <a:chOff x="804761" y="670054"/>
            <a:chExt cx="4128960" cy="53300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CA7913C-FC11-4B58-AEA1-23EB2C1D7ED4}"/>
                </a:ext>
              </a:extLst>
            </p:cNvPr>
            <p:cNvSpPr txBox="1"/>
            <p:nvPr/>
          </p:nvSpPr>
          <p:spPr>
            <a:xfrm>
              <a:off x="804761" y="670054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E10BC9E-872B-457D-969D-4356EECD30D4}"/>
                </a:ext>
              </a:extLst>
            </p:cNvPr>
            <p:cNvSpPr txBox="1"/>
            <p:nvPr/>
          </p:nvSpPr>
          <p:spPr>
            <a:xfrm>
              <a:off x="822495" y="679842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DB7796D-A502-4DC5-9C70-B81D8E42F6E2}"/>
              </a:ext>
            </a:extLst>
          </p:cNvPr>
          <p:cNvGrpSpPr/>
          <p:nvPr/>
        </p:nvGrpSpPr>
        <p:grpSpPr>
          <a:xfrm>
            <a:off x="8869827" y="4760607"/>
            <a:ext cx="2853962" cy="540937"/>
            <a:chOff x="804761" y="652337"/>
            <a:chExt cx="4111226" cy="54093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DCA35C7-A53E-41C1-A75D-64D0FF015003}"/>
                </a:ext>
              </a:extLst>
            </p:cNvPr>
            <p:cNvSpPr txBox="1"/>
            <p:nvPr/>
          </p:nvSpPr>
          <p:spPr>
            <a:xfrm>
              <a:off x="804761" y="670054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BD31AE3-F8AD-4F4B-BC7C-4F4C97E6A9EE}"/>
                </a:ext>
              </a:extLst>
            </p:cNvPr>
            <p:cNvSpPr txBox="1"/>
            <p:nvPr/>
          </p:nvSpPr>
          <p:spPr>
            <a:xfrm>
              <a:off x="804761" y="652337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15769AE-D323-44D9-936F-1D98E91EFB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1864374" y="992513"/>
            <a:ext cx="4154753" cy="38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21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22222E-6 L -0.54466 0.26829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40" y="1340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7037412-EE8B-4DE4-BE96-1F9F6844C1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1" t="64205" r="44880" b="-231"/>
          <a:stretch/>
        </p:blipFill>
        <p:spPr>
          <a:xfrm>
            <a:off x="-97064" y="2204340"/>
            <a:ext cx="4684541" cy="47282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F7A67E-26A4-4D1E-84E2-376CD4A1BA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1002481">
            <a:off x="8533514" y="600822"/>
            <a:ext cx="4828588" cy="274201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DC976EF-0C81-4D7B-8383-8DC4EB43AF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1984" y="1653937"/>
            <a:ext cx="963251" cy="128636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45A4C64-4355-451A-BB30-1C09B39F57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9421" y="1664382"/>
            <a:ext cx="1018120" cy="1286367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916316DF-EF49-4E26-9F15-936AAB83F8D2}"/>
              </a:ext>
            </a:extLst>
          </p:cNvPr>
          <p:cNvGrpSpPr/>
          <p:nvPr/>
        </p:nvGrpSpPr>
        <p:grpSpPr>
          <a:xfrm>
            <a:off x="7490772" y="1768265"/>
            <a:ext cx="844061" cy="843934"/>
            <a:chOff x="3782897" y="1746289"/>
            <a:chExt cx="844061" cy="843934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F6DD2CB-18CC-41F5-97CF-28EDE10DEF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7" t="1501" r="85579" b="-3366"/>
            <a:stretch/>
          </p:blipFill>
          <p:spPr>
            <a:xfrm>
              <a:off x="3782897" y="1765701"/>
              <a:ext cx="844061" cy="824522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FBE27E5-BF32-421C-BCFA-777EDDDB7640}"/>
                </a:ext>
              </a:extLst>
            </p:cNvPr>
            <p:cNvSpPr txBox="1"/>
            <p:nvPr/>
          </p:nvSpPr>
          <p:spPr>
            <a:xfrm>
              <a:off x="3813852" y="1746289"/>
              <a:ext cx="7663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C85E62EF-2727-49E2-AB22-AB59F9441C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24060" y="3392379"/>
            <a:ext cx="1018120" cy="1286367"/>
          </a:xfrm>
          <a:prstGeom prst="rect">
            <a:avLst/>
          </a:prstGeom>
        </p:spPr>
      </p:pic>
      <p:pic>
        <p:nvPicPr>
          <p:cNvPr id="33" name="Picture 3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2ECD3A1-C197-43DF-A90E-F08DDB5F5F5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45895" y="3363929"/>
            <a:ext cx="999831" cy="128636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ACBEB48-DCA8-4CCC-A62F-E9369F97EA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6248973" y="3184226"/>
            <a:ext cx="1846046" cy="1589649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849DE4F-EC62-4D17-A0B5-10B91BFAA6A0}"/>
              </a:ext>
            </a:extLst>
          </p:cNvPr>
          <p:cNvSpPr/>
          <p:nvPr/>
        </p:nvSpPr>
        <p:spPr>
          <a:xfrm>
            <a:off x="3448534" y="215030"/>
            <a:ext cx="5613010" cy="642722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891E6ED-AE04-454C-8C91-1DFFB44DA83D}"/>
              </a:ext>
            </a:extLst>
          </p:cNvPr>
          <p:cNvSpPr/>
          <p:nvPr/>
        </p:nvSpPr>
        <p:spPr>
          <a:xfrm>
            <a:off x="7784482" y="208762"/>
            <a:ext cx="1281960" cy="642722"/>
          </a:xfrm>
          <a:prstGeom prst="roundRect">
            <a:avLst>
              <a:gd name="adj" fmla="val 50000"/>
            </a:avLst>
          </a:prstGeom>
          <a:solidFill>
            <a:srgbClr val="DBDE8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32DA78E-43B2-4ED9-B61E-F44F4D795AE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3733686" y="1540673"/>
            <a:ext cx="1578207" cy="139175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1D59B24-650F-4ABD-8961-2A3EB423284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5570829" y="1536388"/>
            <a:ext cx="1578207" cy="139175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2AB133C-EE0A-4D15-8339-FDF5A17ECBAB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7271118" y="1504927"/>
            <a:ext cx="1578207" cy="139175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1F13A54-5CA0-4ED9-BF6D-0077B27AABD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4657002" y="3236482"/>
            <a:ext cx="1578207" cy="1391759"/>
          </a:xfrm>
          <a:prstGeom prst="rect">
            <a:avLst/>
          </a:prstGeom>
        </p:spPr>
      </p:pic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EF14894-E926-4BE5-AF06-33C658C3335E}"/>
              </a:ext>
            </a:extLst>
          </p:cNvPr>
          <p:cNvSpPr/>
          <p:nvPr/>
        </p:nvSpPr>
        <p:spPr>
          <a:xfrm>
            <a:off x="7090190" y="214570"/>
            <a:ext cx="1983051" cy="642722"/>
          </a:xfrm>
          <a:prstGeom prst="roundRect">
            <a:avLst>
              <a:gd name="adj" fmla="val 50000"/>
            </a:avLst>
          </a:prstGeom>
          <a:solidFill>
            <a:srgbClr val="DBDE8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415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FB2234-A239-45E1-B647-EAC3F2CD44C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81" b="28846"/>
          <a:stretch/>
        </p:blipFill>
        <p:spPr>
          <a:xfrm>
            <a:off x="523158" y="407568"/>
            <a:ext cx="5924851" cy="46001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A180AF-28AC-46F1-AA98-7B965CF3782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8847699" flipV="1">
            <a:off x="-1187175" y="4255124"/>
            <a:ext cx="5132809" cy="291219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F5CF4C-CEE2-4E72-B6A5-EB273A2308F1}"/>
              </a:ext>
            </a:extLst>
          </p:cNvPr>
          <p:cNvSpPr txBox="1"/>
          <p:nvPr/>
        </p:nvSpPr>
        <p:spPr>
          <a:xfrm>
            <a:off x="838499" y="1653977"/>
            <a:ext cx="48643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An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tính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nhẩm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2020000 : 1000 = 202. An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tính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đúng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 hay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sai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F07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A817B8F-F5C6-42B4-A1C0-E28B6370E269}"/>
              </a:ext>
            </a:extLst>
          </p:cNvPr>
          <p:cNvGrpSpPr/>
          <p:nvPr/>
        </p:nvGrpSpPr>
        <p:grpSpPr>
          <a:xfrm>
            <a:off x="6557440" y="3103308"/>
            <a:ext cx="5306934" cy="1013123"/>
            <a:chOff x="6448009" y="2109393"/>
            <a:chExt cx="5306934" cy="101312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D83008B-2F0C-4B0B-A33C-B5023C9CAE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48009" y="2109393"/>
              <a:ext cx="5306934" cy="1013123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2CC37F-202B-4500-9B68-C0C27744E5F8}"/>
                </a:ext>
              </a:extLst>
            </p:cNvPr>
            <p:cNvSpPr txBox="1"/>
            <p:nvPr/>
          </p:nvSpPr>
          <p:spPr>
            <a:xfrm>
              <a:off x="6669314" y="2230677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UTM Alberta Heavy" panose="02040603050506020204" pitchFamily="18" charset="0"/>
                  <a:ea typeface="+mn-ea"/>
                  <a:cs typeface="Arial" panose="020B0604020202020204" pitchFamily="34" charset="0"/>
                </a:rPr>
                <a:t>SAI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F03065D-90EE-44D1-BB44-2095C1BF29AA}"/>
              </a:ext>
            </a:extLst>
          </p:cNvPr>
          <p:cNvGrpSpPr/>
          <p:nvPr/>
        </p:nvGrpSpPr>
        <p:grpSpPr>
          <a:xfrm>
            <a:off x="6557440" y="1748724"/>
            <a:ext cx="5306934" cy="1013123"/>
            <a:chOff x="6448009" y="754809"/>
            <a:chExt cx="5306934" cy="101312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18A9C03-5C2A-4674-A285-EA5447F7C6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48009" y="754809"/>
              <a:ext cx="5306934" cy="101312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F3C723B-20CD-4A21-AFF6-2D0E950067F9}"/>
                </a:ext>
              </a:extLst>
            </p:cNvPr>
            <p:cNvSpPr txBox="1"/>
            <p:nvPr/>
          </p:nvSpPr>
          <p:spPr>
            <a:xfrm>
              <a:off x="6534149" y="916742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dirty="0">
                  <a:solidFill>
                    <a:srgbClr val="0F072E"/>
                  </a:solidFill>
                  <a:latin typeface="UTM Alberta Heavy" panose="02040603050506020204" pitchFamily="18" charset="0"/>
                  <a:cs typeface="Arial" panose="020B0604020202020204" pitchFamily="34" charset="0"/>
                </a:rPr>
                <a:t>ĐÚNG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CB5F0C0-7270-401E-8394-41B4DC6CCFF6}"/>
              </a:ext>
            </a:extLst>
          </p:cNvPr>
          <p:cNvSpPr txBox="1"/>
          <p:nvPr/>
        </p:nvSpPr>
        <p:spPr>
          <a:xfrm>
            <a:off x="2209941" y="395870"/>
            <a:ext cx="23398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 5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9393007-95C3-4708-ADDE-4FDB0B5B2C49}"/>
              </a:ext>
            </a:extLst>
          </p:cNvPr>
          <p:cNvGrpSpPr/>
          <p:nvPr/>
        </p:nvGrpSpPr>
        <p:grpSpPr>
          <a:xfrm>
            <a:off x="9010412" y="1357873"/>
            <a:ext cx="2865137" cy="533008"/>
            <a:chOff x="804761" y="660266"/>
            <a:chExt cx="4127323" cy="53300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2253E01-A088-4D3C-9AE6-8A8E18CA5B1D}"/>
                </a:ext>
              </a:extLst>
            </p:cNvPr>
            <p:cNvSpPr txBox="1"/>
            <p:nvPr/>
          </p:nvSpPr>
          <p:spPr>
            <a:xfrm>
              <a:off x="804761" y="670054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8317A87-F20F-46D3-B10C-B1EC5E5DE958}"/>
                </a:ext>
              </a:extLst>
            </p:cNvPr>
            <p:cNvSpPr txBox="1"/>
            <p:nvPr/>
          </p:nvSpPr>
          <p:spPr>
            <a:xfrm>
              <a:off x="820858" y="660266"/>
              <a:ext cx="4111226" cy="52322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15769AE-D323-44D9-936F-1D98E91EFB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1864374" y="992513"/>
            <a:ext cx="4154753" cy="38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0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22222E-6 L -0.54466 0.26829 " pathEditMode="relative" rAng="0" ptsTypes="AA">
                                      <p:cBhvr>
                                        <p:cTn id="1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40" y="1340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7037412-EE8B-4DE4-BE96-1F9F6844C1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1" t="64205" r="44880" b="-231"/>
          <a:stretch/>
        </p:blipFill>
        <p:spPr>
          <a:xfrm>
            <a:off x="-97064" y="2204340"/>
            <a:ext cx="4684541" cy="47282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F7A67E-26A4-4D1E-84E2-376CD4A1BA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1002481">
            <a:off x="8533514" y="600822"/>
            <a:ext cx="4828588" cy="274201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DC976EF-0C81-4D7B-8383-8DC4EB43AF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1984" y="1653937"/>
            <a:ext cx="963251" cy="128636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45A4C64-4355-451A-BB30-1C09B39F57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9421" y="1664382"/>
            <a:ext cx="1018120" cy="1286367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916316DF-EF49-4E26-9F15-936AAB83F8D2}"/>
              </a:ext>
            </a:extLst>
          </p:cNvPr>
          <p:cNvGrpSpPr/>
          <p:nvPr/>
        </p:nvGrpSpPr>
        <p:grpSpPr>
          <a:xfrm>
            <a:off x="7490772" y="1768265"/>
            <a:ext cx="844061" cy="843934"/>
            <a:chOff x="3782897" y="1746289"/>
            <a:chExt cx="844061" cy="843934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F6DD2CB-18CC-41F5-97CF-28EDE10DEF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7" t="1501" r="85579" b="-3366"/>
            <a:stretch/>
          </p:blipFill>
          <p:spPr>
            <a:xfrm>
              <a:off x="3782897" y="1765701"/>
              <a:ext cx="844061" cy="824522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FBE27E5-BF32-421C-BCFA-777EDDDB7640}"/>
                </a:ext>
              </a:extLst>
            </p:cNvPr>
            <p:cNvSpPr txBox="1"/>
            <p:nvPr/>
          </p:nvSpPr>
          <p:spPr>
            <a:xfrm>
              <a:off x="3813852" y="1746289"/>
              <a:ext cx="7663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C85E62EF-2727-49E2-AB22-AB59F9441C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24060" y="3392379"/>
            <a:ext cx="1018120" cy="128636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2ECD3A1-C197-43DF-A90E-F08DDB5F5F5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45895" y="3363929"/>
            <a:ext cx="999831" cy="1286367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849DE4F-EC62-4D17-A0B5-10B91BFAA6A0}"/>
              </a:ext>
            </a:extLst>
          </p:cNvPr>
          <p:cNvSpPr/>
          <p:nvPr/>
        </p:nvSpPr>
        <p:spPr>
          <a:xfrm>
            <a:off x="3448534" y="215030"/>
            <a:ext cx="5613010" cy="642722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891E6ED-AE04-454C-8C91-1DFFB44DA83D}"/>
              </a:ext>
            </a:extLst>
          </p:cNvPr>
          <p:cNvSpPr/>
          <p:nvPr/>
        </p:nvSpPr>
        <p:spPr>
          <a:xfrm>
            <a:off x="7784482" y="215030"/>
            <a:ext cx="1281960" cy="621940"/>
          </a:xfrm>
          <a:prstGeom prst="roundRect">
            <a:avLst>
              <a:gd name="adj" fmla="val 50000"/>
            </a:avLst>
          </a:prstGeom>
          <a:solidFill>
            <a:srgbClr val="DBDE8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32DA78E-43B2-4ED9-B61E-F44F4D795AE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3789366" y="1487883"/>
            <a:ext cx="1578207" cy="139175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1D59B24-650F-4ABD-8961-2A3EB423284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5525258" y="1549489"/>
            <a:ext cx="1578207" cy="139175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2AB133C-EE0A-4D15-8339-FDF5A17ECBAB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7299426" y="1477341"/>
            <a:ext cx="1578207" cy="139175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1F13A54-5CA0-4ED9-BF6D-0077B27AABD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4626395" y="3271878"/>
            <a:ext cx="1578207" cy="139175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AE234DF-C088-45FE-A251-542CD0B1B9E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6662589" y="3221476"/>
            <a:ext cx="1578207" cy="139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66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D90B446-FA03-4FD6-9A46-7867CB45C8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65BECA-ED61-47F5-978D-D98922E5E8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41" t="50021" r="-831" b="23301"/>
          <a:stretch/>
        </p:blipFill>
        <p:spPr>
          <a:xfrm>
            <a:off x="3506427" y="2762626"/>
            <a:ext cx="3010487" cy="43484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5366BE8-39F6-49A8-AB8E-3BDD10EF31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0" t="23333" r="61971" b="47477"/>
          <a:stretch/>
        </p:blipFill>
        <p:spPr>
          <a:xfrm>
            <a:off x="6179003" y="1189429"/>
            <a:ext cx="3810907" cy="566857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8EEFBB66-B5CB-4229-8585-BBA253125CE1}"/>
              </a:ext>
            </a:extLst>
          </p:cNvPr>
          <p:cNvGrpSpPr/>
          <p:nvPr/>
        </p:nvGrpSpPr>
        <p:grpSpPr>
          <a:xfrm>
            <a:off x="881688" y="936317"/>
            <a:ext cx="10936498" cy="1107996"/>
            <a:chOff x="804761" y="670054"/>
            <a:chExt cx="10936498" cy="11079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AA17B57-7488-4897-B030-0138AB2862AA}"/>
                </a:ext>
              </a:extLst>
            </p:cNvPr>
            <p:cNvSpPr txBox="1"/>
            <p:nvPr/>
          </p:nvSpPr>
          <p:spPr>
            <a:xfrm>
              <a:off x="804761" y="670054"/>
              <a:ext cx="1093649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utura Extra" panose="02040603050506020204" pitchFamily="18" charset="0"/>
                  <a:ea typeface="+mn-ea"/>
                  <a:cs typeface="+mn-cs"/>
                </a:rPr>
                <a:t>GIẢI CỨU THÀNH CÔNG</a:t>
              </a:r>
              <a:endParaRPr kumimoji="0" lang="vi-VN" sz="66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EB1B4AE-AAE8-43EE-9F7D-0A08114143B1}"/>
                </a:ext>
              </a:extLst>
            </p:cNvPr>
            <p:cNvSpPr txBox="1"/>
            <p:nvPr/>
          </p:nvSpPr>
          <p:spPr>
            <a:xfrm>
              <a:off x="804761" y="670054"/>
              <a:ext cx="1093649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Futura Extra" panose="02040603050506020204" pitchFamily="18" charset="0"/>
                  <a:ea typeface="+mn-ea"/>
                  <a:cs typeface="+mn-cs"/>
                </a:rPr>
                <a:t>GIẢI CỨU THÀNH CÔNG</a:t>
              </a:r>
              <a:endParaRPr kumimoji="0" lang="vi-VN" sz="6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73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07"/>
          <a:stretch/>
        </p:blipFill>
        <p:spPr>
          <a:xfrm>
            <a:off x="-1" y="0"/>
            <a:ext cx="12208043" cy="685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F832A22-46F1-4124-84F6-1C9BD5E6F944}"/>
              </a:ext>
            </a:extLst>
          </p:cNvPr>
          <p:cNvGrpSpPr/>
          <p:nvPr/>
        </p:nvGrpSpPr>
        <p:grpSpPr>
          <a:xfrm>
            <a:off x="5509425" y="-951317"/>
            <a:ext cx="9558511" cy="8760634"/>
            <a:chOff x="5901677" y="-745031"/>
            <a:chExt cx="9558511" cy="8760634"/>
          </a:xfrm>
        </p:grpSpPr>
        <p:grpSp>
          <p:nvGrpSpPr>
            <p:cNvPr id="2" name="组合 1"/>
            <p:cNvGrpSpPr/>
            <p:nvPr/>
          </p:nvGrpSpPr>
          <p:grpSpPr>
            <a:xfrm>
              <a:off x="5901677" y="-745031"/>
              <a:ext cx="9558511" cy="8760634"/>
              <a:chOff x="5977877" y="-745031"/>
              <a:chExt cx="9558511" cy="8760634"/>
            </a:xfrm>
          </p:grpSpPr>
          <p:pic>
            <p:nvPicPr>
              <p:cNvPr id="30" name="图片 29"/>
              <p:cNvPicPr>
                <a:picLocks noChangeAspect="1"/>
              </p:cNvPicPr>
              <p:nvPr/>
            </p:nvPicPr>
            <p:blipFill rotWithShape="1">
              <a:blip r:embed="rId4"/>
              <a:srcRect l="14627" t="15673" r="18441" b="20000"/>
              <a:stretch/>
            </p:blipFill>
            <p:spPr>
              <a:xfrm rot="9219712">
                <a:off x="6425326" y="-745031"/>
                <a:ext cx="9111062" cy="8760634"/>
              </a:xfrm>
              <a:prstGeom prst="rect">
                <a:avLst/>
              </a:prstGeom>
            </p:spPr>
          </p:pic>
          <p:pic>
            <p:nvPicPr>
              <p:cNvPr id="32" name="图片 31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949" r="25290"/>
              <a:stretch/>
            </p:blipFill>
            <p:spPr>
              <a:xfrm>
                <a:off x="9448800" y="-532408"/>
                <a:ext cx="4539916" cy="7596694"/>
              </a:xfrm>
              <a:prstGeom prst="rect">
                <a:avLst/>
              </a:prstGeom>
            </p:spPr>
          </p:pic>
          <p:pic>
            <p:nvPicPr>
              <p:cNvPr id="31" name="图片 30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94" t="11277" r="17296" b="12423"/>
              <a:stretch/>
            </p:blipFill>
            <p:spPr>
              <a:xfrm>
                <a:off x="5977877" y="786063"/>
                <a:ext cx="6063915" cy="6015790"/>
              </a:xfrm>
              <a:prstGeom prst="rect">
                <a:avLst/>
              </a:prstGeom>
            </p:spPr>
          </p:pic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95D927-38A2-4C48-AD4A-A1509EED8E03}"/>
                </a:ext>
              </a:extLst>
            </p:cNvPr>
            <p:cNvSpPr/>
            <p:nvPr/>
          </p:nvSpPr>
          <p:spPr>
            <a:xfrm>
              <a:off x="9867900" y="3257550"/>
              <a:ext cx="1613023" cy="647700"/>
            </a:xfrm>
            <a:prstGeom prst="rect">
              <a:avLst/>
            </a:prstGeom>
            <a:solidFill>
              <a:srgbClr val="FF9C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4C548B4-0380-4D3A-A3B8-C16522A7667E}"/>
                </a:ext>
              </a:extLst>
            </p:cNvPr>
            <p:cNvSpPr/>
            <p:nvPr/>
          </p:nvSpPr>
          <p:spPr>
            <a:xfrm rot="4421293">
              <a:off x="7038050" y="5293538"/>
              <a:ext cx="1766895" cy="647700"/>
            </a:xfrm>
            <a:prstGeom prst="rect">
              <a:avLst/>
            </a:prstGeom>
            <a:solidFill>
              <a:srgbClr val="37A6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7DD9249-A45B-47AC-B514-4D212D2542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05071" y="450846"/>
            <a:ext cx="7449958" cy="5956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01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10883909" y="1793178"/>
            <a:ext cx="143482" cy="3845622"/>
          </a:xfrm>
          <a:prstGeom prst="rect">
            <a:avLst/>
          </a:prstGeom>
          <a:solidFill>
            <a:srgbClr val="E97A32"/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3" name="任意多边形 22"/>
          <p:cNvSpPr/>
          <p:nvPr/>
        </p:nvSpPr>
        <p:spPr>
          <a:xfrm>
            <a:off x="1180317" y="5776506"/>
            <a:ext cx="3561713" cy="321227"/>
          </a:xfrm>
          <a:custGeom>
            <a:avLst/>
            <a:gdLst>
              <a:gd name="connsiteX0" fmla="*/ 0 w 4498620"/>
              <a:gd name="connsiteY0" fmla="*/ 0 h 411937"/>
              <a:gd name="connsiteX1" fmla="*/ 4498620 w 4498620"/>
              <a:gd name="connsiteY1" fmla="*/ 0 h 411937"/>
              <a:gd name="connsiteX2" fmla="*/ 4498620 w 4498620"/>
              <a:gd name="connsiteY2" fmla="*/ 411937 h 411937"/>
              <a:gd name="connsiteX3" fmla="*/ 0 w 4498620"/>
              <a:gd name="connsiteY3" fmla="*/ 411937 h 411937"/>
              <a:gd name="connsiteX4" fmla="*/ 0 w 4498620"/>
              <a:gd name="connsiteY4" fmla="*/ 0 h 41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8620" h="411937">
                <a:moveTo>
                  <a:pt x="0" y="0"/>
                </a:moveTo>
                <a:lnTo>
                  <a:pt x="4498620" y="0"/>
                </a:lnTo>
                <a:lnTo>
                  <a:pt x="4498620" y="411937"/>
                </a:lnTo>
                <a:lnTo>
                  <a:pt x="0" y="4119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2240" tIns="53340" rIns="142240" bIns="53340" numCol="1" spcCol="1270" anchor="ctr" anchorCtr="0">
            <a:noAutofit/>
          </a:bodyPr>
          <a:lstStyle/>
          <a:p>
            <a:pPr lvl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1400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44">
            <a:extLst>
              <a:ext uri="{FF2B5EF4-FFF2-40B4-BE49-F238E27FC236}">
                <a16:creationId xmlns:a16="http://schemas.microsoft.com/office/drawing/2014/main" id="{1D561AFB-4D16-4E75-8929-B52204D319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591" y="760267"/>
            <a:ext cx="10250800" cy="153888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000" b="1" dirty="0">
                <a:solidFill>
                  <a:srgbClr val="0000CC"/>
                </a:solidFill>
                <a:cs typeface="Arial" panose="020B0604020202020204" pitchFamily="34" charset="0"/>
              </a:rPr>
              <a:t>   </a:t>
            </a:r>
            <a:r>
              <a:rPr lang="en-US" altLang="en-US" sz="4000" b="1" u="sng" dirty="0" err="1">
                <a:cs typeface="Arial" panose="020B0604020202020204" pitchFamily="34" charset="0"/>
              </a:rPr>
              <a:t>Bài</a:t>
            </a:r>
            <a:r>
              <a:rPr lang="en-US" altLang="en-US" sz="4000" b="1" u="sng" dirty="0">
                <a:cs typeface="Arial" panose="020B0604020202020204" pitchFamily="34" charset="0"/>
              </a:rPr>
              <a:t> </a:t>
            </a:r>
            <a:r>
              <a:rPr lang="en-US" altLang="en-US" sz="3600" b="1" u="sng" dirty="0">
                <a:cs typeface="Arial" panose="020B0604020202020204" pitchFamily="34" charset="0"/>
              </a:rPr>
              <a:t>1</a:t>
            </a:r>
            <a:r>
              <a:rPr lang="en-US" altLang="en-US" sz="3600" b="1" dirty="0">
                <a:cs typeface="Arial" panose="020B0604020202020204" pitchFamily="34" charset="0"/>
              </a:rPr>
              <a:t>. </a:t>
            </a:r>
            <a:r>
              <a:rPr lang="en-US" altLang="en-US" sz="3600" b="1" dirty="0" err="1">
                <a:cs typeface="Arial" panose="020B0604020202020204" pitchFamily="34" charset="0"/>
              </a:rPr>
              <a:t>Tính</a:t>
            </a:r>
            <a:r>
              <a:rPr lang="en-US" altLang="en-US" sz="3600" b="1" dirty="0"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cs typeface="Arial" panose="020B0604020202020204" pitchFamily="34" charset="0"/>
              </a:rPr>
              <a:t>giá</a:t>
            </a:r>
            <a:r>
              <a:rPr lang="en-US" altLang="en-US" sz="3600" b="1" dirty="0"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cs typeface="Arial" panose="020B0604020202020204" pitchFamily="34" charset="0"/>
              </a:rPr>
              <a:t>trị</a:t>
            </a:r>
            <a:r>
              <a:rPr lang="en-US" altLang="en-US" sz="3600" b="1" dirty="0"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cs typeface="Arial" panose="020B0604020202020204" pitchFamily="34" charset="0"/>
              </a:rPr>
              <a:t>của</a:t>
            </a:r>
            <a:r>
              <a:rPr lang="en-US" altLang="en-US" sz="3600" b="1" dirty="0"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cs typeface="Arial" panose="020B0604020202020204" pitchFamily="34" charset="0"/>
              </a:rPr>
              <a:t>biểu</a:t>
            </a:r>
            <a:r>
              <a:rPr lang="en-US" altLang="en-US" sz="3600" b="1" dirty="0"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cs typeface="Arial" panose="020B0604020202020204" pitchFamily="34" charset="0"/>
              </a:rPr>
              <a:t>thức</a:t>
            </a:r>
            <a:r>
              <a:rPr lang="en-US" altLang="en-US" sz="3600" b="1" dirty="0"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cs typeface="Arial" panose="020B0604020202020204" pitchFamily="34" charset="0"/>
              </a:rPr>
              <a:t>với</a:t>
            </a:r>
            <a:r>
              <a:rPr lang="en-US" altLang="en-US" sz="3600" b="1" dirty="0">
                <a:cs typeface="Arial" panose="020B0604020202020204" pitchFamily="34" charset="0"/>
              </a:rPr>
              <a:t> </a:t>
            </a:r>
          </a:p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3600" b="1" dirty="0">
                <a:cs typeface="Arial" panose="020B0604020202020204" pitchFamily="34" charset="0"/>
              </a:rPr>
              <a:t>m = 952, n = 28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89ACE27-5783-4477-AD1E-5E9F0B9709A7}"/>
              </a:ext>
            </a:extLst>
          </p:cNvPr>
          <p:cNvGrpSpPr/>
          <p:nvPr/>
        </p:nvGrpSpPr>
        <p:grpSpPr>
          <a:xfrm>
            <a:off x="2688550" y="2760062"/>
            <a:ext cx="1854373" cy="844100"/>
            <a:chOff x="986141" y="2584900"/>
            <a:chExt cx="1854373" cy="844100"/>
          </a:xfrm>
        </p:grpSpPr>
        <p:sp>
          <p:nvSpPr>
            <p:cNvPr id="3" name="Rectangle: Diagonal Corners Rounded 2">
              <a:extLst>
                <a:ext uri="{FF2B5EF4-FFF2-40B4-BE49-F238E27FC236}">
                  <a16:creationId xmlns:a16="http://schemas.microsoft.com/office/drawing/2014/main" id="{9ACB0659-DE82-430F-9855-1B047DB35253}"/>
                </a:ext>
              </a:extLst>
            </p:cNvPr>
            <p:cNvSpPr/>
            <p:nvPr/>
          </p:nvSpPr>
          <p:spPr>
            <a:xfrm>
              <a:off x="986141" y="2584900"/>
              <a:ext cx="1854373" cy="844100"/>
            </a:xfrm>
            <a:prstGeom prst="round2DiagRect">
              <a:avLst/>
            </a:prstGeom>
            <a:noFill/>
            <a:ln w="57150">
              <a:solidFill>
                <a:srgbClr val="ED4D0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B4CB498-9AF9-4EA2-A085-31B4499E7263}"/>
                </a:ext>
              </a:extLst>
            </p:cNvPr>
            <p:cNvSpPr txBox="1"/>
            <p:nvPr/>
          </p:nvSpPr>
          <p:spPr>
            <a:xfrm>
              <a:off x="1115545" y="2647389"/>
              <a:ext cx="168926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m + n</a:t>
              </a:r>
              <a:endParaRPr lang="vi-VN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19ACB89-2059-4836-BAA1-84E725B3C130}"/>
              </a:ext>
            </a:extLst>
          </p:cNvPr>
          <p:cNvGrpSpPr/>
          <p:nvPr/>
        </p:nvGrpSpPr>
        <p:grpSpPr>
          <a:xfrm>
            <a:off x="2735400" y="4298884"/>
            <a:ext cx="1854373" cy="844100"/>
            <a:chOff x="986141" y="2584900"/>
            <a:chExt cx="1854373" cy="844100"/>
          </a:xfrm>
        </p:grpSpPr>
        <p:sp>
          <p:nvSpPr>
            <p:cNvPr id="12" name="Rectangle: Diagonal Corners Rounded 11">
              <a:extLst>
                <a:ext uri="{FF2B5EF4-FFF2-40B4-BE49-F238E27FC236}">
                  <a16:creationId xmlns:a16="http://schemas.microsoft.com/office/drawing/2014/main" id="{710540F3-E5C7-4CF2-A817-899487F8FC44}"/>
                </a:ext>
              </a:extLst>
            </p:cNvPr>
            <p:cNvSpPr/>
            <p:nvPr/>
          </p:nvSpPr>
          <p:spPr>
            <a:xfrm>
              <a:off x="986141" y="2584900"/>
              <a:ext cx="1854373" cy="844100"/>
            </a:xfrm>
            <a:prstGeom prst="round2DiagRect">
              <a:avLst/>
            </a:prstGeom>
            <a:noFill/>
            <a:ln w="57150">
              <a:solidFill>
                <a:srgbClr val="ED4D0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3BD1219-4798-424D-ADD3-F247ACA605BC}"/>
                </a:ext>
              </a:extLst>
            </p:cNvPr>
            <p:cNvSpPr txBox="1"/>
            <p:nvPr/>
          </p:nvSpPr>
          <p:spPr>
            <a:xfrm>
              <a:off x="1151247" y="2683784"/>
              <a:ext cx="168926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m - n</a:t>
              </a:r>
              <a:endParaRPr lang="vi-VN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1AECEDE-29EB-4755-BC3A-42EC8ED7F8A9}"/>
              </a:ext>
            </a:extLst>
          </p:cNvPr>
          <p:cNvGrpSpPr/>
          <p:nvPr/>
        </p:nvGrpSpPr>
        <p:grpSpPr>
          <a:xfrm>
            <a:off x="6923226" y="2686337"/>
            <a:ext cx="1854373" cy="844100"/>
            <a:chOff x="986141" y="2584900"/>
            <a:chExt cx="1854373" cy="844100"/>
          </a:xfrm>
        </p:grpSpPr>
        <p:sp>
          <p:nvSpPr>
            <p:cNvPr id="15" name="Rectangle: Diagonal Corners Rounded 14">
              <a:extLst>
                <a:ext uri="{FF2B5EF4-FFF2-40B4-BE49-F238E27FC236}">
                  <a16:creationId xmlns:a16="http://schemas.microsoft.com/office/drawing/2014/main" id="{8416FA0C-52DE-43F4-B046-A3D3948C82E3}"/>
                </a:ext>
              </a:extLst>
            </p:cNvPr>
            <p:cNvSpPr/>
            <p:nvPr/>
          </p:nvSpPr>
          <p:spPr>
            <a:xfrm>
              <a:off x="986141" y="2584900"/>
              <a:ext cx="1854373" cy="844100"/>
            </a:xfrm>
            <a:prstGeom prst="round2DiagRect">
              <a:avLst/>
            </a:prstGeom>
            <a:noFill/>
            <a:ln w="57150">
              <a:solidFill>
                <a:srgbClr val="ED4D0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8192DE1-98D0-4647-A1BF-45574443F8D7}"/>
                </a:ext>
              </a:extLst>
            </p:cNvPr>
            <p:cNvSpPr txBox="1"/>
            <p:nvPr/>
          </p:nvSpPr>
          <p:spPr>
            <a:xfrm>
              <a:off x="1151247" y="2683784"/>
              <a:ext cx="168926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m x n</a:t>
              </a:r>
              <a:endParaRPr lang="vi-VN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BD92E06-7BEF-41F0-B732-544BD701F59D}"/>
              </a:ext>
            </a:extLst>
          </p:cNvPr>
          <p:cNvGrpSpPr/>
          <p:nvPr/>
        </p:nvGrpSpPr>
        <p:grpSpPr>
          <a:xfrm>
            <a:off x="7005778" y="4397768"/>
            <a:ext cx="1854373" cy="844100"/>
            <a:chOff x="986141" y="2584900"/>
            <a:chExt cx="1854373" cy="844100"/>
          </a:xfrm>
        </p:grpSpPr>
        <p:sp>
          <p:nvSpPr>
            <p:cNvPr id="18" name="Rectangle: Diagonal Corners Rounded 17">
              <a:extLst>
                <a:ext uri="{FF2B5EF4-FFF2-40B4-BE49-F238E27FC236}">
                  <a16:creationId xmlns:a16="http://schemas.microsoft.com/office/drawing/2014/main" id="{C0FB27BC-4617-4446-85E8-48CC96437A84}"/>
                </a:ext>
              </a:extLst>
            </p:cNvPr>
            <p:cNvSpPr/>
            <p:nvPr/>
          </p:nvSpPr>
          <p:spPr>
            <a:xfrm>
              <a:off x="986141" y="2584900"/>
              <a:ext cx="1854373" cy="844100"/>
            </a:xfrm>
            <a:prstGeom prst="round2DiagRect">
              <a:avLst/>
            </a:prstGeom>
            <a:noFill/>
            <a:ln w="57150">
              <a:solidFill>
                <a:srgbClr val="ED4D0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B386220-27D4-4493-8E58-1FA23113F105}"/>
                </a:ext>
              </a:extLst>
            </p:cNvPr>
            <p:cNvSpPr txBox="1"/>
            <p:nvPr/>
          </p:nvSpPr>
          <p:spPr>
            <a:xfrm>
              <a:off x="1151247" y="2683784"/>
              <a:ext cx="168926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m : n</a:t>
              </a:r>
              <a:endParaRPr lang="vi-VN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0143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30">
            <a:extLst>
              <a:ext uri="{FF2B5EF4-FFF2-40B4-BE49-F238E27FC236}">
                <a16:creationId xmlns:a16="http://schemas.microsoft.com/office/drawing/2014/main" id="{1F360C44-83DF-40E9-87C4-BC38A57505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9715200"/>
              </p:ext>
            </p:extLst>
          </p:nvPr>
        </p:nvGraphicFramePr>
        <p:xfrm>
          <a:off x="1797326" y="1532959"/>
          <a:ext cx="8915400" cy="420687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6951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2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11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m</a:t>
                      </a:r>
                      <a:endParaRPr kumimoji="0" lang="en-U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C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952</a:t>
                      </a:r>
                      <a:endParaRPr kumimoji="0" lang="en-U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C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1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n</a:t>
                      </a:r>
                      <a:endParaRPr kumimoji="0" lang="en-U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C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28</a:t>
                      </a:r>
                      <a:endParaRPr kumimoji="0" lang="en-U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C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1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m + n</a:t>
                      </a:r>
                      <a:endParaRPr kumimoji="0" lang="en-U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11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m - n</a:t>
                      </a:r>
                      <a:endParaRPr kumimoji="0" lang="en-U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11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m x n</a:t>
                      </a:r>
                      <a:endParaRPr kumimoji="0" lang="en-U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11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UTM Avo" panose="02040603050506020204" pitchFamily="18" charset="0"/>
                          <a:cs typeface="Arial" panose="020B0604020202020204" pitchFamily="34" charset="0"/>
                        </a:rPr>
                        <a:t>m : n</a:t>
                      </a:r>
                      <a:endParaRPr kumimoji="0" lang="en-U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UTM Avo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4D0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 Box 131">
            <a:extLst>
              <a:ext uri="{FF2B5EF4-FFF2-40B4-BE49-F238E27FC236}">
                <a16:creationId xmlns:a16="http://schemas.microsoft.com/office/drawing/2014/main" id="{5827EA0A-B78C-4B06-93B8-CB96D192C9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5222" y="2856744"/>
            <a:ext cx="4114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cs typeface="Arial" panose="020B0604020202020204" pitchFamily="34" charset="0"/>
              </a:rPr>
              <a:t>952 + 28 = 980</a:t>
            </a:r>
          </a:p>
        </p:txBody>
      </p:sp>
      <p:sp>
        <p:nvSpPr>
          <p:cNvPr id="4" name="Text Box 132">
            <a:extLst>
              <a:ext uri="{FF2B5EF4-FFF2-40B4-BE49-F238E27FC236}">
                <a16:creationId xmlns:a16="http://schemas.microsoft.com/office/drawing/2014/main" id="{1A9571B3-E436-42E0-8A59-851F1197C5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9565" y="3546504"/>
            <a:ext cx="473865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cs typeface="Arial" panose="020B0604020202020204" pitchFamily="34" charset="0"/>
              </a:rPr>
              <a:t> 952 - 28 =  924</a:t>
            </a:r>
          </a:p>
        </p:txBody>
      </p:sp>
      <p:sp>
        <p:nvSpPr>
          <p:cNvPr id="5" name="Text Box 133">
            <a:extLst>
              <a:ext uri="{FF2B5EF4-FFF2-40B4-BE49-F238E27FC236}">
                <a16:creationId xmlns:a16="http://schemas.microsoft.com/office/drawing/2014/main" id="{B4503C6E-EBF2-4968-A468-EB53E429C5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3321" y="4271515"/>
            <a:ext cx="48561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cs typeface="Arial" panose="020B0604020202020204" pitchFamily="34" charset="0"/>
              </a:rPr>
              <a:t>952 x 28 = 26656</a:t>
            </a:r>
          </a:p>
        </p:txBody>
      </p:sp>
      <p:sp>
        <p:nvSpPr>
          <p:cNvPr id="6" name="Text Box 134">
            <a:extLst>
              <a:ext uri="{FF2B5EF4-FFF2-40B4-BE49-F238E27FC236}">
                <a16:creationId xmlns:a16="http://schemas.microsoft.com/office/drawing/2014/main" id="{045763C3-EFA9-478B-96CB-2E9F8254D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3321" y="5090560"/>
            <a:ext cx="378694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cs typeface="Arial" panose="020B0604020202020204" pitchFamily="34" charset="0"/>
              </a:rPr>
              <a:t> 952 : 28 = 34</a:t>
            </a:r>
          </a:p>
        </p:txBody>
      </p:sp>
      <p:sp>
        <p:nvSpPr>
          <p:cNvPr id="7" name="Text Box 44">
            <a:extLst>
              <a:ext uri="{FF2B5EF4-FFF2-40B4-BE49-F238E27FC236}">
                <a16:creationId xmlns:a16="http://schemas.microsoft.com/office/drawing/2014/main" id="{0AA8E96D-44A1-47BF-B05C-4F707EA95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439" y="799325"/>
            <a:ext cx="11367174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3200" b="1" dirty="0">
                <a:solidFill>
                  <a:srgbClr val="0000CC"/>
                </a:solidFill>
                <a:cs typeface="Arial" panose="020B0604020202020204" pitchFamily="34" charset="0"/>
              </a:rPr>
              <a:t>   </a:t>
            </a:r>
            <a:r>
              <a:rPr lang="en-US" altLang="en-US" sz="3200" b="1" u="sng" dirty="0" err="1">
                <a:cs typeface="Arial" panose="020B0604020202020204" pitchFamily="34" charset="0"/>
              </a:rPr>
              <a:t>Bài</a:t>
            </a:r>
            <a:r>
              <a:rPr lang="en-US" altLang="en-US" sz="3200" b="1" u="sng" dirty="0">
                <a:cs typeface="Arial" panose="020B0604020202020204" pitchFamily="34" charset="0"/>
              </a:rPr>
              <a:t> 1</a:t>
            </a:r>
            <a:r>
              <a:rPr lang="en-US" altLang="en-US" sz="3200" b="1" dirty="0">
                <a:cs typeface="Arial" panose="020B0604020202020204" pitchFamily="34" charset="0"/>
              </a:rPr>
              <a:t>. </a:t>
            </a:r>
            <a:r>
              <a:rPr lang="en-US" altLang="en-US" sz="3200" b="1" dirty="0" err="1">
                <a:cs typeface="Arial" panose="020B0604020202020204" pitchFamily="34" charset="0"/>
              </a:rPr>
              <a:t>Tính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giá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trị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của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biểu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thức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với</a:t>
            </a:r>
            <a:r>
              <a:rPr lang="en-US" altLang="en-US" sz="3200" b="1" dirty="0">
                <a:cs typeface="Arial" panose="020B0604020202020204" pitchFamily="34" charset="0"/>
              </a:rPr>
              <a:t> m = 952, n = 28</a:t>
            </a:r>
          </a:p>
        </p:txBody>
      </p:sp>
    </p:spTree>
    <p:extLst>
      <p:ext uri="{BB962C8B-B14F-4D97-AF65-F5344CB8AC3E}">
        <p14:creationId xmlns:p14="http://schemas.microsoft.com/office/powerpoint/2010/main" val="5301994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07"/>
          <a:stretch/>
        </p:blipFill>
        <p:spPr>
          <a:xfrm>
            <a:off x="-1" y="0"/>
            <a:ext cx="12208043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4"/>
          <a:srcRect l="14627" t="15673" r="18441" b="20000"/>
          <a:stretch/>
        </p:blipFill>
        <p:spPr>
          <a:xfrm rot="9277900">
            <a:off x="3717335" y="-1181497"/>
            <a:ext cx="10439298" cy="10037784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5759301" y="904265"/>
            <a:ext cx="1336731" cy="876491"/>
          </a:xfrm>
          <a:prstGeom prst="rect">
            <a:avLst/>
          </a:prstGeom>
          <a:solidFill>
            <a:srgbClr val="FED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err="1">
                <a:solidFill>
                  <a:schemeClr val="tx1"/>
                </a:solidFill>
                <a:latin typeface="UTM Avo" panose="02040603050506020204" pitchFamily="18" charset="0"/>
                <a:ea typeface="字魂107号-萌趣欢乐体" panose="00000500000000000000" pitchFamily="2" charset="-122"/>
              </a:rPr>
              <a:t>Kiến</a:t>
            </a:r>
            <a:r>
              <a:rPr lang="en-US" altLang="zh-CN" sz="2800" b="1" dirty="0">
                <a:solidFill>
                  <a:schemeClr val="tx1"/>
                </a:solidFill>
                <a:latin typeface="UTM Avo" panose="02040603050506020204" pitchFamily="18" charset="0"/>
                <a:ea typeface="字魂107号-萌趣欢乐体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chemeClr val="tx1"/>
                </a:solidFill>
                <a:latin typeface="UTM Avo" panose="02040603050506020204" pitchFamily="18" charset="0"/>
                <a:ea typeface="字魂107号-萌趣欢乐体" panose="00000500000000000000" pitchFamily="2" charset="-122"/>
              </a:rPr>
              <a:t>thức</a:t>
            </a:r>
            <a:endParaRPr lang="zh-CN" altLang="en-US" sz="2800" b="1" dirty="0">
              <a:solidFill>
                <a:schemeClr val="tx1"/>
              </a:solidFill>
              <a:latin typeface="UTM Avo" panose="02040603050506020204" pitchFamily="18" charset="0"/>
              <a:ea typeface="字魂107号-萌趣欢乐体" panose="00000500000000000000" pitchFamily="2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818002" y="2279356"/>
            <a:ext cx="1278030" cy="876491"/>
          </a:xfrm>
          <a:prstGeom prst="rect">
            <a:avLst/>
          </a:prstGeom>
          <a:solidFill>
            <a:srgbClr val="E97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err="1">
                <a:solidFill>
                  <a:schemeClr val="tx1"/>
                </a:solidFill>
                <a:latin typeface="UTM Avo" panose="02040603050506020204" pitchFamily="18" charset="0"/>
                <a:ea typeface="字魂107号-萌趣欢乐体" panose="00000500000000000000" pitchFamily="2" charset="-122"/>
              </a:rPr>
              <a:t>Kĩ</a:t>
            </a:r>
            <a:r>
              <a:rPr lang="en-US" altLang="zh-CN" sz="2800" b="1" dirty="0">
                <a:solidFill>
                  <a:schemeClr val="tx1"/>
                </a:solidFill>
                <a:latin typeface="UTM Avo" panose="02040603050506020204" pitchFamily="18" charset="0"/>
                <a:ea typeface="字魂107号-萌趣欢乐体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chemeClr val="tx1"/>
                </a:solidFill>
                <a:latin typeface="UTM Avo" panose="02040603050506020204" pitchFamily="18" charset="0"/>
                <a:ea typeface="字魂107号-萌趣欢乐体" panose="00000500000000000000" pitchFamily="2" charset="-122"/>
              </a:rPr>
              <a:t>năng</a:t>
            </a:r>
            <a:endParaRPr lang="zh-CN" altLang="en-US" sz="2800" b="1" dirty="0">
              <a:solidFill>
                <a:schemeClr val="tx1"/>
              </a:solidFill>
              <a:latin typeface="UTM Avo" panose="02040603050506020204" pitchFamily="18" charset="0"/>
              <a:ea typeface="字魂107号-萌趣欢乐体" panose="00000500000000000000" pitchFamily="2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5759301" y="3561512"/>
            <a:ext cx="1392126" cy="876491"/>
          </a:xfrm>
          <a:prstGeom prst="rect">
            <a:avLst/>
          </a:prstGeom>
          <a:solidFill>
            <a:srgbClr val="FED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err="1">
                <a:solidFill>
                  <a:schemeClr val="tx1"/>
                </a:solidFill>
                <a:latin typeface="UTM Avo" panose="02040603050506020204" pitchFamily="18" charset="0"/>
                <a:ea typeface="字魂107号-萌趣欢乐体" panose="00000500000000000000" pitchFamily="2" charset="-122"/>
              </a:rPr>
              <a:t>Phẩm</a:t>
            </a:r>
            <a:r>
              <a:rPr lang="en-US" altLang="zh-CN" sz="2800" b="1" dirty="0">
                <a:solidFill>
                  <a:schemeClr val="tx1"/>
                </a:solidFill>
                <a:latin typeface="UTM Avo" panose="02040603050506020204" pitchFamily="18" charset="0"/>
                <a:ea typeface="字魂107号-萌趣欢乐体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chemeClr val="tx1"/>
                </a:solidFill>
                <a:latin typeface="UTM Avo" panose="02040603050506020204" pitchFamily="18" charset="0"/>
                <a:ea typeface="字魂107号-萌趣欢乐体" panose="00000500000000000000" pitchFamily="2" charset="-122"/>
              </a:rPr>
              <a:t>chất</a:t>
            </a:r>
            <a:endParaRPr lang="zh-CN" altLang="en-US" sz="2800" b="1" dirty="0">
              <a:solidFill>
                <a:schemeClr val="tx1"/>
              </a:solidFill>
              <a:latin typeface="UTM Avo" panose="02040603050506020204" pitchFamily="18" charset="0"/>
              <a:ea typeface="字魂107号-萌趣欢乐体" panose="00000500000000000000" pitchFamily="2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5835223" y="4816555"/>
            <a:ext cx="1396850" cy="876491"/>
          </a:xfrm>
          <a:prstGeom prst="rect">
            <a:avLst/>
          </a:prstGeom>
          <a:solidFill>
            <a:srgbClr val="E97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err="1">
                <a:solidFill>
                  <a:schemeClr val="tx1"/>
                </a:solidFill>
                <a:latin typeface="UTM Avo" panose="02040603050506020204" pitchFamily="18" charset="0"/>
                <a:ea typeface="字魂107号-萌趣欢乐体" panose="00000500000000000000" pitchFamily="2" charset="-122"/>
              </a:rPr>
              <a:t>Năng</a:t>
            </a:r>
            <a:r>
              <a:rPr lang="en-US" altLang="zh-CN" sz="2800" b="1" dirty="0">
                <a:solidFill>
                  <a:schemeClr val="tx1"/>
                </a:solidFill>
                <a:latin typeface="UTM Avo" panose="02040603050506020204" pitchFamily="18" charset="0"/>
                <a:ea typeface="字魂107号-萌趣欢乐体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chemeClr val="tx1"/>
                </a:solidFill>
                <a:latin typeface="UTM Avo" panose="02040603050506020204" pitchFamily="18" charset="0"/>
                <a:ea typeface="字魂107号-萌趣欢乐体" panose="00000500000000000000" pitchFamily="2" charset="-122"/>
              </a:rPr>
              <a:t>lực</a:t>
            </a:r>
            <a:endParaRPr lang="zh-CN" altLang="en-US" sz="2800" b="1" dirty="0">
              <a:solidFill>
                <a:schemeClr val="tx1"/>
              </a:solidFill>
              <a:latin typeface="UTM Avo" panose="02040603050506020204" pitchFamily="18" charset="0"/>
              <a:ea typeface="字魂107号-萌趣欢乐体" panose="00000500000000000000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6292" y="1330603"/>
            <a:ext cx="6096012" cy="60960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58959" r="30424"/>
          <a:stretch/>
        </p:blipFill>
        <p:spPr>
          <a:xfrm>
            <a:off x="9050134" y="4596231"/>
            <a:ext cx="4806249" cy="283499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7C7AA63-BF2C-4B52-8D47-F62FCE8840E7}"/>
              </a:ext>
            </a:extLst>
          </p:cNvPr>
          <p:cNvSpPr txBox="1"/>
          <p:nvPr/>
        </p:nvSpPr>
        <p:spPr>
          <a:xfrm>
            <a:off x="7201949" y="915105"/>
            <a:ext cx="469034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Tiếp tục ôn tập về 4 phép tính với số tự nhiên</a:t>
            </a:r>
            <a:endParaRPr lang="vi-VN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814D42-5A8F-4215-9C78-255DFB1E6C04}"/>
              </a:ext>
            </a:extLst>
          </p:cNvPr>
          <p:cNvSpPr txBox="1"/>
          <p:nvPr/>
        </p:nvSpPr>
        <p:spPr>
          <a:xfrm>
            <a:off x="7232073" y="2168705"/>
            <a:ext cx="49844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effectLst/>
                <a:ea typeface="Times New Roman" panose="02020603050405020304" pitchFamily="18" charset="0"/>
              </a:rPr>
              <a:t>- </a:t>
            </a:r>
            <a:r>
              <a:rPr lang="vi-VN" sz="2400" b="1" dirty="0">
                <a:effectLst/>
                <a:ea typeface="Times New Roman" panose="02020603050405020304" pitchFamily="18" charset="0"/>
              </a:rPr>
              <a:t>Tính được giá trị của biểu thức chứa hai chữ.</a:t>
            </a:r>
          </a:p>
          <a:p>
            <a:pPr algn="just"/>
            <a:r>
              <a:rPr lang="vi-VN" sz="2400" b="1" dirty="0">
                <a:effectLst/>
                <a:ea typeface="Times New Roman" panose="02020603050405020304" pitchFamily="18" charset="0"/>
              </a:rPr>
              <a:t>- Biết giải bài toán liên quan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5DCDC4-0D37-4295-A641-0EE50A82D386}"/>
              </a:ext>
            </a:extLst>
          </p:cNvPr>
          <p:cNvSpPr txBox="1"/>
          <p:nvPr/>
        </p:nvSpPr>
        <p:spPr>
          <a:xfrm>
            <a:off x="7232073" y="3792174"/>
            <a:ext cx="5369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HS có phẩm chất học tập tích cực.</a:t>
            </a:r>
            <a:endParaRPr lang="vi-VN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EA48C1-08EB-4007-BF77-B091EE98D1C7}"/>
              </a:ext>
            </a:extLst>
          </p:cNvPr>
          <p:cNvSpPr txBox="1"/>
          <p:nvPr/>
        </p:nvSpPr>
        <p:spPr>
          <a:xfrm>
            <a:off x="7304689" y="4596231"/>
            <a:ext cx="43302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Năng lực tự học, NL giải quyết vấn đề và sáng tạo, NL tư duy - lập luận logic.</a:t>
            </a:r>
            <a:endParaRPr lang="vi-VN" sz="2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FA4BCF-DE71-47A3-810B-313D700BDD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388" y="159783"/>
            <a:ext cx="3853006" cy="236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05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400"/>
                            </p:stCondLst>
                            <p:childTnLst>
                              <p:par>
                                <p:cTn id="29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400"/>
                            </p:stCondLst>
                            <p:childTnLst>
                              <p:par>
                                <p:cTn id="4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4900"/>
                            </p:stCondLst>
                            <p:childTnLst>
                              <p:par>
                                <p:cTn id="5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7" grpId="0" animBg="1"/>
      <p:bldP spid="30" grpId="0" animBg="1"/>
      <p:bldP spid="33" grpId="0" animBg="1"/>
      <p:bldP spid="11" grpId="0"/>
      <p:bldP spid="15" grpId="0"/>
      <p:bldP spid="16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6">
            <a:extLst>
              <a:ext uri="{FF2B5EF4-FFF2-40B4-BE49-F238E27FC236}">
                <a16:creationId xmlns:a16="http://schemas.microsoft.com/office/drawing/2014/main" id="{9A868413-9858-44E1-A9A6-B23118853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4522" y="662586"/>
            <a:ext cx="2667828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sng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Bài</a:t>
            </a:r>
            <a:r>
              <a:rPr kumimoji="0" lang="en-US" altLang="en-US" sz="36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2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.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Tính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:</a:t>
            </a:r>
          </a:p>
        </p:txBody>
      </p:sp>
      <p:sp>
        <p:nvSpPr>
          <p:cNvPr id="3" name="Text Box 67">
            <a:extLst>
              <a:ext uri="{FF2B5EF4-FFF2-40B4-BE49-F238E27FC236}">
                <a16:creationId xmlns:a16="http://schemas.microsoft.com/office/drawing/2014/main" id="{70173384-3F65-4C84-A0B7-871BDB363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091" y="1455482"/>
            <a:ext cx="494332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a) 12054 : (15 + 67)</a:t>
            </a:r>
          </a:p>
        </p:txBody>
      </p:sp>
      <p:sp>
        <p:nvSpPr>
          <p:cNvPr id="4" name="Text Box 68">
            <a:extLst>
              <a:ext uri="{FF2B5EF4-FFF2-40B4-BE49-F238E27FC236}">
                <a16:creationId xmlns:a16="http://schemas.microsoft.com/office/drawing/2014/main" id="{5D49B113-B0B8-4F11-982A-03A03F4EC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6474" y="1455481"/>
            <a:ext cx="555399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 b)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9700 : 100 + 36 x 12</a:t>
            </a:r>
          </a:p>
        </p:txBody>
      </p:sp>
      <p:sp>
        <p:nvSpPr>
          <p:cNvPr id="5" name="Text Box 77">
            <a:extLst>
              <a:ext uri="{FF2B5EF4-FFF2-40B4-BE49-F238E27FC236}">
                <a16:creationId xmlns:a16="http://schemas.microsoft.com/office/drawing/2014/main" id="{12BC4355-C4DD-431A-A3AB-1FB93424C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090" y="3885788"/>
            <a:ext cx="48648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29150 - 136 x 201 </a:t>
            </a:r>
          </a:p>
        </p:txBody>
      </p:sp>
      <p:sp>
        <p:nvSpPr>
          <p:cNvPr id="6" name="Text Box 90">
            <a:extLst>
              <a:ext uri="{FF2B5EF4-FFF2-40B4-BE49-F238E27FC236}">
                <a16:creationId xmlns:a16="http://schemas.microsoft.com/office/drawing/2014/main" id="{EDD32678-17BB-4678-8AB7-01051E9F0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2017" y="3885788"/>
            <a:ext cx="494332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(160 x 5 -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25 x 4) : 4</a:t>
            </a:r>
          </a:p>
        </p:txBody>
      </p:sp>
    </p:spTree>
    <p:extLst>
      <p:ext uri="{BB962C8B-B14F-4D97-AF65-F5344CB8AC3E}">
        <p14:creationId xmlns:p14="http://schemas.microsoft.com/office/powerpoint/2010/main" val="773977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3A2C37B-F62E-47D9-92F1-05DF75166FDE}"/>
              </a:ext>
            </a:extLst>
          </p:cNvPr>
          <p:cNvGrpSpPr/>
          <p:nvPr/>
        </p:nvGrpSpPr>
        <p:grpSpPr>
          <a:xfrm>
            <a:off x="609598" y="2720921"/>
            <a:ext cx="4742043" cy="1699592"/>
            <a:chOff x="876879" y="1687253"/>
            <a:chExt cx="4742043" cy="1699592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2AA423E0-4C74-4BB8-82FC-255465A260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041" y="1687253"/>
              <a:ext cx="4686881" cy="1699592"/>
            </a:xfrm>
            <a:prstGeom prst="rect">
              <a:avLst/>
            </a:prstGeom>
            <a:solidFill>
              <a:srgbClr val="DEC8EE"/>
            </a:solidFill>
            <a:ln w="6" cap="flat">
              <a:noFill/>
              <a:prstDash val="solid"/>
              <a:miter lim="800000"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US" sz="3200">
                <a:latin typeface="Arial" panose="020B0604020202020204" pitchFamily="34" charset="0"/>
                <a:ea typeface="字魂36号-正文宋楷" panose="00000500000000000000" pitchFamily="2" charset="-122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2" name="Text Box 66">
              <a:extLst>
                <a:ext uri="{FF2B5EF4-FFF2-40B4-BE49-F238E27FC236}">
                  <a16:creationId xmlns:a16="http://schemas.microsoft.com/office/drawing/2014/main" id="{48C2D61D-D1EA-4F04-AEB9-15CC29C62C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6879" y="2085324"/>
              <a:ext cx="4686881" cy="12003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Quy</a:t>
              </a:r>
              <a:r>
                <a:rPr kumimoji="0" lang="en-US" altLang="en-US" sz="3600" b="1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altLang="en-US" sz="3600" b="1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tắc</a:t>
              </a:r>
              <a:r>
                <a:rPr kumimoji="0" lang="en-US" altLang="en-US" sz="3600" b="1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altLang="en-US" sz="3600" b="1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tính</a:t>
              </a:r>
              <a:r>
                <a:rPr kumimoji="0" lang="en-US" altLang="en-US" sz="3600" b="1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altLang="en-US" sz="3600" b="1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giá</a:t>
              </a:r>
              <a:r>
                <a:rPr kumimoji="0" lang="en-US" altLang="en-US" sz="3600" b="1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altLang="en-US" sz="3600" b="1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trị</a:t>
              </a:r>
              <a:r>
                <a:rPr kumimoji="0" lang="en-US" altLang="en-US" sz="3600" b="1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altLang="en-US" sz="3600" b="1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biểu</a:t>
              </a:r>
              <a:r>
                <a:rPr kumimoji="0" lang="en-US" altLang="en-US" sz="3600" b="1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altLang="en-US" sz="3600" b="1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thức</a:t>
              </a:r>
              <a:endParaRPr kumimoji="0" lang="en-US" altLang="en-US" sz="3600" b="1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BDE2CF8-D8D9-46BC-A7D2-BEDC61ED216B}"/>
              </a:ext>
            </a:extLst>
          </p:cNvPr>
          <p:cNvGrpSpPr/>
          <p:nvPr/>
        </p:nvGrpSpPr>
        <p:grpSpPr>
          <a:xfrm>
            <a:off x="6110328" y="3719157"/>
            <a:ext cx="4984972" cy="2667000"/>
            <a:chOff x="5378228" y="473765"/>
            <a:chExt cx="4984972" cy="2667000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9826D93A-BA68-4E9C-ACC8-90A09C3EFCDD}"/>
                </a:ext>
              </a:extLst>
            </p:cNvPr>
            <p:cNvSpPr/>
            <p:nvPr/>
          </p:nvSpPr>
          <p:spPr bwMode="auto">
            <a:xfrm flipH="1">
              <a:off x="5433390" y="473765"/>
              <a:ext cx="4929810" cy="2667000"/>
            </a:xfrm>
            <a:custGeom>
              <a:avLst/>
              <a:gdLst>
                <a:gd name="T0" fmla="*/ 379 w 1722"/>
                <a:gd name="T1" fmla="*/ 147 h 761"/>
                <a:gd name="T2" fmla="*/ 635 w 1722"/>
                <a:gd name="T3" fmla="*/ 147 h 761"/>
                <a:gd name="T4" fmla="*/ 1426 w 1722"/>
                <a:gd name="T5" fmla="*/ 147 h 761"/>
                <a:gd name="T6" fmla="*/ 1722 w 1722"/>
                <a:gd name="T7" fmla="*/ 147 h 761"/>
                <a:gd name="T8" fmla="*/ 1722 w 1722"/>
                <a:gd name="T9" fmla="*/ 635 h 761"/>
                <a:gd name="T10" fmla="*/ 1426 w 1722"/>
                <a:gd name="T11" fmla="*/ 635 h 761"/>
                <a:gd name="T12" fmla="*/ 635 w 1722"/>
                <a:gd name="T13" fmla="*/ 635 h 761"/>
                <a:gd name="T14" fmla="*/ 379 w 1722"/>
                <a:gd name="T15" fmla="*/ 635 h 761"/>
                <a:gd name="T16" fmla="*/ 379 w 1722"/>
                <a:gd name="T17" fmla="*/ 761 h 761"/>
                <a:gd name="T18" fmla="*/ 0 w 1722"/>
                <a:gd name="T19" fmla="*/ 380 h 761"/>
                <a:gd name="T20" fmla="*/ 379 w 1722"/>
                <a:gd name="T21" fmla="*/ 0 h 761"/>
                <a:gd name="T22" fmla="*/ 379 w 1722"/>
                <a:gd name="T23" fmla="*/ 147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22" h="761">
                  <a:moveTo>
                    <a:pt x="379" y="147"/>
                  </a:moveTo>
                  <a:lnTo>
                    <a:pt x="635" y="147"/>
                  </a:lnTo>
                  <a:lnTo>
                    <a:pt x="1426" y="147"/>
                  </a:lnTo>
                  <a:lnTo>
                    <a:pt x="1722" y="147"/>
                  </a:lnTo>
                  <a:lnTo>
                    <a:pt x="1722" y="635"/>
                  </a:lnTo>
                  <a:lnTo>
                    <a:pt x="1426" y="635"/>
                  </a:lnTo>
                  <a:lnTo>
                    <a:pt x="635" y="635"/>
                  </a:lnTo>
                  <a:lnTo>
                    <a:pt x="379" y="635"/>
                  </a:lnTo>
                  <a:lnTo>
                    <a:pt x="379" y="761"/>
                  </a:lnTo>
                  <a:lnTo>
                    <a:pt x="0" y="380"/>
                  </a:lnTo>
                  <a:lnTo>
                    <a:pt x="379" y="0"/>
                  </a:lnTo>
                  <a:lnTo>
                    <a:pt x="379" y="147"/>
                  </a:lnTo>
                  <a:close/>
                </a:path>
              </a:pathLst>
            </a:custGeom>
            <a:solidFill>
              <a:srgbClr val="99FF99"/>
            </a:solidFill>
            <a:ln w="6" cap="flat">
              <a:noFill/>
              <a:prstDash val="solid"/>
              <a:miter lim="800000"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US" sz="3200">
                <a:latin typeface="Arial" panose="020B0604020202020204" pitchFamily="34" charset="0"/>
                <a:ea typeface="字魂36号-正文宋楷" panose="00000500000000000000" pitchFamily="2" charset="-122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5" name="Text Box 66">
              <a:extLst>
                <a:ext uri="{FF2B5EF4-FFF2-40B4-BE49-F238E27FC236}">
                  <a16:creationId xmlns:a16="http://schemas.microsoft.com/office/drawing/2014/main" id="{D5626A77-6944-4FA4-A68D-678D86F8F7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78228" y="1273576"/>
              <a:ext cx="4382164" cy="12003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Nhân</a:t>
              </a:r>
              <a:r>
                <a:rPr kumimoji="0" lang="en-US" altLang="en-US" sz="3600" b="1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, chia </a:t>
              </a:r>
              <a:r>
                <a:rPr kumimoji="0" lang="en-US" altLang="en-US" sz="3600" b="1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trước</a:t>
              </a:r>
              <a:r>
                <a:rPr lang="en-US" altLang="en-US" sz="3600" b="1" dirty="0">
                  <a:cs typeface="Arial" panose="020B0604020202020204" pitchFamily="34" charset="0"/>
                </a:rPr>
                <a:t>. </a:t>
              </a:r>
              <a:r>
                <a:rPr lang="en-US" altLang="en-US" sz="3600" b="1" dirty="0" err="1">
                  <a:cs typeface="Arial" panose="020B0604020202020204" pitchFamily="34" charset="0"/>
                </a:rPr>
                <a:t>Cộng</a:t>
              </a:r>
              <a:r>
                <a:rPr lang="en-US" altLang="en-US" sz="3600" b="1" dirty="0">
                  <a:cs typeface="Arial" panose="020B0604020202020204" pitchFamily="34" charset="0"/>
                </a:rPr>
                <a:t>, </a:t>
              </a:r>
              <a:r>
                <a:rPr lang="en-US" altLang="en-US" sz="3600" b="1" dirty="0" err="1">
                  <a:cs typeface="Arial" panose="020B0604020202020204" pitchFamily="34" charset="0"/>
                </a:rPr>
                <a:t>trừ</a:t>
              </a:r>
              <a:r>
                <a:rPr lang="en-US" altLang="en-US" sz="3600" b="1" dirty="0"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cs typeface="Arial" panose="020B0604020202020204" pitchFamily="34" charset="0"/>
                </a:rPr>
                <a:t>sau</a:t>
              </a:r>
              <a:r>
                <a:rPr lang="en-US" altLang="en-US" sz="3600" b="1" dirty="0">
                  <a:cs typeface="Arial" panose="020B0604020202020204" pitchFamily="34" charset="0"/>
                </a:rPr>
                <a:t>.</a:t>
              </a:r>
              <a:endParaRPr kumimoji="0" lang="en-US" altLang="en-US" sz="3600" b="1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FF18D2A-AD79-4FD9-9E1E-2841049BF096}"/>
              </a:ext>
            </a:extLst>
          </p:cNvPr>
          <p:cNvGrpSpPr/>
          <p:nvPr/>
        </p:nvGrpSpPr>
        <p:grpSpPr>
          <a:xfrm>
            <a:off x="6096000" y="460035"/>
            <a:ext cx="4999300" cy="3259122"/>
            <a:chOff x="5363900" y="473765"/>
            <a:chExt cx="4999300" cy="3259122"/>
          </a:xfrm>
        </p:grpSpPr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2CF7FB08-A2E4-41C6-A034-51F95EA277A9}"/>
                </a:ext>
              </a:extLst>
            </p:cNvPr>
            <p:cNvSpPr/>
            <p:nvPr/>
          </p:nvSpPr>
          <p:spPr bwMode="auto">
            <a:xfrm flipH="1">
              <a:off x="5433390" y="473765"/>
              <a:ext cx="4929810" cy="3259122"/>
            </a:xfrm>
            <a:custGeom>
              <a:avLst/>
              <a:gdLst>
                <a:gd name="T0" fmla="*/ 379 w 1722"/>
                <a:gd name="T1" fmla="*/ 147 h 761"/>
                <a:gd name="T2" fmla="*/ 635 w 1722"/>
                <a:gd name="T3" fmla="*/ 147 h 761"/>
                <a:gd name="T4" fmla="*/ 1426 w 1722"/>
                <a:gd name="T5" fmla="*/ 147 h 761"/>
                <a:gd name="T6" fmla="*/ 1722 w 1722"/>
                <a:gd name="T7" fmla="*/ 147 h 761"/>
                <a:gd name="T8" fmla="*/ 1722 w 1722"/>
                <a:gd name="T9" fmla="*/ 635 h 761"/>
                <a:gd name="T10" fmla="*/ 1426 w 1722"/>
                <a:gd name="T11" fmla="*/ 635 h 761"/>
                <a:gd name="T12" fmla="*/ 635 w 1722"/>
                <a:gd name="T13" fmla="*/ 635 h 761"/>
                <a:gd name="T14" fmla="*/ 379 w 1722"/>
                <a:gd name="T15" fmla="*/ 635 h 761"/>
                <a:gd name="T16" fmla="*/ 379 w 1722"/>
                <a:gd name="T17" fmla="*/ 761 h 761"/>
                <a:gd name="T18" fmla="*/ 0 w 1722"/>
                <a:gd name="T19" fmla="*/ 380 h 761"/>
                <a:gd name="T20" fmla="*/ 379 w 1722"/>
                <a:gd name="T21" fmla="*/ 0 h 761"/>
                <a:gd name="T22" fmla="*/ 379 w 1722"/>
                <a:gd name="T23" fmla="*/ 147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22" h="761">
                  <a:moveTo>
                    <a:pt x="379" y="147"/>
                  </a:moveTo>
                  <a:lnTo>
                    <a:pt x="635" y="147"/>
                  </a:lnTo>
                  <a:lnTo>
                    <a:pt x="1426" y="147"/>
                  </a:lnTo>
                  <a:lnTo>
                    <a:pt x="1722" y="147"/>
                  </a:lnTo>
                  <a:lnTo>
                    <a:pt x="1722" y="635"/>
                  </a:lnTo>
                  <a:lnTo>
                    <a:pt x="1426" y="635"/>
                  </a:lnTo>
                  <a:lnTo>
                    <a:pt x="635" y="635"/>
                  </a:lnTo>
                  <a:lnTo>
                    <a:pt x="379" y="635"/>
                  </a:lnTo>
                  <a:lnTo>
                    <a:pt x="379" y="761"/>
                  </a:lnTo>
                  <a:lnTo>
                    <a:pt x="0" y="380"/>
                  </a:lnTo>
                  <a:lnTo>
                    <a:pt x="379" y="0"/>
                  </a:lnTo>
                  <a:lnTo>
                    <a:pt x="379" y="147"/>
                  </a:lnTo>
                  <a:close/>
                </a:path>
              </a:pathLst>
            </a:custGeom>
            <a:solidFill>
              <a:srgbClr val="88D8CE"/>
            </a:solidFill>
            <a:ln w="6" cap="flat">
              <a:noFill/>
              <a:prstDash val="solid"/>
              <a:miter lim="800000"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US" sz="3200">
                <a:latin typeface="Arial" panose="020B0604020202020204" pitchFamily="34" charset="0"/>
                <a:ea typeface="字魂36号-正文宋楷" panose="00000500000000000000" pitchFamily="2" charset="-122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9" name="Text Box 66">
              <a:extLst>
                <a:ext uri="{FF2B5EF4-FFF2-40B4-BE49-F238E27FC236}">
                  <a16:creationId xmlns:a16="http://schemas.microsoft.com/office/drawing/2014/main" id="{9EBB403C-0600-4752-AA4A-E3ADDA4303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3900" y="1311701"/>
              <a:ext cx="4191000" cy="17543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Tính</a:t>
              </a:r>
              <a:r>
                <a:rPr kumimoji="0" lang="en-US" altLang="en-US" sz="3600" b="1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 ở </a:t>
              </a:r>
              <a:r>
                <a:rPr kumimoji="0" lang="en-US" altLang="en-US" sz="3600" b="1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trong</a:t>
              </a:r>
              <a:r>
                <a:rPr kumimoji="0" lang="en-US" altLang="en-US" sz="3600" b="1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altLang="en-US" sz="3600" b="1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ngoặc</a:t>
              </a:r>
              <a:r>
                <a:rPr kumimoji="0" lang="en-US" altLang="en-US" sz="3600" b="1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altLang="en-US" sz="3600" b="1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trước</a:t>
              </a:r>
              <a:r>
                <a:rPr kumimoji="0" lang="en-US" altLang="en-US" sz="3600" b="1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, </a:t>
              </a:r>
              <a:r>
                <a:rPr kumimoji="0" lang="en-US" altLang="en-US" sz="3600" b="1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ngoài</a:t>
              </a:r>
              <a:r>
                <a:rPr kumimoji="0" lang="en-US" altLang="en-US" sz="3600" b="1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altLang="en-US" sz="3600" b="1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ngoặc</a:t>
              </a:r>
              <a:r>
                <a:rPr kumimoji="0" lang="en-US" altLang="en-US" sz="3600" b="1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altLang="en-US" sz="3600" b="1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rPr>
                <a:t>sau</a:t>
              </a:r>
              <a:endParaRPr kumimoji="0" lang="en-US" altLang="en-US" sz="3600" b="1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</p:grp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CFB89BD-2C3D-4DA2-BBC3-5D4B19A51AF3}"/>
              </a:ext>
            </a:extLst>
          </p:cNvPr>
          <p:cNvCxnSpPr>
            <a:cxnSpLocks/>
            <a:stCxn id="3" idx="3"/>
            <a:endCxn id="19" idx="1"/>
          </p:cNvCxnSpPr>
          <p:nvPr/>
        </p:nvCxnSpPr>
        <p:spPr>
          <a:xfrm flipV="1">
            <a:off x="5351641" y="2175134"/>
            <a:ext cx="744359" cy="1395583"/>
          </a:xfrm>
          <a:prstGeom prst="straightConnector1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E2A7136-8D9B-4E67-84EE-59B441B72281}"/>
              </a:ext>
            </a:extLst>
          </p:cNvPr>
          <p:cNvCxnSpPr>
            <a:cxnSpLocks/>
            <a:stCxn id="3" idx="3"/>
            <a:endCxn id="15" idx="1"/>
          </p:cNvCxnSpPr>
          <p:nvPr/>
        </p:nvCxnSpPr>
        <p:spPr>
          <a:xfrm>
            <a:off x="5351641" y="3570717"/>
            <a:ext cx="758687" cy="1548416"/>
          </a:xfrm>
          <a:prstGeom prst="straightConnector1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69734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6">
            <a:extLst>
              <a:ext uri="{FF2B5EF4-FFF2-40B4-BE49-F238E27FC236}">
                <a16:creationId xmlns:a16="http://schemas.microsoft.com/office/drawing/2014/main" id="{6EDE8F9D-2057-4CF8-81F3-E89B40CA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9190" y="445777"/>
            <a:ext cx="2667000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4D06"/>
                </a:solidFill>
                <a:effectLst/>
                <a:uLnTx/>
                <a:uFillTx/>
                <a:cs typeface="Arial" panose="020B0604020202020204" pitchFamily="34" charset="0"/>
              </a:rPr>
              <a:t>Bài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4D06"/>
                </a:solidFill>
                <a:effectLst/>
                <a:uLnTx/>
                <a:uFillTx/>
                <a:cs typeface="Arial" panose="020B0604020202020204" pitchFamily="34" charset="0"/>
              </a:rPr>
              <a:t> 2.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4D06"/>
                </a:solidFill>
                <a:effectLst/>
                <a:uLnTx/>
                <a:uFillTx/>
                <a:cs typeface="Arial" panose="020B0604020202020204" pitchFamily="34" charset="0"/>
              </a:rPr>
              <a:t>Tính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4D06"/>
                </a:solidFill>
                <a:effectLst/>
                <a:uLnTx/>
                <a:uFillTx/>
                <a:cs typeface="Arial" panose="020B0604020202020204" pitchFamily="34" charset="0"/>
              </a:rPr>
              <a:t>:</a:t>
            </a:r>
          </a:p>
        </p:txBody>
      </p:sp>
      <p:sp>
        <p:nvSpPr>
          <p:cNvPr id="4" name="Text Box 67">
            <a:extLst>
              <a:ext uri="{FF2B5EF4-FFF2-40B4-BE49-F238E27FC236}">
                <a16:creationId xmlns:a16="http://schemas.microsoft.com/office/drawing/2014/main" id="{0327EE44-62D2-4197-9792-3421FACFF5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1621" y="1075286"/>
            <a:ext cx="4800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a) 12054 : (15 + 67)</a:t>
            </a:r>
          </a:p>
        </p:txBody>
      </p:sp>
      <p:sp>
        <p:nvSpPr>
          <p:cNvPr id="5" name="Text Box 68">
            <a:extLst>
              <a:ext uri="{FF2B5EF4-FFF2-40B4-BE49-F238E27FC236}">
                <a16:creationId xmlns:a16="http://schemas.microsoft.com/office/drawing/2014/main" id="{4411E651-C4D5-429B-B688-AC70690D5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9010" y="1066800"/>
            <a:ext cx="530086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 b)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9700 : 100 + 36 x 12</a:t>
            </a:r>
          </a:p>
        </p:txBody>
      </p:sp>
      <p:sp>
        <p:nvSpPr>
          <p:cNvPr id="6" name="Text Box 70">
            <a:extLst>
              <a:ext uri="{FF2B5EF4-FFF2-40B4-BE49-F238E27FC236}">
                <a16:creationId xmlns:a16="http://schemas.microsoft.com/office/drawing/2014/main" id="{CA1C3D79-C31E-4C58-B5EB-DD9916021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6421" y="1849091"/>
            <a:ext cx="2590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= 12054 :</a:t>
            </a:r>
          </a:p>
        </p:txBody>
      </p:sp>
      <p:sp>
        <p:nvSpPr>
          <p:cNvPr id="7" name="AutoShape 72">
            <a:extLst>
              <a:ext uri="{FF2B5EF4-FFF2-40B4-BE49-F238E27FC236}">
                <a16:creationId xmlns:a16="http://schemas.microsoft.com/office/drawing/2014/main" id="{8B108DD3-CA76-4670-B478-4683015F0821}"/>
              </a:ext>
            </a:extLst>
          </p:cNvPr>
          <p:cNvSpPr>
            <a:spLocks/>
          </p:cNvSpPr>
          <p:nvPr/>
        </p:nvSpPr>
        <p:spPr bwMode="auto">
          <a:xfrm rot="16200000" flipH="1">
            <a:off x="4308996" y="986847"/>
            <a:ext cx="203775" cy="1470819"/>
          </a:xfrm>
          <a:prstGeom prst="rightBrace">
            <a:avLst>
              <a:gd name="adj1" fmla="val 41006"/>
              <a:gd name="adj2" fmla="val 50000"/>
            </a:avLst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8" name="Text Box 73">
            <a:extLst>
              <a:ext uri="{FF2B5EF4-FFF2-40B4-BE49-F238E27FC236}">
                <a16:creationId xmlns:a16="http://schemas.microsoft.com/office/drawing/2014/main" id="{E369434D-CDDC-4A95-8B74-78B91EBEDA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7093" y="1886359"/>
            <a:ext cx="1219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82  </a:t>
            </a:r>
          </a:p>
        </p:txBody>
      </p:sp>
      <p:sp>
        <p:nvSpPr>
          <p:cNvPr id="9" name="Text Box 74">
            <a:extLst>
              <a:ext uri="{FF2B5EF4-FFF2-40B4-BE49-F238E27FC236}">
                <a16:creationId xmlns:a16="http://schemas.microsoft.com/office/drawing/2014/main" id="{6D151028-5853-4D26-B799-158B7D56E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6421" y="2547911"/>
            <a:ext cx="2514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= 147</a:t>
            </a:r>
          </a:p>
        </p:txBody>
      </p:sp>
      <p:sp>
        <p:nvSpPr>
          <p:cNvPr id="10" name="Text Box 77">
            <a:extLst>
              <a:ext uri="{FF2B5EF4-FFF2-40B4-BE49-F238E27FC236}">
                <a16:creationId xmlns:a16="http://schemas.microsoft.com/office/drawing/2014/main" id="{F81E0F99-5388-4EF0-855F-B1F1ABD3AB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363" y="3570431"/>
            <a:ext cx="4724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29150 - 136 x 201 </a:t>
            </a:r>
          </a:p>
        </p:txBody>
      </p:sp>
      <p:sp>
        <p:nvSpPr>
          <p:cNvPr id="11" name="AutoShape 78">
            <a:extLst>
              <a:ext uri="{FF2B5EF4-FFF2-40B4-BE49-F238E27FC236}">
                <a16:creationId xmlns:a16="http://schemas.microsoft.com/office/drawing/2014/main" id="{38468587-B049-4567-9ECD-4C6EB4D0207E}"/>
              </a:ext>
            </a:extLst>
          </p:cNvPr>
          <p:cNvSpPr>
            <a:spLocks/>
          </p:cNvSpPr>
          <p:nvPr/>
        </p:nvSpPr>
        <p:spPr bwMode="auto">
          <a:xfrm rot="16200000" flipH="1">
            <a:off x="3961337" y="3301632"/>
            <a:ext cx="92271" cy="1752876"/>
          </a:xfrm>
          <a:prstGeom prst="rightBrace">
            <a:avLst>
              <a:gd name="adj1" fmla="val 40926"/>
              <a:gd name="adj2" fmla="val 50000"/>
            </a:avLst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2" name="Text Box 79">
            <a:extLst>
              <a:ext uri="{FF2B5EF4-FFF2-40B4-BE49-F238E27FC236}">
                <a16:creationId xmlns:a16="http://schemas.microsoft.com/office/drawing/2014/main" id="{C51001CA-53B8-40BD-9C5E-91F8DE8B6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6359" y="4269251"/>
            <a:ext cx="19875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 27336     </a:t>
            </a:r>
          </a:p>
        </p:txBody>
      </p:sp>
      <p:sp>
        <p:nvSpPr>
          <p:cNvPr id="13" name="Text Box 80">
            <a:extLst>
              <a:ext uri="{FF2B5EF4-FFF2-40B4-BE49-F238E27FC236}">
                <a16:creationId xmlns:a16="http://schemas.microsoft.com/office/drawing/2014/main" id="{FAD7B9E0-8606-4090-8BDF-6A2599EFC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7051" y="4276692"/>
            <a:ext cx="214092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= 29150 -</a:t>
            </a:r>
          </a:p>
        </p:txBody>
      </p:sp>
      <p:sp>
        <p:nvSpPr>
          <p:cNvPr id="14" name="Text Box 81">
            <a:extLst>
              <a:ext uri="{FF2B5EF4-FFF2-40B4-BE49-F238E27FC236}">
                <a16:creationId xmlns:a16="http://schemas.microsoft.com/office/drawing/2014/main" id="{BE67398C-ED9F-420F-AC88-131F90BA3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943" y="5043056"/>
            <a:ext cx="30376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=  1814</a:t>
            </a:r>
          </a:p>
        </p:txBody>
      </p:sp>
      <p:sp>
        <p:nvSpPr>
          <p:cNvPr id="15" name="AutoShape 82">
            <a:extLst>
              <a:ext uri="{FF2B5EF4-FFF2-40B4-BE49-F238E27FC236}">
                <a16:creationId xmlns:a16="http://schemas.microsoft.com/office/drawing/2014/main" id="{6A4F8052-D52B-4089-BA80-C8F950D6C842}"/>
              </a:ext>
            </a:extLst>
          </p:cNvPr>
          <p:cNvSpPr>
            <a:spLocks/>
          </p:cNvSpPr>
          <p:nvPr/>
        </p:nvSpPr>
        <p:spPr bwMode="auto">
          <a:xfrm rot="16200000" flipH="1">
            <a:off x="7976757" y="790002"/>
            <a:ext cx="182783" cy="1785060"/>
          </a:xfrm>
          <a:prstGeom prst="rightBrace">
            <a:avLst>
              <a:gd name="adj1" fmla="val 41039"/>
              <a:gd name="adj2" fmla="val 50000"/>
            </a:avLst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6" name="AutoShape 83">
            <a:extLst>
              <a:ext uri="{FF2B5EF4-FFF2-40B4-BE49-F238E27FC236}">
                <a16:creationId xmlns:a16="http://schemas.microsoft.com/office/drawing/2014/main" id="{0D196738-A9C7-4277-907A-62558EC05360}"/>
              </a:ext>
            </a:extLst>
          </p:cNvPr>
          <p:cNvSpPr>
            <a:spLocks/>
          </p:cNvSpPr>
          <p:nvPr/>
        </p:nvSpPr>
        <p:spPr bwMode="auto">
          <a:xfrm rot="16200000" flipH="1">
            <a:off x="8394334" y="3853651"/>
            <a:ext cx="226032" cy="2037491"/>
          </a:xfrm>
          <a:prstGeom prst="rightBrace">
            <a:avLst>
              <a:gd name="adj1" fmla="val 40947"/>
              <a:gd name="adj2" fmla="val 50472"/>
            </a:avLst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7" name="AutoShape 84">
            <a:extLst>
              <a:ext uri="{FF2B5EF4-FFF2-40B4-BE49-F238E27FC236}">
                <a16:creationId xmlns:a16="http://schemas.microsoft.com/office/drawing/2014/main" id="{6687C1B6-46FE-4E8A-B12C-DE8376AB1C13}"/>
              </a:ext>
            </a:extLst>
          </p:cNvPr>
          <p:cNvSpPr>
            <a:spLocks/>
          </p:cNvSpPr>
          <p:nvPr/>
        </p:nvSpPr>
        <p:spPr bwMode="auto">
          <a:xfrm rot="16200000" flipH="1">
            <a:off x="10368713" y="1002878"/>
            <a:ext cx="145774" cy="1347684"/>
          </a:xfrm>
          <a:prstGeom prst="rightBrace">
            <a:avLst>
              <a:gd name="adj1" fmla="val 40919"/>
              <a:gd name="adj2" fmla="val 50000"/>
            </a:avLst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8" name="AutoShape 85">
            <a:extLst>
              <a:ext uri="{FF2B5EF4-FFF2-40B4-BE49-F238E27FC236}">
                <a16:creationId xmlns:a16="http://schemas.microsoft.com/office/drawing/2014/main" id="{487ACD98-02FC-4D6C-BB81-5F94A8E082FA}"/>
              </a:ext>
            </a:extLst>
          </p:cNvPr>
          <p:cNvSpPr>
            <a:spLocks/>
          </p:cNvSpPr>
          <p:nvPr/>
        </p:nvSpPr>
        <p:spPr bwMode="auto">
          <a:xfrm rot="16200000" flipH="1">
            <a:off x="9242354" y="3500850"/>
            <a:ext cx="180981" cy="1066800"/>
          </a:xfrm>
          <a:prstGeom prst="rightBrace">
            <a:avLst>
              <a:gd name="adj1" fmla="val 41020"/>
              <a:gd name="adj2" fmla="val 50000"/>
            </a:avLst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9" name="AutoShape 86">
            <a:extLst>
              <a:ext uri="{FF2B5EF4-FFF2-40B4-BE49-F238E27FC236}">
                <a16:creationId xmlns:a16="http://schemas.microsoft.com/office/drawing/2014/main" id="{8AF73525-29E1-4DF1-8752-2A1FD6B16D70}"/>
              </a:ext>
            </a:extLst>
          </p:cNvPr>
          <p:cNvSpPr>
            <a:spLocks/>
          </p:cNvSpPr>
          <p:nvPr/>
        </p:nvSpPr>
        <p:spPr bwMode="auto">
          <a:xfrm rot="16200000" flipH="1">
            <a:off x="7508556" y="3433241"/>
            <a:ext cx="163798" cy="1219200"/>
          </a:xfrm>
          <a:prstGeom prst="rightBrace">
            <a:avLst>
              <a:gd name="adj1" fmla="val 40942"/>
              <a:gd name="adj2" fmla="val 50000"/>
            </a:avLst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0" name="Text Box 87">
            <a:extLst>
              <a:ext uri="{FF2B5EF4-FFF2-40B4-BE49-F238E27FC236}">
                <a16:creationId xmlns:a16="http://schemas.microsoft.com/office/drawing/2014/main" id="{5B1196C6-AC8A-44D8-8CA7-277067034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0009" y="1814945"/>
            <a:ext cx="226943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=      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97</a:t>
            </a:r>
          </a:p>
        </p:txBody>
      </p:sp>
      <p:sp>
        <p:nvSpPr>
          <p:cNvPr id="21" name="Text Box 90">
            <a:extLst>
              <a:ext uri="{FF2B5EF4-FFF2-40B4-BE49-F238E27FC236}">
                <a16:creationId xmlns:a16="http://schemas.microsoft.com/office/drawing/2014/main" id="{7EAECB8A-EB77-426F-9722-6F02E9C10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0009" y="3407553"/>
            <a:ext cx="4800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(160 x 5 -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25 x 4) : 4</a:t>
            </a:r>
          </a:p>
        </p:txBody>
      </p:sp>
      <p:sp>
        <p:nvSpPr>
          <p:cNvPr id="22" name="Text Box 94">
            <a:extLst>
              <a:ext uri="{FF2B5EF4-FFF2-40B4-BE49-F238E27FC236}">
                <a16:creationId xmlns:a16="http://schemas.microsoft.com/office/drawing/2014/main" id="{344536DD-B450-4E50-BA1C-B816931AF9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4662" y="4239836"/>
            <a:ext cx="4648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 =   (800  - 100)</a:t>
            </a:r>
          </a:p>
        </p:txBody>
      </p:sp>
      <p:sp>
        <p:nvSpPr>
          <p:cNvPr id="23" name="Text Box 97">
            <a:extLst>
              <a:ext uri="{FF2B5EF4-FFF2-40B4-BE49-F238E27FC236}">
                <a16:creationId xmlns:a16="http://schemas.microsoft.com/office/drawing/2014/main" id="{0EAA865F-EBAE-4AE2-9E71-7DDBF23C65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4663" y="4987981"/>
            <a:ext cx="29450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=        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 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700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2EFCB73-5A67-4DC5-8667-39A06755F57F}"/>
              </a:ext>
            </a:extLst>
          </p:cNvPr>
          <p:cNvSpPr txBox="1"/>
          <p:nvPr/>
        </p:nvSpPr>
        <p:spPr>
          <a:xfrm>
            <a:off x="6574182" y="2463844"/>
            <a:ext cx="18685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=  529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3FF9295-AD32-4D6A-8DDB-CA698511F8EB}"/>
              </a:ext>
            </a:extLst>
          </p:cNvPr>
          <p:cNvSpPr txBox="1"/>
          <p:nvPr/>
        </p:nvSpPr>
        <p:spPr>
          <a:xfrm>
            <a:off x="10141227" y="4215825"/>
            <a:ext cx="8994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4</a:t>
            </a:r>
            <a:endParaRPr lang="vi-V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93A2DF1-3A21-41B6-BD5B-C5CFB07D9F19}"/>
              </a:ext>
            </a:extLst>
          </p:cNvPr>
          <p:cNvSpPr txBox="1"/>
          <p:nvPr/>
        </p:nvSpPr>
        <p:spPr>
          <a:xfrm>
            <a:off x="6368774" y="5636880"/>
            <a:ext cx="3296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=           175 </a:t>
            </a:r>
            <a:endParaRPr lang="vi-V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1FC4922-39D3-455A-BB94-CE5018AF30D6}"/>
              </a:ext>
            </a:extLst>
          </p:cNvPr>
          <p:cNvCxnSpPr/>
          <p:nvPr/>
        </p:nvCxnSpPr>
        <p:spPr>
          <a:xfrm flipV="1">
            <a:off x="702365" y="3358984"/>
            <a:ext cx="10880035" cy="70016"/>
          </a:xfrm>
          <a:prstGeom prst="line">
            <a:avLst/>
          </a:prstGeom>
          <a:ln w="28575">
            <a:solidFill>
              <a:srgbClr val="E3844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A20ADC1-B72B-48A9-87DC-338563F7C5F6}"/>
              </a:ext>
            </a:extLst>
          </p:cNvPr>
          <p:cNvCxnSpPr>
            <a:cxnSpLocks/>
          </p:cNvCxnSpPr>
          <p:nvPr/>
        </p:nvCxnSpPr>
        <p:spPr>
          <a:xfrm>
            <a:off x="5958510" y="529247"/>
            <a:ext cx="36559" cy="5756532"/>
          </a:xfrm>
          <a:prstGeom prst="line">
            <a:avLst/>
          </a:prstGeom>
          <a:ln w="28575">
            <a:solidFill>
              <a:srgbClr val="E3844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70C7E7B3-73E7-448F-A1E2-00EF506BFE0E}"/>
              </a:ext>
            </a:extLst>
          </p:cNvPr>
          <p:cNvSpPr txBox="1"/>
          <p:nvPr/>
        </p:nvSpPr>
        <p:spPr>
          <a:xfrm>
            <a:off x="9332844" y="1846290"/>
            <a:ext cx="18834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+     432 </a:t>
            </a:r>
            <a:endParaRPr lang="vi-VN" dirty="0"/>
          </a:p>
        </p:txBody>
      </p:sp>
      <p:sp>
        <p:nvSpPr>
          <p:cNvPr id="32" name="Text Box 97">
            <a:extLst>
              <a:ext uri="{FF2B5EF4-FFF2-40B4-BE49-F238E27FC236}">
                <a16:creationId xmlns:a16="http://schemas.microsoft.com/office/drawing/2014/main" id="{2D5BA949-EF1D-446E-960D-130222DE34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82710" y="4957593"/>
            <a:ext cx="104198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: 4  </a:t>
            </a:r>
          </a:p>
        </p:txBody>
      </p:sp>
    </p:spTree>
    <p:extLst>
      <p:ext uri="{BB962C8B-B14F-4D97-AF65-F5344CB8AC3E}">
        <p14:creationId xmlns:p14="http://schemas.microsoft.com/office/powerpoint/2010/main" val="26774791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7" grpId="1" animBg="1"/>
      <p:bldP spid="8" grpId="0"/>
      <p:bldP spid="9" grpId="0"/>
      <p:bldP spid="10" grpId="0"/>
      <p:bldP spid="11" grpId="0" animBg="1"/>
      <p:bldP spid="11" grpId="1" animBg="1"/>
      <p:bldP spid="12" grpId="0"/>
      <p:bldP spid="13" grpId="0"/>
      <p:bldP spid="14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/>
      <p:bldP spid="21" grpId="0"/>
      <p:bldP spid="22" grpId="0"/>
      <p:bldP spid="23" grpId="0"/>
      <p:bldP spid="24" grpId="0"/>
      <p:bldP spid="26" grpId="0"/>
      <p:bldP spid="28" grpId="0"/>
      <p:bldP spid="29" grpId="0"/>
      <p:bldP spid="3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4">
            <a:extLst>
              <a:ext uri="{FF2B5EF4-FFF2-40B4-BE49-F238E27FC236}">
                <a16:creationId xmlns:a16="http://schemas.microsoft.com/office/drawing/2014/main" id="{D3240D57-5690-49F8-9928-787556547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447800"/>
            <a:ext cx="8229600" cy="531812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3" name="Text Box 54">
            <a:extLst>
              <a:ext uri="{FF2B5EF4-FFF2-40B4-BE49-F238E27FC236}">
                <a16:creationId xmlns:a16="http://schemas.microsoft.com/office/drawing/2014/main" id="{ADBB9EF7-448D-4E16-9C94-17ADAEE089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2086" y="914932"/>
            <a:ext cx="9601201" cy="332398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fontAlgn="base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b="1" u="sng" dirty="0" err="1">
                <a:cs typeface="Arial" panose="020B0604020202020204" pitchFamily="34" charset="0"/>
              </a:rPr>
              <a:t>Bài</a:t>
            </a:r>
            <a:r>
              <a:rPr lang="en-US" altLang="en-US" sz="2800" b="1" u="sng" dirty="0">
                <a:cs typeface="Arial" panose="020B0604020202020204" pitchFamily="34" charset="0"/>
              </a:rPr>
              <a:t> 4</a:t>
            </a:r>
            <a:r>
              <a:rPr lang="en-US" altLang="en-US" sz="2800" b="1" dirty="0">
                <a:cs typeface="Arial" panose="020B0604020202020204" pitchFamily="34" charset="0"/>
              </a:rPr>
              <a:t>. </a:t>
            </a:r>
            <a:r>
              <a:rPr lang="en-US" altLang="en-US" sz="2800" b="1" dirty="0" err="1">
                <a:cs typeface="Arial" panose="020B0604020202020204" pitchFamily="34" charset="0"/>
              </a:rPr>
              <a:t>Một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cửa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hàng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trong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tuần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đầu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bán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được</a:t>
            </a:r>
            <a:r>
              <a:rPr lang="en-US" altLang="en-US" sz="2800" b="1" dirty="0">
                <a:cs typeface="Arial" panose="020B0604020202020204" pitchFamily="34" charset="0"/>
              </a:rPr>
              <a:t> 319m </a:t>
            </a:r>
            <a:r>
              <a:rPr lang="en-US" altLang="en-US" sz="2800" b="1" dirty="0" err="1">
                <a:cs typeface="Arial" panose="020B0604020202020204" pitchFamily="34" charset="0"/>
              </a:rPr>
              <a:t>vải</a:t>
            </a:r>
            <a:r>
              <a:rPr lang="en-US" altLang="en-US" sz="2800" b="1" dirty="0">
                <a:cs typeface="Arial" panose="020B0604020202020204" pitchFamily="34" charset="0"/>
              </a:rPr>
              <a:t>, </a:t>
            </a:r>
            <a:r>
              <a:rPr lang="en-US" altLang="en-US" sz="2800" b="1" dirty="0" err="1">
                <a:cs typeface="Arial" panose="020B0604020202020204" pitchFamily="34" charset="0"/>
              </a:rPr>
              <a:t>tuần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sau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bán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được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nhiều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hơn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tuần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đầu</a:t>
            </a:r>
            <a:r>
              <a:rPr lang="en-US" altLang="en-US" sz="2800" b="1" dirty="0">
                <a:cs typeface="Arial" panose="020B0604020202020204" pitchFamily="34" charset="0"/>
              </a:rPr>
              <a:t> 76m. </a:t>
            </a:r>
            <a:r>
              <a:rPr lang="en-US" altLang="en-US" sz="2800" b="1" dirty="0" err="1">
                <a:cs typeface="Arial" panose="020B0604020202020204" pitchFamily="34" charset="0"/>
              </a:rPr>
              <a:t>Hỏi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trong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hai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tuần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trung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bình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mỗi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ngày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cửa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hàng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bán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được</a:t>
            </a:r>
            <a:r>
              <a:rPr lang="en-US" altLang="en-US" sz="2800" b="1" dirty="0">
                <a:cs typeface="Arial" panose="020B0604020202020204" pitchFamily="34" charset="0"/>
              </a:rPr>
              <a:t> bao </a:t>
            </a:r>
            <a:r>
              <a:rPr lang="en-US" altLang="en-US" sz="2800" b="1" dirty="0" err="1">
                <a:cs typeface="Arial" panose="020B0604020202020204" pitchFamily="34" charset="0"/>
              </a:rPr>
              <a:t>nhiêu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mét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vải</a:t>
            </a:r>
            <a:r>
              <a:rPr lang="en-US" altLang="en-US" sz="2800" b="1" dirty="0">
                <a:cs typeface="Arial" panose="020B0604020202020204" pitchFamily="34" charset="0"/>
              </a:rPr>
              <a:t>, </a:t>
            </a:r>
            <a:r>
              <a:rPr lang="en-US" altLang="en-US" sz="2800" b="1" dirty="0" err="1">
                <a:cs typeface="Arial" panose="020B0604020202020204" pitchFamily="34" charset="0"/>
              </a:rPr>
              <a:t>biết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rằng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của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hàng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mở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cửa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tất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cả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các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ngày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trong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tuần</a:t>
            </a:r>
            <a:r>
              <a:rPr lang="en-US" altLang="en-US" sz="2800" b="1" dirty="0">
                <a:cs typeface="Arial" panose="020B0604020202020204" pitchFamily="34" charset="0"/>
              </a:rPr>
              <a:t> ?</a:t>
            </a:r>
            <a:endParaRPr lang="en-US" altLang="en-US" sz="3200" b="1" dirty="0">
              <a:cs typeface="Arial" panose="020B0604020202020204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DE234F5-3E82-4233-A333-8093FEBBDF05}"/>
              </a:ext>
            </a:extLst>
          </p:cNvPr>
          <p:cNvCxnSpPr>
            <a:cxnSpLocks/>
          </p:cNvCxnSpPr>
          <p:nvPr/>
        </p:nvCxnSpPr>
        <p:spPr>
          <a:xfrm>
            <a:off x="6320896" y="1545242"/>
            <a:ext cx="448056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7F5DCAE-7DB6-4EA3-87E4-58A42745DAEC}"/>
              </a:ext>
            </a:extLst>
          </p:cNvPr>
          <p:cNvCxnSpPr>
            <a:cxnSpLocks/>
          </p:cNvCxnSpPr>
          <p:nvPr/>
        </p:nvCxnSpPr>
        <p:spPr>
          <a:xfrm>
            <a:off x="2163415" y="2188363"/>
            <a:ext cx="77724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8F14438-C91B-4F0A-8989-03CA3238F0FA}"/>
              </a:ext>
            </a:extLst>
          </p:cNvPr>
          <p:cNvCxnSpPr>
            <a:cxnSpLocks/>
          </p:cNvCxnSpPr>
          <p:nvPr/>
        </p:nvCxnSpPr>
        <p:spPr>
          <a:xfrm>
            <a:off x="1432597" y="2833822"/>
            <a:ext cx="941832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81BDAB0-5562-41E7-A9ED-27D719C2CD00}"/>
              </a:ext>
            </a:extLst>
          </p:cNvPr>
          <p:cNvCxnSpPr>
            <a:cxnSpLocks/>
          </p:cNvCxnSpPr>
          <p:nvPr/>
        </p:nvCxnSpPr>
        <p:spPr>
          <a:xfrm>
            <a:off x="1292085" y="3484153"/>
            <a:ext cx="950976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81BDAB0-5562-41E7-A9ED-27D719C2CD00}"/>
              </a:ext>
            </a:extLst>
          </p:cNvPr>
          <p:cNvCxnSpPr>
            <a:cxnSpLocks/>
          </p:cNvCxnSpPr>
          <p:nvPr/>
        </p:nvCxnSpPr>
        <p:spPr>
          <a:xfrm>
            <a:off x="1292085" y="4102717"/>
            <a:ext cx="374608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87737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6">
            <a:extLst>
              <a:ext uri="{FF2B5EF4-FFF2-40B4-BE49-F238E27FC236}">
                <a16:creationId xmlns:a16="http://schemas.microsoft.com/office/drawing/2014/main" id="{808634ED-5775-41FB-8E3B-827DAC5EB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3453" y="3559485"/>
            <a:ext cx="109385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b="1" dirty="0">
                <a:solidFill>
                  <a:srgbClr val="ED4D06"/>
                </a:solidFill>
                <a:cs typeface="Arial" panose="020B0604020202020204" pitchFamily="34" charset="0"/>
              </a:rPr>
              <a:t>   </a:t>
            </a:r>
            <a:r>
              <a:rPr lang="en-US" altLang="en-US" sz="2800" b="1" dirty="0" err="1">
                <a:solidFill>
                  <a:srgbClr val="ED4D06"/>
                </a:solidFill>
                <a:cs typeface="Arial" panose="020B0604020202020204" pitchFamily="34" charset="0"/>
              </a:rPr>
              <a:t>Trung</a:t>
            </a:r>
            <a:r>
              <a:rPr lang="en-US" altLang="en-US" sz="2800" b="1" dirty="0">
                <a:solidFill>
                  <a:srgbClr val="ED4D06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ED4D06"/>
                </a:solidFill>
                <a:cs typeface="Arial" panose="020B0604020202020204" pitchFamily="34" charset="0"/>
              </a:rPr>
              <a:t>bình</a:t>
            </a:r>
            <a:r>
              <a:rPr lang="en-US" altLang="en-US" sz="2800" b="1" dirty="0">
                <a:solidFill>
                  <a:srgbClr val="ED4D06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ED4D06"/>
                </a:solidFill>
                <a:cs typeface="Arial" panose="020B0604020202020204" pitchFamily="34" charset="0"/>
              </a:rPr>
              <a:t>mỗi</a:t>
            </a:r>
            <a:r>
              <a:rPr lang="en-US" altLang="en-US" sz="2800" b="1" dirty="0">
                <a:solidFill>
                  <a:srgbClr val="ED4D06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ED4D06"/>
                </a:solidFill>
                <a:cs typeface="Arial" panose="020B0604020202020204" pitchFamily="34" charset="0"/>
              </a:rPr>
              <a:t>ngày</a:t>
            </a:r>
            <a:r>
              <a:rPr lang="en-US" altLang="en-US" sz="2800" b="1" dirty="0">
                <a:solidFill>
                  <a:srgbClr val="ED4D06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ED4D06"/>
                </a:solidFill>
                <a:cs typeface="Arial" panose="020B0604020202020204" pitchFamily="34" charset="0"/>
              </a:rPr>
              <a:t>trong</a:t>
            </a:r>
            <a:r>
              <a:rPr lang="en-US" altLang="en-US" sz="2800" b="1" dirty="0">
                <a:solidFill>
                  <a:srgbClr val="ED4D06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ED4D06"/>
                </a:solidFill>
                <a:cs typeface="Arial" panose="020B0604020202020204" pitchFamily="34" charset="0"/>
              </a:rPr>
              <a:t>hai</a:t>
            </a:r>
            <a:r>
              <a:rPr lang="en-US" altLang="en-US" sz="2800" b="1" dirty="0">
                <a:solidFill>
                  <a:srgbClr val="ED4D06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ED4D06"/>
                </a:solidFill>
                <a:cs typeface="Arial" panose="020B0604020202020204" pitchFamily="34" charset="0"/>
              </a:rPr>
              <a:t>tuần</a:t>
            </a:r>
            <a:r>
              <a:rPr lang="en-US" altLang="en-US" sz="2800" b="1" dirty="0">
                <a:solidFill>
                  <a:srgbClr val="ED4D06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ED4D06"/>
                </a:solidFill>
                <a:cs typeface="Arial" panose="020B0604020202020204" pitchFamily="34" charset="0"/>
              </a:rPr>
              <a:t>bán</a:t>
            </a:r>
            <a:r>
              <a:rPr lang="en-US" altLang="en-US" sz="2800" b="1" dirty="0">
                <a:solidFill>
                  <a:srgbClr val="ED4D06"/>
                </a:solidFill>
                <a:cs typeface="Arial" panose="020B0604020202020204" pitchFamily="34" charset="0"/>
              </a:rPr>
              <a:t> …</a:t>
            </a:r>
            <a:r>
              <a:rPr lang="en-US" altLang="en-US" sz="2800" b="1" i="1" dirty="0">
                <a:solidFill>
                  <a:srgbClr val="ED4D06"/>
                </a:solidFill>
                <a:cs typeface="Arial" panose="020B0604020202020204" pitchFamily="34" charset="0"/>
              </a:rPr>
              <a:t>m</a:t>
            </a:r>
            <a:r>
              <a:rPr lang="en-US" altLang="en-US" sz="2800" b="1" dirty="0">
                <a:solidFill>
                  <a:srgbClr val="ED4D06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ED4D06"/>
                </a:solidFill>
                <a:cs typeface="Arial" panose="020B0604020202020204" pitchFamily="34" charset="0"/>
              </a:rPr>
              <a:t>vải</a:t>
            </a:r>
            <a:r>
              <a:rPr lang="en-US" altLang="en-US" sz="2800" b="1" dirty="0">
                <a:solidFill>
                  <a:srgbClr val="ED4D06"/>
                </a:solidFill>
                <a:cs typeface="Arial" panose="020B0604020202020204" pitchFamily="34" charset="0"/>
              </a:rPr>
              <a:t>?</a:t>
            </a:r>
          </a:p>
        </p:txBody>
      </p:sp>
      <p:sp>
        <p:nvSpPr>
          <p:cNvPr id="4" name="Text Box 57">
            <a:extLst>
              <a:ext uri="{FF2B5EF4-FFF2-40B4-BE49-F238E27FC236}">
                <a16:creationId xmlns:a16="http://schemas.microsoft.com/office/drawing/2014/main" id="{BB9D94AF-7797-4AD7-BFCD-CDAAB84D8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5381" y="2005242"/>
            <a:ext cx="19787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b="1" dirty="0" err="1">
                <a:cs typeface="Arial" panose="020B0604020202020204" pitchFamily="34" charset="0"/>
              </a:rPr>
              <a:t>Tuần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đầu</a:t>
            </a:r>
            <a:r>
              <a:rPr lang="en-US" altLang="en-US" sz="2800" b="1" dirty="0">
                <a:cs typeface="Arial" panose="020B0604020202020204" pitchFamily="34" charset="0"/>
              </a:rPr>
              <a:t>: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5" name="Group 72">
            <a:extLst>
              <a:ext uri="{FF2B5EF4-FFF2-40B4-BE49-F238E27FC236}">
                <a16:creationId xmlns:a16="http://schemas.microsoft.com/office/drawing/2014/main" id="{531E985F-F595-4DEB-876C-5643EFDAD850}"/>
              </a:ext>
            </a:extLst>
          </p:cNvPr>
          <p:cNvGrpSpPr>
            <a:grpSpLocks/>
          </p:cNvGrpSpPr>
          <p:nvPr/>
        </p:nvGrpSpPr>
        <p:grpSpPr bwMode="auto">
          <a:xfrm>
            <a:off x="4559514" y="1287404"/>
            <a:ext cx="3624711" cy="1215104"/>
            <a:chOff x="2256" y="2625"/>
            <a:chExt cx="1008" cy="495"/>
          </a:xfrm>
        </p:grpSpPr>
        <p:sp>
          <p:nvSpPr>
            <p:cNvPr id="6" name="Line 61">
              <a:extLst>
                <a:ext uri="{FF2B5EF4-FFF2-40B4-BE49-F238E27FC236}">
                  <a16:creationId xmlns:a16="http://schemas.microsoft.com/office/drawing/2014/main" id="{B854F868-A39B-46AB-8ABA-8B9B70ED92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6" y="3036"/>
              <a:ext cx="1008" cy="0"/>
            </a:xfrm>
            <a:prstGeom prst="line">
              <a:avLst/>
            </a:prstGeom>
            <a:noFill/>
            <a:ln w="38100">
              <a:solidFill>
                <a:srgbClr val="37A69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Line 62">
              <a:extLst>
                <a:ext uri="{FF2B5EF4-FFF2-40B4-BE49-F238E27FC236}">
                  <a16:creationId xmlns:a16="http://schemas.microsoft.com/office/drawing/2014/main" id="{4C95B2AD-5361-4D22-91D1-2D30A97664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6" y="2976"/>
              <a:ext cx="0" cy="144"/>
            </a:xfrm>
            <a:prstGeom prst="line">
              <a:avLst/>
            </a:prstGeom>
            <a:noFill/>
            <a:ln w="38100">
              <a:solidFill>
                <a:srgbClr val="37A69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Line 65">
              <a:extLst>
                <a:ext uri="{FF2B5EF4-FFF2-40B4-BE49-F238E27FC236}">
                  <a16:creationId xmlns:a16="http://schemas.microsoft.com/office/drawing/2014/main" id="{799AAE88-AA02-4AEE-9C91-078AA54DF8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2976"/>
              <a:ext cx="0" cy="144"/>
            </a:xfrm>
            <a:prstGeom prst="line">
              <a:avLst/>
            </a:prstGeom>
            <a:noFill/>
            <a:ln w="38100">
              <a:solidFill>
                <a:srgbClr val="37A69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 Box 67">
              <a:extLst>
                <a:ext uri="{FF2B5EF4-FFF2-40B4-BE49-F238E27FC236}">
                  <a16:creationId xmlns:a16="http://schemas.microsoft.com/office/drawing/2014/main" id="{80360E97-4108-4D3E-B3AD-6944EE295E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3" y="2625"/>
              <a:ext cx="367" cy="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3200" dirty="0">
                  <a:cs typeface="Arial" panose="020B0604020202020204" pitchFamily="34" charset="0"/>
                </a:rPr>
                <a:t>319m </a:t>
              </a:r>
            </a:p>
          </p:txBody>
        </p:sp>
        <p:sp>
          <p:nvSpPr>
            <p:cNvPr id="10" name="Freeform 68">
              <a:extLst>
                <a:ext uri="{FF2B5EF4-FFF2-40B4-BE49-F238E27FC236}">
                  <a16:creationId xmlns:a16="http://schemas.microsoft.com/office/drawing/2014/main" id="{23D02A91-F85A-4B72-99A4-70937B438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6" y="2880"/>
              <a:ext cx="1008" cy="144"/>
            </a:xfrm>
            <a:custGeom>
              <a:avLst/>
              <a:gdLst>
                <a:gd name="T0" fmla="*/ 0 w 1872"/>
                <a:gd name="T1" fmla="*/ 35 h 192"/>
                <a:gd name="T2" fmla="*/ 25 w 1872"/>
                <a:gd name="T3" fmla="*/ 0 h 192"/>
                <a:gd name="T4" fmla="*/ 46 w 1872"/>
                <a:gd name="T5" fmla="*/ 35 h 192"/>
                <a:gd name="T6" fmla="*/ 0 60000 65536"/>
                <a:gd name="T7" fmla="*/ 0 60000 65536"/>
                <a:gd name="T8" fmla="*/ 0 60000 65536"/>
                <a:gd name="T9" fmla="*/ 0 w 1872"/>
                <a:gd name="T10" fmla="*/ 0 h 192"/>
                <a:gd name="T11" fmla="*/ 1872 w 1872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72" h="192">
                  <a:moveTo>
                    <a:pt x="0" y="192"/>
                  </a:moveTo>
                  <a:cubicBezTo>
                    <a:pt x="348" y="96"/>
                    <a:pt x="696" y="0"/>
                    <a:pt x="1008" y="0"/>
                  </a:cubicBezTo>
                  <a:cubicBezTo>
                    <a:pt x="1320" y="0"/>
                    <a:pt x="1596" y="96"/>
                    <a:pt x="1872" y="192"/>
                  </a:cubicBezTo>
                </a:path>
              </a:pathLst>
            </a:custGeom>
            <a:noFill/>
            <a:ln w="38100">
              <a:solidFill>
                <a:srgbClr val="ED4D06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>
                <a:cs typeface="Arial" panose="020B0604020202020204" pitchFamily="34" charset="0"/>
              </a:endParaRPr>
            </a:p>
          </p:txBody>
        </p:sp>
      </p:grpSp>
      <p:sp>
        <p:nvSpPr>
          <p:cNvPr id="11" name="Text Box 73">
            <a:extLst>
              <a:ext uri="{FF2B5EF4-FFF2-40B4-BE49-F238E27FC236}">
                <a16:creationId xmlns:a16="http://schemas.microsoft.com/office/drawing/2014/main" id="{50B0A8A8-2AB0-426C-A036-42F8FC22C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314" y="2827497"/>
            <a:ext cx="2362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b="1" dirty="0">
                <a:cs typeface="Arial" panose="020B0604020202020204" pitchFamily="34" charset="0"/>
              </a:rPr>
              <a:t>  </a:t>
            </a:r>
            <a:r>
              <a:rPr lang="en-US" altLang="en-US" sz="2800" b="1" dirty="0" err="1">
                <a:cs typeface="Arial" panose="020B0604020202020204" pitchFamily="34" charset="0"/>
              </a:rPr>
              <a:t>Tuần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sau</a:t>
            </a:r>
            <a:r>
              <a:rPr lang="en-US" altLang="en-US" sz="2800" b="1" dirty="0">
                <a:cs typeface="Arial" panose="020B0604020202020204" pitchFamily="34" charset="0"/>
              </a:rPr>
              <a:t>: </a:t>
            </a:r>
          </a:p>
        </p:txBody>
      </p:sp>
      <p:grpSp>
        <p:nvGrpSpPr>
          <p:cNvPr id="12" name="Group 104">
            <a:extLst>
              <a:ext uri="{FF2B5EF4-FFF2-40B4-BE49-F238E27FC236}">
                <a16:creationId xmlns:a16="http://schemas.microsoft.com/office/drawing/2014/main" id="{280E4D16-B915-451F-8862-B1E831372872}"/>
              </a:ext>
            </a:extLst>
          </p:cNvPr>
          <p:cNvGrpSpPr>
            <a:grpSpLocks/>
          </p:cNvGrpSpPr>
          <p:nvPr/>
        </p:nvGrpSpPr>
        <p:grpSpPr bwMode="auto">
          <a:xfrm>
            <a:off x="4559514" y="2334578"/>
            <a:ext cx="5530720" cy="985838"/>
            <a:chOff x="2233" y="2928"/>
            <a:chExt cx="2117" cy="621"/>
          </a:xfrm>
        </p:grpSpPr>
        <p:sp>
          <p:nvSpPr>
            <p:cNvPr id="13" name="Text Box 60">
              <a:extLst>
                <a:ext uri="{FF2B5EF4-FFF2-40B4-BE49-F238E27FC236}">
                  <a16:creationId xmlns:a16="http://schemas.microsoft.com/office/drawing/2014/main" id="{399767D8-9755-4D47-BF73-E5A33C770E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01" y="2928"/>
              <a:ext cx="649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3200" dirty="0">
                  <a:cs typeface="Arial" panose="020B0604020202020204" pitchFamily="34" charset="0"/>
                </a:rPr>
                <a:t>76m</a:t>
              </a:r>
            </a:p>
          </p:txBody>
        </p:sp>
        <p:sp>
          <p:nvSpPr>
            <p:cNvPr id="14" name="Line 99">
              <a:extLst>
                <a:ext uri="{FF2B5EF4-FFF2-40B4-BE49-F238E27FC236}">
                  <a16:creationId xmlns:a16="http://schemas.microsoft.com/office/drawing/2014/main" id="{3486DDDA-06BC-442E-BEB6-453CD452B3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3464"/>
              <a:ext cx="1943" cy="0"/>
            </a:xfrm>
            <a:prstGeom prst="line">
              <a:avLst/>
            </a:prstGeom>
            <a:noFill/>
            <a:ln w="38100">
              <a:solidFill>
                <a:srgbClr val="37A69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Line 100">
              <a:extLst>
                <a:ext uri="{FF2B5EF4-FFF2-40B4-BE49-F238E27FC236}">
                  <a16:creationId xmlns:a16="http://schemas.microsoft.com/office/drawing/2014/main" id="{08F7DBAA-A903-49D4-AA82-289FC5CEAD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3402"/>
              <a:ext cx="0" cy="144"/>
            </a:xfrm>
            <a:prstGeom prst="line">
              <a:avLst/>
            </a:prstGeom>
            <a:noFill/>
            <a:ln w="38100">
              <a:solidFill>
                <a:srgbClr val="37A69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Line 101">
              <a:extLst>
                <a:ext uri="{FF2B5EF4-FFF2-40B4-BE49-F238E27FC236}">
                  <a16:creationId xmlns:a16="http://schemas.microsoft.com/office/drawing/2014/main" id="{E54AB3C0-0F54-4430-8CE4-B668913872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6" y="3405"/>
              <a:ext cx="0" cy="144"/>
            </a:xfrm>
            <a:prstGeom prst="line">
              <a:avLst/>
            </a:prstGeom>
            <a:noFill/>
            <a:ln w="38100">
              <a:solidFill>
                <a:srgbClr val="37A69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Line 102">
              <a:extLst>
                <a:ext uri="{FF2B5EF4-FFF2-40B4-BE49-F238E27FC236}">
                  <a16:creationId xmlns:a16="http://schemas.microsoft.com/office/drawing/2014/main" id="{BC544285-128C-4C44-80C0-26C7340B35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20" y="3392"/>
              <a:ext cx="0" cy="144"/>
            </a:xfrm>
            <a:prstGeom prst="line">
              <a:avLst/>
            </a:prstGeom>
            <a:noFill/>
            <a:ln w="38100">
              <a:solidFill>
                <a:srgbClr val="37A69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103">
              <a:extLst>
                <a:ext uri="{FF2B5EF4-FFF2-40B4-BE49-F238E27FC236}">
                  <a16:creationId xmlns:a16="http://schemas.microsoft.com/office/drawing/2014/main" id="{4D699715-586D-4420-BE27-15A1DEF4E7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3325"/>
              <a:ext cx="528" cy="96"/>
            </a:xfrm>
            <a:custGeom>
              <a:avLst/>
              <a:gdLst>
                <a:gd name="T0" fmla="*/ 0 w 1872"/>
                <a:gd name="T1" fmla="*/ 3 h 192"/>
                <a:gd name="T2" fmla="*/ 1 w 1872"/>
                <a:gd name="T3" fmla="*/ 0 h 192"/>
                <a:gd name="T4" fmla="*/ 1 w 1872"/>
                <a:gd name="T5" fmla="*/ 3 h 192"/>
                <a:gd name="T6" fmla="*/ 0 60000 65536"/>
                <a:gd name="T7" fmla="*/ 0 60000 65536"/>
                <a:gd name="T8" fmla="*/ 0 60000 65536"/>
                <a:gd name="T9" fmla="*/ 0 w 1872"/>
                <a:gd name="T10" fmla="*/ 0 h 192"/>
                <a:gd name="T11" fmla="*/ 1872 w 1872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72" h="192">
                  <a:moveTo>
                    <a:pt x="0" y="192"/>
                  </a:moveTo>
                  <a:cubicBezTo>
                    <a:pt x="348" y="96"/>
                    <a:pt x="696" y="0"/>
                    <a:pt x="1008" y="0"/>
                  </a:cubicBezTo>
                  <a:cubicBezTo>
                    <a:pt x="1320" y="0"/>
                    <a:pt x="1596" y="96"/>
                    <a:pt x="1872" y="192"/>
                  </a:cubicBezTo>
                </a:path>
              </a:pathLst>
            </a:custGeom>
            <a:solidFill>
              <a:srgbClr val="FFFFFF"/>
            </a:solidFill>
            <a:ln w="38100">
              <a:solidFill>
                <a:srgbClr val="ED4D06"/>
              </a:solidFill>
              <a:prstDash val="dash"/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>
                <a:cs typeface="Arial" panose="020B0604020202020204" pitchFamily="34" charset="0"/>
              </a:endParaRPr>
            </a:p>
          </p:txBody>
        </p:sp>
      </p:grpSp>
      <p:sp>
        <p:nvSpPr>
          <p:cNvPr id="19" name="Text Box 105">
            <a:extLst>
              <a:ext uri="{FF2B5EF4-FFF2-40B4-BE49-F238E27FC236}">
                <a16:creationId xmlns:a16="http://schemas.microsoft.com/office/drawing/2014/main" id="{44487091-3B27-40E7-8EC6-32FDB9BA4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5249" y="764184"/>
            <a:ext cx="17617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b="1" dirty="0" err="1">
                <a:cs typeface="Arial" panose="020B0604020202020204" pitchFamily="34" charset="0"/>
              </a:rPr>
              <a:t>Tóm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tắt</a:t>
            </a:r>
            <a:r>
              <a:rPr lang="en-US" altLang="en-US" sz="2800" b="1" dirty="0"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1777275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1" grpId="0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4A40DA-22E3-465A-9E8E-A5F1A9288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8978" y="535526"/>
            <a:ext cx="7619463" cy="2425147"/>
          </a:xfrm>
          <a:prstGeom prst="rect">
            <a:avLst/>
          </a:prstGeom>
        </p:spPr>
      </p:pic>
      <p:sp>
        <p:nvSpPr>
          <p:cNvPr id="3" name="Text Box 105">
            <a:extLst>
              <a:ext uri="{FF2B5EF4-FFF2-40B4-BE49-F238E27FC236}">
                <a16:creationId xmlns:a16="http://schemas.microsoft.com/office/drawing/2014/main" id="{A99EB467-3383-4730-99BD-050ECFB80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926" y="2849100"/>
            <a:ext cx="12024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b="1" dirty="0" err="1">
                <a:solidFill>
                  <a:srgbClr val="37A698"/>
                </a:solidFill>
                <a:cs typeface="Arial" panose="020B0604020202020204" pitchFamily="34" charset="0"/>
              </a:rPr>
              <a:t>Gợi</a:t>
            </a:r>
            <a:r>
              <a:rPr lang="en-US" altLang="en-US" sz="2800" b="1" dirty="0">
                <a:solidFill>
                  <a:srgbClr val="37A698"/>
                </a:solidFill>
                <a:cs typeface="Arial" panose="020B0604020202020204" pitchFamily="34" charset="0"/>
              </a:rPr>
              <a:t> ý</a:t>
            </a:r>
          </a:p>
        </p:txBody>
      </p:sp>
      <p:sp>
        <p:nvSpPr>
          <p:cNvPr id="5" name="Text Box 105">
            <a:extLst>
              <a:ext uri="{FF2B5EF4-FFF2-40B4-BE49-F238E27FC236}">
                <a16:creationId xmlns:a16="http://schemas.microsoft.com/office/drawing/2014/main" id="{4F792904-7CE3-4843-922F-365322E31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484" y="3332923"/>
            <a:ext cx="73835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dirty="0" err="1">
                <a:cs typeface="Arial" panose="020B0604020202020204" pitchFamily="34" charset="0"/>
              </a:rPr>
              <a:t>Trung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bình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mỗi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ngày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trong</a:t>
            </a:r>
            <a:r>
              <a:rPr lang="en-US" altLang="en-US" sz="2800" dirty="0">
                <a:cs typeface="Arial" panose="020B0604020202020204" pitchFamily="34" charset="0"/>
              </a:rPr>
              <a:t> 2 </a:t>
            </a:r>
            <a:r>
              <a:rPr lang="en-US" altLang="en-US" sz="2800" dirty="0" err="1">
                <a:cs typeface="Arial" panose="020B0604020202020204" pitchFamily="34" charset="0"/>
              </a:rPr>
              <a:t>tuần</a:t>
            </a:r>
            <a:r>
              <a:rPr lang="en-US" altLang="en-US" sz="2800" dirty="0">
                <a:cs typeface="Arial" panose="020B0604020202020204" pitchFamily="34" charset="0"/>
              </a:rPr>
              <a:t>: </a:t>
            </a:r>
          </a:p>
        </p:txBody>
      </p:sp>
      <p:sp>
        <p:nvSpPr>
          <p:cNvPr id="6" name="Text Box 105">
            <a:extLst>
              <a:ext uri="{FF2B5EF4-FFF2-40B4-BE49-F238E27FC236}">
                <a16:creationId xmlns:a16="http://schemas.microsoft.com/office/drawing/2014/main" id="{F549F7FA-A03A-4289-859B-816E384799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5449" y="3332923"/>
            <a:ext cx="41768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b="1" dirty="0" err="1">
                <a:solidFill>
                  <a:srgbClr val="2C847A"/>
                </a:solidFill>
                <a:cs typeface="Arial" panose="020B0604020202020204" pitchFamily="34" charset="0"/>
              </a:rPr>
              <a:t>Trung</a:t>
            </a:r>
            <a:r>
              <a:rPr lang="en-US" altLang="en-US" sz="2800" b="1" dirty="0">
                <a:solidFill>
                  <a:srgbClr val="2C847A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2C847A"/>
                </a:solidFill>
                <a:cs typeface="Arial" panose="020B0604020202020204" pitchFamily="34" charset="0"/>
              </a:rPr>
              <a:t>bình</a:t>
            </a:r>
            <a:r>
              <a:rPr lang="en-US" altLang="en-US" sz="2800" b="1" dirty="0">
                <a:solidFill>
                  <a:srgbClr val="2C847A"/>
                </a:solidFill>
                <a:cs typeface="Arial" panose="020B0604020202020204" pitchFamily="34" charset="0"/>
              </a:rPr>
              <a:t> 14 </a:t>
            </a:r>
            <a:r>
              <a:rPr lang="en-US" altLang="en-US" sz="2800" b="1" dirty="0" err="1">
                <a:solidFill>
                  <a:srgbClr val="2C847A"/>
                </a:solidFill>
                <a:cs typeface="Arial" panose="020B0604020202020204" pitchFamily="34" charset="0"/>
              </a:rPr>
              <a:t>ngày</a:t>
            </a:r>
            <a:endParaRPr lang="en-US" altLang="en-US" sz="2800" b="1" dirty="0">
              <a:solidFill>
                <a:srgbClr val="2C847A"/>
              </a:solidFill>
              <a:cs typeface="Arial" panose="020B0604020202020204" pitchFamily="34" charset="0"/>
            </a:endParaRPr>
          </a:p>
        </p:txBody>
      </p:sp>
      <p:sp>
        <p:nvSpPr>
          <p:cNvPr id="7" name="Text Box 105">
            <a:extLst>
              <a:ext uri="{FF2B5EF4-FFF2-40B4-BE49-F238E27FC236}">
                <a16:creationId xmlns:a16="http://schemas.microsoft.com/office/drawing/2014/main" id="{C93A7F36-846D-42AE-800D-253D43BE66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457" y="3912225"/>
            <a:ext cx="66459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dirty="0" err="1">
                <a:cs typeface="Arial" panose="020B0604020202020204" pitchFamily="34" charset="0"/>
              </a:rPr>
              <a:t>Số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mét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vải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bán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được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trong</a:t>
            </a:r>
            <a:r>
              <a:rPr lang="en-US" altLang="en-US" sz="2800" dirty="0">
                <a:cs typeface="Arial" panose="020B0604020202020204" pitchFamily="34" charset="0"/>
              </a:rPr>
              <a:t> 14 </a:t>
            </a:r>
            <a:r>
              <a:rPr lang="en-US" altLang="en-US" sz="2800" dirty="0" err="1">
                <a:cs typeface="Arial" panose="020B0604020202020204" pitchFamily="34" charset="0"/>
              </a:rPr>
              <a:t>ngày</a:t>
            </a:r>
            <a:r>
              <a:rPr lang="en-US" altLang="en-US" sz="2800" dirty="0">
                <a:cs typeface="Arial" panose="020B0604020202020204" pitchFamily="34" charset="0"/>
              </a:rPr>
              <a:t>?</a:t>
            </a:r>
          </a:p>
        </p:txBody>
      </p:sp>
      <p:sp>
        <p:nvSpPr>
          <p:cNvPr id="8" name="Text Box 105">
            <a:extLst>
              <a:ext uri="{FF2B5EF4-FFF2-40B4-BE49-F238E27FC236}">
                <a16:creationId xmlns:a16="http://schemas.microsoft.com/office/drawing/2014/main" id="{CA3C6249-B6F5-4ECD-8880-4239D9630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063" y="4337285"/>
            <a:ext cx="911293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b="1" dirty="0" err="1">
                <a:solidFill>
                  <a:srgbClr val="2C847A"/>
                </a:solidFill>
                <a:cs typeface="Arial" panose="020B0604020202020204" pitchFamily="34" charset="0"/>
              </a:rPr>
              <a:t>Mét</a:t>
            </a:r>
            <a:r>
              <a:rPr lang="en-US" altLang="en-US" sz="2800" b="1" dirty="0">
                <a:solidFill>
                  <a:srgbClr val="2C847A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2C847A"/>
                </a:solidFill>
                <a:cs typeface="Arial" panose="020B0604020202020204" pitchFamily="34" charset="0"/>
              </a:rPr>
              <a:t>vải</a:t>
            </a:r>
            <a:r>
              <a:rPr lang="en-US" altLang="en-US" sz="2800" b="1" dirty="0">
                <a:solidFill>
                  <a:srgbClr val="2C847A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2C847A"/>
                </a:solidFill>
                <a:cs typeface="Arial" panose="020B0604020202020204" pitchFamily="34" charset="0"/>
              </a:rPr>
              <a:t>bán</a:t>
            </a:r>
            <a:r>
              <a:rPr lang="en-US" altLang="en-US" sz="2800" b="1" dirty="0">
                <a:solidFill>
                  <a:srgbClr val="2C847A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2C847A"/>
                </a:solidFill>
                <a:cs typeface="Arial" panose="020B0604020202020204" pitchFamily="34" charset="0"/>
              </a:rPr>
              <a:t>tuần</a:t>
            </a:r>
            <a:r>
              <a:rPr lang="en-US" altLang="en-US" sz="2800" b="1" dirty="0">
                <a:solidFill>
                  <a:srgbClr val="2C847A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2C847A"/>
                </a:solidFill>
                <a:cs typeface="Arial" panose="020B0604020202020204" pitchFamily="34" charset="0"/>
              </a:rPr>
              <a:t>đầu</a:t>
            </a:r>
            <a:r>
              <a:rPr lang="en-US" altLang="en-US" sz="2800" b="1" dirty="0">
                <a:solidFill>
                  <a:srgbClr val="2C847A"/>
                </a:solidFill>
                <a:cs typeface="Arial" panose="020B0604020202020204" pitchFamily="34" charset="0"/>
              </a:rPr>
              <a:t> + </a:t>
            </a:r>
            <a:r>
              <a:rPr lang="en-US" altLang="en-US" sz="2800" b="1" dirty="0" err="1">
                <a:solidFill>
                  <a:srgbClr val="2C847A"/>
                </a:solidFill>
                <a:cs typeface="Arial" panose="020B0604020202020204" pitchFamily="34" charset="0"/>
              </a:rPr>
              <a:t>mét</a:t>
            </a:r>
            <a:r>
              <a:rPr lang="en-US" altLang="en-US" sz="2800" b="1" dirty="0">
                <a:solidFill>
                  <a:srgbClr val="2C847A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2C847A"/>
                </a:solidFill>
                <a:cs typeface="Arial" panose="020B0604020202020204" pitchFamily="34" charset="0"/>
              </a:rPr>
              <a:t>vải</a:t>
            </a:r>
            <a:r>
              <a:rPr lang="en-US" altLang="en-US" sz="2800" b="1" dirty="0">
                <a:solidFill>
                  <a:srgbClr val="2C847A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2C847A"/>
                </a:solidFill>
                <a:cs typeface="Arial" panose="020B0604020202020204" pitchFamily="34" charset="0"/>
              </a:rPr>
              <a:t>bán</a:t>
            </a:r>
            <a:r>
              <a:rPr lang="en-US" altLang="en-US" sz="2800" b="1" dirty="0">
                <a:solidFill>
                  <a:srgbClr val="2C847A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2C847A"/>
                </a:solidFill>
                <a:cs typeface="Arial" panose="020B0604020202020204" pitchFamily="34" charset="0"/>
              </a:rPr>
              <a:t>tuần</a:t>
            </a:r>
            <a:r>
              <a:rPr lang="en-US" altLang="en-US" sz="2800" b="1" dirty="0">
                <a:solidFill>
                  <a:srgbClr val="2C847A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2C847A"/>
                </a:solidFill>
                <a:cs typeface="Arial" panose="020B0604020202020204" pitchFamily="34" charset="0"/>
              </a:rPr>
              <a:t>sau</a:t>
            </a:r>
            <a:endParaRPr lang="en-US" altLang="en-US" sz="2800" b="1" dirty="0">
              <a:solidFill>
                <a:srgbClr val="2C847A"/>
              </a:solidFill>
              <a:cs typeface="Arial" panose="020B0604020202020204" pitchFamily="34" charset="0"/>
            </a:endParaRPr>
          </a:p>
        </p:txBody>
      </p:sp>
      <p:sp>
        <p:nvSpPr>
          <p:cNvPr id="9" name="Text Box 105">
            <a:extLst>
              <a:ext uri="{FF2B5EF4-FFF2-40B4-BE49-F238E27FC236}">
                <a16:creationId xmlns:a16="http://schemas.microsoft.com/office/drawing/2014/main" id="{FE125A43-7DD7-4FBD-9E4B-54479E18F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5769" y="4846745"/>
            <a:ext cx="52590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dirty="0" err="1">
                <a:cs typeface="Arial" panose="020B0604020202020204" pitchFamily="34" charset="0"/>
              </a:rPr>
              <a:t>Số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mét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vải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bán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tuần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sau</a:t>
            </a:r>
            <a:r>
              <a:rPr lang="en-US" altLang="en-US" sz="2800" dirty="0"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Text Box 105">
            <a:extLst>
              <a:ext uri="{FF2B5EF4-FFF2-40B4-BE49-F238E27FC236}">
                <a16:creationId xmlns:a16="http://schemas.microsoft.com/office/drawing/2014/main" id="{59AF47C9-E862-4321-9C2F-19C4942A9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457" y="5369965"/>
            <a:ext cx="911293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b="1" dirty="0" err="1">
                <a:solidFill>
                  <a:srgbClr val="2C847A"/>
                </a:solidFill>
                <a:cs typeface="Arial" panose="020B0604020202020204" pitchFamily="34" charset="0"/>
              </a:rPr>
              <a:t>Mét</a:t>
            </a:r>
            <a:r>
              <a:rPr lang="en-US" altLang="en-US" sz="2800" b="1" dirty="0">
                <a:solidFill>
                  <a:srgbClr val="2C847A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2C847A"/>
                </a:solidFill>
                <a:cs typeface="Arial" panose="020B0604020202020204" pitchFamily="34" charset="0"/>
              </a:rPr>
              <a:t>vải</a:t>
            </a:r>
            <a:r>
              <a:rPr lang="en-US" altLang="en-US" sz="2800" b="1" dirty="0">
                <a:solidFill>
                  <a:srgbClr val="2C847A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2C847A"/>
                </a:solidFill>
                <a:cs typeface="Arial" panose="020B0604020202020204" pitchFamily="34" charset="0"/>
              </a:rPr>
              <a:t>bán</a:t>
            </a:r>
            <a:r>
              <a:rPr lang="en-US" altLang="en-US" sz="2800" b="1" dirty="0">
                <a:solidFill>
                  <a:srgbClr val="2C847A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2C847A"/>
                </a:solidFill>
                <a:cs typeface="Arial" panose="020B0604020202020204" pitchFamily="34" charset="0"/>
              </a:rPr>
              <a:t>tuần</a:t>
            </a:r>
            <a:r>
              <a:rPr lang="en-US" altLang="en-US" sz="2800" b="1" dirty="0">
                <a:solidFill>
                  <a:srgbClr val="2C847A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2C847A"/>
                </a:solidFill>
                <a:cs typeface="Arial" panose="020B0604020202020204" pitchFamily="34" charset="0"/>
              </a:rPr>
              <a:t>đầu</a:t>
            </a:r>
            <a:r>
              <a:rPr lang="en-US" altLang="en-US" sz="2800" b="1" dirty="0">
                <a:solidFill>
                  <a:srgbClr val="2C847A"/>
                </a:solidFill>
                <a:cs typeface="Arial" panose="020B0604020202020204" pitchFamily="34" charset="0"/>
              </a:rPr>
              <a:t> + 76 m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DC879D1-30DB-43EA-93BB-3335357B7137}"/>
              </a:ext>
            </a:extLst>
          </p:cNvPr>
          <p:cNvCxnSpPr>
            <a:cxnSpLocks/>
          </p:cNvCxnSpPr>
          <p:nvPr/>
        </p:nvCxnSpPr>
        <p:spPr>
          <a:xfrm>
            <a:off x="6524786" y="4846745"/>
            <a:ext cx="3905573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84163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0">
            <a:extLst>
              <a:ext uri="{FF2B5EF4-FFF2-40B4-BE49-F238E27FC236}">
                <a16:creationId xmlns:a16="http://schemas.microsoft.com/office/drawing/2014/main" id="{672CF580-E017-45F7-9C1E-71E27E680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6316" y="605091"/>
            <a:ext cx="2656359" cy="64611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sng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Bài</a:t>
            </a:r>
            <a:r>
              <a:rPr kumimoji="0" lang="en-US" altLang="en-US" sz="3600" b="1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600" b="1" i="0" u="sng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giải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:</a:t>
            </a:r>
          </a:p>
        </p:txBody>
      </p:sp>
      <p:sp>
        <p:nvSpPr>
          <p:cNvPr id="7" name="Text Box 23">
            <a:extLst>
              <a:ext uri="{FF2B5EF4-FFF2-40B4-BE49-F238E27FC236}">
                <a16:creationId xmlns:a16="http://schemas.microsoft.com/office/drawing/2014/main" id="{8C713C2C-A21A-4D69-A30D-F8A2802ED0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7725" y="1251203"/>
            <a:ext cx="9795325" cy="45243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Số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mét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vải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tuần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sau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cửa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hàng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bán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được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là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:                    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319 + 76 = 395 (m)                                                       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Số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mét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vải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cả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hai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tuần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cửa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hàng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bán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được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là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:                    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319 + 395 = 714 (m)                                                       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Số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ngày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cả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hai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tuần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là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:                                                        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7 x 2 = 14 (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ngày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)                                                      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Trung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bình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mỗi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ngày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cửa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hàng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bán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được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là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:                     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714 : 14 = 51 (m )                                                     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	       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Đáp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số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: 51m </a:t>
            </a:r>
            <a:r>
              <a:rPr kumimoji="0" lang="en-US" altLang="en-US" sz="32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vải</a:t>
            </a:r>
            <a:endParaRPr kumimoji="0" lang="en-US" altLang="en-US" sz="3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cs typeface="Arial" panose="020B0604020202020204" pitchFamily="34" charset="0"/>
            </a:endParaRPr>
          </a:p>
        </p:txBody>
      </p:sp>
      <p:pic>
        <p:nvPicPr>
          <p:cNvPr id="4" name="图片 1">
            <a:extLst>
              <a:ext uri="{FF2B5EF4-FFF2-40B4-BE49-F238E27FC236}">
                <a16:creationId xmlns:a16="http://schemas.microsoft.com/office/drawing/2014/main" id="{E266FEF1-2BED-4A5A-BDBC-FFDA2E8CD5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4419" y="4234573"/>
            <a:ext cx="2744447" cy="274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5873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07"/>
          <a:stretch/>
        </p:blipFill>
        <p:spPr>
          <a:xfrm>
            <a:off x="-1" y="0"/>
            <a:ext cx="12208043" cy="6858000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-3024830" y="-323578"/>
            <a:ext cx="9473051" cy="7876531"/>
            <a:chOff x="-3201796" y="-1128035"/>
            <a:chExt cx="10829221" cy="9004143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4"/>
            <a:srcRect l="14627" t="15673" r="18441" b="20000"/>
            <a:stretch/>
          </p:blipFill>
          <p:spPr>
            <a:xfrm>
              <a:off x="-1788695" y="-1128035"/>
              <a:ext cx="8646693" cy="8314126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201796" y="-265474"/>
              <a:ext cx="7371354" cy="7371354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691" y="960374"/>
              <a:ext cx="6915734" cy="6915734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210E842-08B6-49D7-AE26-8A78E791A9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7895" y="1681596"/>
            <a:ext cx="7921431" cy="326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8362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07"/>
          <a:stretch/>
        </p:blipFill>
        <p:spPr>
          <a:xfrm>
            <a:off x="-1" y="0"/>
            <a:ext cx="12208043" cy="685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F832A22-46F1-4124-84F6-1C9BD5E6F944}"/>
              </a:ext>
            </a:extLst>
          </p:cNvPr>
          <p:cNvGrpSpPr/>
          <p:nvPr/>
        </p:nvGrpSpPr>
        <p:grpSpPr>
          <a:xfrm>
            <a:off x="5901677" y="-745031"/>
            <a:ext cx="9558511" cy="8760634"/>
            <a:chOff x="5901677" y="-745031"/>
            <a:chExt cx="9558511" cy="8760634"/>
          </a:xfrm>
        </p:grpSpPr>
        <p:grpSp>
          <p:nvGrpSpPr>
            <p:cNvPr id="2" name="组合 1"/>
            <p:cNvGrpSpPr/>
            <p:nvPr/>
          </p:nvGrpSpPr>
          <p:grpSpPr>
            <a:xfrm>
              <a:off x="5901677" y="-745031"/>
              <a:ext cx="9558511" cy="8760634"/>
              <a:chOff x="5977877" y="-745031"/>
              <a:chExt cx="9558511" cy="8760634"/>
            </a:xfrm>
          </p:grpSpPr>
          <p:pic>
            <p:nvPicPr>
              <p:cNvPr id="30" name="图片 29"/>
              <p:cNvPicPr>
                <a:picLocks noChangeAspect="1"/>
              </p:cNvPicPr>
              <p:nvPr/>
            </p:nvPicPr>
            <p:blipFill rotWithShape="1">
              <a:blip r:embed="rId4"/>
              <a:srcRect l="14627" t="15673" r="18441" b="20000"/>
              <a:stretch/>
            </p:blipFill>
            <p:spPr>
              <a:xfrm rot="9219712">
                <a:off x="6425326" y="-745031"/>
                <a:ext cx="9111062" cy="8760634"/>
              </a:xfrm>
              <a:prstGeom prst="rect">
                <a:avLst/>
              </a:prstGeom>
            </p:spPr>
          </p:pic>
          <p:pic>
            <p:nvPicPr>
              <p:cNvPr id="32" name="图片 31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949" r="25290"/>
              <a:stretch/>
            </p:blipFill>
            <p:spPr>
              <a:xfrm>
                <a:off x="9448800" y="-532408"/>
                <a:ext cx="4539916" cy="7596694"/>
              </a:xfrm>
              <a:prstGeom prst="rect">
                <a:avLst/>
              </a:prstGeom>
            </p:spPr>
          </p:pic>
          <p:pic>
            <p:nvPicPr>
              <p:cNvPr id="31" name="图片 30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94" t="11277" r="17296" b="12423"/>
              <a:stretch/>
            </p:blipFill>
            <p:spPr>
              <a:xfrm>
                <a:off x="5977877" y="786063"/>
                <a:ext cx="6063915" cy="6015790"/>
              </a:xfrm>
              <a:prstGeom prst="rect">
                <a:avLst/>
              </a:prstGeom>
            </p:spPr>
          </p:pic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95D927-38A2-4C48-AD4A-A1509EED8E03}"/>
                </a:ext>
              </a:extLst>
            </p:cNvPr>
            <p:cNvSpPr/>
            <p:nvPr/>
          </p:nvSpPr>
          <p:spPr>
            <a:xfrm>
              <a:off x="9867900" y="3257550"/>
              <a:ext cx="1613023" cy="647700"/>
            </a:xfrm>
            <a:prstGeom prst="rect">
              <a:avLst/>
            </a:prstGeom>
            <a:solidFill>
              <a:srgbClr val="FF9C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4C548B4-0380-4D3A-A3B8-C16522A7667E}"/>
                </a:ext>
              </a:extLst>
            </p:cNvPr>
            <p:cNvSpPr/>
            <p:nvPr/>
          </p:nvSpPr>
          <p:spPr>
            <a:xfrm rot="4421293">
              <a:off x="7038050" y="5293538"/>
              <a:ext cx="1766895" cy="647700"/>
            </a:xfrm>
            <a:prstGeom prst="rect">
              <a:avLst/>
            </a:prstGeom>
            <a:solidFill>
              <a:srgbClr val="37A6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24718C28-29BE-4DE9-8D09-55BC44FC8B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64256" y="276347"/>
            <a:ext cx="7297544" cy="5962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826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765BECA-ED61-47F5-978D-D98922E5E83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41" t="50021" r="-831" b="23301"/>
          <a:stretch/>
        </p:blipFill>
        <p:spPr>
          <a:xfrm>
            <a:off x="47454" y="2533104"/>
            <a:ext cx="3263705" cy="4714246"/>
          </a:xfrm>
          <a:prstGeom prst="rect">
            <a:avLst/>
          </a:prstGeom>
        </p:spPr>
      </p:pic>
      <p:pic>
        <p:nvPicPr>
          <p:cNvPr id="6" name="-">
            <a:hlinkClick r:id="" action="ppaction://hlinkshowjump?jump=nextslide">
              <a:snd r:embed="rId5" name="CLICK_wav.wav"/>
            </a:hlinkClick>
            <a:extLst>
              <a:ext uri="{FF2B5EF4-FFF2-40B4-BE49-F238E27FC236}">
                <a16:creationId xmlns:a16="http://schemas.microsoft.com/office/drawing/2014/main" id="{71597962-7EBC-4462-BBBE-F8962F22E4F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281" y="4890227"/>
            <a:ext cx="2675207" cy="12479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0CD6B0-46DC-4559-9E15-C644145E97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1592480">
            <a:off x="6955147" y="3409856"/>
            <a:ext cx="6588828" cy="37416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2E7FB0B-FAD9-4A95-B65C-8874AF11C0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3868" y="2999708"/>
            <a:ext cx="602515" cy="85858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02D9B7D-D1E3-40E1-9052-509C870A02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87394" y="653971"/>
            <a:ext cx="8797290" cy="26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919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7037412-EE8B-4DE4-BE96-1F9F6844C1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1" t="64205" r="44880" b="-231"/>
          <a:stretch/>
        </p:blipFill>
        <p:spPr>
          <a:xfrm>
            <a:off x="-97064" y="2204340"/>
            <a:ext cx="4684541" cy="47282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F7A67E-26A4-4D1E-84E2-376CD4A1BA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1002481">
            <a:off x="8533514" y="600822"/>
            <a:ext cx="4828588" cy="2742013"/>
          </a:xfrm>
          <a:prstGeom prst="rect">
            <a:avLst/>
          </a:prstGeom>
        </p:spPr>
      </p:pic>
      <p:pic>
        <p:nvPicPr>
          <p:cNvPr id="27" name="Picture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DC976EF-0C81-4D7B-8383-8DC4EB43AF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1984" y="1653937"/>
            <a:ext cx="963251" cy="128636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45A4C64-4355-451A-BB30-1C09B39F57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9421" y="1664382"/>
            <a:ext cx="1018120" cy="1286367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916316DF-EF49-4E26-9F15-936AAB83F8D2}"/>
              </a:ext>
            </a:extLst>
          </p:cNvPr>
          <p:cNvGrpSpPr/>
          <p:nvPr/>
        </p:nvGrpSpPr>
        <p:grpSpPr>
          <a:xfrm>
            <a:off x="7490772" y="1768265"/>
            <a:ext cx="844061" cy="843934"/>
            <a:chOff x="3782897" y="1746289"/>
            <a:chExt cx="844061" cy="843934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F6DD2CB-18CC-41F5-97CF-28EDE10DEF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7" t="1501" r="85579" b="-3366"/>
            <a:stretch/>
          </p:blipFill>
          <p:spPr>
            <a:xfrm>
              <a:off x="3782897" y="1765701"/>
              <a:ext cx="844061" cy="824522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FBE27E5-BF32-421C-BCFA-777EDDDB7640}"/>
                </a:ext>
              </a:extLst>
            </p:cNvPr>
            <p:cNvSpPr txBox="1"/>
            <p:nvPr/>
          </p:nvSpPr>
          <p:spPr>
            <a:xfrm>
              <a:off x="3813852" y="1746289"/>
              <a:ext cx="7663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C85E62EF-2727-49E2-AB22-AB59F9441C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24060" y="3392379"/>
            <a:ext cx="1018120" cy="128636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2ECD3A1-C197-43DF-A90E-F08DDB5F5F5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45895" y="3363929"/>
            <a:ext cx="999831" cy="12863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14208C-5A7C-47B5-942D-3A393C7694A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3340363" y="1463004"/>
            <a:ext cx="1846046" cy="15896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EA7703E-1B81-43CF-BF4F-922AFB7B463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5233120" y="1454314"/>
            <a:ext cx="1846046" cy="15896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4240EC7-5D5C-41BA-A4C0-6E3C604BD0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6924630" y="1463004"/>
            <a:ext cx="1846046" cy="15896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27E3E4-6613-4577-93A2-9296D8E826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4241523" y="3182290"/>
            <a:ext cx="1846046" cy="15896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ACBEB48-DCA8-4CCC-A62F-E9369F97EA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6246065" y="3279839"/>
            <a:ext cx="1846046" cy="1589649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849DE4F-EC62-4D17-A0B5-10B91BFAA6A0}"/>
              </a:ext>
            </a:extLst>
          </p:cNvPr>
          <p:cNvSpPr/>
          <p:nvPr/>
        </p:nvSpPr>
        <p:spPr>
          <a:xfrm>
            <a:off x="3448534" y="215030"/>
            <a:ext cx="5613010" cy="642722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75C6F47F-FC5D-47A7-A406-F1C3F7DA8DFE}"/>
              </a:ext>
            </a:extLst>
          </p:cNvPr>
          <p:cNvSpPr/>
          <p:nvPr/>
        </p:nvSpPr>
        <p:spPr>
          <a:xfrm>
            <a:off x="3448534" y="216731"/>
            <a:ext cx="5613010" cy="642722"/>
          </a:xfrm>
          <a:prstGeom prst="roundRect">
            <a:avLst>
              <a:gd name="adj" fmla="val 50000"/>
            </a:avLst>
          </a:prstGeom>
          <a:solidFill>
            <a:srgbClr val="DBDE8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25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FB2234-A239-45E1-B647-EAC3F2CD44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81" b="28846"/>
          <a:stretch/>
        </p:blipFill>
        <p:spPr>
          <a:xfrm>
            <a:off x="523158" y="407568"/>
            <a:ext cx="5924851" cy="46001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A180AF-28AC-46F1-AA98-7B965CF3782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8847699" flipV="1">
            <a:off x="-1187175" y="4255124"/>
            <a:ext cx="5132809" cy="291219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F5CF4C-CEE2-4E72-B6A5-EB273A2308F1}"/>
              </a:ext>
            </a:extLst>
          </p:cNvPr>
          <p:cNvSpPr txBox="1"/>
          <p:nvPr/>
        </p:nvSpPr>
        <p:spPr>
          <a:xfrm>
            <a:off x="947682" y="1662690"/>
            <a:ext cx="48643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a x 1 = 1 x a = a. </a:t>
            </a:r>
            <a:r>
              <a:rPr kumimoji="0" lang="es-E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Đúng</a:t>
            </a: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 hay </a:t>
            </a:r>
            <a:r>
              <a:rPr kumimoji="0" lang="es-E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sai</a:t>
            </a: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?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srgbClr val="0F07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A817B8F-F5C6-42B4-A1C0-E28B6370E269}"/>
              </a:ext>
            </a:extLst>
          </p:cNvPr>
          <p:cNvGrpSpPr/>
          <p:nvPr/>
        </p:nvGrpSpPr>
        <p:grpSpPr>
          <a:xfrm>
            <a:off x="6448009" y="2109393"/>
            <a:ext cx="5306934" cy="1013123"/>
            <a:chOff x="6448009" y="2109393"/>
            <a:chExt cx="5306934" cy="101312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D83008B-2F0C-4B0B-A33C-B5023C9CAE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48009" y="2109393"/>
              <a:ext cx="5306934" cy="1013123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2CC37F-202B-4500-9B68-C0C27744E5F8}"/>
                </a:ext>
              </a:extLst>
            </p:cNvPr>
            <p:cNvSpPr txBox="1"/>
            <p:nvPr/>
          </p:nvSpPr>
          <p:spPr>
            <a:xfrm>
              <a:off x="6669314" y="2230677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dirty="0">
                  <a:solidFill>
                    <a:srgbClr val="0F072E"/>
                  </a:solidFill>
                  <a:latin typeface="UTM Alberta Heavy" panose="02040603050506020204" pitchFamily="18" charset="0"/>
                  <a:cs typeface="Arial" panose="020B0604020202020204" pitchFamily="34" charset="0"/>
                </a:rPr>
                <a:t>ĐÚNG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FC5A0A8-0416-4CF6-B03A-635AC91608AE}"/>
              </a:ext>
            </a:extLst>
          </p:cNvPr>
          <p:cNvGrpSpPr/>
          <p:nvPr/>
        </p:nvGrpSpPr>
        <p:grpSpPr>
          <a:xfrm>
            <a:off x="6432432" y="3551589"/>
            <a:ext cx="5306934" cy="1013123"/>
            <a:chOff x="6403865" y="3423328"/>
            <a:chExt cx="5306934" cy="101312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556E039-E4F8-4595-AACC-F7906121E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03865" y="3423328"/>
              <a:ext cx="5306934" cy="101312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DB001D3-1A19-483E-AA96-418C72FA4EA4}"/>
                </a:ext>
              </a:extLst>
            </p:cNvPr>
            <p:cNvSpPr txBox="1"/>
            <p:nvPr/>
          </p:nvSpPr>
          <p:spPr>
            <a:xfrm>
              <a:off x="6475416" y="3551315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UTM Alberta Heavy" panose="02040603050506020204" pitchFamily="18" charset="0"/>
                  <a:ea typeface="+mn-ea"/>
                  <a:cs typeface="Arial" panose="020B0604020202020204" pitchFamily="34" charset="0"/>
                </a:rPr>
                <a:t>SAI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CB5F0C0-7270-401E-8394-41B4DC6CCFF6}"/>
              </a:ext>
            </a:extLst>
          </p:cNvPr>
          <p:cNvSpPr txBox="1"/>
          <p:nvPr/>
        </p:nvSpPr>
        <p:spPr>
          <a:xfrm>
            <a:off x="2209941" y="395870"/>
            <a:ext cx="23398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 1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0F770D1-9884-4050-95DC-57959C19F6CE}"/>
              </a:ext>
            </a:extLst>
          </p:cNvPr>
          <p:cNvGrpSpPr/>
          <p:nvPr/>
        </p:nvGrpSpPr>
        <p:grpSpPr>
          <a:xfrm>
            <a:off x="8879710" y="3213849"/>
            <a:ext cx="2866273" cy="533008"/>
            <a:chOff x="804761" y="670054"/>
            <a:chExt cx="4128960" cy="53300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CA7913C-FC11-4B58-AEA1-23EB2C1D7ED4}"/>
                </a:ext>
              </a:extLst>
            </p:cNvPr>
            <p:cNvSpPr txBox="1"/>
            <p:nvPr/>
          </p:nvSpPr>
          <p:spPr>
            <a:xfrm>
              <a:off x="804761" y="670054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E10BC9E-872B-457D-969D-4356EECD30D4}"/>
                </a:ext>
              </a:extLst>
            </p:cNvPr>
            <p:cNvSpPr txBox="1"/>
            <p:nvPr/>
          </p:nvSpPr>
          <p:spPr>
            <a:xfrm>
              <a:off x="822495" y="679842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15769AE-D323-44D9-936F-1D98E91EFB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1864374" y="992513"/>
            <a:ext cx="4154753" cy="38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28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22222E-6 L -0.54466 0.26829 " pathEditMode="relative" rAng="0" ptsTypes="AA">
                                      <p:cBhvr>
                                        <p:cTn id="1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40" y="1340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7037412-EE8B-4DE4-BE96-1F9F6844C1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1" t="64205" r="44880" b="-231"/>
          <a:stretch/>
        </p:blipFill>
        <p:spPr>
          <a:xfrm>
            <a:off x="-97064" y="2204340"/>
            <a:ext cx="4684541" cy="47282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F7A67E-26A4-4D1E-84E2-376CD4A1BA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1002481">
            <a:off x="8533514" y="600822"/>
            <a:ext cx="4828588" cy="274201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DC976EF-0C81-4D7B-8383-8DC4EB43AF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1984" y="1653937"/>
            <a:ext cx="963251" cy="1286367"/>
          </a:xfrm>
          <a:prstGeom prst="rect">
            <a:avLst/>
          </a:prstGeom>
        </p:spPr>
      </p:pic>
      <p:pic>
        <p:nvPicPr>
          <p:cNvPr id="28" name="Picture 2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45A4C64-4355-451A-BB30-1C09B39F57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9421" y="1664382"/>
            <a:ext cx="1018120" cy="1286367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916316DF-EF49-4E26-9F15-936AAB83F8D2}"/>
              </a:ext>
            </a:extLst>
          </p:cNvPr>
          <p:cNvGrpSpPr/>
          <p:nvPr/>
        </p:nvGrpSpPr>
        <p:grpSpPr>
          <a:xfrm>
            <a:off x="7490772" y="1768265"/>
            <a:ext cx="844061" cy="843934"/>
            <a:chOff x="3782897" y="1746289"/>
            <a:chExt cx="844061" cy="843934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F6DD2CB-18CC-41F5-97CF-28EDE10DEF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7" t="1501" r="85579" b="-3366"/>
            <a:stretch/>
          </p:blipFill>
          <p:spPr>
            <a:xfrm>
              <a:off x="3782897" y="1765701"/>
              <a:ext cx="844061" cy="824522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FBE27E5-BF32-421C-BCFA-777EDDDB7640}"/>
                </a:ext>
              </a:extLst>
            </p:cNvPr>
            <p:cNvSpPr txBox="1"/>
            <p:nvPr/>
          </p:nvSpPr>
          <p:spPr>
            <a:xfrm>
              <a:off x="3813852" y="1746289"/>
              <a:ext cx="7663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C85E62EF-2727-49E2-AB22-AB59F9441C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24060" y="3392379"/>
            <a:ext cx="1018120" cy="128636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2ECD3A1-C197-43DF-A90E-F08DDB5F5F5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45895" y="3363929"/>
            <a:ext cx="999831" cy="12863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EA7703E-1B81-43CF-BF4F-922AFB7B463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5184574" y="1525645"/>
            <a:ext cx="1846046" cy="15896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4240EC7-5D5C-41BA-A4C0-6E3C604BD0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6924630" y="1463004"/>
            <a:ext cx="1846046" cy="15896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27E3E4-6613-4577-93A2-9296D8E826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4241523" y="3182290"/>
            <a:ext cx="1846046" cy="15896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ACBEB48-DCA8-4CCC-A62F-E9369F97EA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6246065" y="3279839"/>
            <a:ext cx="1846046" cy="1589649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849DE4F-EC62-4D17-A0B5-10B91BFAA6A0}"/>
              </a:ext>
            </a:extLst>
          </p:cNvPr>
          <p:cNvSpPr/>
          <p:nvPr/>
        </p:nvSpPr>
        <p:spPr>
          <a:xfrm>
            <a:off x="3448534" y="215030"/>
            <a:ext cx="5613010" cy="642722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0D72A70D-8EFE-4ADA-9007-D57FC95E9F0E}"/>
              </a:ext>
            </a:extLst>
          </p:cNvPr>
          <p:cNvSpPr/>
          <p:nvPr/>
        </p:nvSpPr>
        <p:spPr>
          <a:xfrm>
            <a:off x="4545901" y="208459"/>
            <a:ext cx="4518112" cy="642722"/>
          </a:xfrm>
          <a:prstGeom prst="roundRect">
            <a:avLst>
              <a:gd name="adj" fmla="val 50000"/>
            </a:avLst>
          </a:prstGeom>
          <a:solidFill>
            <a:srgbClr val="DBDE8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75C6F47F-FC5D-47A7-A406-F1C3F7DA8DFE}"/>
              </a:ext>
            </a:extLst>
          </p:cNvPr>
          <p:cNvSpPr/>
          <p:nvPr/>
        </p:nvSpPr>
        <p:spPr>
          <a:xfrm>
            <a:off x="3439560" y="208459"/>
            <a:ext cx="5613010" cy="642722"/>
          </a:xfrm>
          <a:prstGeom prst="roundRect">
            <a:avLst>
              <a:gd name="adj" fmla="val 50000"/>
            </a:avLst>
          </a:prstGeom>
          <a:solidFill>
            <a:srgbClr val="DBDE8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6B6FA6D-F804-4860-9EB1-484B6A1E6EF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3733686" y="1540673"/>
            <a:ext cx="1578207" cy="139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88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FB2234-A239-45E1-B647-EAC3F2CD44C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81" b="28846"/>
          <a:stretch/>
        </p:blipFill>
        <p:spPr>
          <a:xfrm>
            <a:off x="523158" y="407568"/>
            <a:ext cx="5924851" cy="46001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A180AF-28AC-46F1-AA98-7B965CF3782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8847699" flipV="1">
            <a:off x="-1187175" y="4255124"/>
            <a:ext cx="5132809" cy="291219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F5CF4C-CEE2-4E72-B6A5-EB273A2308F1}"/>
              </a:ext>
            </a:extLst>
          </p:cNvPr>
          <p:cNvSpPr txBox="1"/>
          <p:nvPr/>
        </p:nvSpPr>
        <p:spPr>
          <a:xfrm>
            <a:off x="561893" y="1674674"/>
            <a:ext cx="5635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Giá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trị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156029 - 49347 x 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: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0F07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A817B8F-F5C6-42B4-A1C0-E28B6370E269}"/>
              </a:ext>
            </a:extLst>
          </p:cNvPr>
          <p:cNvGrpSpPr/>
          <p:nvPr/>
        </p:nvGrpSpPr>
        <p:grpSpPr>
          <a:xfrm>
            <a:off x="6374508" y="3661034"/>
            <a:ext cx="5306934" cy="1013123"/>
            <a:chOff x="6448009" y="2109393"/>
            <a:chExt cx="5306934" cy="101312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D83008B-2F0C-4B0B-A33C-B5023C9CAE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48009" y="2109393"/>
              <a:ext cx="5306934" cy="1013123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2CC37F-202B-4500-9B68-C0C27744E5F8}"/>
                </a:ext>
              </a:extLst>
            </p:cNvPr>
            <p:cNvSpPr txBox="1"/>
            <p:nvPr/>
          </p:nvSpPr>
          <p:spPr>
            <a:xfrm>
              <a:off x="6669314" y="2230677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UTM Alberta Heavy" panose="02040603050506020204" pitchFamily="18" charset="0"/>
                  <a:ea typeface="+mn-ea"/>
                  <a:cs typeface="Arial" panose="020B0604020202020204" pitchFamily="34" charset="0"/>
                </a:rPr>
                <a:t>7988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F03065D-90EE-44D1-BB44-2095C1BF29AA}"/>
              </a:ext>
            </a:extLst>
          </p:cNvPr>
          <p:cNvGrpSpPr/>
          <p:nvPr/>
        </p:nvGrpSpPr>
        <p:grpSpPr>
          <a:xfrm>
            <a:off x="6448009" y="754809"/>
            <a:ext cx="5306934" cy="1013123"/>
            <a:chOff x="6448009" y="754809"/>
            <a:chExt cx="5306934" cy="101312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18A9C03-5C2A-4674-A285-EA5447F7C6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48009" y="754809"/>
              <a:ext cx="5306934" cy="101312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F3C723B-20CD-4A21-AFF6-2D0E950067F9}"/>
                </a:ext>
              </a:extLst>
            </p:cNvPr>
            <p:cNvSpPr txBox="1"/>
            <p:nvPr/>
          </p:nvSpPr>
          <p:spPr>
            <a:xfrm>
              <a:off x="6534149" y="916742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UTM Alberta Heavy" panose="02040603050506020204" pitchFamily="18" charset="0"/>
                  <a:ea typeface="+mn-ea"/>
                  <a:cs typeface="Arial" panose="020B0604020202020204" pitchFamily="34" charset="0"/>
                </a:rPr>
                <a:t>320036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FC5A0A8-0416-4CF6-B03A-635AC91608AE}"/>
              </a:ext>
            </a:extLst>
          </p:cNvPr>
          <p:cNvGrpSpPr/>
          <p:nvPr/>
        </p:nvGrpSpPr>
        <p:grpSpPr>
          <a:xfrm>
            <a:off x="6410238" y="2319734"/>
            <a:ext cx="5306934" cy="1013123"/>
            <a:chOff x="6403865" y="3423328"/>
            <a:chExt cx="5306934" cy="101312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556E039-E4F8-4595-AACC-F7906121E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03865" y="3423328"/>
              <a:ext cx="5306934" cy="101312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DB001D3-1A19-483E-AA96-418C72FA4EA4}"/>
                </a:ext>
              </a:extLst>
            </p:cNvPr>
            <p:cNvSpPr txBox="1"/>
            <p:nvPr/>
          </p:nvSpPr>
          <p:spPr>
            <a:xfrm>
              <a:off x="6475416" y="3551315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UTM Alberta Heavy" panose="02040603050506020204" pitchFamily="18" charset="0"/>
                  <a:ea typeface="+mn-ea"/>
                  <a:cs typeface="Arial" panose="020B0604020202020204" pitchFamily="34" charset="0"/>
                </a:rPr>
                <a:t>320046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E8D247B-3A83-43F7-B8F7-3DAD234C365E}"/>
              </a:ext>
            </a:extLst>
          </p:cNvPr>
          <p:cNvGrpSpPr/>
          <p:nvPr/>
        </p:nvGrpSpPr>
        <p:grpSpPr>
          <a:xfrm>
            <a:off x="6374508" y="5135690"/>
            <a:ext cx="5306934" cy="1013123"/>
            <a:chOff x="6403153" y="4698096"/>
            <a:chExt cx="5306934" cy="101312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E3BBB71-B821-4356-8D99-AF4F19D629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03153" y="4698096"/>
              <a:ext cx="5306934" cy="1013123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56D326F-6595-438E-A2E0-BD54D30D72EB}"/>
                </a:ext>
              </a:extLst>
            </p:cNvPr>
            <p:cNvSpPr txBox="1"/>
            <p:nvPr/>
          </p:nvSpPr>
          <p:spPr>
            <a:xfrm>
              <a:off x="6476193" y="4802020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UTM Alberta Heavy" panose="02040603050506020204" pitchFamily="18" charset="0"/>
                  <a:ea typeface="+mn-ea"/>
                  <a:cs typeface="Arial" panose="020B0604020202020204" pitchFamily="34" charset="0"/>
                </a:rPr>
                <a:t>7898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CB5F0C0-7270-401E-8394-41B4DC6CCFF6}"/>
              </a:ext>
            </a:extLst>
          </p:cNvPr>
          <p:cNvSpPr txBox="1"/>
          <p:nvPr/>
        </p:nvSpPr>
        <p:spPr>
          <a:xfrm>
            <a:off x="2209941" y="395870"/>
            <a:ext cx="23398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Arial" panose="020B0604020202020204" pitchFamily="34" charset="0"/>
              </a:rPr>
              <a:t> 2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9393007-95C3-4708-ADDE-4FDB0B5B2C49}"/>
              </a:ext>
            </a:extLst>
          </p:cNvPr>
          <p:cNvGrpSpPr/>
          <p:nvPr/>
        </p:nvGrpSpPr>
        <p:grpSpPr>
          <a:xfrm>
            <a:off x="8900981" y="363958"/>
            <a:ext cx="2865137" cy="533008"/>
            <a:chOff x="804761" y="660266"/>
            <a:chExt cx="4127323" cy="53300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2253E01-A088-4D3C-9AE6-8A8E18CA5B1D}"/>
                </a:ext>
              </a:extLst>
            </p:cNvPr>
            <p:cNvSpPr txBox="1"/>
            <p:nvPr/>
          </p:nvSpPr>
          <p:spPr>
            <a:xfrm>
              <a:off x="804761" y="670054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8317A87-F20F-46D3-B10C-B1EC5E5DE958}"/>
                </a:ext>
              </a:extLst>
            </p:cNvPr>
            <p:cNvSpPr txBox="1"/>
            <p:nvPr/>
          </p:nvSpPr>
          <p:spPr>
            <a:xfrm>
              <a:off x="820858" y="660266"/>
              <a:ext cx="4111226" cy="52322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0F770D1-9884-4050-95DC-57959C19F6CE}"/>
              </a:ext>
            </a:extLst>
          </p:cNvPr>
          <p:cNvGrpSpPr/>
          <p:nvPr/>
        </p:nvGrpSpPr>
        <p:grpSpPr>
          <a:xfrm>
            <a:off x="8857516" y="1981994"/>
            <a:ext cx="2866273" cy="533008"/>
            <a:chOff x="804761" y="670054"/>
            <a:chExt cx="4128960" cy="53300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CA7913C-FC11-4B58-AEA1-23EB2C1D7ED4}"/>
                </a:ext>
              </a:extLst>
            </p:cNvPr>
            <p:cNvSpPr txBox="1"/>
            <p:nvPr/>
          </p:nvSpPr>
          <p:spPr>
            <a:xfrm>
              <a:off x="804761" y="670054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E10BC9E-872B-457D-969D-4356EECD30D4}"/>
                </a:ext>
              </a:extLst>
            </p:cNvPr>
            <p:cNvSpPr txBox="1"/>
            <p:nvPr/>
          </p:nvSpPr>
          <p:spPr>
            <a:xfrm>
              <a:off x="822495" y="679842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DB7796D-A502-4DC5-9C70-B81D8E42F6E2}"/>
              </a:ext>
            </a:extLst>
          </p:cNvPr>
          <p:cNvGrpSpPr/>
          <p:nvPr/>
        </p:nvGrpSpPr>
        <p:grpSpPr>
          <a:xfrm>
            <a:off x="8869827" y="4760607"/>
            <a:ext cx="2853962" cy="540937"/>
            <a:chOff x="804761" y="652337"/>
            <a:chExt cx="4111226" cy="54093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DCA35C7-A53E-41C1-A75D-64D0FF015003}"/>
                </a:ext>
              </a:extLst>
            </p:cNvPr>
            <p:cNvSpPr txBox="1"/>
            <p:nvPr/>
          </p:nvSpPr>
          <p:spPr>
            <a:xfrm>
              <a:off x="804761" y="670054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BD31AE3-F8AD-4F4B-BC7C-4F4C97E6A9EE}"/>
                </a:ext>
              </a:extLst>
            </p:cNvPr>
            <p:cNvSpPr txBox="1"/>
            <p:nvPr/>
          </p:nvSpPr>
          <p:spPr>
            <a:xfrm>
              <a:off x="804761" y="652337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15769AE-D323-44D9-936F-1D98E91EFB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1864374" y="992513"/>
            <a:ext cx="4154753" cy="38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814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22222E-6 L -0.54466 0.26829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40" y="1340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7037412-EE8B-4DE4-BE96-1F9F6844C1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1" t="64205" r="44880" b="-231"/>
          <a:stretch/>
        </p:blipFill>
        <p:spPr>
          <a:xfrm>
            <a:off x="-97064" y="2204340"/>
            <a:ext cx="4684541" cy="47282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F7A67E-26A4-4D1E-84E2-376CD4A1BA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1002481">
            <a:off x="8533514" y="600822"/>
            <a:ext cx="4828588" cy="274201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DC976EF-0C81-4D7B-8383-8DC4EB43AF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1984" y="1653937"/>
            <a:ext cx="963251" cy="128636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45A4C64-4355-451A-BB30-1C09B39F57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9421" y="1664382"/>
            <a:ext cx="1018120" cy="128636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85E62EF-2727-49E2-AB22-AB59F9441C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24060" y="3392379"/>
            <a:ext cx="1018120" cy="128636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2ECD3A1-C197-43DF-A90E-F08DDB5F5F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45895" y="3363929"/>
            <a:ext cx="999831" cy="12863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27E3E4-6613-4577-93A2-9296D8E826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4241523" y="3182290"/>
            <a:ext cx="1846046" cy="15896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ACBEB48-DCA8-4CCC-A62F-E9369F97EA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6147459" y="3146903"/>
            <a:ext cx="1846046" cy="1589649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849DE4F-EC62-4D17-A0B5-10B91BFAA6A0}"/>
              </a:ext>
            </a:extLst>
          </p:cNvPr>
          <p:cNvSpPr/>
          <p:nvPr/>
        </p:nvSpPr>
        <p:spPr>
          <a:xfrm>
            <a:off x="3448534" y="215030"/>
            <a:ext cx="5613010" cy="642722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7FF08BB-A5CC-4553-8D7B-416CFBE8A6B8}"/>
              </a:ext>
            </a:extLst>
          </p:cNvPr>
          <p:cNvSpPr/>
          <p:nvPr/>
        </p:nvSpPr>
        <p:spPr>
          <a:xfrm>
            <a:off x="5830206" y="221582"/>
            <a:ext cx="3231338" cy="642722"/>
          </a:xfrm>
          <a:prstGeom prst="roundRect">
            <a:avLst>
              <a:gd name="adj" fmla="val 50000"/>
            </a:avLst>
          </a:prstGeom>
          <a:solidFill>
            <a:srgbClr val="DBDE8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0D72A70D-8EFE-4ADA-9007-D57FC95E9F0E}"/>
              </a:ext>
            </a:extLst>
          </p:cNvPr>
          <p:cNvSpPr/>
          <p:nvPr/>
        </p:nvSpPr>
        <p:spPr>
          <a:xfrm>
            <a:off x="4553882" y="216607"/>
            <a:ext cx="4518112" cy="642722"/>
          </a:xfrm>
          <a:prstGeom prst="roundRect">
            <a:avLst>
              <a:gd name="adj" fmla="val 50000"/>
            </a:avLst>
          </a:prstGeom>
          <a:solidFill>
            <a:srgbClr val="DBDE8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32DA78E-43B2-4ED9-B61E-F44F4D795AE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3733686" y="1540673"/>
            <a:ext cx="1578207" cy="139175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1D59B24-650F-4ABD-8961-2A3EB423284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5516387" y="1537397"/>
            <a:ext cx="1578207" cy="1391759"/>
          </a:xfrm>
          <a:prstGeom prst="rect">
            <a:avLst/>
          </a:prstGeom>
        </p:spPr>
      </p:pic>
      <p:pic>
        <p:nvPicPr>
          <p:cNvPr id="2" name="Picture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FBB0C9C-43CF-4000-A07E-B5719FC753B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33578" y="1689861"/>
            <a:ext cx="1012024" cy="12863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4240EC7-5D5C-41BA-A4C0-6E3C604BD0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6852723" y="1592641"/>
            <a:ext cx="1846046" cy="158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28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NKNOELEADERBOARD" val="171567455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</TotalTime>
  <Words>694</Words>
  <Application>Microsoft Office PowerPoint</Application>
  <PresentationFormat>Widescreen</PresentationFormat>
  <Paragraphs>140</Paragraphs>
  <Slides>27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42" baseType="lpstr">
      <vt:lpstr>Calibri</vt:lpstr>
      <vt:lpstr>#9Slide07 HoneyCream</vt:lpstr>
      <vt:lpstr>UTM Alberta Heavy</vt:lpstr>
      <vt:lpstr>Calibri Light</vt:lpstr>
      <vt:lpstr>UTM Avo</vt:lpstr>
      <vt:lpstr>Arial</vt:lpstr>
      <vt:lpstr>SVN-Newton</vt:lpstr>
      <vt:lpstr>UVN Bo Quen</vt:lpstr>
      <vt:lpstr>DaddysGirl</vt:lpstr>
      <vt:lpstr>UTM Futura Extra</vt:lpstr>
      <vt:lpstr>Times New Roman</vt:lpstr>
      <vt:lpstr>UTM Cookies</vt:lpstr>
      <vt:lpstr>UTM Soraya</vt:lpstr>
      <vt:lpstr>Office 主题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Ontapcacpheptinhvosotunhien</dc:title>
  <dc:subject>MNT</dc:subject>
  <dc:creator>KHuyen</dc:creator>
  <cp:keywords>MNT</cp:keywords>
  <cp:lastModifiedBy>Lan Anh Dương</cp:lastModifiedBy>
  <cp:revision>50</cp:revision>
  <dcterms:created xsi:type="dcterms:W3CDTF">2020-07-14T04:42:15Z</dcterms:created>
  <dcterms:modified xsi:type="dcterms:W3CDTF">2023-07-24T18:53:33Z</dcterms:modified>
</cp:coreProperties>
</file>