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57" r:id="rId3"/>
    <p:sldId id="258" r:id="rId4"/>
    <p:sldId id="260" r:id="rId5"/>
    <p:sldId id="261" r:id="rId6"/>
    <p:sldId id="262" r:id="rId7"/>
    <p:sldId id="263" r:id="rId8"/>
    <p:sldId id="265" r:id="rId9"/>
    <p:sldId id="269" r:id="rId10"/>
    <p:sldId id="267" r:id="rId11"/>
    <p:sldId id="272" r:id="rId12"/>
    <p:sldId id="275" r:id="rId13"/>
    <p:sldId id="273" r:id="rId14"/>
    <p:sldId id="274" r:id="rId15"/>
    <p:sldId id="266" r:id="rId16"/>
    <p:sldId id="276" r:id="rId17"/>
    <p:sldId id="277" r:id="rId18"/>
    <p:sldId id="282" r:id="rId19"/>
    <p:sldId id="279" r:id="rId20"/>
    <p:sldId id="280" r:id="rId21"/>
    <p:sldId id="281" r:id="rId22"/>
    <p:sldId id="268" r:id="rId23"/>
  </p:sldIdLst>
  <p:sldSz cx="12192000" cy="6858000"/>
  <p:notesSz cx="6858000" cy="9144000"/>
  <p:embeddedFontLst>
    <p:embeddedFont>
      <p:font typeface="#9Slide07 HoneyCream" panose="020B0604020202020204" charset="0"/>
      <p:regular r:id="rId24"/>
    </p:embeddedFont>
    <p:embeddedFont>
      <p:font typeface="Arial-Rounded" panose="020B0500000000000000" pitchFamily="34" charset="0"/>
      <p:regular r:id="rId25"/>
    </p:embeddedFont>
    <p:embeddedFont>
      <p:font typeface="Calibri" panose="020F0502020204030204" pitchFamily="34" charset="0"/>
      <p:regular r:id="rId26"/>
      <p:bold r:id="rId27"/>
      <p:italic r:id="rId28"/>
      <p:boldItalic r:id="rId29"/>
    </p:embeddedFont>
    <p:embeddedFont>
      <p:font typeface="Calibri Light" panose="020F0302020204030204" pitchFamily="34" charset="0"/>
      <p:regular r:id="rId30"/>
      <p:italic r:id="rId31"/>
    </p:embeddedFont>
    <p:embeddedFont>
      <p:font typeface="Garamond" panose="02020404030301010803" pitchFamily="18" charset="0"/>
      <p:regular r:id="rId32"/>
      <p:bold r:id="rId33"/>
      <p:italic r:id="rId34"/>
    </p:embeddedFont>
    <p:embeddedFont>
      <p:font typeface="SVN-Adam Gorry" panose="02040603050506020204" pitchFamily="18" charset="0"/>
      <p:regular r:id="rId35"/>
    </p:embeddedFont>
    <p:embeddedFont>
      <p:font typeface="SVN-Bear" panose="02040603050506020204" pitchFamily="18" charset="0"/>
      <p:regular r:id="rId36"/>
    </p:embeddedFont>
    <p:embeddedFont>
      <p:font typeface="SVN-Newton" panose="02040603050506020204" pitchFamily="18" charset="0"/>
      <p:regular r:id="rId37"/>
    </p:embeddedFont>
    <p:embeddedFont>
      <p:font typeface="UTM Androgyne" panose="02040603050506020204" pitchFamily="18" charset="0"/>
      <p:regular r:id="rId38"/>
    </p:embeddedFont>
    <p:embeddedFont>
      <p:font typeface="UTM Facebook" panose="02040403050506020204" pitchFamily="18" charset="0"/>
      <p:regular r:id="rId39"/>
    </p:embeddedFont>
    <p:embeddedFont>
      <p:font typeface="UTM Flavour" panose="02040603050506020204" pitchFamily="18" charset="0"/>
      <p:regular r:id="rId40"/>
    </p:embeddedFont>
    <p:embeddedFont>
      <p:font typeface="UTM Gradoo" panose="02040603050506020204" pitchFamily="18" charset="0"/>
      <p:regular r:id="rId41"/>
    </p:embeddedFont>
    <p:embeddedFont>
      <p:font typeface="UTM Neo Sans Intel" panose="02040603050506020204" pitchFamily="18" charset="0"/>
      <p:regular r:id="rId42"/>
      <p:bold r:id="rId43"/>
      <p:italic r:id="rId44"/>
      <p:boldItalic r:id="rId45"/>
    </p:embeddedFont>
    <p:embeddedFont>
      <p:font typeface="UTM Showcard" panose="02040603050506020204" pitchFamily="18" charset="0"/>
      <p:regular r:id="rId46"/>
    </p:embeddedFont>
    <p:embeddedFont>
      <p:font typeface="UTM Staccato " panose="02040603050506020204" pitchFamily="18" charset="0"/>
      <p:regular r:id="rId47"/>
    </p:embeddedFont>
  </p:embeddedFontLst>
  <p:custDataLst>
    <p:tags r:id="rId4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B46"/>
    <a:srgbClr val="9E6CBB"/>
    <a:srgbClr val="F2567C"/>
    <a:srgbClr val="FCCED0"/>
    <a:srgbClr val="026490"/>
    <a:srgbClr val="FF7C80"/>
    <a:srgbClr val="9ED242"/>
    <a:srgbClr val="9A4B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996" autoAdjust="0"/>
    <p:restoredTop sz="94660"/>
  </p:normalViewPr>
  <p:slideViewPr>
    <p:cSldViewPr snapToGrid="0">
      <p:cViewPr varScale="1">
        <p:scale>
          <a:sx n="70" d="100"/>
          <a:sy n="70" d="100"/>
        </p:scale>
        <p:origin x="81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font" Target="fonts/font16.fntdata"/><Relationship Id="rId21" Type="http://schemas.openxmlformats.org/officeDocument/2006/relationships/slide" Target="slides/slide20.xml"/><Relationship Id="rId34" Type="http://schemas.openxmlformats.org/officeDocument/2006/relationships/font" Target="fonts/font11.fntdata"/><Relationship Id="rId42" Type="http://schemas.openxmlformats.org/officeDocument/2006/relationships/font" Target="fonts/font19.fntdata"/><Relationship Id="rId47" Type="http://schemas.openxmlformats.org/officeDocument/2006/relationships/font" Target="fonts/font24.fntdata"/><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6.fntdata"/><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font" Target="fonts/font14.fntdata"/><Relationship Id="rId40" Type="http://schemas.openxmlformats.org/officeDocument/2006/relationships/font" Target="fonts/font17.fntdata"/><Relationship Id="rId45" Type="http://schemas.openxmlformats.org/officeDocument/2006/relationships/font" Target="fonts/font2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5.fntdata"/><Relationship Id="rId36" Type="http://schemas.openxmlformats.org/officeDocument/2006/relationships/font" Target="fonts/font13.fntdata"/><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4" Type="http://schemas.openxmlformats.org/officeDocument/2006/relationships/font" Target="fonts/font21.fntdata"/><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43" Type="http://schemas.openxmlformats.org/officeDocument/2006/relationships/font" Target="fonts/font20.fntdata"/><Relationship Id="rId48"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font" Target="fonts/font15.fntdata"/><Relationship Id="rId46" Type="http://schemas.openxmlformats.org/officeDocument/2006/relationships/font" Target="fonts/font23.fntdata"/><Relationship Id="rId20" Type="http://schemas.openxmlformats.org/officeDocument/2006/relationships/slide" Target="slides/slide19.xml"/><Relationship Id="rId41" Type="http://schemas.openxmlformats.org/officeDocument/2006/relationships/font" Target="fonts/font18.fntdata"/><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7C48868-488A-4586-96EF-5B8B8E6D2E74}" type="datetimeFigureOut">
              <a:rPr lang="en-US" smtClean="0"/>
              <a:t>7/25/2023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983F6858-FD98-4B34-BC43-17D96E057761}" type="slidenum">
              <a:rPr lang="en-US" smtClean="0"/>
              <a:t>‹#›</a:t>
            </a:fld>
            <a:endParaRPr lang="en-US"/>
          </a:p>
        </p:txBody>
      </p:sp>
    </p:spTree>
    <p:extLst>
      <p:ext uri="{BB962C8B-B14F-4D97-AF65-F5344CB8AC3E}">
        <p14:creationId xmlns:p14="http://schemas.microsoft.com/office/powerpoint/2010/main" val="16925880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17C48868-488A-4586-96EF-5B8B8E6D2E74}" type="datetimeFigureOut">
              <a:rPr lang="en-US" smtClean="0"/>
              <a:t>7/25/2023</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983F6858-FD98-4B34-BC43-17D96E057761}" type="slidenum">
              <a:rPr lang="en-US" smtClean="0"/>
              <a:t>‹#›</a:t>
            </a:fld>
            <a:endParaRPr lang="en-US"/>
          </a:p>
        </p:txBody>
      </p:sp>
    </p:spTree>
    <p:extLst>
      <p:ext uri="{BB962C8B-B14F-4D97-AF65-F5344CB8AC3E}">
        <p14:creationId xmlns:p14="http://schemas.microsoft.com/office/powerpoint/2010/main" val="2147144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17C48868-488A-4586-96EF-5B8B8E6D2E74}" type="datetimeFigureOut">
              <a:rPr lang="en-US" smtClean="0"/>
              <a:t>7/25/2023</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983F6858-FD98-4B34-BC43-17D96E057761}" type="slidenum">
              <a:rPr lang="en-US" smtClean="0"/>
              <a:t>‹#›</a:t>
            </a:fld>
            <a:endParaRPr lang="en-US"/>
          </a:p>
        </p:txBody>
      </p:sp>
    </p:spTree>
    <p:extLst>
      <p:ext uri="{BB962C8B-B14F-4D97-AF65-F5344CB8AC3E}">
        <p14:creationId xmlns:p14="http://schemas.microsoft.com/office/powerpoint/2010/main" val="3658420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17C48868-488A-4586-96EF-5B8B8E6D2E74}" type="datetimeFigureOut">
              <a:rPr lang="en-US" smtClean="0"/>
              <a:t>7/25/2023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983F6858-FD98-4B34-BC43-17D96E057761}" type="slidenum">
              <a:rPr lang="en-US" smtClean="0"/>
              <a:t>‹#›</a:t>
            </a:fld>
            <a:endParaRPr lang="en-US"/>
          </a:p>
        </p:txBody>
      </p:sp>
    </p:spTree>
    <p:extLst>
      <p:ext uri="{BB962C8B-B14F-4D97-AF65-F5344CB8AC3E}">
        <p14:creationId xmlns:p14="http://schemas.microsoft.com/office/powerpoint/2010/main" val="27404287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1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17C48868-488A-4586-96EF-5B8B8E6D2E74}" type="datetimeFigureOut">
              <a:rPr lang="en-US" smtClean="0"/>
              <a:t>7/25/2023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983F6858-FD98-4B34-BC43-17D96E057761}" type="slidenum">
              <a:rPr lang="en-US" smtClean="0"/>
              <a:t>‹#›</a:t>
            </a:fld>
            <a:endParaRPr lang="en-US"/>
          </a:p>
        </p:txBody>
      </p:sp>
    </p:spTree>
    <p:extLst>
      <p:ext uri="{BB962C8B-B14F-4D97-AF65-F5344CB8AC3E}">
        <p14:creationId xmlns:p14="http://schemas.microsoft.com/office/powerpoint/2010/main" val="7864310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1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17C48868-488A-4586-96EF-5B8B8E6D2E74}" type="datetimeFigureOut">
              <a:rPr lang="en-US" smtClean="0"/>
              <a:t>7/25/2023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983F6858-FD98-4B34-BC43-17D96E057761}" type="slidenum">
              <a:rPr lang="en-US" smtClean="0"/>
              <a:t>‹#›</a:t>
            </a:fld>
            <a:endParaRPr lang="en-US"/>
          </a:p>
        </p:txBody>
      </p:sp>
    </p:spTree>
    <p:extLst>
      <p:ext uri="{BB962C8B-B14F-4D97-AF65-F5344CB8AC3E}">
        <p14:creationId xmlns:p14="http://schemas.microsoft.com/office/powerpoint/2010/main" val="24610687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10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17C48868-488A-4586-96EF-5B8B8E6D2E74}" type="datetimeFigureOut">
              <a:rPr lang="en-US" smtClean="0"/>
              <a:t>7/25/2023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983F6858-FD98-4B34-BC43-17D96E057761}" type="slidenum">
              <a:rPr lang="en-US" smtClean="0"/>
              <a:t>‹#›</a:t>
            </a:fld>
            <a:endParaRPr lang="en-US"/>
          </a:p>
        </p:txBody>
      </p:sp>
    </p:spTree>
    <p:extLst>
      <p:ext uri="{BB962C8B-B14F-4D97-AF65-F5344CB8AC3E}">
        <p14:creationId xmlns:p14="http://schemas.microsoft.com/office/powerpoint/2010/main" val="21985259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9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17C48868-488A-4586-96EF-5B8B8E6D2E74}" type="datetimeFigureOut">
              <a:rPr lang="en-US" smtClean="0"/>
              <a:t>7/25/2023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983F6858-FD98-4B34-BC43-17D96E057761}" type="slidenum">
              <a:rPr lang="en-US" smtClean="0"/>
              <a:t>‹#›</a:t>
            </a:fld>
            <a:endParaRPr lang="en-US"/>
          </a:p>
        </p:txBody>
      </p:sp>
    </p:spTree>
    <p:extLst>
      <p:ext uri="{BB962C8B-B14F-4D97-AF65-F5344CB8AC3E}">
        <p14:creationId xmlns:p14="http://schemas.microsoft.com/office/powerpoint/2010/main" val="29111745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8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17C48868-488A-4586-96EF-5B8B8E6D2E74}" type="datetimeFigureOut">
              <a:rPr lang="en-US" smtClean="0"/>
              <a:t>7/25/2023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983F6858-FD98-4B34-BC43-17D96E057761}" type="slidenum">
              <a:rPr lang="en-US" smtClean="0"/>
              <a:t>‹#›</a:t>
            </a:fld>
            <a:endParaRPr lang="en-US"/>
          </a:p>
        </p:txBody>
      </p:sp>
    </p:spTree>
    <p:extLst>
      <p:ext uri="{BB962C8B-B14F-4D97-AF65-F5344CB8AC3E}">
        <p14:creationId xmlns:p14="http://schemas.microsoft.com/office/powerpoint/2010/main" val="36266416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7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17C48868-488A-4586-96EF-5B8B8E6D2E74}" type="datetimeFigureOut">
              <a:rPr lang="en-US" smtClean="0"/>
              <a:t>7/25/2023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983F6858-FD98-4B34-BC43-17D96E057761}" type="slidenum">
              <a:rPr lang="en-US" smtClean="0"/>
              <a:t>‹#›</a:t>
            </a:fld>
            <a:endParaRPr lang="en-US"/>
          </a:p>
        </p:txBody>
      </p:sp>
    </p:spTree>
    <p:extLst>
      <p:ext uri="{BB962C8B-B14F-4D97-AF65-F5344CB8AC3E}">
        <p14:creationId xmlns:p14="http://schemas.microsoft.com/office/powerpoint/2010/main" val="30381463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6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17C48868-488A-4586-96EF-5B8B8E6D2E74}" type="datetimeFigureOut">
              <a:rPr lang="en-US" smtClean="0"/>
              <a:t>7/25/2023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983F6858-FD98-4B34-BC43-17D96E057761}" type="slidenum">
              <a:rPr lang="en-US" smtClean="0"/>
              <a:t>‹#›</a:t>
            </a:fld>
            <a:endParaRPr lang="en-US"/>
          </a:p>
        </p:txBody>
      </p:sp>
    </p:spTree>
    <p:extLst>
      <p:ext uri="{BB962C8B-B14F-4D97-AF65-F5344CB8AC3E}">
        <p14:creationId xmlns:p14="http://schemas.microsoft.com/office/powerpoint/2010/main" val="4077048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7C48868-488A-4586-96EF-5B8B8E6D2E74}" type="datetimeFigureOut">
              <a:rPr lang="en-US" smtClean="0"/>
              <a:t>7/25/2023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983F6858-FD98-4B34-BC43-17D96E057761}" type="slidenum">
              <a:rPr lang="en-US" smtClean="0"/>
              <a:t>‹#›</a:t>
            </a:fld>
            <a:endParaRPr lang="en-US"/>
          </a:p>
        </p:txBody>
      </p:sp>
    </p:spTree>
    <p:extLst>
      <p:ext uri="{BB962C8B-B14F-4D97-AF65-F5344CB8AC3E}">
        <p14:creationId xmlns:p14="http://schemas.microsoft.com/office/powerpoint/2010/main" val="15690349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17C48868-488A-4586-96EF-5B8B8E6D2E74}" type="datetimeFigureOut">
              <a:rPr lang="en-US" smtClean="0"/>
              <a:t>7/25/2023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983F6858-FD98-4B34-BC43-17D96E057761}" type="slidenum">
              <a:rPr lang="en-US" smtClean="0"/>
              <a:t>‹#›</a:t>
            </a:fld>
            <a:endParaRPr lang="en-US"/>
          </a:p>
        </p:txBody>
      </p:sp>
    </p:spTree>
    <p:extLst>
      <p:ext uri="{BB962C8B-B14F-4D97-AF65-F5344CB8AC3E}">
        <p14:creationId xmlns:p14="http://schemas.microsoft.com/office/powerpoint/2010/main" val="33053595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17C48868-488A-4586-96EF-5B8B8E6D2E74}" type="datetimeFigureOut">
              <a:rPr lang="en-US" smtClean="0"/>
              <a:t>7/25/2023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983F6858-FD98-4B34-BC43-17D96E057761}" type="slidenum">
              <a:rPr lang="en-US" smtClean="0"/>
              <a:t>‹#›</a:t>
            </a:fld>
            <a:endParaRPr lang="en-US"/>
          </a:p>
        </p:txBody>
      </p:sp>
    </p:spTree>
    <p:extLst>
      <p:ext uri="{BB962C8B-B14F-4D97-AF65-F5344CB8AC3E}">
        <p14:creationId xmlns:p14="http://schemas.microsoft.com/office/powerpoint/2010/main" val="38502416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17C48868-488A-4586-96EF-5B8B8E6D2E74}" type="datetimeFigureOut">
              <a:rPr lang="en-US" smtClean="0"/>
              <a:t>7/25/2023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983F6858-FD98-4B34-BC43-17D96E057761}" type="slidenum">
              <a:rPr lang="en-US" smtClean="0"/>
              <a:t>‹#›</a:t>
            </a:fld>
            <a:endParaRPr lang="en-US"/>
          </a:p>
        </p:txBody>
      </p:sp>
    </p:spTree>
    <p:extLst>
      <p:ext uri="{BB962C8B-B14F-4D97-AF65-F5344CB8AC3E}">
        <p14:creationId xmlns:p14="http://schemas.microsoft.com/office/powerpoint/2010/main" val="13870983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17C48868-488A-4586-96EF-5B8B8E6D2E74}" type="datetimeFigureOut">
              <a:rPr lang="en-US" smtClean="0"/>
              <a:t>7/25/2023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983F6858-FD98-4B34-BC43-17D96E057761}" type="slidenum">
              <a:rPr lang="en-US" smtClean="0"/>
              <a:t>‹#›</a:t>
            </a:fld>
            <a:endParaRPr lang="en-US"/>
          </a:p>
        </p:txBody>
      </p:sp>
    </p:spTree>
    <p:extLst>
      <p:ext uri="{BB962C8B-B14F-4D97-AF65-F5344CB8AC3E}">
        <p14:creationId xmlns:p14="http://schemas.microsoft.com/office/powerpoint/2010/main" val="14942814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17C48868-488A-4586-96EF-5B8B8E6D2E74}" type="datetimeFigureOut">
              <a:rPr lang="en-US" smtClean="0"/>
              <a:t>7/25/2023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983F6858-FD98-4B34-BC43-17D96E057761}" type="slidenum">
              <a:rPr lang="en-US" smtClean="0"/>
              <a:t>‹#›</a:t>
            </a:fld>
            <a:endParaRPr lang="en-US"/>
          </a:p>
        </p:txBody>
      </p:sp>
    </p:spTree>
    <p:extLst>
      <p:ext uri="{BB962C8B-B14F-4D97-AF65-F5344CB8AC3E}">
        <p14:creationId xmlns:p14="http://schemas.microsoft.com/office/powerpoint/2010/main" val="28397132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17C48868-488A-4586-96EF-5B8B8E6D2E74}" type="datetimeFigureOut">
              <a:rPr lang="en-US" smtClean="0"/>
              <a:t>7/25/2023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983F6858-FD98-4B34-BC43-17D96E057761}" type="slidenum">
              <a:rPr lang="en-US" smtClean="0"/>
              <a:t>‹#›</a:t>
            </a:fld>
            <a:endParaRPr lang="en-US"/>
          </a:p>
        </p:txBody>
      </p:sp>
    </p:spTree>
    <p:extLst>
      <p:ext uri="{BB962C8B-B14F-4D97-AF65-F5344CB8AC3E}">
        <p14:creationId xmlns:p14="http://schemas.microsoft.com/office/powerpoint/2010/main" val="98682766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17C48868-488A-4586-96EF-5B8B8E6D2E74}" type="datetimeFigureOut">
              <a:rPr lang="en-US" smtClean="0"/>
              <a:t>7/25/2023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983F6858-FD98-4B34-BC43-17D96E057761}" type="slidenum">
              <a:rPr lang="en-US" smtClean="0"/>
              <a:t>‹#›</a:t>
            </a:fld>
            <a:endParaRPr lang="en-US"/>
          </a:p>
        </p:txBody>
      </p:sp>
    </p:spTree>
    <p:extLst>
      <p:ext uri="{BB962C8B-B14F-4D97-AF65-F5344CB8AC3E}">
        <p14:creationId xmlns:p14="http://schemas.microsoft.com/office/powerpoint/2010/main" val="10400076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7C48868-488A-4586-96EF-5B8B8E6D2E74}" type="datetimeFigureOut">
              <a:rPr lang="en-US" smtClean="0"/>
              <a:t>7/25/2023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983F6858-FD98-4B34-BC43-17D96E057761}" type="slidenum">
              <a:rPr lang="en-US" smtClean="0"/>
              <a:t>‹#›</a:t>
            </a:fld>
            <a:endParaRPr lang="en-US"/>
          </a:p>
        </p:txBody>
      </p:sp>
    </p:spTree>
    <p:extLst>
      <p:ext uri="{BB962C8B-B14F-4D97-AF65-F5344CB8AC3E}">
        <p14:creationId xmlns:p14="http://schemas.microsoft.com/office/powerpoint/2010/main" val="35579267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7C48868-488A-4586-96EF-5B8B8E6D2E74}" type="datetimeFigureOut">
              <a:rPr lang="en-US" smtClean="0"/>
              <a:t>7/25/2023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983F6858-FD98-4B34-BC43-17D96E057761}" type="slidenum">
              <a:rPr lang="en-US" smtClean="0"/>
              <a:t>‹#›</a:t>
            </a:fld>
            <a:endParaRPr lang="en-US"/>
          </a:p>
        </p:txBody>
      </p:sp>
    </p:spTree>
    <p:extLst>
      <p:ext uri="{BB962C8B-B14F-4D97-AF65-F5344CB8AC3E}">
        <p14:creationId xmlns:p14="http://schemas.microsoft.com/office/powerpoint/2010/main" val="799207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7C48868-488A-4586-96EF-5B8B8E6D2E74}" type="datetimeFigureOut">
              <a:rPr lang="en-US" smtClean="0"/>
              <a:t>7/25/2023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983F6858-FD98-4B34-BC43-17D96E057761}" type="slidenum">
              <a:rPr lang="en-US" smtClean="0"/>
              <a:t>‹#›</a:t>
            </a:fld>
            <a:endParaRPr lang="en-US"/>
          </a:p>
        </p:txBody>
      </p:sp>
    </p:spTree>
    <p:extLst>
      <p:ext uri="{BB962C8B-B14F-4D97-AF65-F5344CB8AC3E}">
        <p14:creationId xmlns:p14="http://schemas.microsoft.com/office/powerpoint/2010/main" val="1097726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7C48868-488A-4586-96EF-5B8B8E6D2E74}" type="datetimeFigureOut">
              <a:rPr lang="en-US" smtClean="0"/>
              <a:t>7/25/2023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983F6858-FD98-4B34-BC43-17D96E057761}" type="slidenum">
              <a:rPr lang="en-US" smtClean="0"/>
              <a:t>‹#›</a:t>
            </a:fld>
            <a:endParaRPr lang="en-US"/>
          </a:p>
        </p:txBody>
      </p:sp>
    </p:spTree>
    <p:extLst>
      <p:ext uri="{BB962C8B-B14F-4D97-AF65-F5344CB8AC3E}">
        <p14:creationId xmlns:p14="http://schemas.microsoft.com/office/powerpoint/2010/main" val="19564247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7C48868-488A-4586-96EF-5B8B8E6D2E74}" type="datetimeFigureOut">
              <a:rPr lang="en-US" smtClean="0"/>
              <a:t>7/25/2023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983F6858-FD98-4B34-BC43-17D96E057761}" type="slidenum">
              <a:rPr lang="en-US" smtClean="0"/>
              <a:t>‹#›</a:t>
            </a:fld>
            <a:endParaRPr lang="en-US"/>
          </a:p>
        </p:txBody>
      </p:sp>
    </p:spTree>
    <p:extLst>
      <p:ext uri="{BB962C8B-B14F-4D97-AF65-F5344CB8AC3E}">
        <p14:creationId xmlns:p14="http://schemas.microsoft.com/office/powerpoint/2010/main" val="3186985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7C48868-488A-4586-96EF-5B8B8E6D2E74}" type="datetimeFigureOut">
              <a:rPr lang="en-US" smtClean="0"/>
              <a:t>7/25/2023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983F6858-FD98-4B34-BC43-17D96E057761}" type="slidenum">
              <a:rPr lang="en-US" smtClean="0"/>
              <a:t>‹#›</a:t>
            </a:fld>
            <a:endParaRPr lang="en-US"/>
          </a:p>
        </p:txBody>
      </p:sp>
    </p:spTree>
    <p:extLst>
      <p:ext uri="{BB962C8B-B14F-4D97-AF65-F5344CB8AC3E}">
        <p14:creationId xmlns:p14="http://schemas.microsoft.com/office/powerpoint/2010/main" val="2375663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7C48868-488A-4586-96EF-5B8B8E6D2E74}" type="datetimeFigureOut">
              <a:rPr lang="en-US" smtClean="0"/>
              <a:t>7/25/2023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983F6858-FD98-4B34-BC43-17D96E057761}" type="slidenum">
              <a:rPr lang="en-US" smtClean="0"/>
              <a:t>‹#›</a:t>
            </a:fld>
            <a:endParaRPr lang="en-US"/>
          </a:p>
        </p:txBody>
      </p:sp>
    </p:spTree>
    <p:extLst>
      <p:ext uri="{BB962C8B-B14F-4D97-AF65-F5344CB8AC3E}">
        <p14:creationId xmlns:p14="http://schemas.microsoft.com/office/powerpoint/2010/main" val="12995399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7C48868-488A-4586-96EF-5B8B8E6D2E74}" type="datetimeFigureOut">
              <a:rPr lang="en-US" smtClean="0"/>
              <a:t>7/25/2023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983F6858-FD98-4B34-BC43-17D96E057761}" type="slidenum">
              <a:rPr lang="en-US" smtClean="0"/>
              <a:t>‹#›</a:t>
            </a:fld>
            <a:endParaRPr lang="en-US"/>
          </a:p>
        </p:txBody>
      </p:sp>
    </p:spTree>
    <p:extLst>
      <p:ext uri="{BB962C8B-B14F-4D97-AF65-F5344CB8AC3E}">
        <p14:creationId xmlns:p14="http://schemas.microsoft.com/office/powerpoint/2010/main" val="4058854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17C48868-488A-4586-96EF-5B8B8E6D2E74}" type="datetimeFigureOut">
              <a:rPr lang="en-US" smtClean="0"/>
              <a:t>7/25/2023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983F6858-FD98-4B34-BC43-17D96E057761}" type="slidenum">
              <a:rPr lang="en-US" smtClean="0"/>
              <a:t>‹#›</a:t>
            </a:fld>
            <a:endParaRPr lang="en-US"/>
          </a:p>
        </p:txBody>
      </p:sp>
    </p:spTree>
    <p:extLst>
      <p:ext uri="{BB962C8B-B14F-4D97-AF65-F5344CB8AC3E}">
        <p14:creationId xmlns:p14="http://schemas.microsoft.com/office/powerpoint/2010/main" val="3980964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hyperlink" Target="https://www.facebook.com/groups/629898828017053" TargetMode="Externa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30"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12" name="Picture 11">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31"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13" name="TextBox 3">
            <a:extLst>
              <a:ext uri="{FF2B5EF4-FFF2-40B4-BE49-F238E27FC236}">
                <a16:creationId xmlns:a16="http://schemas.microsoft.com/office/drawing/2014/main" id="{F9034237-DA06-4066-849E-00A115FF4EA1}"/>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32">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5" name="Title 1">
            <a:extLst>
              <a:ext uri="{FF2B5EF4-FFF2-40B4-BE49-F238E27FC236}">
                <a16:creationId xmlns:a16="http://schemas.microsoft.com/office/drawing/2014/main" id="{9E5F6F2C-DE77-4B3E-986A-23D69ABD846E}"/>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9Slide07 HoneyCream" pitchFamily="2" charset="0"/>
              </a:rPr>
              <a:t>Măng Non</a:t>
            </a:r>
            <a:endParaRPr lang="en-US" sz="3200" b="0" dirty="0">
              <a:solidFill>
                <a:srgbClr val="2C9430"/>
              </a:solidFill>
              <a:latin typeface="#9Slide07 HoneyCream" pitchFamily="2" charset="0"/>
            </a:endParaRPr>
          </a:p>
        </p:txBody>
      </p:sp>
      <p:pic>
        <p:nvPicPr>
          <p:cNvPr id="16" name="Picture 15">
            <a:extLst>
              <a:ext uri="{FF2B5EF4-FFF2-40B4-BE49-F238E27FC236}">
                <a16:creationId xmlns:a16="http://schemas.microsoft.com/office/drawing/2014/main" id="{2C38DA38-71FB-4CEB-B777-09292390EC4A}"/>
              </a:ext>
            </a:extLst>
          </p:cNvPr>
          <p:cNvPicPr>
            <a:picLocks noChangeAspect="1"/>
          </p:cNvPicPr>
          <p:nvPr userDrawn="1"/>
        </p:nvPicPr>
        <p:blipFill>
          <a:blip r:embed="rId30"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17" name="Picture 16">
            <a:extLst>
              <a:ext uri="{FF2B5EF4-FFF2-40B4-BE49-F238E27FC236}">
                <a16:creationId xmlns:a16="http://schemas.microsoft.com/office/drawing/2014/main" id="{7B3E06E2-B8CD-4348-A929-48748D52322A}"/>
              </a:ext>
            </a:extLst>
          </p:cNvPr>
          <p:cNvPicPr>
            <a:picLocks noChangeAspect="1"/>
          </p:cNvPicPr>
          <p:nvPr userDrawn="1"/>
        </p:nvPicPr>
        <p:blipFill>
          <a:blip r:embed="rId30"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18" name="Picture 17">
            <a:extLst>
              <a:ext uri="{FF2B5EF4-FFF2-40B4-BE49-F238E27FC236}">
                <a16:creationId xmlns:a16="http://schemas.microsoft.com/office/drawing/2014/main" id="{D1A0A433-1C81-43D6-86C9-906F9D1CD5C6}"/>
              </a:ext>
            </a:extLst>
          </p:cNvPr>
          <p:cNvPicPr>
            <a:picLocks noChangeAspect="1"/>
          </p:cNvPicPr>
          <p:nvPr userDrawn="1"/>
        </p:nvPicPr>
        <p:blipFill>
          <a:blip r:embed="rId30"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9" name="Picture 18">
            <a:extLst>
              <a:ext uri="{FF2B5EF4-FFF2-40B4-BE49-F238E27FC236}">
                <a16:creationId xmlns:a16="http://schemas.microsoft.com/office/drawing/2014/main" id="{57AB7940-731C-4B6C-8537-33EBAD98DEBF}"/>
              </a:ext>
            </a:extLst>
          </p:cNvPr>
          <p:cNvPicPr>
            <a:picLocks noChangeAspect="1"/>
          </p:cNvPicPr>
          <p:nvPr userDrawn="1"/>
        </p:nvPicPr>
        <p:blipFill>
          <a:blip r:embed="rId30"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21" name="Title 1">
            <a:extLst>
              <a:ext uri="{FF2B5EF4-FFF2-40B4-BE49-F238E27FC236}">
                <a16:creationId xmlns:a16="http://schemas.microsoft.com/office/drawing/2014/main" id="{7A218C26-69B7-499C-B190-96851A78FEC6}"/>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a:solidFill>
                  <a:schemeClr val="accent3">
                    <a:lumMod val="60000"/>
                    <a:lumOff val="40000"/>
                  </a:schemeClr>
                </a:solidFill>
                <a:latin typeface="#9Slide07 HoneyCream" pitchFamily="2" charset="0"/>
              </a:rPr>
              <a:t>Măng Non</a:t>
            </a:r>
          </a:p>
        </p:txBody>
      </p:sp>
      <p:sp>
        <p:nvSpPr>
          <p:cNvPr id="22" name="Title 1">
            <a:extLst>
              <a:ext uri="{FF2B5EF4-FFF2-40B4-BE49-F238E27FC236}">
                <a16:creationId xmlns:a16="http://schemas.microsoft.com/office/drawing/2014/main" id="{6AA5128D-EAF5-483C-871A-4BFED87FD86D}"/>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50AE47"/>
                </a:solidFill>
                <a:latin typeface="#9Slide07 HoneyCream" pitchFamily="2" charset="0"/>
              </a:rPr>
              <a:t>Măng Non</a:t>
            </a:r>
            <a:endParaRPr lang="en-US" sz="3200" b="0" dirty="0">
              <a:solidFill>
                <a:srgbClr val="50AE47"/>
              </a:solidFill>
              <a:latin typeface="#9Slide07 HoneyCream" pitchFamily="2" charset="0"/>
            </a:endParaRPr>
          </a:p>
        </p:txBody>
      </p:sp>
      <p:sp>
        <p:nvSpPr>
          <p:cNvPr id="23" name="Title 1">
            <a:extLst>
              <a:ext uri="{FF2B5EF4-FFF2-40B4-BE49-F238E27FC236}">
                <a16:creationId xmlns:a16="http://schemas.microsoft.com/office/drawing/2014/main" id="{7A218C26-69B7-499C-B190-96851A78FEC6}"/>
              </a:ext>
            </a:extLst>
          </p:cNvPr>
          <p:cNvSpPr txBox="1">
            <a:spLocks/>
          </p:cNvSpPr>
          <p:nvPr userDrawn="1"/>
        </p:nvSpPr>
        <p:spPr>
          <a:xfrm>
            <a:off x="10402683" y="-36839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a:solidFill>
                  <a:schemeClr val="accent3">
                    <a:lumMod val="60000"/>
                    <a:lumOff val="40000"/>
                  </a:schemeClr>
                </a:solidFill>
                <a:latin typeface="#9Slide07 HoneyCream" pitchFamily="2" charset="0"/>
              </a:rPr>
              <a:t>Măng Non</a:t>
            </a:r>
          </a:p>
        </p:txBody>
      </p:sp>
    </p:spTree>
    <p:extLst>
      <p:ext uri="{BB962C8B-B14F-4D97-AF65-F5344CB8AC3E}">
        <p14:creationId xmlns:p14="http://schemas.microsoft.com/office/powerpoint/2010/main" val="325070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72" r:id="rId3"/>
    <p:sldLayoutId id="2147483670" r:id="rId4"/>
    <p:sldLayoutId id="2147483669" r:id="rId5"/>
    <p:sldLayoutId id="2147483667" r:id="rId6"/>
    <p:sldLayoutId id="2147483661" r:id="rId7"/>
    <p:sldLayoutId id="2147483651" r:id="rId8"/>
    <p:sldLayoutId id="2147483652" r:id="rId9"/>
    <p:sldLayoutId id="2147483653" r:id="rId10"/>
    <p:sldLayoutId id="2147483654" r:id="rId11"/>
    <p:sldLayoutId id="2147483655" r:id="rId12"/>
    <p:sldLayoutId id="2147483677" r:id="rId13"/>
    <p:sldLayoutId id="2147483676" r:id="rId14"/>
    <p:sldLayoutId id="2147483675" r:id="rId15"/>
    <p:sldLayoutId id="2147483674" r:id="rId16"/>
    <p:sldLayoutId id="2147483673" r:id="rId17"/>
    <p:sldLayoutId id="2147483671" r:id="rId18"/>
    <p:sldLayoutId id="2147483668" r:id="rId19"/>
    <p:sldLayoutId id="2147483666" r:id="rId20"/>
    <p:sldLayoutId id="2147483665" r:id="rId21"/>
    <p:sldLayoutId id="2147483664" r:id="rId22"/>
    <p:sldLayoutId id="2147483663" r:id="rId23"/>
    <p:sldLayoutId id="2147483662" r:id="rId24"/>
    <p:sldLayoutId id="2147483656" r:id="rId25"/>
    <p:sldLayoutId id="2147483657" r:id="rId26"/>
    <p:sldLayoutId id="2147483658" r:id="rId27"/>
    <p:sldLayoutId id="2147483659"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2.xml"/><Relationship Id="rId4" Type="http://schemas.microsoft.com/office/2007/relationships/hdphoto" Target="../media/hdphoto8.wdp"/></Relationships>
</file>

<file path=ppt/slides/_rels/slide1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image" Target="../media/image20.png"/><Relationship Id="rId7" Type="http://schemas.openxmlformats.org/officeDocument/2006/relationships/image" Target="../media/image22.png"/><Relationship Id="rId2" Type="http://schemas.openxmlformats.org/officeDocument/2006/relationships/image" Target="../media/image19.jpeg"/><Relationship Id="rId1" Type="http://schemas.openxmlformats.org/officeDocument/2006/relationships/slideLayout" Target="../slideLayouts/slideLayout12.xml"/><Relationship Id="rId6" Type="http://schemas.microsoft.com/office/2007/relationships/hdphoto" Target="../media/hdphoto11.wdp"/><Relationship Id="rId5" Type="http://schemas.openxmlformats.org/officeDocument/2006/relationships/image" Target="../media/image21.png"/><Relationship Id="rId10" Type="http://schemas.microsoft.com/office/2007/relationships/hdphoto" Target="../media/hdphoto13.wdp"/><Relationship Id="rId4" Type="http://schemas.microsoft.com/office/2007/relationships/hdphoto" Target="../media/hdphoto10.wdp"/><Relationship Id="rId9" Type="http://schemas.openxmlformats.org/officeDocument/2006/relationships/image" Target="../media/image23.png"/></Relationships>
</file>

<file path=ppt/slides/_rels/slide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5.jpeg"/><Relationship Id="rId1" Type="http://schemas.openxmlformats.org/officeDocument/2006/relationships/slideLayout" Target="../slideLayouts/slideLayout12.xml"/><Relationship Id="rId5" Type="http://schemas.microsoft.com/office/2007/relationships/hdphoto" Target="../media/hdphoto14.wdp"/><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5.jpeg"/><Relationship Id="rId1" Type="http://schemas.openxmlformats.org/officeDocument/2006/relationships/slideLayout" Target="../slideLayouts/slideLayout12.xml"/><Relationship Id="rId4" Type="http://schemas.microsoft.com/office/2007/relationships/hdphoto" Target="../media/hdphoto15.wdp"/></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6.jpg"/><Relationship Id="rId1" Type="http://schemas.openxmlformats.org/officeDocument/2006/relationships/slideLayout" Target="../slideLayouts/slideLayout12.xml"/><Relationship Id="rId4" Type="http://schemas.microsoft.com/office/2007/relationships/hdphoto" Target="../media/hdphoto16.wdp"/></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13" Type="http://schemas.microsoft.com/office/2007/relationships/hdphoto" Target="../media/hdphoto5.wdp"/><Relationship Id="rId3" Type="http://schemas.openxmlformats.org/officeDocument/2006/relationships/image" Target="../media/image6.png"/><Relationship Id="rId7" Type="http://schemas.microsoft.com/office/2007/relationships/hdphoto" Target="../media/hdphoto2.wdp"/><Relationship Id="rId12" Type="http://schemas.openxmlformats.org/officeDocument/2006/relationships/image" Target="../media/image10.png"/><Relationship Id="rId2" Type="http://schemas.openxmlformats.org/officeDocument/2006/relationships/image" Target="../media/image4.jpeg"/><Relationship Id="rId1" Type="http://schemas.openxmlformats.org/officeDocument/2006/relationships/slideLayout" Target="../slideLayouts/slideLayout12.xml"/><Relationship Id="rId6" Type="http://schemas.openxmlformats.org/officeDocument/2006/relationships/image" Target="../media/image7.png"/><Relationship Id="rId11" Type="http://schemas.microsoft.com/office/2007/relationships/hdphoto" Target="../media/hdphoto4.wdp"/><Relationship Id="rId5" Type="http://schemas.openxmlformats.org/officeDocument/2006/relationships/slide" Target="slide7.xml"/><Relationship Id="rId15" Type="http://schemas.microsoft.com/office/2007/relationships/hdphoto" Target="../media/hdphoto6.wdp"/><Relationship Id="rId10" Type="http://schemas.openxmlformats.org/officeDocument/2006/relationships/image" Target="../media/image9.png"/><Relationship Id="rId4" Type="http://schemas.microsoft.com/office/2007/relationships/hdphoto" Target="../media/hdphoto1.wdp"/><Relationship Id="rId9" Type="http://schemas.microsoft.com/office/2007/relationships/hdphoto" Target="../media/hdphoto3.wdp"/><Relationship Id="rId14"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audio" Target="../media/audio2.wav"/><Relationship Id="rId7" Type="http://schemas.openxmlformats.org/officeDocument/2006/relationships/image" Target="../media/image9.png"/><Relationship Id="rId2" Type="http://schemas.openxmlformats.org/officeDocument/2006/relationships/audio" Target="../media/audio1.wav"/><Relationship Id="rId1" Type="http://schemas.openxmlformats.org/officeDocument/2006/relationships/slideLayout" Target="../slideLayouts/slideLayout12.xml"/><Relationship Id="rId6" Type="http://schemas.openxmlformats.org/officeDocument/2006/relationships/slide" Target="slide6.xml"/><Relationship Id="rId5" Type="http://schemas.openxmlformats.org/officeDocument/2006/relationships/image" Target="../media/image4.jpeg"/><Relationship Id="rId10" Type="http://schemas.microsoft.com/office/2007/relationships/hdphoto" Target="../media/hdphoto7.wdp"/><Relationship Id="rId4" Type="http://schemas.openxmlformats.org/officeDocument/2006/relationships/audio" Target="../media/audio3.wav"/><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audio" Target="../media/audio2.wav"/><Relationship Id="rId7" Type="http://schemas.openxmlformats.org/officeDocument/2006/relationships/image" Target="../media/image9.png"/><Relationship Id="rId2" Type="http://schemas.openxmlformats.org/officeDocument/2006/relationships/audio" Target="../media/audio1.wav"/><Relationship Id="rId1" Type="http://schemas.openxmlformats.org/officeDocument/2006/relationships/slideLayout" Target="../slideLayouts/slideLayout12.xml"/><Relationship Id="rId6" Type="http://schemas.openxmlformats.org/officeDocument/2006/relationships/slide" Target="slide6.xml"/><Relationship Id="rId5" Type="http://schemas.openxmlformats.org/officeDocument/2006/relationships/image" Target="../media/image4.jpeg"/><Relationship Id="rId10" Type="http://schemas.microsoft.com/office/2007/relationships/hdphoto" Target="../media/hdphoto7.wdp"/><Relationship Id="rId4" Type="http://schemas.openxmlformats.org/officeDocument/2006/relationships/audio" Target="../media/audio3.wav"/><Relationship Id="rId9" Type="http://schemas.openxmlformats.org/officeDocument/2006/relationships/image" Target="../media/image12.png"/></Relationships>
</file>

<file path=ppt/slides/_rels/slide7.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audio" Target="../media/audio2.wav"/><Relationship Id="rId7" Type="http://schemas.openxmlformats.org/officeDocument/2006/relationships/image" Target="../media/image9.png"/><Relationship Id="rId12" Type="http://schemas.openxmlformats.org/officeDocument/2006/relationships/image" Target="../media/image13.png"/><Relationship Id="rId2" Type="http://schemas.openxmlformats.org/officeDocument/2006/relationships/audio" Target="../media/audio1.wav"/><Relationship Id="rId1" Type="http://schemas.openxmlformats.org/officeDocument/2006/relationships/slideLayout" Target="../slideLayouts/slideLayout12.xml"/><Relationship Id="rId6" Type="http://schemas.openxmlformats.org/officeDocument/2006/relationships/slide" Target="slide6.xml"/><Relationship Id="rId11" Type="http://schemas.openxmlformats.org/officeDocument/2006/relationships/slide" Target="slide4.xml"/><Relationship Id="rId5" Type="http://schemas.openxmlformats.org/officeDocument/2006/relationships/image" Target="../media/image4.jpeg"/><Relationship Id="rId10" Type="http://schemas.microsoft.com/office/2007/relationships/hdphoto" Target="../media/hdphoto7.wdp"/><Relationship Id="rId4" Type="http://schemas.openxmlformats.org/officeDocument/2006/relationships/audio" Target="../media/audio3.wav"/><Relationship Id="rId9" Type="http://schemas.openxmlformats.org/officeDocument/2006/relationships/image" Target="../media/image12.png"/></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13" Type="http://schemas.microsoft.com/office/2007/relationships/hdphoto" Target="../media/hdphoto5.wdp"/><Relationship Id="rId3" Type="http://schemas.openxmlformats.org/officeDocument/2006/relationships/slideLayout" Target="../slideLayouts/slideLayout12.xml"/><Relationship Id="rId7" Type="http://schemas.microsoft.com/office/2007/relationships/hdphoto" Target="../media/hdphoto1.wdp"/><Relationship Id="rId12" Type="http://schemas.openxmlformats.org/officeDocument/2006/relationships/image" Target="../media/image10.png"/><Relationship Id="rId2" Type="http://schemas.openxmlformats.org/officeDocument/2006/relationships/audio" Target="../media/media1.mp3"/><Relationship Id="rId16" Type="http://schemas.openxmlformats.org/officeDocument/2006/relationships/image" Target="../media/image14.png"/><Relationship Id="rId1" Type="http://schemas.microsoft.com/office/2007/relationships/media" Target="../media/media1.mp3"/><Relationship Id="rId6" Type="http://schemas.openxmlformats.org/officeDocument/2006/relationships/image" Target="../media/image6.png"/><Relationship Id="rId11" Type="http://schemas.microsoft.com/office/2007/relationships/hdphoto" Target="../media/hdphoto4.wdp"/><Relationship Id="rId5" Type="http://schemas.openxmlformats.org/officeDocument/2006/relationships/image" Target="../media/image4.jpeg"/><Relationship Id="rId15" Type="http://schemas.microsoft.com/office/2007/relationships/hdphoto" Target="../media/hdphoto6.wdp"/><Relationship Id="rId10" Type="http://schemas.openxmlformats.org/officeDocument/2006/relationships/image" Target="../media/image9.png"/><Relationship Id="rId4" Type="http://schemas.openxmlformats.org/officeDocument/2006/relationships/audio" Target="../media/audio2.wav"/><Relationship Id="rId9" Type="http://schemas.microsoft.com/office/2007/relationships/hdphoto" Target="../media/hdphoto3.wdp"/><Relationship Id="rId1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2">
            <a:extLst>
              <a:ext uri="{FF2B5EF4-FFF2-40B4-BE49-F238E27FC236}">
                <a16:creationId xmlns:a16="http://schemas.microsoft.com/office/drawing/2014/main" id="{1DAD0105-D0D2-4E81-B791-70E1928F4D7F}"/>
              </a:ext>
            </a:extLst>
          </p:cNvPr>
          <p:cNvSpPr txBox="1"/>
          <p:nvPr/>
        </p:nvSpPr>
        <p:spPr>
          <a:xfrm>
            <a:off x="1195753" y="2986623"/>
            <a:ext cx="10480431" cy="1323439"/>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0" dirty="0">
                <a:ln>
                  <a:solidFill>
                    <a:schemeClr val="tx1">
                      <a:lumMod val="85000"/>
                      <a:lumOff val="15000"/>
                    </a:schemeClr>
                  </a:solidFill>
                </a:ln>
                <a:solidFill>
                  <a:schemeClr val="accent4">
                    <a:lumMod val="60000"/>
                    <a:lumOff val="40000"/>
                  </a:schemeClr>
                </a:solidFill>
                <a:effectLst>
                  <a:glow rad="139700">
                    <a:schemeClr val="accent2">
                      <a:satMod val="175000"/>
                      <a:alpha val="40000"/>
                    </a:schemeClr>
                  </a:glow>
                  <a:innerShdw blurRad="63500" dist="50800" dir="8100000">
                    <a:prstClr val="black">
                      <a:alpha val="50000"/>
                    </a:prstClr>
                  </a:innerShdw>
                </a:effectLst>
                <a:latin typeface="UTM Showcard" panose="02040603050506020204" pitchFamily="18" charset="0"/>
              </a:rPr>
              <a:t>LẠC QUAN – YÊU ĐỜI</a:t>
            </a:r>
          </a:p>
        </p:txBody>
      </p:sp>
      <p:sp>
        <p:nvSpPr>
          <p:cNvPr id="6" name="TextBox 3">
            <a:extLst>
              <a:ext uri="{FF2B5EF4-FFF2-40B4-BE49-F238E27FC236}">
                <a16:creationId xmlns:a16="http://schemas.microsoft.com/office/drawing/2014/main" id="{3DBFE9A3-BAF2-4284-A237-A1A296043FF5}"/>
              </a:ext>
            </a:extLst>
          </p:cNvPr>
          <p:cNvSpPr txBox="1"/>
          <p:nvPr/>
        </p:nvSpPr>
        <p:spPr>
          <a:xfrm>
            <a:off x="2469011" y="1462806"/>
            <a:ext cx="9207173" cy="156966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600" dirty="0">
                <a:ln>
                  <a:solidFill>
                    <a:schemeClr val="bg1"/>
                  </a:solidFill>
                </a:ln>
                <a:solidFill>
                  <a:srgbClr val="9E6CBB"/>
                </a:solidFill>
                <a:effectLst>
                  <a:glow rad="139700">
                    <a:schemeClr val="accent3">
                      <a:satMod val="175000"/>
                      <a:alpha val="40000"/>
                    </a:schemeClr>
                  </a:glow>
                </a:effectLst>
                <a:latin typeface="UTM Staccato " panose="02040603050506020204" pitchFamily="18" charset="0"/>
              </a:rPr>
              <a:t>MỞ RỘNG VỐN TỪ</a:t>
            </a:r>
          </a:p>
        </p:txBody>
      </p:sp>
      <p:sp>
        <p:nvSpPr>
          <p:cNvPr id="7" name="TextBox 4"/>
          <p:cNvSpPr txBox="1"/>
          <p:nvPr/>
        </p:nvSpPr>
        <p:spPr>
          <a:xfrm>
            <a:off x="804068" y="447401"/>
            <a:ext cx="6081545" cy="110799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6600" b="1" dirty="0" err="1">
                <a:ln>
                  <a:solidFill>
                    <a:schemeClr val="tx1"/>
                  </a:solidFill>
                </a:ln>
                <a:solidFill>
                  <a:schemeClr val="accent4">
                    <a:lumMod val="40000"/>
                    <a:lumOff val="60000"/>
                  </a:schemeClr>
                </a:solidFill>
                <a:latin typeface="UVN Bay Buom Hep Nang" panose="00000400000000000000" pitchFamily="2" charset="0"/>
              </a:rPr>
              <a:t>Luyện</a:t>
            </a:r>
            <a:r>
              <a:rPr lang="en-US" sz="6600" b="1" dirty="0">
                <a:ln>
                  <a:solidFill>
                    <a:schemeClr val="tx1"/>
                  </a:solidFill>
                </a:ln>
                <a:solidFill>
                  <a:schemeClr val="accent4">
                    <a:lumMod val="40000"/>
                    <a:lumOff val="60000"/>
                  </a:schemeClr>
                </a:solidFill>
                <a:latin typeface="UVN Bay Buom Hep Nang" panose="00000400000000000000" pitchFamily="2" charset="0"/>
              </a:rPr>
              <a:t> </a:t>
            </a:r>
            <a:r>
              <a:rPr lang="en-US" sz="6600" b="1" dirty="0" err="1">
                <a:ln>
                  <a:solidFill>
                    <a:schemeClr val="tx1"/>
                  </a:solidFill>
                </a:ln>
                <a:solidFill>
                  <a:schemeClr val="accent4">
                    <a:lumMod val="40000"/>
                    <a:lumOff val="60000"/>
                  </a:schemeClr>
                </a:solidFill>
                <a:latin typeface="UVN Bay Buom Hep Nang" panose="00000400000000000000" pitchFamily="2" charset="0"/>
              </a:rPr>
              <a:t>từ</a:t>
            </a:r>
            <a:r>
              <a:rPr lang="en-US" sz="6600" b="1" dirty="0">
                <a:ln>
                  <a:solidFill>
                    <a:schemeClr val="tx1"/>
                  </a:solidFill>
                </a:ln>
                <a:solidFill>
                  <a:schemeClr val="accent4">
                    <a:lumMod val="40000"/>
                    <a:lumOff val="60000"/>
                  </a:schemeClr>
                </a:solidFill>
                <a:latin typeface="UVN Bay Buom Hep Nang" panose="00000400000000000000" pitchFamily="2" charset="0"/>
              </a:rPr>
              <a:t> </a:t>
            </a:r>
            <a:r>
              <a:rPr lang="en-US" sz="6600" b="1" dirty="0" err="1">
                <a:ln>
                  <a:solidFill>
                    <a:schemeClr val="tx1"/>
                  </a:solidFill>
                </a:ln>
                <a:solidFill>
                  <a:schemeClr val="accent4">
                    <a:lumMod val="40000"/>
                    <a:lumOff val="60000"/>
                  </a:schemeClr>
                </a:solidFill>
                <a:latin typeface="UVN Bay Buom Hep Nang" panose="00000400000000000000" pitchFamily="2" charset="0"/>
              </a:rPr>
              <a:t>và</a:t>
            </a:r>
            <a:r>
              <a:rPr lang="en-US" sz="6600" b="1" dirty="0">
                <a:ln>
                  <a:solidFill>
                    <a:schemeClr val="tx1"/>
                  </a:solidFill>
                </a:ln>
                <a:solidFill>
                  <a:schemeClr val="accent4">
                    <a:lumMod val="40000"/>
                    <a:lumOff val="60000"/>
                  </a:schemeClr>
                </a:solidFill>
                <a:latin typeface="UVN Bay Buom Hep Nang" panose="00000400000000000000" pitchFamily="2" charset="0"/>
              </a:rPr>
              <a:t> </a:t>
            </a:r>
            <a:r>
              <a:rPr lang="en-US" sz="6600" b="1" dirty="0" err="1">
                <a:ln>
                  <a:solidFill>
                    <a:schemeClr val="tx1"/>
                  </a:solidFill>
                </a:ln>
                <a:solidFill>
                  <a:schemeClr val="accent4">
                    <a:lumMod val="40000"/>
                    <a:lumOff val="60000"/>
                  </a:schemeClr>
                </a:solidFill>
                <a:latin typeface="UVN Bay Buom Hep Nang" panose="00000400000000000000" pitchFamily="2" charset="0"/>
              </a:rPr>
              <a:t>câu</a:t>
            </a:r>
            <a:r>
              <a:rPr lang="en-US" sz="6600" b="1" dirty="0">
                <a:ln>
                  <a:solidFill>
                    <a:schemeClr val="tx1"/>
                  </a:solidFill>
                </a:ln>
                <a:solidFill>
                  <a:schemeClr val="accent4">
                    <a:lumMod val="40000"/>
                    <a:lumOff val="60000"/>
                  </a:schemeClr>
                </a:solidFill>
                <a:latin typeface="UVN Bay Buom Hep Nang" panose="00000400000000000000" pitchFamily="2" charset="0"/>
              </a:rPr>
              <a:t> 4</a:t>
            </a:r>
          </a:p>
        </p:txBody>
      </p:sp>
    </p:spTree>
    <p:extLst>
      <p:ext uri="{BB962C8B-B14F-4D97-AF65-F5344CB8AC3E}">
        <p14:creationId xmlns:p14="http://schemas.microsoft.com/office/powerpoint/2010/main" val="3404055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6"/>
                                        </p:tgtEl>
                                      </p:cBhvr>
                                    </p:animEffect>
                                    <p:animScale>
                                      <p:cBhvr>
                                        <p:cTn id="7" dur="250" autoRev="1" fill="hold"/>
                                        <p:tgtEl>
                                          <p:spTgt spid="6"/>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34" presetClass="emph" presetSubtype="0" repeatCount="indefinite" fill="hold" grpId="0" nodeType="clickEffect">
                                  <p:stCondLst>
                                    <p:cond delay="0"/>
                                  </p:stCondLst>
                                  <p:iterate type="lt">
                                    <p:tmPct val="10000"/>
                                  </p:iterate>
                                  <p:childTnLst>
                                    <p:animMotion origin="layout" path="M 0.0 0.0 L 0.0 -0.07213" pathEditMode="relative" ptsTypes="">
                                      <p:cBhvr>
                                        <p:cTn id="11" dur="250" accel="50000" decel="50000" autoRev="1" fill="hold">
                                          <p:stCondLst>
                                            <p:cond delay="0"/>
                                          </p:stCondLst>
                                        </p:cTn>
                                        <p:tgtEl>
                                          <p:spTgt spid="5"/>
                                        </p:tgtEl>
                                        <p:attrNameLst>
                                          <p:attrName>ppt_x</p:attrName>
                                          <p:attrName>ppt_y</p:attrName>
                                        </p:attrNameLst>
                                      </p:cBhvr>
                                    </p:animMotion>
                                    <p:animRot by="1500000">
                                      <p:cBhvr>
                                        <p:cTn id="12" dur="125" fill="hold">
                                          <p:stCondLst>
                                            <p:cond delay="0"/>
                                          </p:stCondLst>
                                        </p:cTn>
                                        <p:tgtEl>
                                          <p:spTgt spid="5"/>
                                        </p:tgtEl>
                                        <p:attrNameLst>
                                          <p:attrName>r</p:attrName>
                                        </p:attrNameLst>
                                      </p:cBhvr>
                                    </p:animRot>
                                    <p:animRot by="-1500000">
                                      <p:cBhvr>
                                        <p:cTn id="13" dur="125" fill="hold">
                                          <p:stCondLst>
                                            <p:cond delay="125"/>
                                          </p:stCondLst>
                                        </p:cTn>
                                        <p:tgtEl>
                                          <p:spTgt spid="5"/>
                                        </p:tgtEl>
                                        <p:attrNameLst>
                                          <p:attrName>r</p:attrName>
                                        </p:attrNameLst>
                                      </p:cBhvr>
                                    </p:animRot>
                                    <p:animRot by="-1500000">
                                      <p:cBhvr>
                                        <p:cTn id="14" dur="125" fill="hold">
                                          <p:stCondLst>
                                            <p:cond delay="250"/>
                                          </p:stCondLst>
                                        </p:cTn>
                                        <p:tgtEl>
                                          <p:spTgt spid="5"/>
                                        </p:tgtEl>
                                        <p:attrNameLst>
                                          <p:attrName>r</p:attrName>
                                        </p:attrNameLst>
                                      </p:cBhvr>
                                    </p:animRot>
                                    <p:animRot by="1500000">
                                      <p:cBhvr>
                                        <p:cTn id="15" dur="125" fill="hold">
                                          <p:stCondLst>
                                            <p:cond delay="375"/>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ectangle: Rounded Corners 21">
            <a:extLst>
              <a:ext uri="{FF2B5EF4-FFF2-40B4-BE49-F238E27FC236}">
                <a16:creationId xmlns:a16="http://schemas.microsoft.com/office/drawing/2014/main" id="{499A51BD-DFC9-4CBA-A482-F46C841DB8BC}"/>
              </a:ext>
            </a:extLst>
          </p:cNvPr>
          <p:cNvSpPr/>
          <p:nvPr/>
        </p:nvSpPr>
        <p:spPr>
          <a:xfrm>
            <a:off x="276429" y="126147"/>
            <a:ext cx="11637665" cy="6605705"/>
          </a:xfrm>
          <a:prstGeom prst="roundRect">
            <a:avLst/>
          </a:prstGeom>
          <a:solidFill>
            <a:schemeClr val="bg1">
              <a:alpha val="79000"/>
            </a:schemeClr>
          </a:solidFill>
          <a:ln w="19050">
            <a:solidFill>
              <a:schemeClr val="accent2"/>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Box 9"/>
          <p:cNvSpPr txBox="1">
            <a:spLocks noChangeArrowheads="1"/>
          </p:cNvSpPr>
          <p:nvPr/>
        </p:nvSpPr>
        <p:spPr bwMode="auto">
          <a:xfrm>
            <a:off x="2434761" y="1384838"/>
            <a:ext cx="12563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538"/>
              </a:spcAft>
              <a:buClr>
                <a:schemeClr val="accent1"/>
              </a:buClr>
              <a:buSzPct val="115000"/>
              <a:buFont typeface="Arial" panose="020B0604020202020204" pitchFamily="34" charset="0"/>
              <a:buChar char="•"/>
              <a:defRPr sz="2100">
                <a:solidFill>
                  <a:srgbClr val="262626"/>
                </a:solidFill>
                <a:latin typeface="Garamond" panose="02020404030301010803" pitchFamily="18" charset="0"/>
              </a:defRPr>
            </a:lvl1pPr>
            <a:lvl2pPr marL="742950" indent="-285750">
              <a:spcBef>
                <a:spcPct val="20000"/>
              </a:spcBef>
              <a:spcAft>
                <a:spcPts val="538"/>
              </a:spcAft>
              <a:buClr>
                <a:schemeClr val="accent1"/>
              </a:buClr>
              <a:buSzPct val="115000"/>
              <a:buFont typeface="Arial" panose="020B0604020202020204" pitchFamily="34" charset="0"/>
              <a:buChar char="•"/>
              <a:defRPr>
                <a:solidFill>
                  <a:srgbClr val="262626"/>
                </a:solidFill>
                <a:latin typeface="Garamond" panose="02020404030301010803" pitchFamily="18" charset="0"/>
              </a:defRPr>
            </a:lvl2pPr>
            <a:lvl3pPr marL="1143000" indent="-228600">
              <a:spcBef>
                <a:spcPct val="20000"/>
              </a:spcBef>
              <a:spcAft>
                <a:spcPts val="538"/>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defRPr>
            </a:lvl3pPr>
            <a:lvl4pPr marL="1600200" indent="-228600">
              <a:spcBef>
                <a:spcPct val="20000"/>
              </a:spcBef>
              <a:spcAft>
                <a:spcPts val="538"/>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4pPr>
            <a:lvl5pPr marL="2057400" indent="-22860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5pPr>
            <a:lvl6pPr marL="25146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6pPr>
            <a:lvl7pPr marL="29718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7pPr>
            <a:lvl8pPr marL="34290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8pPr>
            <a:lvl9pPr marL="38862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9pPr>
          </a:lstStyle>
          <a:p>
            <a:pPr eaLnBrk="1" hangingPunct="1">
              <a:spcBef>
                <a:spcPct val="50000"/>
              </a:spcBef>
              <a:spcAft>
                <a:spcPct val="0"/>
              </a:spcAft>
              <a:buClrTx/>
              <a:buSzTx/>
              <a:buFontTx/>
              <a:buNone/>
            </a:pPr>
            <a:r>
              <a:rPr lang="en-US" altLang="en-US" sz="3600" b="1" dirty="0">
                <a:solidFill>
                  <a:srgbClr val="FF7B46"/>
                </a:solidFill>
                <a:latin typeface="Times New Roman" panose="02020603050405020304" pitchFamily="18" charset="0"/>
                <a:cs typeface="Times New Roman" panose="02020603050405020304" pitchFamily="18" charset="0"/>
              </a:rPr>
              <a:t>Câu</a:t>
            </a:r>
          </a:p>
        </p:txBody>
      </p:sp>
      <p:sp>
        <p:nvSpPr>
          <p:cNvPr id="12" name="Text Box 9"/>
          <p:cNvSpPr txBox="1">
            <a:spLocks noChangeArrowheads="1"/>
          </p:cNvSpPr>
          <p:nvPr/>
        </p:nvSpPr>
        <p:spPr bwMode="auto">
          <a:xfrm>
            <a:off x="8479788" y="1421502"/>
            <a:ext cx="173486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538"/>
              </a:spcAft>
              <a:buClr>
                <a:schemeClr val="accent1"/>
              </a:buClr>
              <a:buSzPct val="115000"/>
              <a:buFont typeface="Arial" panose="020B0604020202020204" pitchFamily="34" charset="0"/>
              <a:buChar char="•"/>
              <a:defRPr sz="2100">
                <a:solidFill>
                  <a:srgbClr val="262626"/>
                </a:solidFill>
                <a:latin typeface="Garamond" panose="02020404030301010803" pitchFamily="18" charset="0"/>
              </a:defRPr>
            </a:lvl1pPr>
            <a:lvl2pPr marL="742950" indent="-285750">
              <a:spcBef>
                <a:spcPct val="20000"/>
              </a:spcBef>
              <a:spcAft>
                <a:spcPts val="538"/>
              </a:spcAft>
              <a:buClr>
                <a:schemeClr val="accent1"/>
              </a:buClr>
              <a:buSzPct val="115000"/>
              <a:buFont typeface="Arial" panose="020B0604020202020204" pitchFamily="34" charset="0"/>
              <a:buChar char="•"/>
              <a:defRPr>
                <a:solidFill>
                  <a:srgbClr val="262626"/>
                </a:solidFill>
                <a:latin typeface="Garamond" panose="02020404030301010803" pitchFamily="18" charset="0"/>
              </a:defRPr>
            </a:lvl2pPr>
            <a:lvl3pPr marL="1143000" indent="-228600">
              <a:spcBef>
                <a:spcPct val="20000"/>
              </a:spcBef>
              <a:spcAft>
                <a:spcPts val="538"/>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defRPr>
            </a:lvl3pPr>
            <a:lvl4pPr marL="1600200" indent="-228600">
              <a:spcBef>
                <a:spcPct val="20000"/>
              </a:spcBef>
              <a:spcAft>
                <a:spcPts val="538"/>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4pPr>
            <a:lvl5pPr marL="2057400" indent="-22860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5pPr>
            <a:lvl6pPr marL="25146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6pPr>
            <a:lvl7pPr marL="29718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7pPr>
            <a:lvl8pPr marL="34290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8pPr>
            <a:lvl9pPr marL="38862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9pPr>
          </a:lstStyle>
          <a:p>
            <a:pPr algn="ctr" eaLnBrk="1" hangingPunct="1">
              <a:spcBef>
                <a:spcPct val="50000"/>
              </a:spcBef>
              <a:spcAft>
                <a:spcPct val="0"/>
              </a:spcAft>
              <a:buClrTx/>
              <a:buSzTx/>
              <a:buFontTx/>
              <a:buNone/>
            </a:pPr>
            <a:r>
              <a:rPr lang="en-US" altLang="en-US" sz="3600" b="1" dirty="0">
                <a:solidFill>
                  <a:srgbClr val="FF7B46"/>
                </a:solidFill>
                <a:latin typeface="Times New Roman" panose="02020603050405020304" pitchFamily="18" charset="0"/>
                <a:cs typeface="Times New Roman" panose="02020603050405020304" pitchFamily="18" charset="0"/>
              </a:rPr>
              <a:t>Nghĩa</a:t>
            </a:r>
          </a:p>
        </p:txBody>
      </p:sp>
      <p:sp>
        <p:nvSpPr>
          <p:cNvPr id="13" name="Text Box 9"/>
          <p:cNvSpPr txBox="1">
            <a:spLocks noChangeArrowheads="1"/>
          </p:cNvSpPr>
          <p:nvPr/>
        </p:nvSpPr>
        <p:spPr bwMode="auto">
          <a:xfrm>
            <a:off x="548365" y="386885"/>
            <a:ext cx="1113495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538"/>
              </a:spcAft>
              <a:buClr>
                <a:schemeClr val="accent1"/>
              </a:buClr>
              <a:buSzPct val="115000"/>
              <a:buFont typeface="Arial" panose="020B0604020202020204" pitchFamily="34" charset="0"/>
              <a:buChar char="•"/>
              <a:defRPr sz="2100">
                <a:solidFill>
                  <a:srgbClr val="262626"/>
                </a:solidFill>
                <a:latin typeface="Garamond" panose="02020404030301010803" pitchFamily="18" charset="0"/>
              </a:defRPr>
            </a:lvl1pPr>
            <a:lvl2pPr marL="742950" indent="-285750">
              <a:spcBef>
                <a:spcPct val="20000"/>
              </a:spcBef>
              <a:spcAft>
                <a:spcPts val="538"/>
              </a:spcAft>
              <a:buClr>
                <a:schemeClr val="accent1"/>
              </a:buClr>
              <a:buSzPct val="115000"/>
              <a:buFont typeface="Arial" panose="020B0604020202020204" pitchFamily="34" charset="0"/>
              <a:buChar char="•"/>
              <a:defRPr>
                <a:solidFill>
                  <a:srgbClr val="262626"/>
                </a:solidFill>
                <a:latin typeface="Garamond" panose="02020404030301010803" pitchFamily="18" charset="0"/>
              </a:defRPr>
            </a:lvl2pPr>
            <a:lvl3pPr marL="1143000" indent="-228600">
              <a:spcBef>
                <a:spcPct val="20000"/>
              </a:spcBef>
              <a:spcAft>
                <a:spcPts val="538"/>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defRPr>
            </a:lvl3pPr>
            <a:lvl4pPr marL="1600200" indent="-228600">
              <a:spcBef>
                <a:spcPct val="20000"/>
              </a:spcBef>
              <a:spcAft>
                <a:spcPts val="538"/>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4pPr>
            <a:lvl5pPr marL="2057400" indent="-22860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5pPr>
            <a:lvl6pPr marL="25146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6pPr>
            <a:lvl7pPr marL="29718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7pPr>
            <a:lvl8pPr marL="34290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8pPr>
            <a:lvl9pPr marL="38862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9pPr>
          </a:lstStyle>
          <a:p>
            <a:pPr eaLnBrk="1" hangingPunct="1">
              <a:spcBef>
                <a:spcPct val="50000"/>
              </a:spcBef>
              <a:spcAft>
                <a:spcPct val="0"/>
              </a:spcAft>
              <a:buClrTx/>
              <a:buSzTx/>
              <a:buFontTx/>
              <a:buNone/>
            </a:pPr>
            <a:r>
              <a:rPr lang="en-US" altLang="en-US" sz="3600" b="1" u="sng" dirty="0">
                <a:solidFill>
                  <a:schemeClr val="accent5">
                    <a:lumMod val="50000"/>
                  </a:schemeClr>
                </a:solidFill>
                <a:latin typeface="Times New Roman" panose="02020603050405020304" pitchFamily="18" charset="0"/>
                <a:cs typeface="Times New Roman" panose="02020603050405020304" pitchFamily="18" charset="0"/>
              </a:rPr>
              <a:t>Bài 1</a:t>
            </a:r>
            <a:r>
              <a:rPr lang="en-US" altLang="en-US" sz="3600" b="1" dirty="0">
                <a:solidFill>
                  <a:schemeClr val="accent5">
                    <a:lumMod val="50000"/>
                  </a:schemeClr>
                </a:solidFill>
                <a:latin typeface="Times New Roman" panose="02020603050405020304" pitchFamily="18" charset="0"/>
                <a:cs typeface="Times New Roman" panose="02020603050405020304" pitchFamily="18" charset="0"/>
              </a:rPr>
              <a:t>: Trong mỗi câu dưới đây, từ </a:t>
            </a:r>
            <a:r>
              <a:rPr lang="en-US" altLang="en-US" sz="3600" b="1" dirty="0">
                <a:solidFill>
                  <a:srgbClr val="00B050"/>
                </a:solidFill>
                <a:latin typeface="Times New Roman" panose="02020603050405020304" pitchFamily="18" charset="0"/>
                <a:cs typeface="Times New Roman" panose="02020603050405020304" pitchFamily="18" charset="0"/>
              </a:rPr>
              <a:t>lạc quan </a:t>
            </a:r>
            <a:r>
              <a:rPr lang="en-US" altLang="en-US" sz="3600" b="1" dirty="0">
                <a:solidFill>
                  <a:schemeClr val="accent5">
                    <a:lumMod val="50000"/>
                  </a:schemeClr>
                </a:solidFill>
                <a:latin typeface="Times New Roman" panose="02020603050405020304" pitchFamily="18" charset="0"/>
                <a:cs typeface="Times New Roman" panose="02020603050405020304" pitchFamily="18" charset="0"/>
              </a:rPr>
              <a:t>được dùng với nghĩa nào?</a:t>
            </a:r>
          </a:p>
        </p:txBody>
      </p:sp>
      <p:grpSp>
        <p:nvGrpSpPr>
          <p:cNvPr id="25" name="Group 24"/>
          <p:cNvGrpSpPr/>
          <p:nvPr/>
        </p:nvGrpSpPr>
        <p:grpSpPr>
          <a:xfrm>
            <a:off x="379222" y="2038620"/>
            <a:ext cx="5819448" cy="1278553"/>
            <a:chOff x="379222" y="2038620"/>
            <a:chExt cx="5819448" cy="1278553"/>
          </a:xfrm>
        </p:grpSpPr>
        <p:sp>
          <p:nvSpPr>
            <p:cNvPr id="5" name="矩形: 圆角 6">
              <a:extLst>
                <a:ext uri="{FF2B5EF4-FFF2-40B4-BE49-F238E27FC236}">
                  <a16:creationId xmlns:a16="http://schemas.microsoft.com/office/drawing/2014/main" id="{6E245909-1457-4C40-97A3-70C00034AAAC}"/>
                </a:ext>
              </a:extLst>
            </p:cNvPr>
            <p:cNvSpPr/>
            <p:nvPr/>
          </p:nvSpPr>
          <p:spPr>
            <a:xfrm>
              <a:off x="379222" y="2041032"/>
              <a:ext cx="5819448" cy="1276141"/>
            </a:xfrm>
            <a:prstGeom prst="roundRect">
              <a:avLst>
                <a:gd name="adj" fmla="val 19216"/>
              </a:avLst>
            </a:prstGeom>
            <a:solidFill>
              <a:schemeClr val="bg1">
                <a:alpha val="92000"/>
              </a:schemeClr>
            </a:solidFill>
            <a:ln w="38100">
              <a:solidFill>
                <a:schemeClr val="accent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latin typeface="字魂59号-创粗黑" panose="00000500000000000000" pitchFamily="2" charset="-122"/>
                  <a:ea typeface="字魂59号-创粗黑" panose="00000500000000000000" pitchFamily="2" charset="-122"/>
                  <a:cs typeface="+mn-ea"/>
                  <a:sym typeface="+mn-lt"/>
                </a:rPr>
                <a:t>Tình </a:t>
              </a:r>
              <a:endParaRPr lang="zh-CN" altLang="en-US" dirty="0">
                <a:latin typeface="字魂59号-创粗黑" panose="00000500000000000000" pitchFamily="2" charset="-122"/>
                <a:ea typeface="字魂59号-创粗黑" panose="00000500000000000000" pitchFamily="2" charset="-122"/>
                <a:cs typeface="+mn-ea"/>
                <a:sym typeface="+mn-lt"/>
              </a:endParaRPr>
            </a:p>
          </p:txBody>
        </p:sp>
        <p:sp>
          <p:nvSpPr>
            <p:cNvPr id="4" name="Text Box 9"/>
            <p:cNvSpPr txBox="1">
              <a:spLocks noChangeArrowheads="1"/>
            </p:cNvSpPr>
            <p:nvPr/>
          </p:nvSpPr>
          <p:spPr bwMode="auto">
            <a:xfrm>
              <a:off x="548364" y="2038620"/>
              <a:ext cx="524731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538"/>
                </a:spcAft>
                <a:buClr>
                  <a:schemeClr val="accent1"/>
                </a:buClr>
                <a:buSzPct val="115000"/>
                <a:buFont typeface="Arial" panose="020B0604020202020204" pitchFamily="34" charset="0"/>
                <a:buChar char="•"/>
                <a:defRPr sz="2100">
                  <a:solidFill>
                    <a:srgbClr val="262626"/>
                  </a:solidFill>
                  <a:latin typeface="Garamond" panose="02020404030301010803" pitchFamily="18" charset="0"/>
                </a:defRPr>
              </a:lvl1pPr>
              <a:lvl2pPr marL="742950" indent="-285750">
                <a:spcBef>
                  <a:spcPct val="20000"/>
                </a:spcBef>
                <a:spcAft>
                  <a:spcPts val="538"/>
                </a:spcAft>
                <a:buClr>
                  <a:schemeClr val="accent1"/>
                </a:buClr>
                <a:buSzPct val="115000"/>
                <a:buFont typeface="Arial" panose="020B0604020202020204" pitchFamily="34" charset="0"/>
                <a:buChar char="•"/>
                <a:defRPr>
                  <a:solidFill>
                    <a:srgbClr val="262626"/>
                  </a:solidFill>
                  <a:latin typeface="Garamond" panose="02020404030301010803" pitchFamily="18" charset="0"/>
                </a:defRPr>
              </a:lvl2pPr>
              <a:lvl3pPr marL="1143000" indent="-228600">
                <a:spcBef>
                  <a:spcPct val="20000"/>
                </a:spcBef>
                <a:spcAft>
                  <a:spcPts val="538"/>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defRPr>
              </a:lvl3pPr>
              <a:lvl4pPr marL="1600200" indent="-228600">
                <a:spcBef>
                  <a:spcPct val="20000"/>
                </a:spcBef>
                <a:spcAft>
                  <a:spcPts val="538"/>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4pPr>
              <a:lvl5pPr marL="2057400" indent="-22860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5pPr>
              <a:lvl6pPr marL="25146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6pPr>
              <a:lvl7pPr marL="29718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7pPr>
              <a:lvl8pPr marL="34290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8pPr>
              <a:lvl9pPr marL="38862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9pPr>
            </a:lstStyle>
            <a:p>
              <a:pPr eaLnBrk="1" hangingPunct="1">
                <a:spcBef>
                  <a:spcPct val="50000"/>
                </a:spcBef>
                <a:spcAft>
                  <a:spcPct val="0"/>
                </a:spcAft>
                <a:buClrTx/>
                <a:buSzTx/>
                <a:buFontTx/>
                <a:buNone/>
              </a:pPr>
              <a:r>
                <a:rPr lang="en-US" altLang="en-US" sz="3600" b="1" dirty="0">
                  <a:solidFill>
                    <a:schemeClr val="accent5">
                      <a:lumMod val="50000"/>
                    </a:schemeClr>
                  </a:solidFill>
                  <a:latin typeface="Times New Roman" panose="02020603050405020304" pitchFamily="18" charset="0"/>
                  <a:cs typeface="Times New Roman" panose="02020603050405020304" pitchFamily="18" charset="0"/>
                </a:rPr>
                <a:t>Tình hình đội tuyển rất lạc quan.</a:t>
              </a:r>
            </a:p>
          </p:txBody>
        </p:sp>
      </p:grpSp>
      <p:grpSp>
        <p:nvGrpSpPr>
          <p:cNvPr id="26" name="Group 25"/>
          <p:cNvGrpSpPr/>
          <p:nvPr/>
        </p:nvGrpSpPr>
        <p:grpSpPr>
          <a:xfrm>
            <a:off x="379222" y="3574289"/>
            <a:ext cx="5819448" cy="1276141"/>
            <a:chOff x="379222" y="3574289"/>
            <a:chExt cx="5819448" cy="1276141"/>
          </a:xfrm>
        </p:grpSpPr>
        <p:sp>
          <p:nvSpPr>
            <p:cNvPr id="6" name="矩形: 圆角 6">
              <a:extLst>
                <a:ext uri="{FF2B5EF4-FFF2-40B4-BE49-F238E27FC236}">
                  <a16:creationId xmlns:a16="http://schemas.microsoft.com/office/drawing/2014/main" id="{6E245909-1457-4C40-97A3-70C00034AAAC}"/>
                </a:ext>
              </a:extLst>
            </p:cNvPr>
            <p:cNvSpPr/>
            <p:nvPr/>
          </p:nvSpPr>
          <p:spPr>
            <a:xfrm>
              <a:off x="379222" y="3574289"/>
              <a:ext cx="5819448" cy="1276141"/>
            </a:xfrm>
            <a:prstGeom prst="roundRect">
              <a:avLst>
                <a:gd name="adj" fmla="val 19216"/>
              </a:avLst>
            </a:prstGeom>
            <a:solidFill>
              <a:schemeClr val="bg1">
                <a:alpha val="92000"/>
              </a:schemeClr>
            </a:solidFill>
            <a:ln w="38100">
              <a:solidFill>
                <a:schemeClr val="accent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a typeface="字魂59号-创粗黑" panose="00000500000000000000" pitchFamily="2" charset="-122"/>
                <a:cs typeface="+mn-ea"/>
                <a:sym typeface="+mn-lt"/>
              </a:endParaRPr>
            </a:p>
          </p:txBody>
        </p:sp>
        <p:sp>
          <p:nvSpPr>
            <p:cNvPr id="14" name="Text Box 9"/>
            <p:cNvSpPr txBox="1">
              <a:spLocks noChangeArrowheads="1"/>
            </p:cNvSpPr>
            <p:nvPr/>
          </p:nvSpPr>
          <p:spPr bwMode="auto">
            <a:xfrm>
              <a:off x="562556" y="3838796"/>
              <a:ext cx="524731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538"/>
                </a:spcAft>
                <a:buClr>
                  <a:schemeClr val="accent1"/>
                </a:buClr>
                <a:buSzPct val="115000"/>
                <a:buFont typeface="Arial" panose="020B0604020202020204" pitchFamily="34" charset="0"/>
                <a:buChar char="•"/>
                <a:defRPr sz="2100">
                  <a:solidFill>
                    <a:srgbClr val="262626"/>
                  </a:solidFill>
                  <a:latin typeface="Garamond" panose="02020404030301010803" pitchFamily="18" charset="0"/>
                </a:defRPr>
              </a:lvl1pPr>
              <a:lvl2pPr marL="742950" indent="-285750">
                <a:spcBef>
                  <a:spcPct val="20000"/>
                </a:spcBef>
                <a:spcAft>
                  <a:spcPts val="538"/>
                </a:spcAft>
                <a:buClr>
                  <a:schemeClr val="accent1"/>
                </a:buClr>
                <a:buSzPct val="115000"/>
                <a:buFont typeface="Arial" panose="020B0604020202020204" pitchFamily="34" charset="0"/>
                <a:buChar char="•"/>
                <a:defRPr>
                  <a:solidFill>
                    <a:srgbClr val="262626"/>
                  </a:solidFill>
                  <a:latin typeface="Garamond" panose="02020404030301010803" pitchFamily="18" charset="0"/>
                </a:defRPr>
              </a:lvl2pPr>
              <a:lvl3pPr marL="1143000" indent="-228600">
                <a:spcBef>
                  <a:spcPct val="20000"/>
                </a:spcBef>
                <a:spcAft>
                  <a:spcPts val="538"/>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defRPr>
              </a:lvl3pPr>
              <a:lvl4pPr marL="1600200" indent="-228600">
                <a:spcBef>
                  <a:spcPct val="20000"/>
                </a:spcBef>
                <a:spcAft>
                  <a:spcPts val="538"/>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4pPr>
              <a:lvl5pPr marL="2057400" indent="-22860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5pPr>
              <a:lvl6pPr marL="25146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6pPr>
              <a:lvl7pPr marL="29718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7pPr>
              <a:lvl8pPr marL="34290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8pPr>
              <a:lvl9pPr marL="38862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9pPr>
            </a:lstStyle>
            <a:p>
              <a:pPr eaLnBrk="1" hangingPunct="1">
                <a:spcBef>
                  <a:spcPct val="50000"/>
                </a:spcBef>
                <a:spcAft>
                  <a:spcPct val="0"/>
                </a:spcAft>
                <a:buClrTx/>
                <a:buSzTx/>
                <a:buFontTx/>
                <a:buNone/>
              </a:pPr>
              <a:r>
                <a:rPr lang="en-US" altLang="en-US" sz="3600" b="1" dirty="0">
                  <a:solidFill>
                    <a:schemeClr val="accent5">
                      <a:lumMod val="50000"/>
                    </a:schemeClr>
                  </a:solidFill>
                  <a:latin typeface="Times New Roman" panose="02020603050405020304" pitchFamily="18" charset="0"/>
                  <a:cs typeface="Times New Roman" panose="02020603050405020304" pitchFamily="18" charset="0"/>
                </a:rPr>
                <a:t>Chú ấy sống rất lạc quan.</a:t>
              </a:r>
            </a:p>
          </p:txBody>
        </p:sp>
      </p:grpSp>
      <p:grpSp>
        <p:nvGrpSpPr>
          <p:cNvPr id="27" name="Group 26"/>
          <p:cNvGrpSpPr/>
          <p:nvPr/>
        </p:nvGrpSpPr>
        <p:grpSpPr>
          <a:xfrm>
            <a:off x="379222" y="5046634"/>
            <a:ext cx="5819448" cy="1276141"/>
            <a:chOff x="379222" y="5046634"/>
            <a:chExt cx="5819448" cy="1276141"/>
          </a:xfrm>
        </p:grpSpPr>
        <p:sp>
          <p:nvSpPr>
            <p:cNvPr id="7" name="矩形: 圆角 6">
              <a:extLst>
                <a:ext uri="{FF2B5EF4-FFF2-40B4-BE49-F238E27FC236}">
                  <a16:creationId xmlns:a16="http://schemas.microsoft.com/office/drawing/2014/main" id="{6E245909-1457-4C40-97A3-70C00034AAAC}"/>
                </a:ext>
              </a:extLst>
            </p:cNvPr>
            <p:cNvSpPr/>
            <p:nvPr/>
          </p:nvSpPr>
          <p:spPr>
            <a:xfrm>
              <a:off x="379222" y="5046634"/>
              <a:ext cx="5819448" cy="1276141"/>
            </a:xfrm>
            <a:prstGeom prst="roundRect">
              <a:avLst>
                <a:gd name="adj" fmla="val 19216"/>
              </a:avLst>
            </a:prstGeom>
            <a:solidFill>
              <a:schemeClr val="bg1">
                <a:alpha val="92000"/>
              </a:schemeClr>
            </a:solidFill>
            <a:ln w="38100">
              <a:solidFill>
                <a:schemeClr val="accent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a typeface="字魂59号-创粗黑" panose="00000500000000000000" pitchFamily="2" charset="-122"/>
                <a:cs typeface="+mn-ea"/>
                <a:sym typeface="+mn-lt"/>
              </a:endParaRPr>
            </a:p>
          </p:txBody>
        </p:sp>
        <p:sp>
          <p:nvSpPr>
            <p:cNvPr id="15" name="Text Box 9"/>
            <p:cNvSpPr txBox="1">
              <a:spLocks noChangeArrowheads="1"/>
            </p:cNvSpPr>
            <p:nvPr/>
          </p:nvSpPr>
          <p:spPr bwMode="auto">
            <a:xfrm>
              <a:off x="578346" y="5361538"/>
              <a:ext cx="524731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538"/>
                </a:spcAft>
                <a:buClr>
                  <a:schemeClr val="accent1"/>
                </a:buClr>
                <a:buSzPct val="115000"/>
                <a:buFont typeface="Arial" panose="020B0604020202020204" pitchFamily="34" charset="0"/>
                <a:buChar char="•"/>
                <a:defRPr sz="2100">
                  <a:solidFill>
                    <a:srgbClr val="262626"/>
                  </a:solidFill>
                  <a:latin typeface="Garamond" panose="02020404030301010803" pitchFamily="18" charset="0"/>
                </a:defRPr>
              </a:lvl1pPr>
              <a:lvl2pPr marL="742950" indent="-285750">
                <a:spcBef>
                  <a:spcPct val="20000"/>
                </a:spcBef>
                <a:spcAft>
                  <a:spcPts val="538"/>
                </a:spcAft>
                <a:buClr>
                  <a:schemeClr val="accent1"/>
                </a:buClr>
                <a:buSzPct val="115000"/>
                <a:buFont typeface="Arial" panose="020B0604020202020204" pitchFamily="34" charset="0"/>
                <a:buChar char="•"/>
                <a:defRPr>
                  <a:solidFill>
                    <a:srgbClr val="262626"/>
                  </a:solidFill>
                  <a:latin typeface="Garamond" panose="02020404030301010803" pitchFamily="18" charset="0"/>
                </a:defRPr>
              </a:lvl2pPr>
              <a:lvl3pPr marL="1143000" indent="-228600">
                <a:spcBef>
                  <a:spcPct val="20000"/>
                </a:spcBef>
                <a:spcAft>
                  <a:spcPts val="538"/>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defRPr>
              </a:lvl3pPr>
              <a:lvl4pPr marL="1600200" indent="-228600">
                <a:spcBef>
                  <a:spcPct val="20000"/>
                </a:spcBef>
                <a:spcAft>
                  <a:spcPts val="538"/>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4pPr>
              <a:lvl5pPr marL="2057400" indent="-22860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5pPr>
              <a:lvl6pPr marL="25146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6pPr>
              <a:lvl7pPr marL="29718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7pPr>
              <a:lvl8pPr marL="34290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8pPr>
              <a:lvl9pPr marL="38862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9pPr>
            </a:lstStyle>
            <a:p>
              <a:pPr eaLnBrk="1" hangingPunct="1">
                <a:spcBef>
                  <a:spcPct val="50000"/>
                </a:spcBef>
                <a:spcAft>
                  <a:spcPct val="0"/>
                </a:spcAft>
                <a:buClrTx/>
                <a:buSzTx/>
                <a:buFontTx/>
                <a:buNone/>
              </a:pPr>
              <a:r>
                <a:rPr lang="en-US" altLang="en-US" sz="3600" b="1" dirty="0">
                  <a:solidFill>
                    <a:schemeClr val="accent5">
                      <a:lumMod val="50000"/>
                    </a:schemeClr>
                  </a:solidFill>
                  <a:latin typeface="Times New Roman" panose="02020603050405020304" pitchFamily="18" charset="0"/>
                  <a:cs typeface="Times New Roman" panose="02020603050405020304" pitchFamily="18" charset="0"/>
                </a:rPr>
                <a:t>Lạc quan là liều thuốc bổ.</a:t>
              </a:r>
            </a:p>
          </p:txBody>
        </p:sp>
      </p:grpSp>
      <p:grpSp>
        <p:nvGrpSpPr>
          <p:cNvPr id="28" name="Group 27"/>
          <p:cNvGrpSpPr/>
          <p:nvPr/>
        </p:nvGrpSpPr>
        <p:grpSpPr>
          <a:xfrm>
            <a:off x="6878238" y="2561566"/>
            <a:ext cx="5313762" cy="1303791"/>
            <a:chOff x="6878238" y="2561566"/>
            <a:chExt cx="5313762" cy="1303791"/>
          </a:xfrm>
        </p:grpSpPr>
        <p:sp>
          <p:nvSpPr>
            <p:cNvPr id="8" name="矩形: 圆角 6">
              <a:extLst>
                <a:ext uri="{FF2B5EF4-FFF2-40B4-BE49-F238E27FC236}">
                  <a16:creationId xmlns:a16="http://schemas.microsoft.com/office/drawing/2014/main" id="{6E245909-1457-4C40-97A3-70C00034AAAC}"/>
                </a:ext>
              </a:extLst>
            </p:cNvPr>
            <p:cNvSpPr/>
            <p:nvPr/>
          </p:nvSpPr>
          <p:spPr>
            <a:xfrm>
              <a:off x="6878238" y="2561566"/>
              <a:ext cx="4805082" cy="1276141"/>
            </a:xfrm>
            <a:prstGeom prst="roundRect">
              <a:avLst>
                <a:gd name="adj" fmla="val 19216"/>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zh-CN" altLang="en-US" dirty="0">
                <a:latin typeface="字魂59号-创粗黑" panose="00000500000000000000" pitchFamily="2" charset="-122"/>
                <a:ea typeface="字魂59号-创粗黑" panose="00000500000000000000" pitchFamily="2" charset="-122"/>
                <a:cs typeface="+mn-ea"/>
                <a:sym typeface="+mn-lt"/>
              </a:endParaRPr>
            </a:p>
          </p:txBody>
        </p:sp>
        <p:sp>
          <p:nvSpPr>
            <p:cNvPr id="16" name="Text Box 9"/>
            <p:cNvSpPr txBox="1">
              <a:spLocks noChangeArrowheads="1"/>
            </p:cNvSpPr>
            <p:nvPr/>
          </p:nvSpPr>
          <p:spPr bwMode="auto">
            <a:xfrm>
              <a:off x="6944682" y="2665028"/>
              <a:ext cx="524731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538"/>
                </a:spcAft>
                <a:buClr>
                  <a:schemeClr val="accent1"/>
                </a:buClr>
                <a:buSzPct val="115000"/>
                <a:buFont typeface="Arial" panose="020B0604020202020204" pitchFamily="34" charset="0"/>
                <a:buChar char="•"/>
                <a:defRPr sz="2100">
                  <a:solidFill>
                    <a:srgbClr val="262626"/>
                  </a:solidFill>
                  <a:latin typeface="Garamond" panose="02020404030301010803" pitchFamily="18" charset="0"/>
                </a:defRPr>
              </a:lvl1pPr>
              <a:lvl2pPr marL="742950" indent="-285750">
                <a:spcBef>
                  <a:spcPct val="20000"/>
                </a:spcBef>
                <a:spcAft>
                  <a:spcPts val="538"/>
                </a:spcAft>
                <a:buClr>
                  <a:schemeClr val="accent1"/>
                </a:buClr>
                <a:buSzPct val="115000"/>
                <a:buFont typeface="Arial" panose="020B0604020202020204" pitchFamily="34" charset="0"/>
                <a:buChar char="•"/>
                <a:defRPr>
                  <a:solidFill>
                    <a:srgbClr val="262626"/>
                  </a:solidFill>
                  <a:latin typeface="Garamond" panose="02020404030301010803" pitchFamily="18" charset="0"/>
                </a:defRPr>
              </a:lvl2pPr>
              <a:lvl3pPr marL="1143000" indent="-228600">
                <a:spcBef>
                  <a:spcPct val="20000"/>
                </a:spcBef>
                <a:spcAft>
                  <a:spcPts val="538"/>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defRPr>
              </a:lvl3pPr>
              <a:lvl4pPr marL="1600200" indent="-228600">
                <a:spcBef>
                  <a:spcPct val="20000"/>
                </a:spcBef>
                <a:spcAft>
                  <a:spcPts val="538"/>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4pPr>
              <a:lvl5pPr marL="2057400" indent="-22860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5pPr>
              <a:lvl6pPr marL="25146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6pPr>
              <a:lvl7pPr marL="29718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7pPr>
              <a:lvl8pPr marL="34290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8pPr>
              <a:lvl9pPr marL="38862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9pPr>
            </a:lstStyle>
            <a:p>
              <a:pPr eaLnBrk="1" hangingPunct="1">
                <a:spcBef>
                  <a:spcPct val="50000"/>
                </a:spcBef>
                <a:spcAft>
                  <a:spcPct val="0"/>
                </a:spcAft>
                <a:buClrTx/>
                <a:buSzTx/>
                <a:buFontTx/>
                <a:buNone/>
              </a:pPr>
              <a:r>
                <a:rPr lang="en-US" altLang="en-US" sz="3600" b="1" dirty="0">
                  <a:solidFill>
                    <a:schemeClr val="accent5">
                      <a:lumMod val="50000"/>
                    </a:schemeClr>
                  </a:solidFill>
                  <a:latin typeface="Times New Roman" panose="02020603050405020304" pitchFamily="18" charset="0"/>
                  <a:cs typeface="Times New Roman" panose="02020603050405020304" pitchFamily="18" charset="0"/>
                </a:rPr>
                <a:t>Luôn tin tưởng ở tương lai tốt đẹp.</a:t>
              </a:r>
            </a:p>
          </p:txBody>
        </p:sp>
      </p:grpSp>
      <p:grpSp>
        <p:nvGrpSpPr>
          <p:cNvPr id="29" name="Group 28"/>
          <p:cNvGrpSpPr/>
          <p:nvPr/>
        </p:nvGrpSpPr>
        <p:grpSpPr>
          <a:xfrm>
            <a:off x="6944682" y="4519585"/>
            <a:ext cx="5413146" cy="1276141"/>
            <a:chOff x="6944682" y="4519585"/>
            <a:chExt cx="5413146" cy="1276141"/>
          </a:xfrm>
        </p:grpSpPr>
        <p:sp>
          <p:nvSpPr>
            <p:cNvPr id="9" name="矩形: 圆角 6">
              <a:extLst>
                <a:ext uri="{FF2B5EF4-FFF2-40B4-BE49-F238E27FC236}">
                  <a16:creationId xmlns:a16="http://schemas.microsoft.com/office/drawing/2014/main" id="{6E245909-1457-4C40-97A3-70C00034AAAC}"/>
                </a:ext>
              </a:extLst>
            </p:cNvPr>
            <p:cNvSpPr/>
            <p:nvPr/>
          </p:nvSpPr>
          <p:spPr>
            <a:xfrm>
              <a:off x="6944682" y="4519585"/>
              <a:ext cx="4805082" cy="1276141"/>
            </a:xfrm>
            <a:prstGeom prst="roundRect">
              <a:avLst>
                <a:gd name="adj" fmla="val 19216"/>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zh-CN" altLang="en-US" dirty="0">
                <a:latin typeface="字魂59号-创粗黑" panose="00000500000000000000" pitchFamily="2" charset="-122"/>
                <a:ea typeface="字魂59号-创粗黑" panose="00000500000000000000" pitchFamily="2" charset="-122"/>
                <a:cs typeface="+mn-ea"/>
                <a:sym typeface="+mn-lt"/>
              </a:endParaRPr>
            </a:p>
          </p:txBody>
        </p:sp>
        <p:sp>
          <p:nvSpPr>
            <p:cNvPr id="17" name="Text Box 9"/>
            <p:cNvSpPr txBox="1">
              <a:spLocks noChangeArrowheads="1"/>
            </p:cNvSpPr>
            <p:nvPr/>
          </p:nvSpPr>
          <p:spPr bwMode="auto">
            <a:xfrm>
              <a:off x="7110510" y="4834489"/>
              <a:ext cx="524731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538"/>
                </a:spcAft>
                <a:buClr>
                  <a:schemeClr val="accent1"/>
                </a:buClr>
                <a:buSzPct val="115000"/>
                <a:buFont typeface="Arial" panose="020B0604020202020204" pitchFamily="34" charset="0"/>
                <a:buChar char="•"/>
                <a:defRPr sz="2100">
                  <a:solidFill>
                    <a:srgbClr val="262626"/>
                  </a:solidFill>
                  <a:latin typeface="Garamond" panose="02020404030301010803" pitchFamily="18" charset="0"/>
                </a:defRPr>
              </a:lvl1pPr>
              <a:lvl2pPr marL="742950" indent="-285750">
                <a:spcBef>
                  <a:spcPct val="20000"/>
                </a:spcBef>
                <a:spcAft>
                  <a:spcPts val="538"/>
                </a:spcAft>
                <a:buClr>
                  <a:schemeClr val="accent1"/>
                </a:buClr>
                <a:buSzPct val="115000"/>
                <a:buFont typeface="Arial" panose="020B0604020202020204" pitchFamily="34" charset="0"/>
                <a:buChar char="•"/>
                <a:defRPr>
                  <a:solidFill>
                    <a:srgbClr val="262626"/>
                  </a:solidFill>
                  <a:latin typeface="Garamond" panose="02020404030301010803" pitchFamily="18" charset="0"/>
                </a:defRPr>
              </a:lvl2pPr>
              <a:lvl3pPr marL="1143000" indent="-228600">
                <a:spcBef>
                  <a:spcPct val="20000"/>
                </a:spcBef>
                <a:spcAft>
                  <a:spcPts val="538"/>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defRPr>
              </a:lvl3pPr>
              <a:lvl4pPr marL="1600200" indent="-228600">
                <a:spcBef>
                  <a:spcPct val="20000"/>
                </a:spcBef>
                <a:spcAft>
                  <a:spcPts val="538"/>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4pPr>
              <a:lvl5pPr marL="2057400" indent="-22860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5pPr>
              <a:lvl6pPr marL="25146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6pPr>
              <a:lvl7pPr marL="29718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7pPr>
              <a:lvl8pPr marL="34290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8pPr>
              <a:lvl9pPr marL="38862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9pPr>
            </a:lstStyle>
            <a:p>
              <a:pPr eaLnBrk="1" hangingPunct="1">
                <a:spcBef>
                  <a:spcPct val="50000"/>
                </a:spcBef>
                <a:spcAft>
                  <a:spcPct val="0"/>
                </a:spcAft>
                <a:buClrTx/>
                <a:buSzTx/>
                <a:buFontTx/>
                <a:buNone/>
              </a:pPr>
              <a:r>
                <a:rPr lang="en-US" altLang="en-US" sz="3600" b="1" dirty="0">
                  <a:solidFill>
                    <a:schemeClr val="accent5">
                      <a:lumMod val="50000"/>
                    </a:schemeClr>
                  </a:solidFill>
                  <a:latin typeface="Times New Roman" panose="02020603050405020304" pitchFamily="18" charset="0"/>
                  <a:cs typeface="Times New Roman" panose="02020603050405020304" pitchFamily="18" charset="0"/>
                </a:rPr>
                <a:t>Có triển vọng tốt đẹp.</a:t>
              </a:r>
            </a:p>
          </p:txBody>
        </p:sp>
      </p:grpSp>
      <p:cxnSp>
        <p:nvCxnSpPr>
          <p:cNvPr id="18" name="Straight Arrow Connector 17"/>
          <p:cNvCxnSpPr>
            <a:endCxn id="9" idx="1"/>
          </p:cNvCxnSpPr>
          <p:nvPr/>
        </p:nvCxnSpPr>
        <p:spPr>
          <a:xfrm>
            <a:off x="6198670" y="2665028"/>
            <a:ext cx="746012" cy="2492628"/>
          </a:xfrm>
          <a:prstGeom prst="straightConnector1">
            <a:avLst/>
          </a:prstGeom>
          <a:ln w="57150">
            <a:tailEnd type="triangle"/>
          </a:ln>
        </p:spPr>
        <p:style>
          <a:lnRef idx="3">
            <a:schemeClr val="accent2"/>
          </a:lnRef>
          <a:fillRef idx="0">
            <a:schemeClr val="accent2"/>
          </a:fillRef>
          <a:effectRef idx="2">
            <a:schemeClr val="accent2"/>
          </a:effectRef>
          <a:fontRef idx="minor">
            <a:schemeClr val="tx1"/>
          </a:fontRef>
        </p:style>
      </p:cxnSp>
      <p:cxnSp>
        <p:nvCxnSpPr>
          <p:cNvPr id="19" name="Straight Arrow Connector 18"/>
          <p:cNvCxnSpPr/>
          <p:nvPr/>
        </p:nvCxnSpPr>
        <p:spPr>
          <a:xfrm>
            <a:off x="6228652" y="4253049"/>
            <a:ext cx="708099" cy="1008069"/>
          </a:xfrm>
          <a:prstGeom prst="straightConnector1">
            <a:avLst/>
          </a:prstGeom>
          <a:ln w="57150">
            <a:tailEnd type="triangle"/>
          </a:ln>
        </p:spPr>
        <p:style>
          <a:lnRef idx="3">
            <a:schemeClr val="accent2"/>
          </a:lnRef>
          <a:fillRef idx="0">
            <a:schemeClr val="accent2"/>
          </a:fillRef>
          <a:effectRef idx="2">
            <a:schemeClr val="accent2"/>
          </a:effectRef>
          <a:fontRef idx="minor">
            <a:schemeClr val="tx1"/>
          </a:fontRef>
        </p:style>
      </p:cxnSp>
      <p:cxnSp>
        <p:nvCxnSpPr>
          <p:cNvPr id="22" name="Straight Arrow Connector 21"/>
          <p:cNvCxnSpPr>
            <a:stCxn id="7" idx="3"/>
            <a:endCxn id="8" idx="1"/>
          </p:cNvCxnSpPr>
          <p:nvPr/>
        </p:nvCxnSpPr>
        <p:spPr>
          <a:xfrm flipV="1">
            <a:off x="6198670" y="3199637"/>
            <a:ext cx="679568" cy="2485068"/>
          </a:xfrm>
          <a:prstGeom prst="straightConnector1">
            <a:avLst/>
          </a:prstGeom>
          <a:ln w="57150">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731067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randombar(horizontal)">
                                      <p:cBhvr>
                                        <p:cTn id="10" dur="500"/>
                                        <p:tgtEl>
                                          <p:spTgt spid="10"/>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randombar(horizontal)">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wipe(left)">
                                      <p:cBhvr>
                                        <p:cTn id="18" dur="500"/>
                                        <p:tgtEl>
                                          <p:spTgt spid="25"/>
                                        </p:tgtEl>
                                      </p:cBhvr>
                                    </p:animEffect>
                                  </p:childTnLst>
                                </p:cTn>
                              </p:par>
                              <p:par>
                                <p:cTn id="19" presetID="22" presetClass="entr" presetSubtype="8" fill="hold" nodeType="with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wipe(left)">
                                      <p:cBhvr>
                                        <p:cTn id="21" dur="500"/>
                                        <p:tgtEl>
                                          <p:spTgt spid="26"/>
                                        </p:tgtEl>
                                      </p:cBhvr>
                                    </p:animEffect>
                                  </p:childTnLst>
                                </p:cTn>
                              </p:par>
                              <p:par>
                                <p:cTn id="22" presetID="22" presetClass="entr" presetSubtype="8" fill="hold" nodeType="with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wipe(left)">
                                      <p:cBhvr>
                                        <p:cTn id="24" dur="500"/>
                                        <p:tgtEl>
                                          <p:spTgt spid="27"/>
                                        </p:tgtEl>
                                      </p:cBhvr>
                                    </p:animEffect>
                                  </p:childTnLst>
                                </p:cTn>
                              </p:par>
                              <p:par>
                                <p:cTn id="25" presetID="22" presetClass="entr" presetSubtype="8"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wipe(left)">
                                      <p:cBhvr>
                                        <p:cTn id="27" dur="500"/>
                                        <p:tgtEl>
                                          <p:spTgt spid="2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wipe(left)">
                                      <p:cBhvr>
                                        <p:cTn id="32" dur="500"/>
                                        <p:tgtEl>
                                          <p:spTgt spid="2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wipe(left)">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wipe(left)">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wipe(left)">
                                      <p:cBhvr>
                                        <p:cTn id="4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Content Placeholder 3"/>
          <p:cNvPicPr>
            <a:picLocks noGrp="1" noChangeAspect="1"/>
          </p:cNvPicPr>
          <p:nvPr>
            <p:ph idx="1"/>
          </p:nvPr>
        </p:nvPicPr>
        <p:blipFill>
          <a:blip r:embed="rId3" cstate="print">
            <a:extLst>
              <a:ext uri="{BEBA8EAE-BF5A-486C-A8C5-ECC9F3942E4B}">
                <a14:imgProps xmlns:a14="http://schemas.microsoft.com/office/drawing/2010/main">
                  <a14:imgLayer r:embed="rId4">
                    <a14:imgEffect>
                      <a14:backgroundRemoval t="0" b="100000" l="0" r="100000">
                        <a14:foregroundMark x1="30816" y1="7545" x2="46224" y2="24260"/>
                        <a14:foregroundMark x1="31722" y1="5922" x2="47885" y2="15664"/>
                        <a14:foregroundMark x1="37613" y1="3820" x2="30816" y2="30755"/>
                      </a14:backgroundRemoval>
                    </a14:imgEffect>
                  </a14:imgLayer>
                </a14:imgProps>
              </a:ext>
              <a:ext uri="{28A0092B-C50C-407E-A947-70E740481C1C}">
                <a14:useLocalDpi xmlns:a14="http://schemas.microsoft.com/office/drawing/2010/main" val="0"/>
              </a:ext>
            </a:extLst>
          </a:blip>
          <a:stretch>
            <a:fillRect/>
          </a:stretch>
        </p:blipFill>
        <p:spPr>
          <a:xfrm>
            <a:off x="280258" y="2055813"/>
            <a:ext cx="2936630" cy="4641634"/>
          </a:xfrm>
        </p:spPr>
      </p:pic>
      <p:sp>
        <p:nvSpPr>
          <p:cNvPr id="5" name="任意多边形: 形状 3">
            <a:extLst>
              <a:ext uri="{FF2B5EF4-FFF2-40B4-BE49-F238E27FC236}">
                <a16:creationId xmlns:a16="http://schemas.microsoft.com/office/drawing/2014/main" id="{657AD1F5-0737-4771-B5C2-C68CED927283}"/>
              </a:ext>
            </a:extLst>
          </p:cNvPr>
          <p:cNvSpPr/>
          <p:nvPr/>
        </p:nvSpPr>
        <p:spPr>
          <a:xfrm>
            <a:off x="2227385" y="219306"/>
            <a:ext cx="9964615" cy="2813240"/>
          </a:xfrm>
          <a:custGeom>
            <a:avLst/>
            <a:gdLst>
              <a:gd name="connsiteX0" fmla="*/ 3028625 w 5479488"/>
              <a:gd name="connsiteY0" fmla="*/ 227646 h 3952723"/>
              <a:gd name="connsiteX1" fmla="*/ 5074401 w 5479488"/>
              <a:gd name="connsiteY1" fmla="*/ 739090 h 3952723"/>
              <a:gd name="connsiteX2" fmla="*/ 5461859 w 5479488"/>
              <a:gd name="connsiteY2" fmla="*/ 2815863 h 3952723"/>
              <a:gd name="connsiteX3" fmla="*/ 4779934 w 5479488"/>
              <a:gd name="connsiteY3" fmla="*/ 3373802 h 3952723"/>
              <a:gd name="connsiteX4" fmla="*/ 2904639 w 5479488"/>
              <a:gd name="connsiteY4" fmla="*/ 3358304 h 3952723"/>
              <a:gd name="connsiteX5" fmla="*/ 905357 w 5479488"/>
              <a:gd name="connsiteY5" fmla="*/ 3931741 h 3952723"/>
              <a:gd name="connsiteX6" fmla="*/ 114944 w 5479488"/>
              <a:gd name="connsiteY6" fmla="*/ 2505897 h 3952723"/>
              <a:gd name="connsiteX7" fmla="*/ 21954 w 5479488"/>
              <a:gd name="connsiteY7" fmla="*/ 1328026 h 3952723"/>
              <a:gd name="connsiteX8" fmla="*/ 285425 w 5479488"/>
              <a:gd name="connsiteY8" fmla="*/ 801083 h 3952723"/>
              <a:gd name="connsiteX9" fmla="*/ 2408693 w 5479488"/>
              <a:gd name="connsiteY9" fmla="*/ 26168 h 3952723"/>
              <a:gd name="connsiteX10" fmla="*/ 3028625 w 5479488"/>
              <a:gd name="connsiteY10" fmla="*/ 227646 h 3952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9488" h="3952723">
                <a:moveTo>
                  <a:pt x="3028625" y="227646"/>
                </a:moveTo>
                <a:cubicBezTo>
                  <a:pt x="3472910" y="346466"/>
                  <a:pt x="4668862" y="307721"/>
                  <a:pt x="5074401" y="739090"/>
                </a:cubicBezTo>
                <a:cubicBezTo>
                  <a:pt x="5479940" y="1170459"/>
                  <a:pt x="5510937" y="2376744"/>
                  <a:pt x="5461859" y="2815863"/>
                </a:cubicBezTo>
                <a:cubicBezTo>
                  <a:pt x="5412781" y="3254982"/>
                  <a:pt x="5206137" y="3283395"/>
                  <a:pt x="4779934" y="3373802"/>
                </a:cubicBezTo>
                <a:cubicBezTo>
                  <a:pt x="4353731" y="3464209"/>
                  <a:pt x="3550402" y="3265314"/>
                  <a:pt x="2904639" y="3358304"/>
                </a:cubicBezTo>
                <a:cubicBezTo>
                  <a:pt x="2258876" y="3451294"/>
                  <a:pt x="1370306" y="4073809"/>
                  <a:pt x="905357" y="3931741"/>
                </a:cubicBezTo>
                <a:cubicBezTo>
                  <a:pt x="440408" y="3789673"/>
                  <a:pt x="262178" y="2939849"/>
                  <a:pt x="114944" y="2505897"/>
                </a:cubicBezTo>
                <a:cubicBezTo>
                  <a:pt x="-32290" y="2071945"/>
                  <a:pt x="-6459" y="1612162"/>
                  <a:pt x="21954" y="1328026"/>
                </a:cubicBezTo>
                <a:cubicBezTo>
                  <a:pt x="50367" y="1043890"/>
                  <a:pt x="-112365" y="1018059"/>
                  <a:pt x="285425" y="801083"/>
                </a:cubicBezTo>
                <a:cubicBezTo>
                  <a:pt x="683215" y="584107"/>
                  <a:pt x="1948910" y="119158"/>
                  <a:pt x="2408693" y="26168"/>
                </a:cubicBezTo>
                <a:cubicBezTo>
                  <a:pt x="2868476" y="-66822"/>
                  <a:pt x="2584340" y="108826"/>
                  <a:pt x="3028625" y="227646"/>
                </a:cubicBezTo>
                <a:close/>
              </a:path>
            </a:pathLst>
          </a:cu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50000"/>
              </a:spcBef>
              <a:defRPr/>
            </a:pPr>
            <a:r>
              <a:rPr lang="en-US" sz="6600" b="1" dirty="0">
                <a:solidFill>
                  <a:srgbClr val="F2567C"/>
                </a:solidFill>
                <a:latin typeface="UTM Androgyne" panose="02040603050506020204" pitchFamily="18" charset="0"/>
                <a:cs typeface="Times New Roman" pitchFamily="18" charset="0"/>
              </a:rPr>
              <a:t>Lạc quan có nghĩa là gì?</a:t>
            </a:r>
            <a:endParaRPr lang="en-US" b="1" dirty="0">
              <a:solidFill>
                <a:srgbClr val="F2567C"/>
              </a:solidFill>
              <a:latin typeface="Times New Roman" pitchFamily="18" charset="0"/>
              <a:cs typeface="Times New Roman" pitchFamily="18" charset="0"/>
            </a:endParaRPr>
          </a:p>
        </p:txBody>
      </p:sp>
      <p:sp>
        <p:nvSpPr>
          <p:cNvPr id="6" name="Rounded Rectangle 5"/>
          <p:cNvSpPr/>
          <p:nvPr/>
        </p:nvSpPr>
        <p:spPr>
          <a:xfrm>
            <a:off x="3216888" y="3281584"/>
            <a:ext cx="8717204" cy="3166824"/>
          </a:xfrm>
          <a:prstGeom prst="roundRect">
            <a:avLst/>
          </a:prstGeom>
          <a:solidFill>
            <a:srgbClr val="026490"/>
          </a:solidFill>
        </p:spPr>
        <p:style>
          <a:lnRef idx="3">
            <a:schemeClr val="lt1"/>
          </a:lnRef>
          <a:fillRef idx="1">
            <a:schemeClr val="accent6"/>
          </a:fillRef>
          <a:effectRef idx="1">
            <a:schemeClr val="accent6"/>
          </a:effectRef>
          <a:fontRef idx="minor">
            <a:schemeClr val="lt1"/>
          </a:fontRef>
        </p:style>
        <p:txBody>
          <a:bodyPr wrap="square">
            <a:spAutoFit/>
          </a:bodyPr>
          <a:lstStyle/>
          <a:p>
            <a:pPr algn="just">
              <a:spcBef>
                <a:spcPct val="50000"/>
              </a:spcBef>
            </a:pPr>
            <a:r>
              <a:rPr lang="en-US" altLang="vi-VN" sz="6000" b="1" dirty="0">
                <a:solidFill>
                  <a:schemeClr val="bg1"/>
                </a:solidFill>
                <a:latin typeface="UTM Androgyne" panose="02040603050506020204" pitchFamily="18" charset="0"/>
                <a:cs typeface="Times New Roman" panose="02020603050405020304" pitchFamily="18" charset="0"/>
              </a:rPr>
              <a:t>Lạc quan là luôn tin tưởng ở tương lai tốt đẹp, có triển vọng.</a:t>
            </a:r>
          </a:p>
        </p:txBody>
      </p:sp>
    </p:spTree>
    <p:extLst>
      <p:ext uri="{BB962C8B-B14F-4D97-AF65-F5344CB8AC3E}">
        <p14:creationId xmlns:p14="http://schemas.microsoft.com/office/powerpoint/2010/main" val="3779986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94793" y="238963"/>
            <a:ext cx="13339106" cy="2206534"/>
          </a:xfrm>
        </p:spPr>
        <p:txBody>
          <a:bodyPr>
            <a:normAutofit/>
          </a:bodyPr>
          <a:lstStyle/>
          <a:p>
            <a:br>
              <a:rPr lang="en-US" altLang="vi-VN" sz="3600" b="1" dirty="0">
                <a:latin typeface="Times New Roman" panose="02020603050405020304" pitchFamily="18" charset="0"/>
              </a:rPr>
            </a:br>
            <a:endParaRPr lang="en-US" sz="3600" dirty="0"/>
          </a:p>
        </p:txBody>
      </p:sp>
      <p:sp>
        <p:nvSpPr>
          <p:cNvPr id="4" name="任意多边形: 形状 3">
            <a:extLst>
              <a:ext uri="{FF2B5EF4-FFF2-40B4-BE49-F238E27FC236}">
                <a16:creationId xmlns:a16="http://schemas.microsoft.com/office/drawing/2014/main" id="{657AD1F5-0737-4771-B5C2-C68CED927283}"/>
              </a:ext>
            </a:extLst>
          </p:cNvPr>
          <p:cNvSpPr/>
          <p:nvPr/>
        </p:nvSpPr>
        <p:spPr>
          <a:xfrm>
            <a:off x="17337" y="2284685"/>
            <a:ext cx="6389405" cy="4404290"/>
          </a:xfrm>
          <a:custGeom>
            <a:avLst/>
            <a:gdLst>
              <a:gd name="connsiteX0" fmla="*/ 3028625 w 5479488"/>
              <a:gd name="connsiteY0" fmla="*/ 227646 h 3952723"/>
              <a:gd name="connsiteX1" fmla="*/ 5074401 w 5479488"/>
              <a:gd name="connsiteY1" fmla="*/ 739090 h 3952723"/>
              <a:gd name="connsiteX2" fmla="*/ 5461859 w 5479488"/>
              <a:gd name="connsiteY2" fmla="*/ 2815863 h 3952723"/>
              <a:gd name="connsiteX3" fmla="*/ 4779934 w 5479488"/>
              <a:gd name="connsiteY3" fmla="*/ 3373802 h 3952723"/>
              <a:gd name="connsiteX4" fmla="*/ 2904639 w 5479488"/>
              <a:gd name="connsiteY4" fmla="*/ 3358304 h 3952723"/>
              <a:gd name="connsiteX5" fmla="*/ 905357 w 5479488"/>
              <a:gd name="connsiteY5" fmla="*/ 3931741 h 3952723"/>
              <a:gd name="connsiteX6" fmla="*/ 114944 w 5479488"/>
              <a:gd name="connsiteY6" fmla="*/ 2505897 h 3952723"/>
              <a:gd name="connsiteX7" fmla="*/ 21954 w 5479488"/>
              <a:gd name="connsiteY7" fmla="*/ 1328026 h 3952723"/>
              <a:gd name="connsiteX8" fmla="*/ 285425 w 5479488"/>
              <a:gd name="connsiteY8" fmla="*/ 801083 h 3952723"/>
              <a:gd name="connsiteX9" fmla="*/ 2408693 w 5479488"/>
              <a:gd name="connsiteY9" fmla="*/ 26168 h 3952723"/>
              <a:gd name="connsiteX10" fmla="*/ 3028625 w 5479488"/>
              <a:gd name="connsiteY10" fmla="*/ 227646 h 3952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9488" h="3952723">
                <a:moveTo>
                  <a:pt x="3028625" y="227646"/>
                </a:moveTo>
                <a:cubicBezTo>
                  <a:pt x="3472910" y="346466"/>
                  <a:pt x="4668862" y="307721"/>
                  <a:pt x="5074401" y="739090"/>
                </a:cubicBezTo>
                <a:cubicBezTo>
                  <a:pt x="5479940" y="1170459"/>
                  <a:pt x="5510937" y="2376744"/>
                  <a:pt x="5461859" y="2815863"/>
                </a:cubicBezTo>
                <a:cubicBezTo>
                  <a:pt x="5412781" y="3254982"/>
                  <a:pt x="5206137" y="3283395"/>
                  <a:pt x="4779934" y="3373802"/>
                </a:cubicBezTo>
                <a:cubicBezTo>
                  <a:pt x="4353731" y="3464209"/>
                  <a:pt x="3550402" y="3265314"/>
                  <a:pt x="2904639" y="3358304"/>
                </a:cubicBezTo>
                <a:cubicBezTo>
                  <a:pt x="2258876" y="3451294"/>
                  <a:pt x="1370306" y="4073809"/>
                  <a:pt x="905357" y="3931741"/>
                </a:cubicBezTo>
                <a:cubicBezTo>
                  <a:pt x="440408" y="3789673"/>
                  <a:pt x="262178" y="2939849"/>
                  <a:pt x="114944" y="2505897"/>
                </a:cubicBezTo>
                <a:cubicBezTo>
                  <a:pt x="-32290" y="2071945"/>
                  <a:pt x="-6459" y="1612162"/>
                  <a:pt x="21954" y="1328026"/>
                </a:cubicBezTo>
                <a:cubicBezTo>
                  <a:pt x="50367" y="1043890"/>
                  <a:pt x="-112365" y="1018059"/>
                  <a:pt x="285425" y="801083"/>
                </a:cubicBezTo>
                <a:cubicBezTo>
                  <a:pt x="683215" y="584107"/>
                  <a:pt x="1948910" y="119158"/>
                  <a:pt x="2408693" y="26168"/>
                </a:cubicBezTo>
                <a:cubicBezTo>
                  <a:pt x="2868476" y="-66822"/>
                  <a:pt x="2584340" y="108826"/>
                  <a:pt x="3028625" y="227646"/>
                </a:cubicBez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50000"/>
              </a:spcBef>
              <a:defRPr/>
            </a:pPr>
            <a:endParaRPr lang="en-US" b="1" dirty="0">
              <a:solidFill>
                <a:srgbClr val="FF0000"/>
              </a:solidFill>
              <a:latin typeface="Times New Roman" pitchFamily="18" charset="0"/>
              <a:cs typeface="Times New Roman" pitchFamily="18" charset="0"/>
            </a:endParaRPr>
          </a:p>
        </p:txBody>
      </p:sp>
      <p:sp>
        <p:nvSpPr>
          <p:cNvPr id="6" name="任意多边形: 形状 3">
            <a:extLst>
              <a:ext uri="{FF2B5EF4-FFF2-40B4-BE49-F238E27FC236}">
                <a16:creationId xmlns:a16="http://schemas.microsoft.com/office/drawing/2014/main" id="{657AD1F5-0737-4771-B5C2-C68CED927283}"/>
              </a:ext>
            </a:extLst>
          </p:cNvPr>
          <p:cNvSpPr/>
          <p:nvPr/>
        </p:nvSpPr>
        <p:spPr>
          <a:xfrm>
            <a:off x="193499" y="2536260"/>
            <a:ext cx="5961916" cy="3901141"/>
          </a:xfrm>
          <a:custGeom>
            <a:avLst/>
            <a:gdLst>
              <a:gd name="connsiteX0" fmla="*/ 3028625 w 5479488"/>
              <a:gd name="connsiteY0" fmla="*/ 227646 h 3952723"/>
              <a:gd name="connsiteX1" fmla="*/ 5074401 w 5479488"/>
              <a:gd name="connsiteY1" fmla="*/ 739090 h 3952723"/>
              <a:gd name="connsiteX2" fmla="*/ 5461859 w 5479488"/>
              <a:gd name="connsiteY2" fmla="*/ 2815863 h 3952723"/>
              <a:gd name="connsiteX3" fmla="*/ 4779934 w 5479488"/>
              <a:gd name="connsiteY3" fmla="*/ 3373802 h 3952723"/>
              <a:gd name="connsiteX4" fmla="*/ 2904639 w 5479488"/>
              <a:gd name="connsiteY4" fmla="*/ 3358304 h 3952723"/>
              <a:gd name="connsiteX5" fmla="*/ 905357 w 5479488"/>
              <a:gd name="connsiteY5" fmla="*/ 3931741 h 3952723"/>
              <a:gd name="connsiteX6" fmla="*/ 114944 w 5479488"/>
              <a:gd name="connsiteY6" fmla="*/ 2505897 h 3952723"/>
              <a:gd name="connsiteX7" fmla="*/ 21954 w 5479488"/>
              <a:gd name="connsiteY7" fmla="*/ 1328026 h 3952723"/>
              <a:gd name="connsiteX8" fmla="*/ 285425 w 5479488"/>
              <a:gd name="connsiteY8" fmla="*/ 801083 h 3952723"/>
              <a:gd name="connsiteX9" fmla="*/ 2408693 w 5479488"/>
              <a:gd name="connsiteY9" fmla="*/ 26168 h 3952723"/>
              <a:gd name="connsiteX10" fmla="*/ 3028625 w 5479488"/>
              <a:gd name="connsiteY10" fmla="*/ 227646 h 3952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9488" h="3952723">
                <a:moveTo>
                  <a:pt x="3028625" y="227646"/>
                </a:moveTo>
                <a:cubicBezTo>
                  <a:pt x="3472910" y="346466"/>
                  <a:pt x="4668862" y="307721"/>
                  <a:pt x="5074401" y="739090"/>
                </a:cubicBezTo>
                <a:cubicBezTo>
                  <a:pt x="5479940" y="1170459"/>
                  <a:pt x="5510937" y="2376744"/>
                  <a:pt x="5461859" y="2815863"/>
                </a:cubicBezTo>
                <a:cubicBezTo>
                  <a:pt x="5412781" y="3254982"/>
                  <a:pt x="5206137" y="3283395"/>
                  <a:pt x="4779934" y="3373802"/>
                </a:cubicBezTo>
                <a:cubicBezTo>
                  <a:pt x="4353731" y="3464209"/>
                  <a:pt x="3550402" y="3265314"/>
                  <a:pt x="2904639" y="3358304"/>
                </a:cubicBezTo>
                <a:cubicBezTo>
                  <a:pt x="2258876" y="3451294"/>
                  <a:pt x="1370306" y="4073809"/>
                  <a:pt x="905357" y="3931741"/>
                </a:cubicBezTo>
                <a:cubicBezTo>
                  <a:pt x="440408" y="3789673"/>
                  <a:pt x="262178" y="2939849"/>
                  <a:pt x="114944" y="2505897"/>
                </a:cubicBezTo>
                <a:cubicBezTo>
                  <a:pt x="-32290" y="2071945"/>
                  <a:pt x="-6459" y="1612162"/>
                  <a:pt x="21954" y="1328026"/>
                </a:cubicBezTo>
                <a:cubicBezTo>
                  <a:pt x="50367" y="1043890"/>
                  <a:pt x="-112365" y="1018059"/>
                  <a:pt x="285425" y="801083"/>
                </a:cubicBezTo>
                <a:cubicBezTo>
                  <a:pt x="683215" y="584107"/>
                  <a:pt x="1948910" y="119158"/>
                  <a:pt x="2408693" y="26168"/>
                </a:cubicBezTo>
                <a:cubicBezTo>
                  <a:pt x="2868476" y="-66822"/>
                  <a:pt x="2584340" y="108826"/>
                  <a:pt x="3028625" y="227646"/>
                </a:cubicBezTo>
                <a:close/>
              </a:path>
            </a:pathLst>
          </a:custGeom>
          <a:ln w="38100">
            <a:solidFill>
              <a:schemeClr val="accent6">
                <a:lumMod val="50000"/>
              </a:schemeClr>
            </a:solidFill>
            <a:prstDash val="lgDash"/>
          </a:ln>
        </p:spPr>
        <p:style>
          <a:lnRef idx="2">
            <a:schemeClr val="accent1"/>
          </a:lnRef>
          <a:fillRef idx="1">
            <a:schemeClr val="lt1"/>
          </a:fillRef>
          <a:effectRef idx="0">
            <a:schemeClr val="accent1"/>
          </a:effectRef>
          <a:fontRef idx="minor">
            <a:schemeClr val="dk1"/>
          </a:fontRef>
        </p:style>
        <p:txBody>
          <a:bodyPr rtlCol="0" anchor="ctr"/>
          <a:lstStyle/>
          <a:p>
            <a:pPr algn="ctr">
              <a:spcBef>
                <a:spcPct val="0"/>
              </a:spcBef>
            </a:pPr>
            <a:endParaRPr lang="en-US" altLang="vi-VN" b="1" dirty="0">
              <a:latin typeface="Times New Roman" panose="02020603050405020304" pitchFamily="18" charset="0"/>
            </a:endParaRPr>
          </a:p>
        </p:txBody>
      </p:sp>
      <p:sp>
        <p:nvSpPr>
          <p:cNvPr id="7" name="任意多边形: 形状 3">
            <a:extLst>
              <a:ext uri="{FF2B5EF4-FFF2-40B4-BE49-F238E27FC236}">
                <a16:creationId xmlns:a16="http://schemas.microsoft.com/office/drawing/2014/main" id="{657AD1F5-0737-4771-B5C2-C68CED927283}"/>
              </a:ext>
            </a:extLst>
          </p:cNvPr>
          <p:cNvSpPr/>
          <p:nvPr/>
        </p:nvSpPr>
        <p:spPr>
          <a:xfrm>
            <a:off x="6241832" y="1843443"/>
            <a:ext cx="6075862" cy="4404957"/>
          </a:xfrm>
          <a:custGeom>
            <a:avLst/>
            <a:gdLst>
              <a:gd name="connsiteX0" fmla="*/ 3028625 w 5479488"/>
              <a:gd name="connsiteY0" fmla="*/ 227646 h 3952723"/>
              <a:gd name="connsiteX1" fmla="*/ 5074401 w 5479488"/>
              <a:gd name="connsiteY1" fmla="*/ 739090 h 3952723"/>
              <a:gd name="connsiteX2" fmla="*/ 5461859 w 5479488"/>
              <a:gd name="connsiteY2" fmla="*/ 2815863 h 3952723"/>
              <a:gd name="connsiteX3" fmla="*/ 4779934 w 5479488"/>
              <a:gd name="connsiteY3" fmla="*/ 3373802 h 3952723"/>
              <a:gd name="connsiteX4" fmla="*/ 2904639 w 5479488"/>
              <a:gd name="connsiteY4" fmla="*/ 3358304 h 3952723"/>
              <a:gd name="connsiteX5" fmla="*/ 905357 w 5479488"/>
              <a:gd name="connsiteY5" fmla="*/ 3931741 h 3952723"/>
              <a:gd name="connsiteX6" fmla="*/ 114944 w 5479488"/>
              <a:gd name="connsiteY6" fmla="*/ 2505897 h 3952723"/>
              <a:gd name="connsiteX7" fmla="*/ 21954 w 5479488"/>
              <a:gd name="connsiteY7" fmla="*/ 1328026 h 3952723"/>
              <a:gd name="connsiteX8" fmla="*/ 285425 w 5479488"/>
              <a:gd name="connsiteY8" fmla="*/ 801083 h 3952723"/>
              <a:gd name="connsiteX9" fmla="*/ 2408693 w 5479488"/>
              <a:gd name="connsiteY9" fmla="*/ 26168 h 3952723"/>
              <a:gd name="connsiteX10" fmla="*/ 3028625 w 5479488"/>
              <a:gd name="connsiteY10" fmla="*/ 227646 h 3952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9488" h="3952723">
                <a:moveTo>
                  <a:pt x="3028625" y="227646"/>
                </a:moveTo>
                <a:cubicBezTo>
                  <a:pt x="3472910" y="346466"/>
                  <a:pt x="4668862" y="307721"/>
                  <a:pt x="5074401" y="739090"/>
                </a:cubicBezTo>
                <a:cubicBezTo>
                  <a:pt x="5479940" y="1170459"/>
                  <a:pt x="5510937" y="2376744"/>
                  <a:pt x="5461859" y="2815863"/>
                </a:cubicBezTo>
                <a:cubicBezTo>
                  <a:pt x="5412781" y="3254982"/>
                  <a:pt x="5206137" y="3283395"/>
                  <a:pt x="4779934" y="3373802"/>
                </a:cubicBezTo>
                <a:cubicBezTo>
                  <a:pt x="4353731" y="3464209"/>
                  <a:pt x="3550402" y="3265314"/>
                  <a:pt x="2904639" y="3358304"/>
                </a:cubicBezTo>
                <a:cubicBezTo>
                  <a:pt x="2258876" y="3451294"/>
                  <a:pt x="1370306" y="4073809"/>
                  <a:pt x="905357" y="3931741"/>
                </a:cubicBezTo>
                <a:cubicBezTo>
                  <a:pt x="440408" y="3789673"/>
                  <a:pt x="262178" y="2939849"/>
                  <a:pt x="114944" y="2505897"/>
                </a:cubicBezTo>
                <a:cubicBezTo>
                  <a:pt x="-32290" y="2071945"/>
                  <a:pt x="-6459" y="1612162"/>
                  <a:pt x="21954" y="1328026"/>
                </a:cubicBezTo>
                <a:cubicBezTo>
                  <a:pt x="50367" y="1043890"/>
                  <a:pt x="-112365" y="1018059"/>
                  <a:pt x="285425" y="801083"/>
                </a:cubicBezTo>
                <a:cubicBezTo>
                  <a:pt x="683215" y="584107"/>
                  <a:pt x="1948910" y="119158"/>
                  <a:pt x="2408693" y="26168"/>
                </a:cubicBezTo>
                <a:cubicBezTo>
                  <a:pt x="2868476" y="-66822"/>
                  <a:pt x="2584340" y="108826"/>
                  <a:pt x="3028625" y="227646"/>
                </a:cubicBez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50000"/>
              </a:spcBef>
              <a:defRPr/>
            </a:pPr>
            <a:endParaRPr lang="en-US" b="1" dirty="0">
              <a:solidFill>
                <a:srgbClr val="FF0000"/>
              </a:solidFill>
              <a:latin typeface="Times New Roman" pitchFamily="18" charset="0"/>
              <a:cs typeface="Times New Roman" pitchFamily="18" charset="0"/>
            </a:endParaRPr>
          </a:p>
        </p:txBody>
      </p:sp>
      <p:sp>
        <p:nvSpPr>
          <p:cNvPr id="8" name="任意多边形: 形状 3">
            <a:extLst>
              <a:ext uri="{FF2B5EF4-FFF2-40B4-BE49-F238E27FC236}">
                <a16:creationId xmlns:a16="http://schemas.microsoft.com/office/drawing/2014/main" id="{657AD1F5-0737-4771-B5C2-C68CED927283}"/>
              </a:ext>
            </a:extLst>
          </p:cNvPr>
          <p:cNvSpPr/>
          <p:nvPr/>
        </p:nvSpPr>
        <p:spPr>
          <a:xfrm>
            <a:off x="6408096" y="2041334"/>
            <a:ext cx="5710572" cy="3938125"/>
          </a:xfrm>
          <a:custGeom>
            <a:avLst/>
            <a:gdLst>
              <a:gd name="connsiteX0" fmla="*/ 3028625 w 5479488"/>
              <a:gd name="connsiteY0" fmla="*/ 227646 h 3952723"/>
              <a:gd name="connsiteX1" fmla="*/ 5074401 w 5479488"/>
              <a:gd name="connsiteY1" fmla="*/ 739090 h 3952723"/>
              <a:gd name="connsiteX2" fmla="*/ 5461859 w 5479488"/>
              <a:gd name="connsiteY2" fmla="*/ 2815863 h 3952723"/>
              <a:gd name="connsiteX3" fmla="*/ 4779934 w 5479488"/>
              <a:gd name="connsiteY3" fmla="*/ 3373802 h 3952723"/>
              <a:gd name="connsiteX4" fmla="*/ 2904639 w 5479488"/>
              <a:gd name="connsiteY4" fmla="*/ 3358304 h 3952723"/>
              <a:gd name="connsiteX5" fmla="*/ 905357 w 5479488"/>
              <a:gd name="connsiteY5" fmla="*/ 3931741 h 3952723"/>
              <a:gd name="connsiteX6" fmla="*/ 114944 w 5479488"/>
              <a:gd name="connsiteY6" fmla="*/ 2505897 h 3952723"/>
              <a:gd name="connsiteX7" fmla="*/ 21954 w 5479488"/>
              <a:gd name="connsiteY7" fmla="*/ 1328026 h 3952723"/>
              <a:gd name="connsiteX8" fmla="*/ 285425 w 5479488"/>
              <a:gd name="connsiteY8" fmla="*/ 801083 h 3952723"/>
              <a:gd name="connsiteX9" fmla="*/ 2408693 w 5479488"/>
              <a:gd name="connsiteY9" fmla="*/ 26168 h 3952723"/>
              <a:gd name="connsiteX10" fmla="*/ 3028625 w 5479488"/>
              <a:gd name="connsiteY10" fmla="*/ 227646 h 3952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9488" h="3952723">
                <a:moveTo>
                  <a:pt x="3028625" y="227646"/>
                </a:moveTo>
                <a:cubicBezTo>
                  <a:pt x="3472910" y="346466"/>
                  <a:pt x="4668862" y="307721"/>
                  <a:pt x="5074401" y="739090"/>
                </a:cubicBezTo>
                <a:cubicBezTo>
                  <a:pt x="5479940" y="1170459"/>
                  <a:pt x="5510937" y="2376744"/>
                  <a:pt x="5461859" y="2815863"/>
                </a:cubicBezTo>
                <a:cubicBezTo>
                  <a:pt x="5412781" y="3254982"/>
                  <a:pt x="5206137" y="3283395"/>
                  <a:pt x="4779934" y="3373802"/>
                </a:cubicBezTo>
                <a:cubicBezTo>
                  <a:pt x="4353731" y="3464209"/>
                  <a:pt x="3550402" y="3265314"/>
                  <a:pt x="2904639" y="3358304"/>
                </a:cubicBezTo>
                <a:cubicBezTo>
                  <a:pt x="2258876" y="3451294"/>
                  <a:pt x="1370306" y="4073809"/>
                  <a:pt x="905357" y="3931741"/>
                </a:cubicBezTo>
                <a:cubicBezTo>
                  <a:pt x="440408" y="3789673"/>
                  <a:pt x="262178" y="2939849"/>
                  <a:pt x="114944" y="2505897"/>
                </a:cubicBezTo>
                <a:cubicBezTo>
                  <a:pt x="-32290" y="2071945"/>
                  <a:pt x="-6459" y="1612162"/>
                  <a:pt x="21954" y="1328026"/>
                </a:cubicBezTo>
                <a:cubicBezTo>
                  <a:pt x="50367" y="1043890"/>
                  <a:pt x="-112365" y="1018059"/>
                  <a:pt x="285425" y="801083"/>
                </a:cubicBezTo>
                <a:cubicBezTo>
                  <a:pt x="683215" y="584107"/>
                  <a:pt x="1948910" y="119158"/>
                  <a:pt x="2408693" y="26168"/>
                </a:cubicBezTo>
                <a:cubicBezTo>
                  <a:pt x="2868476" y="-66822"/>
                  <a:pt x="2584340" y="108826"/>
                  <a:pt x="3028625" y="227646"/>
                </a:cubicBezTo>
                <a:close/>
              </a:path>
            </a:pathLst>
          </a:custGeom>
          <a:ln w="38100">
            <a:solidFill>
              <a:schemeClr val="accent6">
                <a:lumMod val="50000"/>
              </a:schemeClr>
            </a:solidFill>
            <a:prstDash val="lgDash"/>
          </a:ln>
        </p:spPr>
        <p:style>
          <a:lnRef idx="2">
            <a:schemeClr val="accent1"/>
          </a:lnRef>
          <a:fillRef idx="1">
            <a:schemeClr val="lt1"/>
          </a:fillRef>
          <a:effectRef idx="0">
            <a:schemeClr val="accent1"/>
          </a:effectRef>
          <a:fontRef idx="minor">
            <a:schemeClr val="dk1"/>
          </a:fontRef>
        </p:style>
        <p:txBody>
          <a:bodyPr rtlCol="0" anchor="ctr"/>
          <a:lstStyle/>
          <a:p>
            <a:pPr algn="ctr">
              <a:spcBef>
                <a:spcPct val="0"/>
              </a:spcBef>
            </a:pPr>
            <a:endParaRPr lang="en-US" altLang="vi-VN" b="1" dirty="0">
              <a:latin typeface="Times New Roman" panose="02020603050405020304" pitchFamily="18" charset="0"/>
            </a:endParaRPr>
          </a:p>
        </p:txBody>
      </p:sp>
      <p:sp>
        <p:nvSpPr>
          <p:cNvPr id="3" name="Content Placeholder 2"/>
          <p:cNvSpPr>
            <a:spLocks noGrp="1"/>
          </p:cNvSpPr>
          <p:nvPr>
            <p:ph idx="1"/>
          </p:nvPr>
        </p:nvSpPr>
        <p:spPr>
          <a:xfrm>
            <a:off x="204181" y="3245893"/>
            <a:ext cx="5762026" cy="1063904"/>
          </a:xfrm>
        </p:spPr>
        <p:txBody>
          <a:bodyPr>
            <a:noAutofit/>
          </a:bodyPr>
          <a:lstStyle/>
          <a:p>
            <a:pPr marL="0" indent="0" algn="just">
              <a:buNone/>
            </a:pPr>
            <a:r>
              <a:rPr lang="en-US" altLang="vi-VN" sz="3600" b="1" dirty="0">
                <a:solidFill>
                  <a:srgbClr val="002060"/>
                </a:solidFill>
                <a:latin typeface="Times New Roman" panose="02020603050405020304" pitchFamily="18" charset="0"/>
              </a:rPr>
              <a:t>a) Những tiếng trong đó </a:t>
            </a:r>
            <a:r>
              <a:rPr lang="en-US" altLang="vi-VN" sz="3600" b="1" dirty="0">
                <a:solidFill>
                  <a:srgbClr val="FF7B46"/>
                </a:solidFill>
                <a:latin typeface="Times New Roman" panose="02020603050405020304" pitchFamily="18" charset="0"/>
              </a:rPr>
              <a:t>lạc </a:t>
            </a:r>
            <a:r>
              <a:rPr lang="en-US" altLang="vi-VN" sz="3600" b="1" dirty="0">
                <a:solidFill>
                  <a:srgbClr val="002060"/>
                </a:solidFill>
                <a:latin typeface="Times New Roman" panose="02020603050405020304" pitchFamily="18" charset="0"/>
              </a:rPr>
              <a:t>có nghĩa là “vui, mừng”.</a:t>
            </a:r>
          </a:p>
          <a:p>
            <a:pPr algn="just"/>
            <a:endParaRPr lang="en-US" sz="3600" dirty="0">
              <a:solidFill>
                <a:srgbClr val="002060"/>
              </a:solidFill>
            </a:endParaRPr>
          </a:p>
        </p:txBody>
      </p:sp>
      <p:sp>
        <p:nvSpPr>
          <p:cNvPr id="9" name="Content Placeholder 2"/>
          <p:cNvSpPr txBox="1">
            <a:spLocks/>
          </p:cNvSpPr>
          <p:nvPr/>
        </p:nvSpPr>
        <p:spPr>
          <a:xfrm>
            <a:off x="6565506" y="2958353"/>
            <a:ext cx="5111273" cy="81949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ct val="0"/>
              </a:spcBef>
              <a:buNone/>
            </a:pPr>
            <a:r>
              <a:rPr lang="en-US" altLang="vi-VN" sz="3600" b="1" dirty="0">
                <a:solidFill>
                  <a:srgbClr val="002060"/>
                </a:solidFill>
                <a:latin typeface="Times New Roman" panose="02020603050405020304" pitchFamily="18" charset="0"/>
              </a:rPr>
              <a:t>b) Những tiếng trong đó </a:t>
            </a:r>
            <a:r>
              <a:rPr lang="en-US" altLang="vi-VN" sz="3600" b="1" dirty="0">
                <a:solidFill>
                  <a:srgbClr val="FF7B46"/>
                </a:solidFill>
                <a:latin typeface="Times New Roman" panose="02020603050405020304" pitchFamily="18" charset="0"/>
              </a:rPr>
              <a:t>lạc</a:t>
            </a:r>
            <a:r>
              <a:rPr lang="en-US" altLang="vi-VN" sz="3600" b="1" dirty="0">
                <a:solidFill>
                  <a:srgbClr val="002060"/>
                </a:solidFill>
                <a:latin typeface="Times New Roman" panose="02020603050405020304" pitchFamily="18" charset="0"/>
              </a:rPr>
              <a:t> có nghĩa là “rớt lại, sai”.</a:t>
            </a:r>
          </a:p>
          <a:p>
            <a:pPr algn="just"/>
            <a:endParaRPr lang="en-US" sz="3600" dirty="0"/>
          </a:p>
        </p:txBody>
      </p:sp>
      <p:sp>
        <p:nvSpPr>
          <p:cNvPr id="13" name="矩形: 圆角 17">
            <a:extLst>
              <a:ext uri="{FF2B5EF4-FFF2-40B4-BE49-F238E27FC236}">
                <a16:creationId xmlns:a16="http://schemas.microsoft.com/office/drawing/2014/main" id="{34B2A48B-6EC4-4AD0-9C77-5FD1089E2F3F}"/>
              </a:ext>
            </a:extLst>
          </p:cNvPr>
          <p:cNvSpPr/>
          <p:nvPr/>
        </p:nvSpPr>
        <p:spPr>
          <a:xfrm>
            <a:off x="192085" y="119481"/>
            <a:ext cx="11745773" cy="2075378"/>
          </a:xfrm>
          <a:prstGeom prst="roundRect">
            <a:avLst>
              <a:gd name="adj" fmla="val 26725"/>
            </a:avLst>
          </a:prstGeom>
          <a:solidFill>
            <a:srgbClr val="FFFF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Bef>
                <a:spcPct val="0"/>
              </a:spcBef>
            </a:pPr>
            <a:r>
              <a:rPr lang="en-US" altLang="vi-VN" sz="3600" b="1" dirty="0">
                <a:solidFill>
                  <a:srgbClr val="FF7B46"/>
                </a:solidFill>
                <a:latin typeface="Times New Roman" panose="02020603050405020304" pitchFamily="18" charset="0"/>
              </a:rPr>
              <a:t>Bài tập 2</a:t>
            </a:r>
            <a:r>
              <a:rPr lang="en-US" altLang="vi-VN" sz="3600" b="1" i="1" dirty="0">
                <a:solidFill>
                  <a:srgbClr val="FF7B46"/>
                </a:solidFill>
                <a:latin typeface="Times New Roman" panose="02020603050405020304" pitchFamily="18" charset="0"/>
              </a:rPr>
              <a:t>: </a:t>
            </a:r>
            <a:r>
              <a:rPr lang="en-US" altLang="vi-VN" sz="3600" b="1" dirty="0">
                <a:solidFill>
                  <a:srgbClr val="FF7B46"/>
                </a:solidFill>
                <a:latin typeface="Times New Roman" panose="02020603050405020304" pitchFamily="18" charset="0"/>
              </a:rPr>
              <a:t>Xếp các từ có tiếng </a:t>
            </a:r>
            <a:r>
              <a:rPr lang="en-US" altLang="vi-VN" sz="3600" b="1" i="1" dirty="0">
                <a:solidFill>
                  <a:schemeClr val="accent6">
                    <a:lumMod val="75000"/>
                  </a:schemeClr>
                </a:solidFill>
                <a:latin typeface="Times New Roman" panose="02020603050405020304" pitchFamily="18" charset="0"/>
              </a:rPr>
              <a:t>lạc</a:t>
            </a:r>
            <a:r>
              <a:rPr lang="en-US" altLang="vi-VN" sz="3600" b="1" dirty="0">
                <a:solidFill>
                  <a:srgbClr val="FF7B46"/>
                </a:solidFill>
                <a:latin typeface="Times New Roman" panose="02020603050405020304" pitchFamily="18" charset="0"/>
              </a:rPr>
              <a:t> cho trong ngoặc </a:t>
            </a:r>
            <a:br>
              <a:rPr lang="en-US" altLang="vi-VN" sz="3600" b="1" dirty="0">
                <a:solidFill>
                  <a:srgbClr val="FF7B46"/>
                </a:solidFill>
                <a:latin typeface="Times New Roman" panose="02020603050405020304" pitchFamily="18" charset="0"/>
              </a:rPr>
            </a:br>
            <a:r>
              <a:rPr lang="en-US" altLang="vi-VN" sz="3600" b="1" dirty="0">
                <a:solidFill>
                  <a:srgbClr val="FF7B46"/>
                </a:solidFill>
                <a:latin typeface="Times New Roman" panose="02020603050405020304" pitchFamily="18" charset="0"/>
              </a:rPr>
              <a:t>đơn thành hai nhóm </a:t>
            </a:r>
          </a:p>
        </p:txBody>
      </p:sp>
      <p:sp>
        <p:nvSpPr>
          <p:cNvPr id="5" name="TextBox 4"/>
          <p:cNvSpPr txBox="1"/>
          <p:nvPr/>
        </p:nvSpPr>
        <p:spPr>
          <a:xfrm>
            <a:off x="2073054" y="1478751"/>
            <a:ext cx="2368062" cy="646331"/>
          </a:xfrm>
          <a:prstGeom prst="rect">
            <a:avLst/>
          </a:prstGeom>
          <a:noFill/>
        </p:spPr>
        <p:txBody>
          <a:bodyPr wrap="square" rtlCol="0">
            <a:spAutoFit/>
          </a:bodyPr>
          <a:lstStyle/>
          <a:p>
            <a:r>
              <a:rPr lang="en-US" altLang="vi-VN" sz="3600" b="1" dirty="0">
                <a:solidFill>
                  <a:srgbClr val="002060"/>
                </a:solidFill>
                <a:latin typeface="Times New Roman" panose="02020603050405020304" pitchFamily="18" charset="0"/>
              </a:rPr>
              <a:t>lạc quan,</a:t>
            </a:r>
            <a:endParaRPr lang="en-US" sz="3600" dirty="0"/>
          </a:p>
        </p:txBody>
      </p:sp>
      <p:sp>
        <p:nvSpPr>
          <p:cNvPr id="14" name="TextBox 13"/>
          <p:cNvSpPr txBox="1"/>
          <p:nvPr/>
        </p:nvSpPr>
        <p:spPr>
          <a:xfrm>
            <a:off x="3913324" y="1482794"/>
            <a:ext cx="2368062" cy="646331"/>
          </a:xfrm>
          <a:prstGeom prst="rect">
            <a:avLst/>
          </a:prstGeom>
          <a:noFill/>
        </p:spPr>
        <p:txBody>
          <a:bodyPr wrap="square" rtlCol="0">
            <a:spAutoFit/>
          </a:bodyPr>
          <a:lstStyle/>
          <a:p>
            <a:r>
              <a:rPr lang="en-US" altLang="vi-VN" sz="3600" b="1" dirty="0">
                <a:solidFill>
                  <a:srgbClr val="002060"/>
                </a:solidFill>
                <a:latin typeface="Times New Roman" panose="02020603050405020304" pitchFamily="18" charset="0"/>
              </a:rPr>
              <a:t>lạc hậu,</a:t>
            </a:r>
            <a:endParaRPr lang="en-US" sz="3600" dirty="0"/>
          </a:p>
        </p:txBody>
      </p:sp>
      <p:sp>
        <p:nvSpPr>
          <p:cNvPr id="15" name="TextBox 14"/>
          <p:cNvSpPr txBox="1"/>
          <p:nvPr/>
        </p:nvSpPr>
        <p:spPr>
          <a:xfrm>
            <a:off x="5603271" y="1468187"/>
            <a:ext cx="2368062" cy="646331"/>
          </a:xfrm>
          <a:prstGeom prst="rect">
            <a:avLst/>
          </a:prstGeom>
          <a:noFill/>
        </p:spPr>
        <p:txBody>
          <a:bodyPr wrap="square" rtlCol="0">
            <a:spAutoFit/>
          </a:bodyPr>
          <a:lstStyle/>
          <a:p>
            <a:r>
              <a:rPr lang="en-US" altLang="vi-VN" sz="3600" b="1" dirty="0">
                <a:solidFill>
                  <a:srgbClr val="002060"/>
                </a:solidFill>
                <a:latin typeface="Times New Roman" panose="02020603050405020304" pitchFamily="18" charset="0"/>
              </a:rPr>
              <a:t>lạc điệu,</a:t>
            </a:r>
            <a:endParaRPr lang="en-US" sz="3600" dirty="0"/>
          </a:p>
        </p:txBody>
      </p:sp>
      <p:sp>
        <p:nvSpPr>
          <p:cNvPr id="16" name="TextBox 15"/>
          <p:cNvSpPr txBox="1"/>
          <p:nvPr/>
        </p:nvSpPr>
        <p:spPr>
          <a:xfrm>
            <a:off x="7360491" y="1465519"/>
            <a:ext cx="2368062" cy="646331"/>
          </a:xfrm>
          <a:prstGeom prst="rect">
            <a:avLst/>
          </a:prstGeom>
          <a:noFill/>
        </p:spPr>
        <p:txBody>
          <a:bodyPr wrap="square" rtlCol="0">
            <a:spAutoFit/>
          </a:bodyPr>
          <a:lstStyle/>
          <a:p>
            <a:r>
              <a:rPr lang="en-US" altLang="vi-VN" sz="3600" b="1" dirty="0">
                <a:solidFill>
                  <a:srgbClr val="002060"/>
                </a:solidFill>
                <a:latin typeface="Times New Roman" panose="02020603050405020304" pitchFamily="18" charset="0"/>
              </a:rPr>
              <a:t>lạc đề,</a:t>
            </a:r>
            <a:endParaRPr lang="en-US" sz="3600" dirty="0"/>
          </a:p>
        </p:txBody>
      </p:sp>
      <p:sp>
        <p:nvSpPr>
          <p:cNvPr id="17" name="TextBox 16"/>
          <p:cNvSpPr txBox="1"/>
          <p:nvPr/>
        </p:nvSpPr>
        <p:spPr>
          <a:xfrm>
            <a:off x="8657583" y="1482794"/>
            <a:ext cx="2368062" cy="646331"/>
          </a:xfrm>
          <a:prstGeom prst="rect">
            <a:avLst/>
          </a:prstGeom>
          <a:noFill/>
        </p:spPr>
        <p:txBody>
          <a:bodyPr wrap="square" rtlCol="0">
            <a:spAutoFit/>
          </a:bodyPr>
          <a:lstStyle/>
          <a:p>
            <a:r>
              <a:rPr lang="en-US" altLang="vi-VN" sz="3600" b="1" dirty="0">
                <a:solidFill>
                  <a:srgbClr val="002060"/>
                </a:solidFill>
                <a:latin typeface="Times New Roman" panose="02020603050405020304" pitchFamily="18" charset="0"/>
              </a:rPr>
              <a:t>lạc thú</a:t>
            </a:r>
            <a:endParaRPr lang="en-US" sz="3600" dirty="0"/>
          </a:p>
        </p:txBody>
      </p:sp>
    </p:spTree>
    <p:extLst>
      <p:ext uri="{BB962C8B-B14F-4D97-AF65-F5344CB8AC3E}">
        <p14:creationId xmlns:p14="http://schemas.microsoft.com/office/powerpoint/2010/main" val="124152772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randombar(horizontal)">
                                      <p:cBhvr>
                                        <p:cTn id="13" dur="500"/>
                                        <p:tgtEl>
                                          <p:spTgt spid="7"/>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randombar(horizontal)">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BEBA8EAE-BF5A-486C-A8C5-ECC9F3942E4B}">
                <a14:imgProps xmlns:a14="http://schemas.microsoft.com/office/drawing/2010/main">
                  <a14:imgLayer r:embed="rId3">
                    <a14:imgEffect>
                      <a14:saturation sat="102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a:pattFill prst="pct5">
            <a:fgClr>
              <a:schemeClr val="accent1"/>
            </a:fgClr>
            <a:bgClr>
              <a:schemeClr val="bg1"/>
            </a:bgClr>
          </a:pattFill>
        </p:spPr>
      </p:pic>
      <p:sp>
        <p:nvSpPr>
          <p:cNvPr id="3" name="矩形: 圆角 6">
            <a:extLst>
              <a:ext uri="{FF2B5EF4-FFF2-40B4-BE49-F238E27FC236}">
                <a16:creationId xmlns:a16="http://schemas.microsoft.com/office/drawing/2014/main" id="{6E245909-1457-4C40-97A3-70C00034AAAC}"/>
              </a:ext>
            </a:extLst>
          </p:cNvPr>
          <p:cNvSpPr/>
          <p:nvPr/>
        </p:nvSpPr>
        <p:spPr>
          <a:xfrm>
            <a:off x="211016" y="99875"/>
            <a:ext cx="2907322" cy="1160127"/>
          </a:xfrm>
          <a:prstGeom prst="roundRect">
            <a:avLst>
              <a:gd name="adj" fmla="val 19216"/>
            </a:avLst>
          </a:prstGeom>
          <a:solidFill>
            <a:schemeClr val="bg1">
              <a:alpha val="92000"/>
            </a:schemeClr>
          </a:solidFill>
          <a:ln w="38100">
            <a:solidFill>
              <a:schemeClr val="accent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vi-VN" sz="4000" b="1" dirty="0">
                <a:solidFill>
                  <a:srgbClr val="9A4B47"/>
                </a:solidFill>
                <a:latin typeface="UTM Flavour" panose="02040603050506020204" pitchFamily="18" charset="0"/>
                <a:cs typeface="Times New Roman" panose="02020603050405020304" pitchFamily="18" charset="0"/>
              </a:rPr>
              <a:t>Lạc quan </a:t>
            </a:r>
          </a:p>
          <a:p>
            <a:pPr algn="ctr"/>
            <a:r>
              <a:rPr lang="en-US" altLang="zh-CN" sz="4000" dirty="0">
                <a:solidFill>
                  <a:srgbClr val="9A4B47"/>
                </a:solidFill>
                <a:latin typeface="UTM Flavour" panose="02040603050506020204" pitchFamily="18" charset="0"/>
                <a:ea typeface="字魂59号-创粗黑" panose="00000500000000000000" pitchFamily="2" charset="-122"/>
                <a:cs typeface="+mn-ea"/>
                <a:sym typeface="+mn-lt"/>
              </a:rPr>
              <a:t> </a:t>
            </a:r>
            <a:endParaRPr lang="zh-CN" altLang="en-US" sz="4000" dirty="0">
              <a:solidFill>
                <a:srgbClr val="9A4B47"/>
              </a:solidFill>
              <a:latin typeface="UTM Flavour" panose="02040603050506020204" pitchFamily="18" charset="0"/>
              <a:ea typeface="字魂59号-创粗黑" panose="00000500000000000000" pitchFamily="2" charset="-122"/>
              <a:cs typeface="+mn-ea"/>
              <a:sym typeface="+mn-lt"/>
            </a:endParaRPr>
          </a:p>
        </p:txBody>
      </p:sp>
      <p:sp>
        <p:nvSpPr>
          <p:cNvPr id="4" name="矩形: 圆角 6">
            <a:extLst>
              <a:ext uri="{FF2B5EF4-FFF2-40B4-BE49-F238E27FC236}">
                <a16:creationId xmlns:a16="http://schemas.microsoft.com/office/drawing/2014/main" id="{6E245909-1457-4C40-97A3-70C00034AAAC}"/>
              </a:ext>
            </a:extLst>
          </p:cNvPr>
          <p:cNvSpPr/>
          <p:nvPr/>
        </p:nvSpPr>
        <p:spPr>
          <a:xfrm>
            <a:off x="211016" y="1524687"/>
            <a:ext cx="2907321" cy="1160127"/>
          </a:xfrm>
          <a:prstGeom prst="roundRect">
            <a:avLst>
              <a:gd name="adj" fmla="val 19216"/>
            </a:avLst>
          </a:prstGeom>
          <a:solidFill>
            <a:schemeClr val="bg1">
              <a:alpha val="92000"/>
            </a:schemeClr>
          </a:solidFill>
          <a:ln w="38100">
            <a:solidFill>
              <a:schemeClr val="accent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vi-VN" sz="4000" b="1" dirty="0">
                <a:solidFill>
                  <a:srgbClr val="9A4B47"/>
                </a:solidFill>
                <a:latin typeface="UTM Flavour" panose="02040603050506020204" pitchFamily="18" charset="0"/>
                <a:cs typeface="Times New Roman" panose="02020603050405020304" pitchFamily="18" charset="0"/>
              </a:rPr>
              <a:t>Lạc thú </a:t>
            </a:r>
          </a:p>
        </p:txBody>
      </p:sp>
      <p:sp>
        <p:nvSpPr>
          <p:cNvPr id="5" name="矩形: 圆角 6">
            <a:extLst>
              <a:ext uri="{FF2B5EF4-FFF2-40B4-BE49-F238E27FC236}">
                <a16:creationId xmlns:a16="http://schemas.microsoft.com/office/drawing/2014/main" id="{6E245909-1457-4C40-97A3-70C00034AAAC}"/>
              </a:ext>
            </a:extLst>
          </p:cNvPr>
          <p:cNvSpPr/>
          <p:nvPr/>
        </p:nvSpPr>
        <p:spPr>
          <a:xfrm>
            <a:off x="211017" y="2936059"/>
            <a:ext cx="2907320" cy="1160127"/>
          </a:xfrm>
          <a:prstGeom prst="roundRect">
            <a:avLst>
              <a:gd name="adj" fmla="val 19216"/>
            </a:avLst>
          </a:prstGeom>
          <a:solidFill>
            <a:schemeClr val="bg1">
              <a:alpha val="92000"/>
            </a:schemeClr>
          </a:solidFill>
          <a:ln w="38100">
            <a:solidFill>
              <a:schemeClr val="accent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vi-VN" sz="4000" b="1" dirty="0">
                <a:solidFill>
                  <a:srgbClr val="9A4B47"/>
                </a:solidFill>
                <a:latin typeface="UTM Flavour" panose="02040603050506020204" pitchFamily="18" charset="0"/>
                <a:cs typeface="Times New Roman" panose="02020603050405020304" pitchFamily="18" charset="0"/>
              </a:rPr>
              <a:t>Lạc hậu </a:t>
            </a:r>
          </a:p>
        </p:txBody>
      </p:sp>
      <p:sp>
        <p:nvSpPr>
          <p:cNvPr id="6" name="矩形: 圆角 6">
            <a:extLst>
              <a:ext uri="{FF2B5EF4-FFF2-40B4-BE49-F238E27FC236}">
                <a16:creationId xmlns:a16="http://schemas.microsoft.com/office/drawing/2014/main" id="{6E245909-1457-4C40-97A3-70C00034AAAC}"/>
              </a:ext>
            </a:extLst>
          </p:cNvPr>
          <p:cNvSpPr/>
          <p:nvPr/>
        </p:nvSpPr>
        <p:spPr>
          <a:xfrm>
            <a:off x="211015" y="4329502"/>
            <a:ext cx="2907321" cy="1160127"/>
          </a:xfrm>
          <a:prstGeom prst="roundRect">
            <a:avLst>
              <a:gd name="adj" fmla="val 19216"/>
            </a:avLst>
          </a:prstGeom>
          <a:solidFill>
            <a:schemeClr val="bg1">
              <a:alpha val="92000"/>
            </a:schemeClr>
          </a:solidFill>
          <a:ln w="38100">
            <a:solidFill>
              <a:schemeClr val="accent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vi-VN" sz="4000" b="1" dirty="0">
                <a:solidFill>
                  <a:srgbClr val="9A4B47"/>
                </a:solidFill>
                <a:latin typeface="UTM Flavour" panose="02040603050506020204" pitchFamily="18" charset="0"/>
                <a:cs typeface="Times New Roman" panose="02020603050405020304" pitchFamily="18" charset="0"/>
              </a:rPr>
              <a:t>Lạc điệu </a:t>
            </a:r>
          </a:p>
        </p:txBody>
      </p:sp>
      <p:sp>
        <p:nvSpPr>
          <p:cNvPr id="7" name="矩形: 圆角 6">
            <a:extLst>
              <a:ext uri="{FF2B5EF4-FFF2-40B4-BE49-F238E27FC236}">
                <a16:creationId xmlns:a16="http://schemas.microsoft.com/office/drawing/2014/main" id="{6E245909-1457-4C40-97A3-70C00034AAAC}"/>
              </a:ext>
            </a:extLst>
          </p:cNvPr>
          <p:cNvSpPr/>
          <p:nvPr/>
        </p:nvSpPr>
        <p:spPr>
          <a:xfrm>
            <a:off x="211016" y="5617197"/>
            <a:ext cx="2907321" cy="1160127"/>
          </a:xfrm>
          <a:prstGeom prst="roundRect">
            <a:avLst>
              <a:gd name="adj" fmla="val 19216"/>
            </a:avLst>
          </a:prstGeom>
          <a:solidFill>
            <a:schemeClr val="bg1">
              <a:alpha val="92000"/>
            </a:schemeClr>
          </a:solidFill>
          <a:ln w="38100">
            <a:solidFill>
              <a:schemeClr val="accent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vi-VN" sz="4000" b="1" dirty="0">
                <a:solidFill>
                  <a:srgbClr val="9A4B47"/>
                </a:solidFill>
                <a:latin typeface="UTM Flavour" panose="02040603050506020204" pitchFamily="18" charset="0"/>
                <a:cs typeface="Times New Roman" panose="02020603050405020304" pitchFamily="18" charset="0"/>
              </a:rPr>
              <a:t>Lạc đề</a:t>
            </a:r>
          </a:p>
        </p:txBody>
      </p:sp>
      <p:sp>
        <p:nvSpPr>
          <p:cNvPr id="8" name="矩形: 圆角 6">
            <a:extLst>
              <a:ext uri="{FF2B5EF4-FFF2-40B4-BE49-F238E27FC236}">
                <a16:creationId xmlns:a16="http://schemas.microsoft.com/office/drawing/2014/main" id="{6E245909-1457-4C40-97A3-70C00034AAAC}"/>
              </a:ext>
            </a:extLst>
          </p:cNvPr>
          <p:cNvSpPr/>
          <p:nvPr/>
        </p:nvSpPr>
        <p:spPr>
          <a:xfrm>
            <a:off x="4021015" y="99875"/>
            <a:ext cx="7983415" cy="1160127"/>
          </a:xfrm>
          <a:prstGeom prst="roundRect">
            <a:avLst>
              <a:gd name="adj" fmla="val 19216"/>
            </a:avLst>
          </a:prstGeom>
          <a:solidFill>
            <a:schemeClr val="bg1">
              <a:alpha val="92000"/>
            </a:schemeClr>
          </a:solidFill>
          <a:ln w="38100">
            <a:solidFill>
              <a:schemeClr val="accent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pPr>
            <a:r>
              <a:rPr lang="en-US" altLang="vi-VN" sz="3600" b="1">
                <a:solidFill>
                  <a:srgbClr val="002060"/>
                </a:solidFill>
                <a:latin typeface="Times New Roman" panose="02020603050405020304" pitchFamily="18" charset="0"/>
                <a:cs typeface="Times New Roman" panose="02020603050405020304" pitchFamily="18" charset="0"/>
              </a:rPr>
              <a:t>Có cái nhìn, thái độ tin tưởng ở</a:t>
            </a:r>
          </a:p>
          <a:p>
            <a:pPr algn="ctr">
              <a:spcBef>
                <a:spcPct val="0"/>
              </a:spcBef>
            </a:pPr>
            <a:r>
              <a:rPr lang="en-US" altLang="vi-VN" sz="3600" b="1">
                <a:solidFill>
                  <a:srgbClr val="002060"/>
                </a:solidFill>
                <a:latin typeface="Times New Roman" panose="02020603050405020304" pitchFamily="18" charset="0"/>
                <a:cs typeface="Times New Roman" panose="02020603050405020304" pitchFamily="18" charset="0"/>
              </a:rPr>
              <a:t>tương lai tốt đẹp, có nhiều triển vọng. </a:t>
            </a:r>
            <a:endParaRPr lang="en-US" altLang="vi-VN" sz="3600" b="1" dirty="0">
              <a:solidFill>
                <a:srgbClr val="002060"/>
              </a:solidFill>
              <a:latin typeface="Times New Roman" panose="02020603050405020304" pitchFamily="18" charset="0"/>
              <a:cs typeface="Times New Roman" panose="02020603050405020304" pitchFamily="18" charset="0"/>
            </a:endParaRPr>
          </a:p>
        </p:txBody>
      </p:sp>
      <p:sp>
        <p:nvSpPr>
          <p:cNvPr id="9" name="矩形: 圆角 6">
            <a:extLst>
              <a:ext uri="{FF2B5EF4-FFF2-40B4-BE49-F238E27FC236}">
                <a16:creationId xmlns:a16="http://schemas.microsoft.com/office/drawing/2014/main" id="{6E245909-1457-4C40-97A3-70C00034AAAC}"/>
              </a:ext>
            </a:extLst>
          </p:cNvPr>
          <p:cNvSpPr/>
          <p:nvPr/>
        </p:nvSpPr>
        <p:spPr>
          <a:xfrm>
            <a:off x="4021015" y="1524687"/>
            <a:ext cx="7983415" cy="1160127"/>
          </a:xfrm>
          <a:prstGeom prst="roundRect">
            <a:avLst>
              <a:gd name="adj" fmla="val 19216"/>
            </a:avLst>
          </a:prstGeom>
          <a:solidFill>
            <a:schemeClr val="bg1">
              <a:alpha val="92000"/>
            </a:schemeClr>
          </a:solidFill>
          <a:ln w="38100">
            <a:solidFill>
              <a:schemeClr val="accent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pPr>
            <a:r>
              <a:rPr lang="en-US" altLang="vi-VN" sz="3600" b="1">
                <a:solidFill>
                  <a:srgbClr val="002060"/>
                </a:solidFill>
                <a:latin typeface="Times New Roman" panose="02020603050405020304" pitchFamily="18" charset="0"/>
                <a:cs typeface="Times New Roman" panose="02020603050405020304" pitchFamily="18" charset="0"/>
              </a:rPr>
              <a:t>Những thú vui làm cho nhiều người</a:t>
            </a:r>
          </a:p>
          <a:p>
            <a:pPr algn="ctr">
              <a:spcBef>
                <a:spcPct val="0"/>
              </a:spcBef>
            </a:pPr>
            <a:r>
              <a:rPr lang="en-US" altLang="vi-VN" sz="3600" b="1">
                <a:solidFill>
                  <a:srgbClr val="002060"/>
                </a:solidFill>
                <a:latin typeface="Times New Roman" panose="02020603050405020304" pitchFamily="18" charset="0"/>
                <a:cs typeface="Times New Roman" panose="02020603050405020304" pitchFamily="18" charset="0"/>
              </a:rPr>
              <a:t>thích và ước muốn có được. </a:t>
            </a:r>
            <a:endParaRPr lang="en-US" altLang="vi-VN" sz="3600" b="1" dirty="0">
              <a:solidFill>
                <a:srgbClr val="002060"/>
              </a:solidFill>
              <a:latin typeface="Times New Roman" panose="02020603050405020304" pitchFamily="18" charset="0"/>
              <a:cs typeface="Times New Roman" panose="02020603050405020304" pitchFamily="18" charset="0"/>
            </a:endParaRPr>
          </a:p>
        </p:txBody>
      </p:sp>
      <p:sp>
        <p:nvSpPr>
          <p:cNvPr id="10" name="矩形: 圆角 6">
            <a:extLst>
              <a:ext uri="{FF2B5EF4-FFF2-40B4-BE49-F238E27FC236}">
                <a16:creationId xmlns:a16="http://schemas.microsoft.com/office/drawing/2014/main" id="{6E245909-1457-4C40-97A3-70C00034AAAC}"/>
              </a:ext>
            </a:extLst>
          </p:cNvPr>
          <p:cNvSpPr/>
          <p:nvPr/>
        </p:nvSpPr>
        <p:spPr>
          <a:xfrm>
            <a:off x="4021014" y="2949499"/>
            <a:ext cx="7983415" cy="1160127"/>
          </a:xfrm>
          <a:prstGeom prst="roundRect">
            <a:avLst>
              <a:gd name="adj" fmla="val 19216"/>
            </a:avLst>
          </a:prstGeom>
          <a:solidFill>
            <a:schemeClr val="bg1">
              <a:alpha val="92000"/>
            </a:schemeClr>
          </a:solidFill>
          <a:ln w="38100">
            <a:solidFill>
              <a:schemeClr val="accent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pPr>
            <a:r>
              <a:rPr lang="en-US" altLang="vi-VN" sz="3600" b="1">
                <a:solidFill>
                  <a:srgbClr val="002060"/>
                </a:solidFill>
                <a:latin typeface="Times New Roman" panose="02020603050405020304" pitchFamily="18" charset="0"/>
                <a:cs typeface="Times New Roman" panose="02020603050405020304" pitchFamily="18" charset="0"/>
              </a:rPr>
              <a:t>Bị ở lại phía sau, không theo kịp đà</a:t>
            </a:r>
          </a:p>
          <a:p>
            <a:pPr algn="ctr">
              <a:spcBef>
                <a:spcPct val="0"/>
              </a:spcBef>
            </a:pPr>
            <a:r>
              <a:rPr lang="en-US" altLang="vi-VN" sz="3600" b="1">
                <a:solidFill>
                  <a:srgbClr val="002060"/>
                </a:solidFill>
                <a:latin typeface="Times New Roman" panose="02020603050405020304" pitchFamily="18" charset="0"/>
                <a:cs typeface="Times New Roman" panose="02020603050405020304" pitchFamily="18" charset="0"/>
              </a:rPr>
              <a:t>tiến bộ, phát triển chung.</a:t>
            </a:r>
            <a:endParaRPr lang="en-US" altLang="vi-VN" sz="3600" b="1" dirty="0">
              <a:solidFill>
                <a:srgbClr val="002060"/>
              </a:solidFill>
              <a:latin typeface="Times New Roman" panose="02020603050405020304" pitchFamily="18" charset="0"/>
              <a:cs typeface="Times New Roman" panose="02020603050405020304" pitchFamily="18" charset="0"/>
            </a:endParaRPr>
          </a:p>
        </p:txBody>
      </p:sp>
      <p:sp>
        <p:nvSpPr>
          <p:cNvPr id="11" name="矩形: 圆角 6">
            <a:extLst>
              <a:ext uri="{FF2B5EF4-FFF2-40B4-BE49-F238E27FC236}">
                <a16:creationId xmlns:a16="http://schemas.microsoft.com/office/drawing/2014/main" id="{6E245909-1457-4C40-97A3-70C00034AAAC}"/>
              </a:ext>
            </a:extLst>
          </p:cNvPr>
          <p:cNvSpPr/>
          <p:nvPr/>
        </p:nvSpPr>
        <p:spPr>
          <a:xfrm>
            <a:off x="4021012" y="4302194"/>
            <a:ext cx="7983415" cy="1160127"/>
          </a:xfrm>
          <a:prstGeom prst="roundRect">
            <a:avLst>
              <a:gd name="adj" fmla="val 19216"/>
            </a:avLst>
          </a:prstGeom>
          <a:solidFill>
            <a:schemeClr val="bg1">
              <a:alpha val="92000"/>
            </a:schemeClr>
          </a:solidFill>
          <a:ln w="38100">
            <a:solidFill>
              <a:schemeClr val="accent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pPr>
            <a:r>
              <a:rPr lang="en-US" altLang="vi-VN" sz="3600" b="1">
                <a:solidFill>
                  <a:srgbClr val="002060"/>
                </a:solidFill>
                <a:latin typeface="Times New Roman" panose="02020603050405020304" pitchFamily="18" charset="0"/>
                <a:cs typeface="Times New Roman" panose="02020603050405020304" pitchFamily="18" charset="0"/>
              </a:rPr>
              <a:t>Sai, lệch ra khỏi điệu của bài hát, </a:t>
            </a:r>
          </a:p>
          <a:p>
            <a:pPr algn="ctr">
              <a:spcBef>
                <a:spcPct val="0"/>
              </a:spcBef>
            </a:pPr>
            <a:r>
              <a:rPr lang="en-US" altLang="vi-VN" sz="3600" b="1">
                <a:solidFill>
                  <a:srgbClr val="002060"/>
                </a:solidFill>
                <a:latin typeface="Times New Roman" panose="02020603050405020304" pitchFamily="18" charset="0"/>
                <a:cs typeface="Times New Roman" panose="02020603050405020304" pitchFamily="18" charset="0"/>
              </a:rPr>
              <a:t>bản nhạc.</a:t>
            </a:r>
            <a:endParaRPr lang="en-US" altLang="vi-VN" sz="3600" b="1" dirty="0">
              <a:solidFill>
                <a:srgbClr val="002060"/>
              </a:solidFill>
              <a:latin typeface="Times New Roman" panose="02020603050405020304" pitchFamily="18" charset="0"/>
              <a:cs typeface="Times New Roman" panose="02020603050405020304" pitchFamily="18" charset="0"/>
            </a:endParaRPr>
          </a:p>
        </p:txBody>
      </p:sp>
      <p:sp>
        <p:nvSpPr>
          <p:cNvPr id="12" name="矩形: 圆角 6">
            <a:extLst>
              <a:ext uri="{FF2B5EF4-FFF2-40B4-BE49-F238E27FC236}">
                <a16:creationId xmlns:a16="http://schemas.microsoft.com/office/drawing/2014/main" id="{6E245909-1457-4C40-97A3-70C00034AAAC}"/>
              </a:ext>
            </a:extLst>
          </p:cNvPr>
          <p:cNvSpPr/>
          <p:nvPr/>
        </p:nvSpPr>
        <p:spPr>
          <a:xfrm>
            <a:off x="4028036" y="5658950"/>
            <a:ext cx="7983415" cy="1160127"/>
          </a:xfrm>
          <a:prstGeom prst="roundRect">
            <a:avLst>
              <a:gd name="adj" fmla="val 19216"/>
            </a:avLst>
          </a:prstGeom>
          <a:solidFill>
            <a:schemeClr val="bg1">
              <a:alpha val="92000"/>
            </a:schemeClr>
          </a:solidFill>
          <a:ln w="38100">
            <a:solidFill>
              <a:schemeClr val="accent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pPr>
            <a:r>
              <a:rPr lang="en-US" altLang="vi-VN" sz="3600" b="1">
                <a:solidFill>
                  <a:srgbClr val="002060"/>
                </a:solidFill>
                <a:latin typeface="Times New Roman" panose="02020603050405020304" pitchFamily="18" charset="0"/>
                <a:cs typeface="Times New Roman" panose="02020603050405020304" pitchFamily="18" charset="0"/>
              </a:rPr>
              <a:t>Không theo đúng chủ đề, đi chệch</a:t>
            </a:r>
          </a:p>
          <a:p>
            <a:pPr algn="ctr">
              <a:spcBef>
                <a:spcPct val="0"/>
              </a:spcBef>
            </a:pPr>
            <a:r>
              <a:rPr lang="en-US" altLang="vi-VN" sz="3600" b="1">
                <a:solidFill>
                  <a:srgbClr val="002060"/>
                </a:solidFill>
                <a:latin typeface="Times New Roman" panose="02020603050405020304" pitchFamily="18" charset="0"/>
                <a:cs typeface="Times New Roman" panose="02020603050405020304" pitchFamily="18" charset="0"/>
              </a:rPr>
              <a:t>yêu cầu về nội dung.</a:t>
            </a:r>
            <a:endParaRPr lang="en-US" altLang="vi-VN" sz="3600" b="1" dirty="0">
              <a:solidFill>
                <a:srgbClr val="002060"/>
              </a:solidFill>
              <a:latin typeface="Times New Roman" panose="02020603050405020304" pitchFamily="18" charset="0"/>
              <a:cs typeface="Times New Roman" panose="02020603050405020304" pitchFamily="18" charset="0"/>
            </a:endParaRPr>
          </a:p>
        </p:txBody>
      </p:sp>
      <p:cxnSp>
        <p:nvCxnSpPr>
          <p:cNvPr id="14" name="Straight Arrow Connector 13"/>
          <p:cNvCxnSpPr/>
          <p:nvPr/>
        </p:nvCxnSpPr>
        <p:spPr>
          <a:xfrm>
            <a:off x="3118336" y="697654"/>
            <a:ext cx="902679" cy="9379"/>
          </a:xfrm>
          <a:prstGeom prst="straightConnector1">
            <a:avLst/>
          </a:prstGeom>
          <a:ln w="57150">
            <a:solidFill>
              <a:schemeClr val="bg1"/>
            </a:solidFill>
            <a:tailEnd type="triangle"/>
          </a:ln>
        </p:spPr>
        <p:style>
          <a:lnRef idx="3">
            <a:schemeClr val="accent4"/>
          </a:lnRef>
          <a:fillRef idx="0">
            <a:schemeClr val="accent4"/>
          </a:fillRef>
          <a:effectRef idx="2">
            <a:schemeClr val="accent4"/>
          </a:effectRef>
          <a:fontRef idx="minor">
            <a:schemeClr val="tx1"/>
          </a:fontRef>
        </p:style>
      </p:cxnSp>
      <p:cxnSp>
        <p:nvCxnSpPr>
          <p:cNvPr id="16" name="Straight Arrow Connector 15"/>
          <p:cNvCxnSpPr/>
          <p:nvPr/>
        </p:nvCxnSpPr>
        <p:spPr>
          <a:xfrm>
            <a:off x="3118336" y="2122466"/>
            <a:ext cx="902679" cy="9379"/>
          </a:xfrm>
          <a:prstGeom prst="straightConnector1">
            <a:avLst/>
          </a:prstGeom>
          <a:ln w="57150">
            <a:solidFill>
              <a:schemeClr val="bg1"/>
            </a:solidFill>
            <a:tailEnd type="triangle"/>
          </a:ln>
        </p:spPr>
        <p:style>
          <a:lnRef idx="3">
            <a:schemeClr val="accent4"/>
          </a:lnRef>
          <a:fillRef idx="0">
            <a:schemeClr val="accent4"/>
          </a:fillRef>
          <a:effectRef idx="2">
            <a:schemeClr val="accent4"/>
          </a:effectRef>
          <a:fontRef idx="minor">
            <a:schemeClr val="tx1"/>
          </a:fontRef>
        </p:style>
      </p:cxnSp>
      <p:cxnSp>
        <p:nvCxnSpPr>
          <p:cNvPr id="17" name="Straight Arrow Connector 16"/>
          <p:cNvCxnSpPr/>
          <p:nvPr/>
        </p:nvCxnSpPr>
        <p:spPr>
          <a:xfrm>
            <a:off x="3118334" y="3516122"/>
            <a:ext cx="902679" cy="9379"/>
          </a:xfrm>
          <a:prstGeom prst="straightConnector1">
            <a:avLst/>
          </a:prstGeom>
          <a:ln w="57150">
            <a:solidFill>
              <a:schemeClr val="bg1"/>
            </a:solidFill>
            <a:tailEnd type="triangle"/>
          </a:ln>
        </p:spPr>
        <p:style>
          <a:lnRef idx="3">
            <a:schemeClr val="accent4"/>
          </a:lnRef>
          <a:fillRef idx="0">
            <a:schemeClr val="accent4"/>
          </a:fillRef>
          <a:effectRef idx="2">
            <a:schemeClr val="accent4"/>
          </a:effectRef>
          <a:fontRef idx="minor">
            <a:schemeClr val="tx1"/>
          </a:fontRef>
        </p:style>
      </p:cxnSp>
      <p:cxnSp>
        <p:nvCxnSpPr>
          <p:cNvPr id="18" name="Straight Arrow Connector 17"/>
          <p:cNvCxnSpPr/>
          <p:nvPr/>
        </p:nvCxnSpPr>
        <p:spPr>
          <a:xfrm>
            <a:off x="3118334" y="4995973"/>
            <a:ext cx="902679" cy="9379"/>
          </a:xfrm>
          <a:prstGeom prst="straightConnector1">
            <a:avLst/>
          </a:prstGeom>
          <a:ln w="57150">
            <a:solidFill>
              <a:schemeClr val="bg1"/>
            </a:solidFill>
            <a:tailEnd type="triangle"/>
          </a:ln>
        </p:spPr>
        <p:style>
          <a:lnRef idx="3">
            <a:schemeClr val="accent4"/>
          </a:lnRef>
          <a:fillRef idx="0">
            <a:schemeClr val="accent4"/>
          </a:fillRef>
          <a:effectRef idx="2">
            <a:schemeClr val="accent4"/>
          </a:effectRef>
          <a:fontRef idx="minor">
            <a:schemeClr val="tx1"/>
          </a:fontRef>
        </p:style>
      </p:cxnSp>
      <p:cxnSp>
        <p:nvCxnSpPr>
          <p:cNvPr id="19" name="Straight Arrow Connector 18"/>
          <p:cNvCxnSpPr/>
          <p:nvPr/>
        </p:nvCxnSpPr>
        <p:spPr>
          <a:xfrm>
            <a:off x="3121847" y="6334716"/>
            <a:ext cx="902679" cy="9379"/>
          </a:xfrm>
          <a:prstGeom prst="straightConnector1">
            <a:avLst/>
          </a:prstGeom>
          <a:ln w="57150">
            <a:solidFill>
              <a:schemeClr val="bg1"/>
            </a:solidFill>
            <a:tailEnd type="triangle"/>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4202764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left)">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left)">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left)">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wipe(left)">
                                      <p:cBhvr>
                                        <p:cTn id="37" dur="500"/>
                                        <p:tgtEl>
                                          <p:spTgt spid="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wipe(left)">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wipe(left)">
                                      <p:cBhvr>
                                        <p:cTn id="47" dur="5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6"/>
                                        </p:tgtEl>
                                        <p:attrNameLst>
                                          <p:attrName>style.visibility</p:attrName>
                                        </p:attrNameLst>
                                      </p:cBhvr>
                                      <p:to>
                                        <p:strVal val="visible"/>
                                      </p:to>
                                    </p:set>
                                    <p:animEffect transition="in" filter="wipe(left)">
                                      <p:cBhvr>
                                        <p:cTn id="52" dur="500"/>
                                        <p:tgtEl>
                                          <p:spTgt spid="6"/>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wipe(left)">
                                      <p:cBhvr>
                                        <p:cTn id="57" dur="500"/>
                                        <p:tgtEl>
                                          <p:spTgt spid="18"/>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11"/>
                                        </p:tgtEl>
                                        <p:attrNameLst>
                                          <p:attrName>style.visibility</p:attrName>
                                        </p:attrNameLst>
                                      </p:cBhvr>
                                      <p:to>
                                        <p:strVal val="visible"/>
                                      </p:to>
                                    </p:set>
                                    <p:animEffect transition="in" filter="wipe(left)">
                                      <p:cBhvr>
                                        <p:cTn id="62" dur="500"/>
                                        <p:tgtEl>
                                          <p:spTgt spid="11"/>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7"/>
                                        </p:tgtEl>
                                        <p:attrNameLst>
                                          <p:attrName>style.visibility</p:attrName>
                                        </p:attrNameLst>
                                      </p:cBhvr>
                                      <p:to>
                                        <p:strVal val="visible"/>
                                      </p:to>
                                    </p:set>
                                    <p:animEffect transition="in" filter="wipe(left)">
                                      <p:cBhvr>
                                        <p:cTn id="67" dur="500"/>
                                        <p:tgtEl>
                                          <p:spTgt spid="7"/>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nodeType="clickEffect">
                                  <p:stCondLst>
                                    <p:cond delay="0"/>
                                  </p:stCondLst>
                                  <p:childTnLst>
                                    <p:set>
                                      <p:cBhvr>
                                        <p:cTn id="71" dur="1" fill="hold">
                                          <p:stCondLst>
                                            <p:cond delay="0"/>
                                          </p:stCondLst>
                                        </p:cTn>
                                        <p:tgtEl>
                                          <p:spTgt spid="19"/>
                                        </p:tgtEl>
                                        <p:attrNameLst>
                                          <p:attrName>style.visibility</p:attrName>
                                        </p:attrNameLst>
                                      </p:cBhvr>
                                      <p:to>
                                        <p:strVal val="visible"/>
                                      </p:to>
                                    </p:set>
                                    <p:animEffect transition="in" filter="wipe(left)">
                                      <p:cBhvr>
                                        <p:cTn id="72" dur="500"/>
                                        <p:tgtEl>
                                          <p:spTgt spid="19"/>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12"/>
                                        </p:tgtEl>
                                        <p:attrNameLst>
                                          <p:attrName>style.visibility</p:attrName>
                                        </p:attrNameLst>
                                      </p:cBhvr>
                                      <p:to>
                                        <p:strVal val="visible"/>
                                      </p:to>
                                    </p:set>
                                    <p:animEffect transition="in" filter="wipe(left)">
                                      <p:cBhvr>
                                        <p:cTn id="7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P spid="11"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94793" y="238963"/>
            <a:ext cx="13339106" cy="2206534"/>
          </a:xfrm>
        </p:spPr>
        <p:txBody>
          <a:bodyPr>
            <a:normAutofit/>
          </a:bodyPr>
          <a:lstStyle/>
          <a:p>
            <a:br>
              <a:rPr lang="en-US" altLang="vi-VN" sz="3600" b="1" dirty="0">
                <a:latin typeface="Times New Roman" panose="02020603050405020304" pitchFamily="18" charset="0"/>
              </a:rPr>
            </a:br>
            <a:endParaRPr lang="en-US" sz="3600" dirty="0"/>
          </a:p>
        </p:txBody>
      </p:sp>
      <p:sp>
        <p:nvSpPr>
          <p:cNvPr id="4" name="任意多边形: 形状 3">
            <a:extLst>
              <a:ext uri="{FF2B5EF4-FFF2-40B4-BE49-F238E27FC236}">
                <a16:creationId xmlns:a16="http://schemas.microsoft.com/office/drawing/2014/main" id="{657AD1F5-0737-4771-B5C2-C68CED927283}"/>
              </a:ext>
            </a:extLst>
          </p:cNvPr>
          <p:cNvSpPr/>
          <p:nvPr/>
        </p:nvSpPr>
        <p:spPr>
          <a:xfrm>
            <a:off x="-1" y="2041334"/>
            <a:ext cx="6389405" cy="3965019"/>
          </a:xfrm>
          <a:custGeom>
            <a:avLst/>
            <a:gdLst>
              <a:gd name="connsiteX0" fmla="*/ 3028625 w 5479488"/>
              <a:gd name="connsiteY0" fmla="*/ 227646 h 3952723"/>
              <a:gd name="connsiteX1" fmla="*/ 5074401 w 5479488"/>
              <a:gd name="connsiteY1" fmla="*/ 739090 h 3952723"/>
              <a:gd name="connsiteX2" fmla="*/ 5461859 w 5479488"/>
              <a:gd name="connsiteY2" fmla="*/ 2815863 h 3952723"/>
              <a:gd name="connsiteX3" fmla="*/ 4779934 w 5479488"/>
              <a:gd name="connsiteY3" fmla="*/ 3373802 h 3952723"/>
              <a:gd name="connsiteX4" fmla="*/ 2904639 w 5479488"/>
              <a:gd name="connsiteY4" fmla="*/ 3358304 h 3952723"/>
              <a:gd name="connsiteX5" fmla="*/ 905357 w 5479488"/>
              <a:gd name="connsiteY5" fmla="*/ 3931741 h 3952723"/>
              <a:gd name="connsiteX6" fmla="*/ 114944 w 5479488"/>
              <a:gd name="connsiteY6" fmla="*/ 2505897 h 3952723"/>
              <a:gd name="connsiteX7" fmla="*/ 21954 w 5479488"/>
              <a:gd name="connsiteY7" fmla="*/ 1328026 h 3952723"/>
              <a:gd name="connsiteX8" fmla="*/ 285425 w 5479488"/>
              <a:gd name="connsiteY8" fmla="*/ 801083 h 3952723"/>
              <a:gd name="connsiteX9" fmla="*/ 2408693 w 5479488"/>
              <a:gd name="connsiteY9" fmla="*/ 26168 h 3952723"/>
              <a:gd name="connsiteX10" fmla="*/ 3028625 w 5479488"/>
              <a:gd name="connsiteY10" fmla="*/ 227646 h 3952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9488" h="3952723">
                <a:moveTo>
                  <a:pt x="3028625" y="227646"/>
                </a:moveTo>
                <a:cubicBezTo>
                  <a:pt x="3472910" y="346466"/>
                  <a:pt x="4668862" y="307721"/>
                  <a:pt x="5074401" y="739090"/>
                </a:cubicBezTo>
                <a:cubicBezTo>
                  <a:pt x="5479940" y="1170459"/>
                  <a:pt x="5510937" y="2376744"/>
                  <a:pt x="5461859" y="2815863"/>
                </a:cubicBezTo>
                <a:cubicBezTo>
                  <a:pt x="5412781" y="3254982"/>
                  <a:pt x="5206137" y="3283395"/>
                  <a:pt x="4779934" y="3373802"/>
                </a:cubicBezTo>
                <a:cubicBezTo>
                  <a:pt x="4353731" y="3464209"/>
                  <a:pt x="3550402" y="3265314"/>
                  <a:pt x="2904639" y="3358304"/>
                </a:cubicBezTo>
                <a:cubicBezTo>
                  <a:pt x="2258876" y="3451294"/>
                  <a:pt x="1370306" y="4073809"/>
                  <a:pt x="905357" y="3931741"/>
                </a:cubicBezTo>
                <a:cubicBezTo>
                  <a:pt x="440408" y="3789673"/>
                  <a:pt x="262178" y="2939849"/>
                  <a:pt x="114944" y="2505897"/>
                </a:cubicBezTo>
                <a:cubicBezTo>
                  <a:pt x="-32290" y="2071945"/>
                  <a:pt x="-6459" y="1612162"/>
                  <a:pt x="21954" y="1328026"/>
                </a:cubicBezTo>
                <a:cubicBezTo>
                  <a:pt x="50367" y="1043890"/>
                  <a:pt x="-112365" y="1018059"/>
                  <a:pt x="285425" y="801083"/>
                </a:cubicBezTo>
                <a:cubicBezTo>
                  <a:pt x="683215" y="584107"/>
                  <a:pt x="1948910" y="119158"/>
                  <a:pt x="2408693" y="26168"/>
                </a:cubicBezTo>
                <a:cubicBezTo>
                  <a:pt x="2868476" y="-66822"/>
                  <a:pt x="2584340" y="108826"/>
                  <a:pt x="3028625" y="227646"/>
                </a:cubicBez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50000"/>
              </a:spcBef>
              <a:defRPr/>
            </a:pPr>
            <a:endParaRPr lang="en-US" b="1" dirty="0">
              <a:solidFill>
                <a:srgbClr val="FF0000"/>
              </a:solidFill>
              <a:latin typeface="Times New Roman" pitchFamily="18" charset="0"/>
              <a:cs typeface="Times New Roman" pitchFamily="18" charset="0"/>
            </a:endParaRPr>
          </a:p>
        </p:txBody>
      </p:sp>
      <p:sp>
        <p:nvSpPr>
          <p:cNvPr id="6" name="任意多边形: 形状 3">
            <a:extLst>
              <a:ext uri="{FF2B5EF4-FFF2-40B4-BE49-F238E27FC236}">
                <a16:creationId xmlns:a16="http://schemas.microsoft.com/office/drawing/2014/main" id="{657AD1F5-0737-4771-B5C2-C68CED927283}"/>
              </a:ext>
            </a:extLst>
          </p:cNvPr>
          <p:cNvSpPr/>
          <p:nvPr/>
        </p:nvSpPr>
        <p:spPr>
          <a:xfrm>
            <a:off x="176102" y="2194859"/>
            <a:ext cx="5961916" cy="3551517"/>
          </a:xfrm>
          <a:custGeom>
            <a:avLst/>
            <a:gdLst>
              <a:gd name="connsiteX0" fmla="*/ 3028625 w 5479488"/>
              <a:gd name="connsiteY0" fmla="*/ 227646 h 3952723"/>
              <a:gd name="connsiteX1" fmla="*/ 5074401 w 5479488"/>
              <a:gd name="connsiteY1" fmla="*/ 739090 h 3952723"/>
              <a:gd name="connsiteX2" fmla="*/ 5461859 w 5479488"/>
              <a:gd name="connsiteY2" fmla="*/ 2815863 h 3952723"/>
              <a:gd name="connsiteX3" fmla="*/ 4779934 w 5479488"/>
              <a:gd name="connsiteY3" fmla="*/ 3373802 h 3952723"/>
              <a:gd name="connsiteX4" fmla="*/ 2904639 w 5479488"/>
              <a:gd name="connsiteY4" fmla="*/ 3358304 h 3952723"/>
              <a:gd name="connsiteX5" fmla="*/ 905357 w 5479488"/>
              <a:gd name="connsiteY5" fmla="*/ 3931741 h 3952723"/>
              <a:gd name="connsiteX6" fmla="*/ 114944 w 5479488"/>
              <a:gd name="connsiteY6" fmla="*/ 2505897 h 3952723"/>
              <a:gd name="connsiteX7" fmla="*/ 21954 w 5479488"/>
              <a:gd name="connsiteY7" fmla="*/ 1328026 h 3952723"/>
              <a:gd name="connsiteX8" fmla="*/ 285425 w 5479488"/>
              <a:gd name="connsiteY8" fmla="*/ 801083 h 3952723"/>
              <a:gd name="connsiteX9" fmla="*/ 2408693 w 5479488"/>
              <a:gd name="connsiteY9" fmla="*/ 26168 h 3952723"/>
              <a:gd name="connsiteX10" fmla="*/ 3028625 w 5479488"/>
              <a:gd name="connsiteY10" fmla="*/ 227646 h 3952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9488" h="3952723">
                <a:moveTo>
                  <a:pt x="3028625" y="227646"/>
                </a:moveTo>
                <a:cubicBezTo>
                  <a:pt x="3472910" y="346466"/>
                  <a:pt x="4668862" y="307721"/>
                  <a:pt x="5074401" y="739090"/>
                </a:cubicBezTo>
                <a:cubicBezTo>
                  <a:pt x="5479940" y="1170459"/>
                  <a:pt x="5510937" y="2376744"/>
                  <a:pt x="5461859" y="2815863"/>
                </a:cubicBezTo>
                <a:cubicBezTo>
                  <a:pt x="5412781" y="3254982"/>
                  <a:pt x="5206137" y="3283395"/>
                  <a:pt x="4779934" y="3373802"/>
                </a:cubicBezTo>
                <a:cubicBezTo>
                  <a:pt x="4353731" y="3464209"/>
                  <a:pt x="3550402" y="3265314"/>
                  <a:pt x="2904639" y="3358304"/>
                </a:cubicBezTo>
                <a:cubicBezTo>
                  <a:pt x="2258876" y="3451294"/>
                  <a:pt x="1370306" y="4073809"/>
                  <a:pt x="905357" y="3931741"/>
                </a:cubicBezTo>
                <a:cubicBezTo>
                  <a:pt x="440408" y="3789673"/>
                  <a:pt x="262178" y="2939849"/>
                  <a:pt x="114944" y="2505897"/>
                </a:cubicBezTo>
                <a:cubicBezTo>
                  <a:pt x="-32290" y="2071945"/>
                  <a:pt x="-6459" y="1612162"/>
                  <a:pt x="21954" y="1328026"/>
                </a:cubicBezTo>
                <a:cubicBezTo>
                  <a:pt x="50367" y="1043890"/>
                  <a:pt x="-112365" y="1018059"/>
                  <a:pt x="285425" y="801083"/>
                </a:cubicBezTo>
                <a:cubicBezTo>
                  <a:pt x="683215" y="584107"/>
                  <a:pt x="1948910" y="119158"/>
                  <a:pt x="2408693" y="26168"/>
                </a:cubicBezTo>
                <a:cubicBezTo>
                  <a:pt x="2868476" y="-66822"/>
                  <a:pt x="2584340" y="108826"/>
                  <a:pt x="3028625" y="227646"/>
                </a:cubicBezTo>
                <a:close/>
              </a:path>
            </a:pathLst>
          </a:custGeom>
          <a:ln w="38100">
            <a:solidFill>
              <a:schemeClr val="accent6">
                <a:lumMod val="50000"/>
              </a:schemeClr>
            </a:solidFill>
            <a:prstDash val="lgDash"/>
          </a:ln>
        </p:spPr>
        <p:style>
          <a:lnRef idx="2">
            <a:schemeClr val="accent1"/>
          </a:lnRef>
          <a:fillRef idx="1">
            <a:schemeClr val="lt1"/>
          </a:fillRef>
          <a:effectRef idx="0">
            <a:schemeClr val="accent1"/>
          </a:effectRef>
          <a:fontRef idx="minor">
            <a:schemeClr val="dk1"/>
          </a:fontRef>
        </p:style>
        <p:txBody>
          <a:bodyPr rtlCol="0" anchor="ctr"/>
          <a:lstStyle/>
          <a:p>
            <a:pPr algn="ctr">
              <a:spcBef>
                <a:spcPct val="0"/>
              </a:spcBef>
            </a:pPr>
            <a:endParaRPr lang="en-US" altLang="vi-VN" b="1" dirty="0">
              <a:latin typeface="Times New Roman" panose="02020603050405020304" pitchFamily="18" charset="0"/>
            </a:endParaRPr>
          </a:p>
        </p:txBody>
      </p:sp>
      <p:sp>
        <p:nvSpPr>
          <p:cNvPr id="7" name="任意多边形: 形状 3">
            <a:extLst>
              <a:ext uri="{FF2B5EF4-FFF2-40B4-BE49-F238E27FC236}">
                <a16:creationId xmlns:a16="http://schemas.microsoft.com/office/drawing/2014/main" id="{657AD1F5-0737-4771-B5C2-C68CED927283}"/>
              </a:ext>
            </a:extLst>
          </p:cNvPr>
          <p:cNvSpPr/>
          <p:nvPr/>
        </p:nvSpPr>
        <p:spPr>
          <a:xfrm>
            <a:off x="6241832" y="1843443"/>
            <a:ext cx="6075862" cy="4009437"/>
          </a:xfrm>
          <a:custGeom>
            <a:avLst/>
            <a:gdLst>
              <a:gd name="connsiteX0" fmla="*/ 3028625 w 5479488"/>
              <a:gd name="connsiteY0" fmla="*/ 227646 h 3952723"/>
              <a:gd name="connsiteX1" fmla="*/ 5074401 w 5479488"/>
              <a:gd name="connsiteY1" fmla="*/ 739090 h 3952723"/>
              <a:gd name="connsiteX2" fmla="*/ 5461859 w 5479488"/>
              <a:gd name="connsiteY2" fmla="*/ 2815863 h 3952723"/>
              <a:gd name="connsiteX3" fmla="*/ 4779934 w 5479488"/>
              <a:gd name="connsiteY3" fmla="*/ 3373802 h 3952723"/>
              <a:gd name="connsiteX4" fmla="*/ 2904639 w 5479488"/>
              <a:gd name="connsiteY4" fmla="*/ 3358304 h 3952723"/>
              <a:gd name="connsiteX5" fmla="*/ 905357 w 5479488"/>
              <a:gd name="connsiteY5" fmla="*/ 3931741 h 3952723"/>
              <a:gd name="connsiteX6" fmla="*/ 114944 w 5479488"/>
              <a:gd name="connsiteY6" fmla="*/ 2505897 h 3952723"/>
              <a:gd name="connsiteX7" fmla="*/ 21954 w 5479488"/>
              <a:gd name="connsiteY7" fmla="*/ 1328026 h 3952723"/>
              <a:gd name="connsiteX8" fmla="*/ 285425 w 5479488"/>
              <a:gd name="connsiteY8" fmla="*/ 801083 h 3952723"/>
              <a:gd name="connsiteX9" fmla="*/ 2408693 w 5479488"/>
              <a:gd name="connsiteY9" fmla="*/ 26168 h 3952723"/>
              <a:gd name="connsiteX10" fmla="*/ 3028625 w 5479488"/>
              <a:gd name="connsiteY10" fmla="*/ 227646 h 3952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9488" h="3952723">
                <a:moveTo>
                  <a:pt x="3028625" y="227646"/>
                </a:moveTo>
                <a:cubicBezTo>
                  <a:pt x="3472910" y="346466"/>
                  <a:pt x="4668862" y="307721"/>
                  <a:pt x="5074401" y="739090"/>
                </a:cubicBezTo>
                <a:cubicBezTo>
                  <a:pt x="5479940" y="1170459"/>
                  <a:pt x="5510937" y="2376744"/>
                  <a:pt x="5461859" y="2815863"/>
                </a:cubicBezTo>
                <a:cubicBezTo>
                  <a:pt x="5412781" y="3254982"/>
                  <a:pt x="5206137" y="3283395"/>
                  <a:pt x="4779934" y="3373802"/>
                </a:cubicBezTo>
                <a:cubicBezTo>
                  <a:pt x="4353731" y="3464209"/>
                  <a:pt x="3550402" y="3265314"/>
                  <a:pt x="2904639" y="3358304"/>
                </a:cubicBezTo>
                <a:cubicBezTo>
                  <a:pt x="2258876" y="3451294"/>
                  <a:pt x="1370306" y="4073809"/>
                  <a:pt x="905357" y="3931741"/>
                </a:cubicBezTo>
                <a:cubicBezTo>
                  <a:pt x="440408" y="3789673"/>
                  <a:pt x="262178" y="2939849"/>
                  <a:pt x="114944" y="2505897"/>
                </a:cubicBezTo>
                <a:cubicBezTo>
                  <a:pt x="-32290" y="2071945"/>
                  <a:pt x="-6459" y="1612162"/>
                  <a:pt x="21954" y="1328026"/>
                </a:cubicBezTo>
                <a:cubicBezTo>
                  <a:pt x="50367" y="1043890"/>
                  <a:pt x="-112365" y="1018059"/>
                  <a:pt x="285425" y="801083"/>
                </a:cubicBezTo>
                <a:cubicBezTo>
                  <a:pt x="683215" y="584107"/>
                  <a:pt x="1948910" y="119158"/>
                  <a:pt x="2408693" y="26168"/>
                </a:cubicBezTo>
                <a:cubicBezTo>
                  <a:pt x="2868476" y="-66822"/>
                  <a:pt x="2584340" y="108826"/>
                  <a:pt x="3028625" y="227646"/>
                </a:cubicBez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50000"/>
              </a:spcBef>
              <a:defRPr/>
            </a:pPr>
            <a:endParaRPr lang="en-US" b="1" dirty="0">
              <a:solidFill>
                <a:srgbClr val="FF0000"/>
              </a:solidFill>
              <a:latin typeface="Times New Roman" pitchFamily="18" charset="0"/>
              <a:cs typeface="Times New Roman" pitchFamily="18" charset="0"/>
            </a:endParaRPr>
          </a:p>
        </p:txBody>
      </p:sp>
      <p:sp>
        <p:nvSpPr>
          <p:cNvPr id="8" name="任意多边形: 形状 3">
            <a:extLst>
              <a:ext uri="{FF2B5EF4-FFF2-40B4-BE49-F238E27FC236}">
                <a16:creationId xmlns:a16="http://schemas.microsoft.com/office/drawing/2014/main" id="{657AD1F5-0737-4771-B5C2-C68CED927283}"/>
              </a:ext>
            </a:extLst>
          </p:cNvPr>
          <p:cNvSpPr/>
          <p:nvPr/>
        </p:nvSpPr>
        <p:spPr>
          <a:xfrm>
            <a:off x="6424477" y="1942389"/>
            <a:ext cx="5710572" cy="3544011"/>
          </a:xfrm>
          <a:custGeom>
            <a:avLst/>
            <a:gdLst>
              <a:gd name="connsiteX0" fmla="*/ 3028625 w 5479488"/>
              <a:gd name="connsiteY0" fmla="*/ 227646 h 3952723"/>
              <a:gd name="connsiteX1" fmla="*/ 5074401 w 5479488"/>
              <a:gd name="connsiteY1" fmla="*/ 739090 h 3952723"/>
              <a:gd name="connsiteX2" fmla="*/ 5461859 w 5479488"/>
              <a:gd name="connsiteY2" fmla="*/ 2815863 h 3952723"/>
              <a:gd name="connsiteX3" fmla="*/ 4779934 w 5479488"/>
              <a:gd name="connsiteY3" fmla="*/ 3373802 h 3952723"/>
              <a:gd name="connsiteX4" fmla="*/ 2904639 w 5479488"/>
              <a:gd name="connsiteY4" fmla="*/ 3358304 h 3952723"/>
              <a:gd name="connsiteX5" fmla="*/ 905357 w 5479488"/>
              <a:gd name="connsiteY5" fmla="*/ 3931741 h 3952723"/>
              <a:gd name="connsiteX6" fmla="*/ 114944 w 5479488"/>
              <a:gd name="connsiteY6" fmla="*/ 2505897 h 3952723"/>
              <a:gd name="connsiteX7" fmla="*/ 21954 w 5479488"/>
              <a:gd name="connsiteY7" fmla="*/ 1328026 h 3952723"/>
              <a:gd name="connsiteX8" fmla="*/ 285425 w 5479488"/>
              <a:gd name="connsiteY8" fmla="*/ 801083 h 3952723"/>
              <a:gd name="connsiteX9" fmla="*/ 2408693 w 5479488"/>
              <a:gd name="connsiteY9" fmla="*/ 26168 h 3952723"/>
              <a:gd name="connsiteX10" fmla="*/ 3028625 w 5479488"/>
              <a:gd name="connsiteY10" fmla="*/ 227646 h 3952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9488" h="3952723">
                <a:moveTo>
                  <a:pt x="3028625" y="227646"/>
                </a:moveTo>
                <a:cubicBezTo>
                  <a:pt x="3472910" y="346466"/>
                  <a:pt x="4668862" y="307721"/>
                  <a:pt x="5074401" y="739090"/>
                </a:cubicBezTo>
                <a:cubicBezTo>
                  <a:pt x="5479940" y="1170459"/>
                  <a:pt x="5510937" y="2376744"/>
                  <a:pt x="5461859" y="2815863"/>
                </a:cubicBezTo>
                <a:cubicBezTo>
                  <a:pt x="5412781" y="3254982"/>
                  <a:pt x="5206137" y="3283395"/>
                  <a:pt x="4779934" y="3373802"/>
                </a:cubicBezTo>
                <a:cubicBezTo>
                  <a:pt x="4353731" y="3464209"/>
                  <a:pt x="3550402" y="3265314"/>
                  <a:pt x="2904639" y="3358304"/>
                </a:cubicBezTo>
                <a:cubicBezTo>
                  <a:pt x="2258876" y="3451294"/>
                  <a:pt x="1370306" y="4073809"/>
                  <a:pt x="905357" y="3931741"/>
                </a:cubicBezTo>
                <a:cubicBezTo>
                  <a:pt x="440408" y="3789673"/>
                  <a:pt x="262178" y="2939849"/>
                  <a:pt x="114944" y="2505897"/>
                </a:cubicBezTo>
                <a:cubicBezTo>
                  <a:pt x="-32290" y="2071945"/>
                  <a:pt x="-6459" y="1612162"/>
                  <a:pt x="21954" y="1328026"/>
                </a:cubicBezTo>
                <a:cubicBezTo>
                  <a:pt x="50367" y="1043890"/>
                  <a:pt x="-112365" y="1018059"/>
                  <a:pt x="285425" y="801083"/>
                </a:cubicBezTo>
                <a:cubicBezTo>
                  <a:pt x="683215" y="584107"/>
                  <a:pt x="1948910" y="119158"/>
                  <a:pt x="2408693" y="26168"/>
                </a:cubicBezTo>
                <a:cubicBezTo>
                  <a:pt x="2868476" y="-66822"/>
                  <a:pt x="2584340" y="108826"/>
                  <a:pt x="3028625" y="227646"/>
                </a:cubicBezTo>
                <a:close/>
              </a:path>
            </a:pathLst>
          </a:custGeom>
          <a:ln w="38100">
            <a:solidFill>
              <a:schemeClr val="accent6">
                <a:lumMod val="50000"/>
              </a:schemeClr>
            </a:solidFill>
            <a:prstDash val="lgDash"/>
          </a:ln>
        </p:spPr>
        <p:style>
          <a:lnRef idx="2">
            <a:schemeClr val="accent1"/>
          </a:lnRef>
          <a:fillRef idx="1">
            <a:schemeClr val="lt1"/>
          </a:fillRef>
          <a:effectRef idx="0">
            <a:schemeClr val="accent1"/>
          </a:effectRef>
          <a:fontRef idx="minor">
            <a:schemeClr val="dk1"/>
          </a:fontRef>
        </p:style>
        <p:txBody>
          <a:bodyPr rtlCol="0" anchor="ctr"/>
          <a:lstStyle/>
          <a:p>
            <a:pPr algn="ctr">
              <a:spcBef>
                <a:spcPct val="0"/>
              </a:spcBef>
            </a:pPr>
            <a:endParaRPr lang="en-US" altLang="vi-VN" b="1" dirty="0">
              <a:latin typeface="Times New Roman" panose="02020603050405020304" pitchFamily="18" charset="0"/>
            </a:endParaRPr>
          </a:p>
        </p:txBody>
      </p:sp>
      <p:sp>
        <p:nvSpPr>
          <p:cNvPr id="3" name="Content Placeholder 2"/>
          <p:cNvSpPr>
            <a:spLocks noGrp="1"/>
          </p:cNvSpPr>
          <p:nvPr>
            <p:ph idx="1"/>
          </p:nvPr>
        </p:nvSpPr>
        <p:spPr>
          <a:xfrm>
            <a:off x="204181" y="3245893"/>
            <a:ext cx="5762026" cy="1063904"/>
          </a:xfrm>
        </p:spPr>
        <p:txBody>
          <a:bodyPr>
            <a:noAutofit/>
          </a:bodyPr>
          <a:lstStyle/>
          <a:p>
            <a:pPr marL="0" indent="0" algn="just">
              <a:buNone/>
            </a:pPr>
            <a:r>
              <a:rPr lang="en-US" altLang="vi-VN" sz="3600" b="1" dirty="0">
                <a:solidFill>
                  <a:srgbClr val="002060"/>
                </a:solidFill>
                <a:latin typeface="Times New Roman" panose="02020603050405020304" pitchFamily="18" charset="0"/>
              </a:rPr>
              <a:t>a) Những tiếng trong đó </a:t>
            </a:r>
            <a:r>
              <a:rPr lang="en-US" altLang="vi-VN" sz="3600" b="1" dirty="0">
                <a:solidFill>
                  <a:srgbClr val="FF7B46"/>
                </a:solidFill>
                <a:latin typeface="Times New Roman" panose="02020603050405020304" pitchFamily="18" charset="0"/>
              </a:rPr>
              <a:t>lạc </a:t>
            </a:r>
            <a:r>
              <a:rPr lang="en-US" altLang="vi-VN" sz="3600" b="1" dirty="0">
                <a:solidFill>
                  <a:srgbClr val="002060"/>
                </a:solidFill>
                <a:latin typeface="Times New Roman" panose="02020603050405020304" pitchFamily="18" charset="0"/>
              </a:rPr>
              <a:t>có nghĩa là “vui, mừng”.</a:t>
            </a:r>
          </a:p>
          <a:p>
            <a:pPr algn="just"/>
            <a:endParaRPr lang="en-US" sz="3600" dirty="0">
              <a:solidFill>
                <a:srgbClr val="002060"/>
              </a:solidFill>
            </a:endParaRPr>
          </a:p>
        </p:txBody>
      </p:sp>
      <p:sp>
        <p:nvSpPr>
          <p:cNvPr id="9" name="Content Placeholder 2"/>
          <p:cNvSpPr txBox="1">
            <a:spLocks/>
          </p:cNvSpPr>
          <p:nvPr/>
        </p:nvSpPr>
        <p:spPr>
          <a:xfrm>
            <a:off x="6565506" y="2958353"/>
            <a:ext cx="5111273" cy="81949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ct val="0"/>
              </a:spcBef>
              <a:buNone/>
            </a:pPr>
            <a:r>
              <a:rPr lang="en-US" altLang="vi-VN" sz="3600" b="1" dirty="0">
                <a:solidFill>
                  <a:srgbClr val="002060"/>
                </a:solidFill>
                <a:latin typeface="Times New Roman" panose="02020603050405020304" pitchFamily="18" charset="0"/>
              </a:rPr>
              <a:t>b) Những tiếng trong đó </a:t>
            </a:r>
            <a:r>
              <a:rPr lang="en-US" altLang="vi-VN" sz="3600" b="1" dirty="0">
                <a:solidFill>
                  <a:srgbClr val="FF7B46"/>
                </a:solidFill>
                <a:latin typeface="Times New Roman" panose="02020603050405020304" pitchFamily="18" charset="0"/>
              </a:rPr>
              <a:t>lạc</a:t>
            </a:r>
            <a:r>
              <a:rPr lang="en-US" altLang="vi-VN" sz="3600" b="1" dirty="0">
                <a:solidFill>
                  <a:srgbClr val="002060"/>
                </a:solidFill>
                <a:latin typeface="Times New Roman" panose="02020603050405020304" pitchFamily="18" charset="0"/>
              </a:rPr>
              <a:t> có nghĩa là “rớt lại, sai”.</a:t>
            </a:r>
          </a:p>
          <a:p>
            <a:pPr algn="just"/>
            <a:endParaRPr lang="en-US" sz="3600" dirty="0"/>
          </a:p>
        </p:txBody>
      </p:sp>
      <p:sp>
        <p:nvSpPr>
          <p:cNvPr id="11" name="任意多边形: 形状 3">
            <a:extLst>
              <a:ext uri="{FF2B5EF4-FFF2-40B4-BE49-F238E27FC236}">
                <a16:creationId xmlns:a16="http://schemas.microsoft.com/office/drawing/2014/main" id="{657AD1F5-0737-4771-B5C2-C68CED927283}"/>
              </a:ext>
            </a:extLst>
          </p:cNvPr>
          <p:cNvSpPr/>
          <p:nvPr/>
        </p:nvSpPr>
        <p:spPr>
          <a:xfrm>
            <a:off x="2854003" y="-5178661"/>
            <a:ext cx="10768304" cy="2010241"/>
          </a:xfrm>
          <a:custGeom>
            <a:avLst/>
            <a:gdLst>
              <a:gd name="connsiteX0" fmla="*/ 3028625 w 5479488"/>
              <a:gd name="connsiteY0" fmla="*/ 227646 h 3952723"/>
              <a:gd name="connsiteX1" fmla="*/ 5074401 w 5479488"/>
              <a:gd name="connsiteY1" fmla="*/ 739090 h 3952723"/>
              <a:gd name="connsiteX2" fmla="*/ 5461859 w 5479488"/>
              <a:gd name="connsiteY2" fmla="*/ 2815863 h 3952723"/>
              <a:gd name="connsiteX3" fmla="*/ 4779934 w 5479488"/>
              <a:gd name="connsiteY3" fmla="*/ 3373802 h 3952723"/>
              <a:gd name="connsiteX4" fmla="*/ 2904639 w 5479488"/>
              <a:gd name="connsiteY4" fmla="*/ 3358304 h 3952723"/>
              <a:gd name="connsiteX5" fmla="*/ 905357 w 5479488"/>
              <a:gd name="connsiteY5" fmla="*/ 3931741 h 3952723"/>
              <a:gd name="connsiteX6" fmla="*/ 114944 w 5479488"/>
              <a:gd name="connsiteY6" fmla="*/ 2505897 h 3952723"/>
              <a:gd name="connsiteX7" fmla="*/ 21954 w 5479488"/>
              <a:gd name="connsiteY7" fmla="*/ 1328026 h 3952723"/>
              <a:gd name="connsiteX8" fmla="*/ 285425 w 5479488"/>
              <a:gd name="connsiteY8" fmla="*/ 801083 h 3952723"/>
              <a:gd name="connsiteX9" fmla="*/ 2408693 w 5479488"/>
              <a:gd name="connsiteY9" fmla="*/ 26168 h 3952723"/>
              <a:gd name="connsiteX10" fmla="*/ 3028625 w 5479488"/>
              <a:gd name="connsiteY10" fmla="*/ 227646 h 3952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9488" h="3952723">
                <a:moveTo>
                  <a:pt x="3028625" y="227646"/>
                </a:moveTo>
                <a:cubicBezTo>
                  <a:pt x="3472910" y="346466"/>
                  <a:pt x="4668862" y="307721"/>
                  <a:pt x="5074401" y="739090"/>
                </a:cubicBezTo>
                <a:cubicBezTo>
                  <a:pt x="5479940" y="1170459"/>
                  <a:pt x="5510937" y="2376744"/>
                  <a:pt x="5461859" y="2815863"/>
                </a:cubicBezTo>
                <a:cubicBezTo>
                  <a:pt x="5412781" y="3254982"/>
                  <a:pt x="5206137" y="3283395"/>
                  <a:pt x="4779934" y="3373802"/>
                </a:cubicBezTo>
                <a:cubicBezTo>
                  <a:pt x="4353731" y="3464209"/>
                  <a:pt x="3550402" y="3265314"/>
                  <a:pt x="2904639" y="3358304"/>
                </a:cubicBezTo>
                <a:cubicBezTo>
                  <a:pt x="2258876" y="3451294"/>
                  <a:pt x="1370306" y="4073809"/>
                  <a:pt x="905357" y="3931741"/>
                </a:cubicBezTo>
                <a:cubicBezTo>
                  <a:pt x="440408" y="3789673"/>
                  <a:pt x="262178" y="2939849"/>
                  <a:pt x="114944" y="2505897"/>
                </a:cubicBezTo>
                <a:cubicBezTo>
                  <a:pt x="-32290" y="2071945"/>
                  <a:pt x="-6459" y="1612162"/>
                  <a:pt x="21954" y="1328026"/>
                </a:cubicBezTo>
                <a:cubicBezTo>
                  <a:pt x="50367" y="1043890"/>
                  <a:pt x="-112365" y="1018059"/>
                  <a:pt x="285425" y="801083"/>
                </a:cubicBezTo>
                <a:cubicBezTo>
                  <a:pt x="683215" y="584107"/>
                  <a:pt x="1948910" y="119158"/>
                  <a:pt x="2408693" y="26168"/>
                </a:cubicBezTo>
                <a:cubicBezTo>
                  <a:pt x="2868476" y="-66822"/>
                  <a:pt x="2584340" y="108826"/>
                  <a:pt x="3028625" y="227646"/>
                </a:cubicBezTo>
                <a:close/>
              </a:path>
            </a:pathLst>
          </a:custGeom>
          <a:ln w="38100">
            <a:solidFill>
              <a:schemeClr val="accent6">
                <a:lumMod val="50000"/>
              </a:schemeClr>
            </a:solidFill>
            <a:prstDash val="lgDash"/>
          </a:ln>
        </p:spPr>
        <p:style>
          <a:lnRef idx="2">
            <a:schemeClr val="accent1"/>
          </a:lnRef>
          <a:fillRef idx="1">
            <a:schemeClr val="lt1"/>
          </a:fillRef>
          <a:effectRef idx="0">
            <a:schemeClr val="accent1"/>
          </a:effectRef>
          <a:fontRef idx="minor">
            <a:schemeClr val="dk1"/>
          </a:fontRef>
        </p:style>
        <p:txBody>
          <a:bodyPr rtlCol="0" anchor="ctr"/>
          <a:lstStyle/>
          <a:p>
            <a:pPr algn="just">
              <a:spcBef>
                <a:spcPct val="0"/>
              </a:spcBef>
            </a:pPr>
            <a:endParaRPr lang="en-US" altLang="vi-VN" sz="3600" b="1" dirty="0">
              <a:latin typeface="Times New Roman" panose="02020603050405020304" pitchFamily="18" charset="0"/>
            </a:endParaRPr>
          </a:p>
        </p:txBody>
      </p:sp>
      <p:sp>
        <p:nvSpPr>
          <p:cNvPr id="13" name="矩形: 圆角 17">
            <a:extLst>
              <a:ext uri="{FF2B5EF4-FFF2-40B4-BE49-F238E27FC236}">
                <a16:creationId xmlns:a16="http://schemas.microsoft.com/office/drawing/2014/main" id="{34B2A48B-6EC4-4AD0-9C77-5FD1089E2F3F}"/>
              </a:ext>
            </a:extLst>
          </p:cNvPr>
          <p:cNvSpPr/>
          <p:nvPr/>
        </p:nvSpPr>
        <p:spPr>
          <a:xfrm>
            <a:off x="-32173" y="1"/>
            <a:ext cx="12224173" cy="1802371"/>
          </a:xfrm>
          <a:prstGeom prst="roundRect">
            <a:avLst>
              <a:gd name="adj" fmla="val 26725"/>
            </a:avLst>
          </a:prstGeom>
          <a:solidFill>
            <a:srgbClr val="FFFF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Bef>
                <a:spcPct val="0"/>
              </a:spcBef>
            </a:pPr>
            <a:r>
              <a:rPr lang="en-US" altLang="vi-VN" sz="3600" b="1" dirty="0">
                <a:solidFill>
                  <a:srgbClr val="FF7B46"/>
                </a:solidFill>
                <a:latin typeface="Times New Roman" panose="02020603050405020304" pitchFamily="18" charset="0"/>
              </a:rPr>
              <a:t>Bài tập 2</a:t>
            </a:r>
            <a:r>
              <a:rPr lang="en-US" altLang="vi-VN" sz="3600" b="1" i="1" dirty="0">
                <a:solidFill>
                  <a:srgbClr val="FF7B46"/>
                </a:solidFill>
                <a:latin typeface="Times New Roman" panose="02020603050405020304" pitchFamily="18" charset="0"/>
              </a:rPr>
              <a:t>: </a:t>
            </a:r>
            <a:r>
              <a:rPr lang="en-US" altLang="vi-VN" sz="3600" b="1" dirty="0">
                <a:solidFill>
                  <a:srgbClr val="FF7B46"/>
                </a:solidFill>
                <a:latin typeface="Times New Roman" panose="02020603050405020304" pitchFamily="18" charset="0"/>
              </a:rPr>
              <a:t>Xếp các từ có tiếng </a:t>
            </a:r>
            <a:r>
              <a:rPr lang="en-US" altLang="vi-VN" sz="3600" b="1" i="1" dirty="0">
                <a:solidFill>
                  <a:schemeClr val="accent6">
                    <a:lumMod val="75000"/>
                  </a:schemeClr>
                </a:solidFill>
                <a:latin typeface="Times New Roman" panose="02020603050405020304" pitchFamily="18" charset="0"/>
              </a:rPr>
              <a:t>lạc</a:t>
            </a:r>
            <a:r>
              <a:rPr lang="en-US" altLang="vi-VN" sz="3600" b="1" dirty="0">
                <a:solidFill>
                  <a:srgbClr val="FF7B46"/>
                </a:solidFill>
                <a:latin typeface="Times New Roman" panose="02020603050405020304" pitchFamily="18" charset="0"/>
              </a:rPr>
              <a:t> cho trong ngoặc </a:t>
            </a:r>
            <a:br>
              <a:rPr lang="en-US" altLang="vi-VN" sz="3600" b="1" dirty="0">
                <a:solidFill>
                  <a:srgbClr val="FF7B46"/>
                </a:solidFill>
                <a:latin typeface="Times New Roman" panose="02020603050405020304" pitchFamily="18" charset="0"/>
              </a:rPr>
            </a:br>
            <a:r>
              <a:rPr lang="en-US" altLang="vi-VN" sz="3600" b="1" dirty="0">
                <a:solidFill>
                  <a:srgbClr val="FF7B46"/>
                </a:solidFill>
                <a:latin typeface="Times New Roman" panose="02020603050405020304" pitchFamily="18" charset="0"/>
              </a:rPr>
              <a:t>đơn thành hai nhóm </a:t>
            </a:r>
          </a:p>
        </p:txBody>
      </p:sp>
      <p:sp>
        <p:nvSpPr>
          <p:cNvPr id="5" name="TextBox 4"/>
          <p:cNvSpPr txBox="1"/>
          <p:nvPr/>
        </p:nvSpPr>
        <p:spPr>
          <a:xfrm>
            <a:off x="4197444" y="853411"/>
            <a:ext cx="2210652" cy="646331"/>
          </a:xfrm>
          <a:prstGeom prst="rect">
            <a:avLst/>
          </a:prstGeom>
          <a:noFill/>
        </p:spPr>
        <p:txBody>
          <a:bodyPr wrap="square" rtlCol="0">
            <a:spAutoFit/>
          </a:bodyPr>
          <a:lstStyle/>
          <a:p>
            <a:r>
              <a:rPr lang="en-US" altLang="vi-VN" sz="3600" b="1" dirty="0">
                <a:solidFill>
                  <a:srgbClr val="002060"/>
                </a:solidFill>
                <a:latin typeface="Times New Roman" panose="02020603050405020304" pitchFamily="18" charset="0"/>
              </a:rPr>
              <a:t>lạc quan,</a:t>
            </a:r>
            <a:endParaRPr lang="en-US" sz="3600" dirty="0"/>
          </a:p>
        </p:txBody>
      </p:sp>
      <p:sp>
        <p:nvSpPr>
          <p:cNvPr id="14" name="TextBox 13"/>
          <p:cNvSpPr txBox="1"/>
          <p:nvPr/>
        </p:nvSpPr>
        <p:spPr>
          <a:xfrm>
            <a:off x="6037714" y="857454"/>
            <a:ext cx="2368062" cy="646331"/>
          </a:xfrm>
          <a:prstGeom prst="rect">
            <a:avLst/>
          </a:prstGeom>
          <a:noFill/>
        </p:spPr>
        <p:txBody>
          <a:bodyPr wrap="square" rtlCol="0">
            <a:spAutoFit/>
          </a:bodyPr>
          <a:lstStyle/>
          <a:p>
            <a:r>
              <a:rPr lang="en-US" altLang="vi-VN" sz="3600" b="1" dirty="0">
                <a:solidFill>
                  <a:srgbClr val="002060"/>
                </a:solidFill>
                <a:latin typeface="Times New Roman" panose="02020603050405020304" pitchFamily="18" charset="0"/>
              </a:rPr>
              <a:t>lạc hậu,</a:t>
            </a:r>
            <a:endParaRPr lang="en-US" sz="3600" dirty="0"/>
          </a:p>
        </p:txBody>
      </p:sp>
      <p:sp>
        <p:nvSpPr>
          <p:cNvPr id="15" name="TextBox 14"/>
          <p:cNvSpPr txBox="1"/>
          <p:nvPr/>
        </p:nvSpPr>
        <p:spPr>
          <a:xfrm>
            <a:off x="7727661" y="842847"/>
            <a:ext cx="2368062" cy="646331"/>
          </a:xfrm>
          <a:prstGeom prst="rect">
            <a:avLst/>
          </a:prstGeom>
          <a:noFill/>
        </p:spPr>
        <p:txBody>
          <a:bodyPr wrap="square" rtlCol="0">
            <a:spAutoFit/>
          </a:bodyPr>
          <a:lstStyle/>
          <a:p>
            <a:r>
              <a:rPr lang="en-US" altLang="vi-VN" sz="3600" b="1" dirty="0">
                <a:solidFill>
                  <a:srgbClr val="002060"/>
                </a:solidFill>
                <a:latin typeface="Times New Roman" panose="02020603050405020304" pitchFamily="18" charset="0"/>
              </a:rPr>
              <a:t>lạc điệu,</a:t>
            </a:r>
            <a:endParaRPr lang="en-US" sz="3600" dirty="0"/>
          </a:p>
        </p:txBody>
      </p:sp>
      <p:sp>
        <p:nvSpPr>
          <p:cNvPr id="16" name="TextBox 15"/>
          <p:cNvSpPr txBox="1"/>
          <p:nvPr/>
        </p:nvSpPr>
        <p:spPr>
          <a:xfrm>
            <a:off x="9417608" y="857453"/>
            <a:ext cx="2368062" cy="646331"/>
          </a:xfrm>
          <a:prstGeom prst="rect">
            <a:avLst/>
          </a:prstGeom>
          <a:noFill/>
        </p:spPr>
        <p:txBody>
          <a:bodyPr wrap="square" rtlCol="0">
            <a:spAutoFit/>
          </a:bodyPr>
          <a:lstStyle/>
          <a:p>
            <a:r>
              <a:rPr lang="en-US" altLang="vi-VN" sz="3600" b="1" dirty="0">
                <a:solidFill>
                  <a:srgbClr val="002060"/>
                </a:solidFill>
                <a:latin typeface="Times New Roman" panose="02020603050405020304" pitchFamily="18" charset="0"/>
              </a:rPr>
              <a:t>lạc đề,</a:t>
            </a:r>
            <a:endParaRPr lang="en-US" sz="3600" dirty="0"/>
          </a:p>
        </p:txBody>
      </p:sp>
      <p:sp>
        <p:nvSpPr>
          <p:cNvPr id="17" name="TextBox 16"/>
          <p:cNvSpPr txBox="1"/>
          <p:nvPr/>
        </p:nvSpPr>
        <p:spPr>
          <a:xfrm>
            <a:off x="10781973" y="857454"/>
            <a:ext cx="2368062" cy="646331"/>
          </a:xfrm>
          <a:prstGeom prst="rect">
            <a:avLst/>
          </a:prstGeom>
          <a:noFill/>
        </p:spPr>
        <p:txBody>
          <a:bodyPr wrap="square" rtlCol="0">
            <a:spAutoFit/>
          </a:bodyPr>
          <a:lstStyle/>
          <a:p>
            <a:r>
              <a:rPr lang="en-US" altLang="vi-VN" sz="3600" b="1" dirty="0">
                <a:solidFill>
                  <a:srgbClr val="002060"/>
                </a:solidFill>
                <a:latin typeface="Times New Roman" panose="02020603050405020304" pitchFamily="18" charset="0"/>
              </a:rPr>
              <a:t>lạc thú</a:t>
            </a:r>
            <a:endParaRPr lang="en-US" sz="3600" dirty="0"/>
          </a:p>
        </p:txBody>
      </p:sp>
    </p:spTree>
    <p:extLst>
      <p:ext uri="{BB962C8B-B14F-4D97-AF65-F5344CB8AC3E}">
        <p14:creationId xmlns:p14="http://schemas.microsoft.com/office/powerpoint/2010/main" val="1355150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randombar(horizontal)">
                                      <p:cBhvr>
                                        <p:cTn id="13" dur="500"/>
                                        <p:tgtEl>
                                          <p:spTgt spid="7"/>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randombar(horizontal)">
                                      <p:cBhvr>
                                        <p:cTn id="16" dur="500"/>
                                        <p:tgtEl>
                                          <p:spTgt spid="8"/>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randombar(horizontal)">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path" presetSubtype="0" accel="50000" decel="50000" fill="hold" grpId="0" nodeType="clickEffect">
                                  <p:stCondLst>
                                    <p:cond delay="0"/>
                                  </p:stCondLst>
                                  <p:childTnLst>
                                    <p:animMotion origin="layout" path="M 4.16667E-6 2.22222E-6 L -0.29245 0.51967 " pathEditMode="relative" rAng="0" ptsTypes="AA">
                                      <p:cBhvr>
                                        <p:cTn id="23" dur="2000" fill="hold"/>
                                        <p:tgtEl>
                                          <p:spTgt spid="5"/>
                                        </p:tgtEl>
                                        <p:attrNameLst>
                                          <p:attrName>ppt_x</p:attrName>
                                          <p:attrName>ppt_y</p:attrName>
                                        </p:attrNameLst>
                                      </p:cBhvr>
                                      <p:rCtr x="-14622" y="25972"/>
                                    </p:animMotion>
                                  </p:childTnLst>
                                </p:cTn>
                              </p:par>
                            </p:childTnLst>
                          </p:cTn>
                        </p:par>
                      </p:childTnLst>
                    </p:cTn>
                  </p:par>
                  <p:par>
                    <p:cTn id="24" fill="hold">
                      <p:stCondLst>
                        <p:cond delay="indefinite"/>
                      </p:stCondLst>
                      <p:childTnLst>
                        <p:par>
                          <p:cTn id="25" fill="hold">
                            <p:stCondLst>
                              <p:cond delay="0"/>
                            </p:stCondLst>
                            <p:childTnLst>
                              <p:par>
                                <p:cTn id="26" presetID="42" presetClass="path" presetSubtype="0" accel="50000" decel="50000" fill="hold" grpId="0" nodeType="clickEffect">
                                  <p:stCondLst>
                                    <p:cond delay="0"/>
                                  </p:stCondLst>
                                  <p:childTnLst>
                                    <p:animMotion origin="layout" path="M 2.29167E-6 -7.40741E-7 L 0.08424 0.5213 " pathEditMode="relative" rAng="0" ptsTypes="AA">
                                      <p:cBhvr>
                                        <p:cTn id="27" dur="2000" fill="hold"/>
                                        <p:tgtEl>
                                          <p:spTgt spid="14"/>
                                        </p:tgtEl>
                                        <p:attrNameLst>
                                          <p:attrName>ppt_x</p:attrName>
                                          <p:attrName>ppt_y</p:attrName>
                                        </p:attrNameLst>
                                      </p:cBhvr>
                                      <p:rCtr x="4206" y="26065"/>
                                    </p:animMotion>
                                  </p:childTnLst>
                                </p:cTn>
                              </p:par>
                            </p:childTnLst>
                          </p:cTn>
                        </p:par>
                      </p:childTnLst>
                    </p:cTn>
                  </p:par>
                  <p:par>
                    <p:cTn id="28" fill="hold">
                      <p:stCondLst>
                        <p:cond delay="indefinite"/>
                      </p:stCondLst>
                      <p:childTnLst>
                        <p:par>
                          <p:cTn id="29" fill="hold">
                            <p:stCondLst>
                              <p:cond delay="0"/>
                            </p:stCondLst>
                            <p:childTnLst>
                              <p:par>
                                <p:cTn id="30" presetID="42" presetClass="path" presetSubtype="0" accel="50000" decel="50000" fill="hold" grpId="0" nodeType="clickEffect">
                                  <p:stCondLst>
                                    <p:cond delay="0"/>
                                  </p:stCondLst>
                                  <p:childTnLst>
                                    <p:animMotion origin="layout" path="M 4.16667E-7 2.59259E-6 L 0.08672 0.51666 " pathEditMode="relative" rAng="0" ptsTypes="AA">
                                      <p:cBhvr>
                                        <p:cTn id="31" dur="2000" fill="hold"/>
                                        <p:tgtEl>
                                          <p:spTgt spid="15"/>
                                        </p:tgtEl>
                                        <p:attrNameLst>
                                          <p:attrName>ppt_x</p:attrName>
                                          <p:attrName>ppt_y</p:attrName>
                                        </p:attrNameLst>
                                      </p:cBhvr>
                                      <p:rCtr x="4336" y="25833"/>
                                    </p:animMotion>
                                  </p:childTnLst>
                                </p:cTn>
                              </p:par>
                            </p:childTnLst>
                          </p:cTn>
                        </p:par>
                      </p:childTnLst>
                    </p:cTn>
                  </p:par>
                  <p:par>
                    <p:cTn id="32" fill="hold">
                      <p:stCondLst>
                        <p:cond delay="indefinite"/>
                      </p:stCondLst>
                      <p:childTnLst>
                        <p:par>
                          <p:cTn id="33" fill="hold">
                            <p:stCondLst>
                              <p:cond delay="0"/>
                            </p:stCondLst>
                            <p:childTnLst>
                              <p:par>
                                <p:cTn id="34" presetID="42" presetClass="path" presetSubtype="0" accel="50000" decel="50000" fill="hold" grpId="0" nodeType="clickEffect">
                                  <p:stCondLst>
                                    <p:cond delay="0"/>
                                  </p:stCondLst>
                                  <p:childTnLst>
                                    <p:animMotion origin="layout" path="M -1.25E-6 -7.40741E-7 L -0.12383 0.6169 " pathEditMode="relative" rAng="0" ptsTypes="AA">
                                      <p:cBhvr>
                                        <p:cTn id="35" dur="2000" fill="hold"/>
                                        <p:tgtEl>
                                          <p:spTgt spid="16"/>
                                        </p:tgtEl>
                                        <p:attrNameLst>
                                          <p:attrName>ppt_x</p:attrName>
                                          <p:attrName>ppt_y</p:attrName>
                                        </p:attrNameLst>
                                      </p:cBhvr>
                                      <p:rCtr x="-6198" y="30833"/>
                                    </p:animMotion>
                                  </p:childTnLst>
                                </p:cTn>
                              </p:par>
                            </p:childTnLst>
                          </p:cTn>
                        </p:par>
                      </p:childTnLst>
                    </p:cTn>
                  </p:par>
                  <p:par>
                    <p:cTn id="36" fill="hold">
                      <p:stCondLst>
                        <p:cond delay="indefinite"/>
                      </p:stCondLst>
                      <p:childTnLst>
                        <p:par>
                          <p:cTn id="37" fill="hold">
                            <p:stCondLst>
                              <p:cond delay="0"/>
                            </p:stCondLst>
                            <p:childTnLst>
                              <p:par>
                                <p:cTn id="38" presetID="42" presetClass="path" presetSubtype="0" accel="50000" decel="50000" fill="hold" grpId="0" nodeType="clickEffect">
                                  <p:stCondLst>
                                    <p:cond delay="0"/>
                                  </p:stCondLst>
                                  <p:childTnLst>
                                    <p:animMotion origin="layout" path="M -2.08333E-7 -7.40741E-7 L -0.63711 0.5081 " pathEditMode="relative" rAng="0" ptsTypes="AA">
                                      <p:cBhvr>
                                        <p:cTn id="39" dur="2000" fill="hold"/>
                                        <p:tgtEl>
                                          <p:spTgt spid="17"/>
                                        </p:tgtEl>
                                        <p:attrNameLst>
                                          <p:attrName>ppt_x</p:attrName>
                                          <p:attrName>ppt_y</p:attrName>
                                        </p:attrNameLst>
                                      </p:cBhvr>
                                      <p:rCtr x="-31862" y="2539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11" grpId="0" animBg="1"/>
      <p:bldP spid="5" grpId="0"/>
      <p:bldP spid="14" grpId="0"/>
      <p:bldP spid="15" grpId="0"/>
      <p:bldP spid="16" grpId="0"/>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5935" y="7322189"/>
            <a:ext cx="12192000" cy="5292989"/>
          </a:xfrm>
          <a:prstGeom prst="rect">
            <a:avLst/>
          </a:prstGeom>
        </p:spPr>
      </p:pic>
      <p:pic>
        <p:nvPicPr>
          <p:cNvPr id="4" name="Picture 3"/>
          <p:cNvPicPr>
            <a:picLocks noChangeAspect="1"/>
          </p:cNvPicPr>
          <p:nvPr/>
        </p:nvPicPr>
        <p:blipFill>
          <a:blip r:embed="rId3" cstate="print">
            <a:extLst>
              <a:ext uri="{BEBA8EAE-BF5A-486C-A8C5-ECC9F3942E4B}">
                <a14:imgProps xmlns:a14="http://schemas.microsoft.com/office/drawing/2010/main">
                  <a14:imgLayer r:embed="rId4">
                    <a14:imgEffect>
                      <a14:backgroundRemoval t="19048" b="100000" l="0" r="100000">
                        <a14:foregroundMark x1="78077" y1="95903" x2="78077" y2="95903"/>
                        <a14:foregroundMark x1="93079" y1="93466" x2="93658" y2="94684"/>
                        <a14:foregroundMark x1="84044" y1="89701" x2="87487" y2="99668"/>
                      </a14:backgroundRemoval>
                    </a14:imgEffect>
                  </a14:imgLayer>
                </a14:imgProps>
              </a:ext>
              <a:ext uri="{28A0092B-C50C-407E-A947-70E740481C1C}">
                <a14:useLocalDpi xmlns:a14="http://schemas.microsoft.com/office/drawing/2010/main" val="0"/>
              </a:ext>
            </a:extLst>
          </a:blip>
          <a:stretch>
            <a:fillRect/>
          </a:stretch>
        </p:blipFill>
        <p:spPr>
          <a:xfrm>
            <a:off x="0" y="3106615"/>
            <a:ext cx="12192000" cy="3751385"/>
          </a:xfrm>
          <a:prstGeom prst="rect">
            <a:avLst/>
          </a:prstGeom>
        </p:spPr>
      </p:pic>
      <p:sp>
        <p:nvSpPr>
          <p:cNvPr id="5" name="Rectangle 4"/>
          <p:cNvSpPr/>
          <p:nvPr/>
        </p:nvSpPr>
        <p:spPr>
          <a:xfrm>
            <a:off x="3138947" y="116214"/>
            <a:ext cx="4576895" cy="1446550"/>
          </a:xfrm>
          <a:prstGeom prst="rect">
            <a:avLst/>
          </a:prstGeom>
        </p:spPr>
        <p:txBody>
          <a:bodyPr wrap="none">
            <a:spAutoFit/>
          </a:bodyPr>
          <a:lstStyle/>
          <a:p>
            <a:pPr algn="ctr">
              <a:spcBef>
                <a:spcPct val="0"/>
              </a:spcBef>
            </a:pPr>
            <a:r>
              <a:rPr lang="en-US" altLang="vi-VN" sz="8800" b="1" dirty="0">
                <a:solidFill>
                  <a:srgbClr val="00B0F0"/>
                </a:solidFill>
                <a:latin typeface="UTM Flavour" panose="02040603050506020204" pitchFamily="18" charset="0"/>
              </a:rPr>
              <a:t>ĐẶT CÂU</a:t>
            </a:r>
          </a:p>
        </p:txBody>
      </p:sp>
      <p:sp>
        <p:nvSpPr>
          <p:cNvPr id="6" name="Rectangle 5"/>
          <p:cNvSpPr/>
          <p:nvPr/>
        </p:nvSpPr>
        <p:spPr>
          <a:xfrm>
            <a:off x="927378" y="1354500"/>
            <a:ext cx="10765639" cy="646331"/>
          </a:xfrm>
          <a:prstGeom prst="rect">
            <a:avLst/>
          </a:prstGeom>
        </p:spPr>
        <p:txBody>
          <a:bodyPr wrap="none">
            <a:spAutoFit/>
          </a:bodyPr>
          <a:lstStyle/>
          <a:p>
            <a:pPr>
              <a:spcBef>
                <a:spcPct val="0"/>
              </a:spcBef>
            </a:pPr>
            <a:r>
              <a:rPr lang="en-US" altLang="vi-VN" sz="3600" b="1" dirty="0">
                <a:solidFill>
                  <a:srgbClr val="002060"/>
                </a:solidFill>
                <a:latin typeface="UTM Neo Sans Intel" panose="02040603050506020204" pitchFamily="18" charset="0"/>
              </a:rPr>
              <a:t>Lúc ở chiến khu Việt Bắc Bác Hồ sống rất </a:t>
            </a:r>
            <a:r>
              <a:rPr lang="en-US" altLang="vi-VN" sz="3600" b="1" dirty="0">
                <a:solidFill>
                  <a:srgbClr val="F2567C"/>
                </a:solidFill>
                <a:latin typeface="UTM Neo Sans Intel" panose="02040603050506020204" pitchFamily="18" charset="0"/>
              </a:rPr>
              <a:t>lạc quan</a:t>
            </a:r>
            <a:r>
              <a:rPr lang="en-US" altLang="vi-VN" sz="3600" b="1" dirty="0">
                <a:solidFill>
                  <a:srgbClr val="002060"/>
                </a:solidFill>
                <a:latin typeface="UTM Neo Sans Intel" panose="02040603050506020204" pitchFamily="18" charset="0"/>
              </a:rPr>
              <a:t>.</a:t>
            </a:r>
          </a:p>
        </p:txBody>
      </p:sp>
      <p:sp>
        <p:nvSpPr>
          <p:cNvPr id="7" name="Rectangle 6"/>
          <p:cNvSpPr/>
          <p:nvPr/>
        </p:nvSpPr>
        <p:spPr>
          <a:xfrm>
            <a:off x="927378" y="2357302"/>
            <a:ext cx="11264622" cy="646331"/>
          </a:xfrm>
          <a:prstGeom prst="rect">
            <a:avLst/>
          </a:prstGeom>
        </p:spPr>
        <p:txBody>
          <a:bodyPr wrap="none">
            <a:spAutoFit/>
          </a:bodyPr>
          <a:lstStyle/>
          <a:p>
            <a:pPr>
              <a:spcBef>
                <a:spcPct val="0"/>
              </a:spcBef>
            </a:pPr>
            <a:r>
              <a:rPr lang="en-US" altLang="vi-VN" sz="3600" b="1" dirty="0">
                <a:solidFill>
                  <a:srgbClr val="002060"/>
                </a:solidFill>
                <a:latin typeface="UTM Neo Sans Intel" panose="02040603050506020204" pitchFamily="18" charset="0"/>
              </a:rPr>
              <a:t>Những </a:t>
            </a:r>
            <a:r>
              <a:rPr lang="en-US" altLang="vi-VN" sz="3600" b="1" dirty="0">
                <a:solidFill>
                  <a:srgbClr val="F2567C"/>
                </a:solidFill>
                <a:latin typeface="UTM Neo Sans Intel" panose="02040603050506020204" pitchFamily="18" charset="0"/>
              </a:rPr>
              <a:t>lạc thú </a:t>
            </a:r>
            <a:r>
              <a:rPr lang="en-US" altLang="vi-VN" sz="3600" b="1" dirty="0">
                <a:solidFill>
                  <a:srgbClr val="002060"/>
                </a:solidFill>
                <a:latin typeface="UTM Neo Sans Intel" panose="02040603050506020204" pitchFamily="18" charset="0"/>
              </a:rPr>
              <a:t>tầm thường dễ làm hư hỏng con người.</a:t>
            </a:r>
          </a:p>
        </p:txBody>
      </p:sp>
      <p:sp>
        <p:nvSpPr>
          <p:cNvPr id="8" name="Rectangle 7"/>
          <p:cNvSpPr/>
          <p:nvPr/>
        </p:nvSpPr>
        <p:spPr>
          <a:xfrm>
            <a:off x="927378" y="3517178"/>
            <a:ext cx="6043642" cy="646331"/>
          </a:xfrm>
          <a:prstGeom prst="rect">
            <a:avLst/>
          </a:prstGeom>
        </p:spPr>
        <p:txBody>
          <a:bodyPr wrap="none">
            <a:spAutoFit/>
          </a:bodyPr>
          <a:lstStyle/>
          <a:p>
            <a:pPr>
              <a:spcBef>
                <a:spcPct val="0"/>
              </a:spcBef>
            </a:pPr>
            <a:r>
              <a:rPr lang="en-US" altLang="vi-VN" sz="3600" b="1" dirty="0">
                <a:solidFill>
                  <a:srgbClr val="002060"/>
                </a:solidFill>
                <a:latin typeface="UTM Neo Sans Intel" panose="02040603050506020204" pitchFamily="18" charset="0"/>
              </a:rPr>
              <a:t>Chiếc ti vi này đã </a:t>
            </a:r>
            <a:r>
              <a:rPr lang="en-US" altLang="vi-VN" sz="3600" b="1" dirty="0">
                <a:solidFill>
                  <a:srgbClr val="F2567C"/>
                </a:solidFill>
                <a:latin typeface="UTM Neo Sans Intel" panose="02040603050506020204" pitchFamily="18" charset="0"/>
              </a:rPr>
              <a:t>lạc hậu </a:t>
            </a:r>
            <a:r>
              <a:rPr lang="en-US" altLang="vi-VN" sz="3600" b="1" dirty="0">
                <a:solidFill>
                  <a:srgbClr val="002060"/>
                </a:solidFill>
                <a:latin typeface="UTM Neo Sans Intel" panose="02040603050506020204" pitchFamily="18" charset="0"/>
              </a:rPr>
              <a:t>rồi.</a:t>
            </a:r>
          </a:p>
        </p:txBody>
      </p:sp>
      <p:sp>
        <p:nvSpPr>
          <p:cNvPr id="9" name="Rectangle 8"/>
          <p:cNvSpPr/>
          <p:nvPr/>
        </p:nvSpPr>
        <p:spPr>
          <a:xfrm>
            <a:off x="927378" y="4627698"/>
            <a:ext cx="4903907" cy="646331"/>
          </a:xfrm>
          <a:prstGeom prst="rect">
            <a:avLst/>
          </a:prstGeom>
        </p:spPr>
        <p:txBody>
          <a:bodyPr wrap="none">
            <a:spAutoFit/>
          </a:bodyPr>
          <a:lstStyle/>
          <a:p>
            <a:pPr>
              <a:spcBef>
                <a:spcPct val="0"/>
              </a:spcBef>
            </a:pPr>
            <a:r>
              <a:rPr lang="en-US" altLang="vi-VN" sz="3600" b="1" dirty="0">
                <a:solidFill>
                  <a:srgbClr val="002060"/>
                </a:solidFill>
                <a:latin typeface="UTM Neo Sans Intel" panose="02040603050506020204" pitchFamily="18" charset="0"/>
              </a:rPr>
              <a:t>Bạn đã hát </a:t>
            </a:r>
            <a:r>
              <a:rPr lang="en-US" altLang="vi-VN" sz="3600" b="1" dirty="0">
                <a:solidFill>
                  <a:srgbClr val="F2567C"/>
                </a:solidFill>
                <a:latin typeface="UTM Neo Sans Intel" panose="02040603050506020204" pitchFamily="18" charset="0"/>
              </a:rPr>
              <a:t>lạc điệu </a:t>
            </a:r>
            <a:r>
              <a:rPr lang="en-US" altLang="vi-VN" sz="3600" b="1" dirty="0">
                <a:solidFill>
                  <a:srgbClr val="002060"/>
                </a:solidFill>
                <a:latin typeface="UTM Neo Sans Intel" panose="02040603050506020204" pitchFamily="18" charset="0"/>
              </a:rPr>
              <a:t>rồi.</a:t>
            </a:r>
          </a:p>
        </p:txBody>
      </p:sp>
      <p:sp>
        <p:nvSpPr>
          <p:cNvPr id="10" name="Rectangle 9"/>
          <p:cNvSpPr/>
          <p:nvPr/>
        </p:nvSpPr>
        <p:spPr>
          <a:xfrm>
            <a:off x="927378" y="5690427"/>
            <a:ext cx="6191118" cy="646331"/>
          </a:xfrm>
          <a:prstGeom prst="rect">
            <a:avLst/>
          </a:prstGeom>
        </p:spPr>
        <p:txBody>
          <a:bodyPr wrap="none">
            <a:spAutoFit/>
          </a:bodyPr>
          <a:lstStyle/>
          <a:p>
            <a:pPr>
              <a:spcBef>
                <a:spcPct val="0"/>
              </a:spcBef>
            </a:pPr>
            <a:r>
              <a:rPr lang="en-US" altLang="vi-VN" sz="3600" b="1" dirty="0">
                <a:solidFill>
                  <a:srgbClr val="002060"/>
                </a:solidFill>
                <a:latin typeface="UTM Neo Sans Intel" panose="02040603050506020204" pitchFamily="18" charset="0"/>
              </a:rPr>
              <a:t>Bạn đã làm </a:t>
            </a:r>
            <a:r>
              <a:rPr lang="en-US" altLang="vi-VN" sz="3600" b="1" dirty="0">
                <a:solidFill>
                  <a:srgbClr val="F2567C"/>
                </a:solidFill>
                <a:latin typeface="UTM Neo Sans Intel" panose="02040603050506020204" pitchFamily="18" charset="0"/>
              </a:rPr>
              <a:t>lạc đề </a:t>
            </a:r>
            <a:r>
              <a:rPr lang="en-US" altLang="vi-VN" sz="3600" b="1" dirty="0">
                <a:solidFill>
                  <a:srgbClr val="002060"/>
                </a:solidFill>
                <a:latin typeface="UTM Neo Sans Intel" panose="02040603050506020204" pitchFamily="18" charset="0"/>
              </a:rPr>
              <a:t>bài văn rồi.</a:t>
            </a:r>
          </a:p>
        </p:txBody>
      </p:sp>
      <p:pic>
        <p:nvPicPr>
          <p:cNvPr id="11" name="Picture 10"/>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foregroundMark x1="29109" y1="21043" x2="29109" y2="21043"/>
                        <a14:foregroundMark x1="42450" y1="16252" x2="61613" y2="17647"/>
                        <a14:foregroundMark x1="73196" y1="22741" x2="85203" y2="34384"/>
                        <a14:foregroundMark x1="37295" y1="20012" x2="52032" y2="12189"/>
                        <a14:foregroundMark x1="27411" y1="23105" x2="17465" y2="30625"/>
                        <a14:foregroundMark x1="27047" y1="21407" x2="17465" y2="27229"/>
                        <a14:foregroundMark x1="18496" y1="31656" x2="15100" y2="50091"/>
                        <a14:foregroundMark x1="13402" y1="52881" x2="22256" y2="66889"/>
                        <a14:foregroundMark x1="13402" y1="56944" x2="18860" y2="64463"/>
                        <a14:foregroundMark x1="83141" y1="41540" x2="86901" y2="53184"/>
                        <a14:foregroundMark x1="30443" y1="81565" x2="30443" y2="81565"/>
                        <a14:foregroundMark x1="35597" y1="84294" x2="35597" y2="84294"/>
                        <a14:foregroundMark x1="44148" y1="83626" x2="55791" y2="86355"/>
                        <a14:foregroundMark x1="23651" y1="70952" x2="22923" y2="77441"/>
                        <a14:foregroundMark x1="75622" y1="72347" x2="77987" y2="70649"/>
                        <a14:foregroundMark x1="70103" y1="80898" x2="70103" y2="80898"/>
                        <a14:backgroundMark x1="47241" y1="93511" x2="77623" y2="99697"/>
                      </a14:backgroundRemoval>
                    </a14:imgEffect>
                  </a14:imgLayer>
                </a14:imgProps>
              </a:ext>
              <a:ext uri="{28A0092B-C50C-407E-A947-70E740481C1C}">
                <a14:useLocalDpi xmlns:a14="http://schemas.microsoft.com/office/drawing/2010/main" val="0"/>
              </a:ext>
            </a:extLst>
          </a:blip>
          <a:stretch>
            <a:fillRect/>
          </a:stretch>
        </p:blipFill>
        <p:spPr>
          <a:xfrm>
            <a:off x="0" y="1138199"/>
            <a:ext cx="1078931" cy="1078931"/>
          </a:xfrm>
          <a:prstGeom prst="rect">
            <a:avLst/>
          </a:prstGeom>
        </p:spPr>
      </p:pic>
      <p:pic>
        <p:nvPicPr>
          <p:cNvPr id="12" name="Picture 11"/>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foregroundMark x1="29109" y1="21043" x2="29109" y2="21043"/>
                        <a14:foregroundMark x1="42450" y1="16252" x2="61613" y2="17647"/>
                        <a14:foregroundMark x1="73196" y1="22741" x2="85203" y2="34384"/>
                        <a14:foregroundMark x1="37295" y1="20012" x2="52032" y2="12189"/>
                        <a14:foregroundMark x1="27411" y1="23105" x2="17465" y2="30625"/>
                        <a14:foregroundMark x1="27047" y1="21407" x2="17465" y2="27229"/>
                        <a14:foregroundMark x1="18496" y1="31656" x2="15100" y2="50091"/>
                        <a14:foregroundMark x1="13402" y1="52881" x2="22256" y2="66889"/>
                        <a14:foregroundMark x1="13402" y1="56944" x2="18860" y2="64463"/>
                        <a14:foregroundMark x1="83141" y1="41540" x2="86901" y2="53184"/>
                        <a14:foregroundMark x1="30443" y1="81565" x2="30443" y2="81565"/>
                        <a14:foregroundMark x1="35597" y1="84294" x2="35597" y2="84294"/>
                        <a14:foregroundMark x1="44148" y1="83626" x2="55791" y2="86355"/>
                        <a14:foregroundMark x1="23651" y1="70952" x2="22923" y2="77441"/>
                        <a14:foregroundMark x1="75622" y1="72347" x2="77987" y2="70649"/>
                        <a14:foregroundMark x1="70103" y1="80898" x2="70103" y2="80898"/>
                        <a14:backgroundMark x1="47241" y1="93511" x2="77623" y2="99697"/>
                      </a14:backgroundRemoval>
                    </a14:imgEffect>
                  </a14:imgLayer>
                </a14:imgProps>
              </a:ext>
              <a:ext uri="{28A0092B-C50C-407E-A947-70E740481C1C}">
                <a14:useLocalDpi xmlns:a14="http://schemas.microsoft.com/office/drawing/2010/main" val="0"/>
              </a:ext>
            </a:extLst>
          </a:blip>
          <a:stretch>
            <a:fillRect/>
          </a:stretch>
        </p:blipFill>
        <p:spPr>
          <a:xfrm>
            <a:off x="-23243" y="2109581"/>
            <a:ext cx="1078931" cy="1078931"/>
          </a:xfrm>
          <a:prstGeom prst="rect">
            <a:avLst/>
          </a:prstGeom>
        </p:spPr>
      </p:pic>
      <p:pic>
        <p:nvPicPr>
          <p:cNvPr id="13" name="Picture 12"/>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foregroundMark x1="29109" y1="21043" x2="29109" y2="21043"/>
                        <a14:foregroundMark x1="42450" y1="16252" x2="61613" y2="17647"/>
                        <a14:foregroundMark x1="73196" y1="22741" x2="85203" y2="34384"/>
                        <a14:foregroundMark x1="37295" y1="20012" x2="52032" y2="12189"/>
                        <a14:foregroundMark x1="27411" y1="23105" x2="17465" y2="30625"/>
                        <a14:foregroundMark x1="27047" y1="21407" x2="17465" y2="27229"/>
                        <a14:foregroundMark x1="18496" y1="31656" x2="15100" y2="50091"/>
                        <a14:foregroundMark x1="13402" y1="52881" x2="22256" y2="66889"/>
                        <a14:foregroundMark x1="13402" y1="56944" x2="18860" y2="64463"/>
                        <a14:foregroundMark x1="83141" y1="41540" x2="86901" y2="53184"/>
                        <a14:foregroundMark x1="30443" y1="81565" x2="30443" y2="81565"/>
                        <a14:foregroundMark x1="35597" y1="84294" x2="35597" y2="84294"/>
                        <a14:foregroundMark x1="44148" y1="83626" x2="55791" y2="86355"/>
                        <a14:foregroundMark x1="23651" y1="70952" x2="22923" y2="77441"/>
                        <a14:foregroundMark x1="75622" y1="72347" x2="77987" y2="70649"/>
                        <a14:foregroundMark x1="70103" y1="80898" x2="70103" y2="80898"/>
                        <a14:backgroundMark x1="47241" y1="93511" x2="77623" y2="99697"/>
                      </a14:backgroundRemoval>
                    </a14:imgEffect>
                  </a14:imgLayer>
                </a14:imgProps>
              </a:ext>
              <a:ext uri="{28A0092B-C50C-407E-A947-70E740481C1C}">
                <a14:useLocalDpi xmlns:a14="http://schemas.microsoft.com/office/drawing/2010/main" val="0"/>
              </a:ext>
            </a:extLst>
          </a:blip>
          <a:stretch>
            <a:fillRect/>
          </a:stretch>
        </p:blipFill>
        <p:spPr>
          <a:xfrm>
            <a:off x="5691" y="3287503"/>
            <a:ext cx="1078931" cy="1078931"/>
          </a:xfrm>
          <a:prstGeom prst="rect">
            <a:avLst/>
          </a:prstGeom>
        </p:spPr>
      </p:pic>
      <p:pic>
        <p:nvPicPr>
          <p:cNvPr id="14" name="Picture 13"/>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foregroundMark x1="29109" y1="21043" x2="29109" y2="21043"/>
                        <a14:foregroundMark x1="42450" y1="16252" x2="61613" y2="17647"/>
                        <a14:foregroundMark x1="73196" y1="22741" x2="85203" y2="34384"/>
                        <a14:foregroundMark x1="37295" y1="20012" x2="52032" y2="12189"/>
                        <a14:foregroundMark x1="27411" y1="23105" x2="17465" y2="30625"/>
                        <a14:foregroundMark x1="27047" y1="21407" x2="17465" y2="27229"/>
                        <a14:foregroundMark x1="18496" y1="31656" x2="15100" y2="50091"/>
                        <a14:foregroundMark x1="13402" y1="52881" x2="22256" y2="66889"/>
                        <a14:foregroundMark x1="13402" y1="56944" x2="18860" y2="64463"/>
                        <a14:foregroundMark x1="83141" y1="41540" x2="86901" y2="53184"/>
                        <a14:foregroundMark x1="30443" y1="81565" x2="30443" y2="81565"/>
                        <a14:foregroundMark x1="35597" y1="84294" x2="35597" y2="84294"/>
                        <a14:foregroundMark x1="44148" y1="83626" x2="55791" y2="86355"/>
                        <a14:foregroundMark x1="23651" y1="70952" x2="22923" y2="77441"/>
                        <a14:foregroundMark x1="75622" y1="72347" x2="77987" y2="70649"/>
                        <a14:foregroundMark x1="70103" y1="80898" x2="70103" y2="80898"/>
                        <a14:backgroundMark x1="47241" y1="93511" x2="77623" y2="99697"/>
                      </a14:backgroundRemoval>
                    </a14:imgEffect>
                  </a14:imgLayer>
                </a14:imgProps>
              </a:ext>
              <a:ext uri="{28A0092B-C50C-407E-A947-70E740481C1C}">
                <a14:useLocalDpi xmlns:a14="http://schemas.microsoft.com/office/drawing/2010/main" val="0"/>
              </a:ext>
            </a:extLst>
          </a:blip>
          <a:stretch>
            <a:fillRect/>
          </a:stretch>
        </p:blipFill>
        <p:spPr>
          <a:xfrm>
            <a:off x="0" y="4462644"/>
            <a:ext cx="1078931" cy="1078931"/>
          </a:xfrm>
          <a:prstGeom prst="rect">
            <a:avLst/>
          </a:prstGeom>
        </p:spPr>
      </p:pic>
      <p:pic>
        <p:nvPicPr>
          <p:cNvPr id="15" name="Picture 14"/>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foregroundMark x1="29109" y1="21043" x2="29109" y2="21043"/>
                        <a14:foregroundMark x1="42450" y1="16252" x2="61613" y2="17647"/>
                        <a14:foregroundMark x1="73196" y1="22741" x2="85203" y2="34384"/>
                        <a14:foregroundMark x1="37295" y1="20012" x2="52032" y2="12189"/>
                        <a14:foregroundMark x1="27411" y1="23105" x2="17465" y2="30625"/>
                        <a14:foregroundMark x1="27047" y1="21407" x2="17465" y2="27229"/>
                        <a14:foregroundMark x1="18496" y1="31656" x2="15100" y2="50091"/>
                        <a14:foregroundMark x1="13402" y1="52881" x2="22256" y2="66889"/>
                        <a14:foregroundMark x1="13402" y1="56944" x2="18860" y2="64463"/>
                        <a14:foregroundMark x1="83141" y1="41540" x2="86901" y2="53184"/>
                        <a14:foregroundMark x1="30443" y1="81565" x2="30443" y2="81565"/>
                        <a14:foregroundMark x1="35597" y1="84294" x2="35597" y2="84294"/>
                        <a14:foregroundMark x1="44148" y1="83626" x2="55791" y2="86355"/>
                        <a14:foregroundMark x1="23651" y1="70952" x2="22923" y2="77441"/>
                        <a14:foregroundMark x1="75622" y1="72347" x2="77987" y2="70649"/>
                        <a14:foregroundMark x1="70103" y1="80898" x2="70103" y2="80898"/>
                        <a14:backgroundMark x1="47241" y1="93511" x2="77623" y2="99697"/>
                      </a14:backgroundRemoval>
                    </a14:imgEffect>
                  </a14:imgLayer>
                </a14:imgProps>
              </a:ext>
              <a:ext uri="{28A0092B-C50C-407E-A947-70E740481C1C}">
                <a14:useLocalDpi xmlns:a14="http://schemas.microsoft.com/office/drawing/2010/main" val="0"/>
              </a:ext>
            </a:extLst>
          </a:blip>
          <a:stretch>
            <a:fillRect/>
          </a:stretch>
        </p:blipFill>
        <p:spPr>
          <a:xfrm>
            <a:off x="-41202" y="5393362"/>
            <a:ext cx="1078931" cy="1078931"/>
          </a:xfrm>
          <a:prstGeom prst="rect">
            <a:avLst/>
          </a:prstGeom>
        </p:spPr>
      </p:pic>
      <p:pic>
        <p:nvPicPr>
          <p:cNvPr id="3" name="Picture 2"/>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foregroundMark x1="29109" y1="21043" x2="29109" y2="21043"/>
                        <a14:foregroundMark x1="42450" y1="16252" x2="61613" y2="17647"/>
                        <a14:foregroundMark x1="73196" y1="22741" x2="85203" y2="34384"/>
                        <a14:foregroundMark x1="37295" y1="20012" x2="52032" y2="12189"/>
                        <a14:foregroundMark x1="27411" y1="23105" x2="17465" y2="30625"/>
                        <a14:foregroundMark x1="27047" y1="21407" x2="17465" y2="27229"/>
                        <a14:foregroundMark x1="18496" y1="31656" x2="15100" y2="50091"/>
                        <a14:foregroundMark x1="13402" y1="52881" x2="22256" y2="66889"/>
                        <a14:foregroundMark x1="13402" y1="56944" x2="18860" y2="64463"/>
                        <a14:foregroundMark x1="83141" y1="41540" x2="86901" y2="53184"/>
                        <a14:foregroundMark x1="30443" y1="81565" x2="30443" y2="81565"/>
                        <a14:foregroundMark x1="35597" y1="84294" x2="35597" y2="84294"/>
                        <a14:foregroundMark x1="44148" y1="83626" x2="55791" y2="86355"/>
                        <a14:foregroundMark x1="23651" y1="70952" x2="22923" y2="77441"/>
                        <a14:foregroundMark x1="75622" y1="72347" x2="77987" y2="70649"/>
                        <a14:foregroundMark x1="70103" y1="80898" x2="70103" y2="80898"/>
                        <a14:backgroundMark x1="47241" y1="93511" x2="77623" y2="99697"/>
                      </a14:backgroundRemoval>
                    </a14:imgEffect>
                  </a14:imgLayer>
                </a14:imgProps>
              </a:ext>
              <a:ext uri="{28A0092B-C50C-407E-A947-70E740481C1C}">
                <a14:useLocalDpi xmlns:a14="http://schemas.microsoft.com/office/drawing/2010/main" val="0"/>
              </a:ext>
            </a:extLst>
          </a:blip>
          <a:stretch>
            <a:fillRect/>
          </a:stretch>
        </p:blipFill>
        <p:spPr>
          <a:xfrm>
            <a:off x="14481778" y="2182402"/>
            <a:ext cx="4289891" cy="4289891"/>
          </a:xfrm>
          <a:prstGeom prst="rect">
            <a:avLst/>
          </a:prstGeom>
        </p:spPr>
      </p:pic>
      <p:pic>
        <p:nvPicPr>
          <p:cNvPr id="16" name="Picture 15"/>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448" b="100000" l="45210" r="100000">
                        <a14:foregroundMark x1="54381" y1="27730" x2="62632" y2="46190"/>
                        <a14:foregroundMark x1="59393" y1="24273" x2="49881" y2="45562"/>
                        <a14:foregroundMark x1="54381" y1="20817" x2="65155" y2="44462"/>
                      </a14:backgroundRemoval>
                    </a14:imgEffect>
                  </a14:imgLayer>
                </a14:imgProps>
              </a:ext>
              <a:ext uri="{28A0092B-C50C-407E-A947-70E740481C1C}">
                <a14:useLocalDpi xmlns:a14="http://schemas.microsoft.com/office/drawing/2010/main" val="0"/>
              </a:ext>
            </a:extLst>
          </a:blip>
          <a:srcRect l="39139" t="662"/>
          <a:stretch/>
        </p:blipFill>
        <p:spPr>
          <a:xfrm>
            <a:off x="6579669" y="2943150"/>
            <a:ext cx="5150346" cy="3649571"/>
          </a:xfrm>
          <a:prstGeom prst="rect">
            <a:avLst/>
          </a:prstGeom>
        </p:spPr>
      </p:pic>
    </p:spTree>
    <p:extLst>
      <p:ext uri="{BB962C8B-B14F-4D97-AF65-F5344CB8AC3E}">
        <p14:creationId xmlns:p14="http://schemas.microsoft.com/office/powerpoint/2010/main" val="1772251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anim calcmode="lin" valueType="num">
                                      <p:cBhvr>
                                        <p:cTn id="25" dur="1000" fill="hold"/>
                                        <p:tgtEl>
                                          <p:spTgt spid="12"/>
                                        </p:tgtEl>
                                        <p:attrNameLst>
                                          <p:attrName>ppt_x</p:attrName>
                                        </p:attrNameLst>
                                      </p:cBhvr>
                                      <p:tavLst>
                                        <p:tav tm="0">
                                          <p:val>
                                            <p:strVal val="#ppt_x"/>
                                          </p:val>
                                        </p:tav>
                                        <p:tav tm="100000">
                                          <p:val>
                                            <p:strVal val="#ppt_x"/>
                                          </p:val>
                                        </p:tav>
                                      </p:tavLst>
                                    </p:anim>
                                    <p:anim calcmode="lin" valueType="num">
                                      <p:cBhvr>
                                        <p:cTn id="26" dur="1000" fill="hold"/>
                                        <p:tgtEl>
                                          <p:spTgt spid="12"/>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anim calcmode="lin" valueType="num">
                                      <p:cBhvr>
                                        <p:cTn id="37" dur="1000" fill="hold"/>
                                        <p:tgtEl>
                                          <p:spTgt spid="13"/>
                                        </p:tgtEl>
                                        <p:attrNameLst>
                                          <p:attrName>ppt_x</p:attrName>
                                        </p:attrNameLst>
                                      </p:cBhvr>
                                      <p:tavLst>
                                        <p:tav tm="0">
                                          <p:val>
                                            <p:strVal val="#ppt_x"/>
                                          </p:val>
                                        </p:tav>
                                        <p:tav tm="100000">
                                          <p:val>
                                            <p:strVal val="#ppt_x"/>
                                          </p:val>
                                        </p:tav>
                                      </p:tavLst>
                                    </p:anim>
                                    <p:anim calcmode="lin" valueType="num">
                                      <p:cBhvr>
                                        <p:cTn id="38" dur="1000" fill="hold"/>
                                        <p:tgtEl>
                                          <p:spTgt spid="13"/>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1000"/>
                                        <p:tgtEl>
                                          <p:spTgt spid="8"/>
                                        </p:tgtEl>
                                      </p:cBhvr>
                                    </p:animEffect>
                                    <p:anim calcmode="lin" valueType="num">
                                      <p:cBhvr>
                                        <p:cTn id="42" dur="1000" fill="hold"/>
                                        <p:tgtEl>
                                          <p:spTgt spid="8"/>
                                        </p:tgtEl>
                                        <p:attrNameLst>
                                          <p:attrName>ppt_x</p:attrName>
                                        </p:attrNameLst>
                                      </p:cBhvr>
                                      <p:tavLst>
                                        <p:tav tm="0">
                                          <p:val>
                                            <p:strVal val="#ppt_x"/>
                                          </p:val>
                                        </p:tav>
                                        <p:tav tm="100000">
                                          <p:val>
                                            <p:strVal val="#ppt_x"/>
                                          </p:val>
                                        </p:tav>
                                      </p:tavLst>
                                    </p:anim>
                                    <p:anim calcmode="lin" valueType="num">
                                      <p:cBhvr>
                                        <p:cTn id="4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1000"/>
                                        <p:tgtEl>
                                          <p:spTgt spid="14"/>
                                        </p:tgtEl>
                                      </p:cBhvr>
                                    </p:animEffect>
                                    <p:anim calcmode="lin" valueType="num">
                                      <p:cBhvr>
                                        <p:cTn id="49" dur="1000" fill="hold"/>
                                        <p:tgtEl>
                                          <p:spTgt spid="14"/>
                                        </p:tgtEl>
                                        <p:attrNameLst>
                                          <p:attrName>ppt_x</p:attrName>
                                        </p:attrNameLst>
                                      </p:cBhvr>
                                      <p:tavLst>
                                        <p:tav tm="0">
                                          <p:val>
                                            <p:strVal val="#ppt_x"/>
                                          </p:val>
                                        </p:tav>
                                        <p:tav tm="100000">
                                          <p:val>
                                            <p:strVal val="#ppt_x"/>
                                          </p:val>
                                        </p:tav>
                                      </p:tavLst>
                                    </p:anim>
                                    <p:anim calcmode="lin" valueType="num">
                                      <p:cBhvr>
                                        <p:cTn id="50" dur="1000" fill="hold"/>
                                        <p:tgtEl>
                                          <p:spTgt spid="14"/>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9"/>
                                        </p:tgtEl>
                                        <p:attrNameLst>
                                          <p:attrName>style.visibility</p:attrName>
                                        </p:attrNameLst>
                                      </p:cBhvr>
                                      <p:to>
                                        <p:strVal val="visible"/>
                                      </p:to>
                                    </p:set>
                                    <p:animEffect transition="in" filter="fade">
                                      <p:cBhvr>
                                        <p:cTn id="53" dur="1000"/>
                                        <p:tgtEl>
                                          <p:spTgt spid="9"/>
                                        </p:tgtEl>
                                      </p:cBhvr>
                                    </p:animEffect>
                                    <p:anim calcmode="lin" valueType="num">
                                      <p:cBhvr>
                                        <p:cTn id="54" dur="1000" fill="hold"/>
                                        <p:tgtEl>
                                          <p:spTgt spid="9"/>
                                        </p:tgtEl>
                                        <p:attrNameLst>
                                          <p:attrName>ppt_x</p:attrName>
                                        </p:attrNameLst>
                                      </p:cBhvr>
                                      <p:tavLst>
                                        <p:tav tm="0">
                                          <p:val>
                                            <p:strVal val="#ppt_x"/>
                                          </p:val>
                                        </p:tav>
                                        <p:tav tm="100000">
                                          <p:val>
                                            <p:strVal val="#ppt_x"/>
                                          </p:val>
                                        </p:tav>
                                      </p:tavLst>
                                    </p:anim>
                                    <p:anim calcmode="lin" valueType="num">
                                      <p:cBhvr>
                                        <p:cTn id="5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nodeType="clickEffect">
                                  <p:stCondLst>
                                    <p:cond delay="0"/>
                                  </p:stCondLst>
                                  <p:childTnLst>
                                    <p:set>
                                      <p:cBhvr>
                                        <p:cTn id="59" dur="1" fill="hold">
                                          <p:stCondLst>
                                            <p:cond delay="0"/>
                                          </p:stCondLst>
                                        </p:cTn>
                                        <p:tgtEl>
                                          <p:spTgt spid="15"/>
                                        </p:tgtEl>
                                        <p:attrNameLst>
                                          <p:attrName>style.visibility</p:attrName>
                                        </p:attrNameLst>
                                      </p:cBhvr>
                                      <p:to>
                                        <p:strVal val="visible"/>
                                      </p:to>
                                    </p:set>
                                    <p:animEffect transition="in" filter="fade">
                                      <p:cBhvr>
                                        <p:cTn id="60" dur="1000"/>
                                        <p:tgtEl>
                                          <p:spTgt spid="15"/>
                                        </p:tgtEl>
                                      </p:cBhvr>
                                    </p:animEffect>
                                    <p:anim calcmode="lin" valueType="num">
                                      <p:cBhvr>
                                        <p:cTn id="61" dur="1000" fill="hold"/>
                                        <p:tgtEl>
                                          <p:spTgt spid="15"/>
                                        </p:tgtEl>
                                        <p:attrNameLst>
                                          <p:attrName>ppt_x</p:attrName>
                                        </p:attrNameLst>
                                      </p:cBhvr>
                                      <p:tavLst>
                                        <p:tav tm="0">
                                          <p:val>
                                            <p:strVal val="#ppt_x"/>
                                          </p:val>
                                        </p:tav>
                                        <p:tav tm="100000">
                                          <p:val>
                                            <p:strVal val="#ppt_x"/>
                                          </p:val>
                                        </p:tav>
                                      </p:tavLst>
                                    </p:anim>
                                    <p:anim calcmode="lin" valueType="num">
                                      <p:cBhvr>
                                        <p:cTn id="62" dur="1000" fill="hold"/>
                                        <p:tgtEl>
                                          <p:spTgt spid="15"/>
                                        </p:tgtEl>
                                        <p:attrNameLst>
                                          <p:attrName>ppt_y</p:attrName>
                                        </p:attrNameLst>
                                      </p:cBhvr>
                                      <p:tavLst>
                                        <p:tav tm="0">
                                          <p:val>
                                            <p:strVal val="#ppt_y+.1"/>
                                          </p:val>
                                        </p:tav>
                                        <p:tav tm="100000">
                                          <p:val>
                                            <p:strVal val="#ppt_y"/>
                                          </p:val>
                                        </p:tav>
                                      </p:tavLst>
                                    </p:anim>
                                  </p:childTnLst>
                                </p:cTn>
                              </p:par>
                              <p:par>
                                <p:cTn id="63" presetID="42" presetClass="entr" presetSubtype="0" fill="hold" grpId="0" nodeType="withEffect">
                                  <p:stCondLst>
                                    <p:cond delay="0"/>
                                  </p:stCondLst>
                                  <p:childTnLst>
                                    <p:set>
                                      <p:cBhvr>
                                        <p:cTn id="64" dur="1" fill="hold">
                                          <p:stCondLst>
                                            <p:cond delay="0"/>
                                          </p:stCondLst>
                                        </p:cTn>
                                        <p:tgtEl>
                                          <p:spTgt spid="10"/>
                                        </p:tgtEl>
                                        <p:attrNameLst>
                                          <p:attrName>style.visibility</p:attrName>
                                        </p:attrNameLst>
                                      </p:cBhvr>
                                      <p:to>
                                        <p:strVal val="visible"/>
                                      </p:to>
                                    </p:set>
                                    <p:animEffect transition="in" filter="fade">
                                      <p:cBhvr>
                                        <p:cTn id="65" dur="1000"/>
                                        <p:tgtEl>
                                          <p:spTgt spid="10"/>
                                        </p:tgtEl>
                                      </p:cBhvr>
                                    </p:animEffect>
                                    <p:anim calcmode="lin" valueType="num">
                                      <p:cBhvr>
                                        <p:cTn id="66" dur="1000" fill="hold"/>
                                        <p:tgtEl>
                                          <p:spTgt spid="10"/>
                                        </p:tgtEl>
                                        <p:attrNameLst>
                                          <p:attrName>ppt_x</p:attrName>
                                        </p:attrNameLst>
                                      </p:cBhvr>
                                      <p:tavLst>
                                        <p:tav tm="0">
                                          <p:val>
                                            <p:strVal val="#ppt_x"/>
                                          </p:val>
                                        </p:tav>
                                        <p:tav tm="100000">
                                          <p:val>
                                            <p:strVal val="#ppt_x"/>
                                          </p:val>
                                        </p:tav>
                                      </p:tavLst>
                                    </p:anim>
                                    <p:anim calcmode="lin" valueType="num">
                                      <p:cBhvr>
                                        <p:cTn id="6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Rectangle: Rounded Corners 21">
            <a:extLst>
              <a:ext uri="{FF2B5EF4-FFF2-40B4-BE49-F238E27FC236}">
                <a16:creationId xmlns:a16="http://schemas.microsoft.com/office/drawing/2014/main" id="{499A51BD-DFC9-4CBA-A482-F46C841DB8BC}"/>
              </a:ext>
            </a:extLst>
          </p:cNvPr>
          <p:cNvSpPr/>
          <p:nvPr/>
        </p:nvSpPr>
        <p:spPr>
          <a:xfrm>
            <a:off x="173759" y="126147"/>
            <a:ext cx="11844482" cy="6605705"/>
          </a:xfrm>
          <a:prstGeom prst="roundRect">
            <a:avLst/>
          </a:prstGeom>
          <a:solidFill>
            <a:schemeClr val="bg1">
              <a:lumMod val="95000"/>
              <a:alpha val="79000"/>
            </a:schemeClr>
          </a:solidFill>
          <a:ln w="19050">
            <a:solidFill>
              <a:schemeClr val="accent2"/>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2" name="Title 1"/>
          <p:cNvSpPr>
            <a:spLocks noGrp="1"/>
          </p:cNvSpPr>
          <p:nvPr>
            <p:ph type="title"/>
          </p:nvPr>
        </p:nvSpPr>
        <p:spPr>
          <a:xfrm>
            <a:off x="518546" y="604213"/>
            <a:ext cx="11673453" cy="1325563"/>
          </a:xfrm>
        </p:spPr>
        <p:txBody>
          <a:bodyPr>
            <a:noAutofit/>
          </a:bodyPr>
          <a:lstStyle/>
          <a:p>
            <a:r>
              <a:rPr lang="en-US" altLang="vi-VN" sz="3600" b="1" u="sng" dirty="0">
                <a:solidFill>
                  <a:srgbClr val="002060"/>
                </a:solidFill>
                <a:latin typeface="Times New Roman" panose="02020603050405020304" pitchFamily="18" charset="0"/>
              </a:rPr>
              <a:t>Bài tập 3</a:t>
            </a:r>
            <a:r>
              <a:rPr lang="en-US" altLang="vi-VN" sz="3600" b="1" dirty="0">
                <a:solidFill>
                  <a:srgbClr val="002060"/>
                </a:solidFill>
                <a:latin typeface="Times New Roman" panose="02020603050405020304" pitchFamily="18" charset="0"/>
              </a:rPr>
              <a:t>: Xếp các từ có tiếng </a:t>
            </a:r>
            <a:r>
              <a:rPr lang="en-US" altLang="vi-VN" sz="3600" b="1" dirty="0">
                <a:solidFill>
                  <a:srgbClr val="F2567C"/>
                </a:solidFill>
                <a:latin typeface="Times New Roman" panose="02020603050405020304" pitchFamily="18" charset="0"/>
              </a:rPr>
              <a:t>quan</a:t>
            </a:r>
            <a:r>
              <a:rPr lang="en-US" altLang="vi-VN" sz="3600" b="1" dirty="0">
                <a:solidFill>
                  <a:srgbClr val="002060"/>
                </a:solidFill>
                <a:latin typeface="Times New Roman" panose="02020603050405020304" pitchFamily="18" charset="0"/>
              </a:rPr>
              <a:t> cho trong ngoặc đơn thành ba nhóm </a:t>
            </a:r>
            <a:r>
              <a:rPr lang="en-US" altLang="vi-VN" sz="3600" b="1" i="1" dirty="0">
                <a:solidFill>
                  <a:srgbClr val="002060"/>
                </a:solidFill>
                <a:latin typeface="Times New Roman" panose="02020603050405020304" pitchFamily="18" charset="0"/>
              </a:rPr>
              <a:t>( </a:t>
            </a:r>
            <a:r>
              <a:rPr lang="en-US" altLang="vi-VN" sz="3600" b="1" i="1" dirty="0">
                <a:solidFill>
                  <a:srgbClr val="F2567C"/>
                </a:solidFill>
                <a:latin typeface="Times New Roman" panose="02020603050405020304" pitchFamily="18" charset="0"/>
              </a:rPr>
              <a:t>lạc quan, quan quân, quan hệ, quan tâm</a:t>
            </a:r>
            <a:r>
              <a:rPr lang="en-US" altLang="vi-VN" sz="3600" b="1" i="1" dirty="0">
                <a:solidFill>
                  <a:srgbClr val="002060"/>
                </a:solidFill>
                <a:latin typeface="Times New Roman" panose="02020603050405020304" pitchFamily="18" charset="0"/>
              </a:rPr>
              <a:t> ). </a:t>
            </a:r>
            <a:br>
              <a:rPr lang="en-US" altLang="vi-VN" sz="3600" b="1" i="1" dirty="0">
                <a:latin typeface="Times New Roman" panose="02020603050405020304" pitchFamily="18" charset="0"/>
              </a:rPr>
            </a:br>
            <a:endParaRPr lang="en-US" sz="36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946211252"/>
              </p:ext>
            </p:extLst>
          </p:nvPr>
        </p:nvGraphicFramePr>
        <p:xfrm>
          <a:off x="518547" y="1929776"/>
          <a:ext cx="11499694" cy="4517916"/>
        </p:xfrm>
        <a:graphic>
          <a:graphicData uri="http://schemas.openxmlformats.org/drawingml/2006/table">
            <a:tbl>
              <a:tblPr firstRow="1" bandRow="1">
                <a:tableStyleId>{68D230F3-CF80-4859-8CE7-A43EE81993B5}</a:tableStyleId>
              </a:tblPr>
              <a:tblGrid>
                <a:gridCol w="7877995">
                  <a:extLst>
                    <a:ext uri="{9D8B030D-6E8A-4147-A177-3AD203B41FA5}">
                      <a16:colId xmlns:a16="http://schemas.microsoft.com/office/drawing/2014/main" val="981208461"/>
                    </a:ext>
                  </a:extLst>
                </a:gridCol>
                <a:gridCol w="3621699">
                  <a:extLst>
                    <a:ext uri="{9D8B030D-6E8A-4147-A177-3AD203B41FA5}">
                      <a16:colId xmlns:a16="http://schemas.microsoft.com/office/drawing/2014/main" val="4156948583"/>
                    </a:ext>
                  </a:extLst>
                </a:gridCol>
              </a:tblGrid>
              <a:tr h="1505972">
                <a:tc>
                  <a:txBody>
                    <a:bodyPr/>
                    <a:lstStyle/>
                    <a:p>
                      <a:pPr algn="ctr" eaLnBrk="1" hangingPunct="1">
                        <a:spcBef>
                          <a:spcPct val="0"/>
                        </a:spcBef>
                        <a:buFontTx/>
                        <a:buNone/>
                      </a:pPr>
                      <a:r>
                        <a:rPr lang="en-US" altLang="vi-VN" sz="3600" b="1" dirty="0">
                          <a:solidFill>
                            <a:srgbClr val="002060"/>
                          </a:solidFill>
                          <a:latin typeface="Times New Roman" panose="02020603050405020304" pitchFamily="18" charset="0"/>
                        </a:rPr>
                        <a:t>a.Những từ trong đó </a:t>
                      </a:r>
                      <a:r>
                        <a:rPr lang="en-US" altLang="vi-VN" sz="3600" b="1" dirty="0">
                          <a:solidFill>
                            <a:srgbClr val="9E6CBB"/>
                          </a:solidFill>
                          <a:latin typeface="Times New Roman" panose="02020603050405020304" pitchFamily="18" charset="0"/>
                        </a:rPr>
                        <a:t>quan</a:t>
                      </a:r>
                      <a:r>
                        <a:rPr lang="en-US" altLang="vi-VN" sz="3600" b="1" dirty="0">
                          <a:solidFill>
                            <a:srgbClr val="002060"/>
                          </a:solidFill>
                          <a:latin typeface="Times New Roman" panose="02020603050405020304" pitchFamily="18" charset="0"/>
                        </a:rPr>
                        <a:t> </a:t>
                      </a:r>
                    </a:p>
                    <a:p>
                      <a:pPr algn="ctr" eaLnBrk="1" hangingPunct="1">
                        <a:spcBef>
                          <a:spcPct val="0"/>
                        </a:spcBef>
                        <a:buFontTx/>
                        <a:buNone/>
                      </a:pPr>
                      <a:r>
                        <a:rPr lang="en-US" altLang="vi-VN" sz="3600" b="1" dirty="0">
                          <a:solidFill>
                            <a:srgbClr val="002060"/>
                          </a:solidFill>
                          <a:latin typeface="Times New Roman" panose="02020603050405020304" pitchFamily="18" charset="0"/>
                        </a:rPr>
                        <a:t>có nghĩa là </a:t>
                      </a:r>
                      <a:r>
                        <a:rPr lang="en-US" altLang="vi-VN" sz="3600" b="1" i="1" dirty="0">
                          <a:solidFill>
                            <a:srgbClr val="9E6CBB"/>
                          </a:solidFill>
                          <a:latin typeface="Times New Roman" panose="02020603050405020304" pitchFamily="18" charset="0"/>
                        </a:rPr>
                        <a:t>“quan lại”.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51010632"/>
                  </a:ext>
                </a:extLst>
              </a:tr>
              <a:tr h="1505972">
                <a:tc>
                  <a:txBody>
                    <a:bodyPr/>
                    <a:lstStyle/>
                    <a:p>
                      <a:pPr algn="ctr" eaLnBrk="1" hangingPunct="1">
                        <a:spcBef>
                          <a:spcPct val="0"/>
                        </a:spcBef>
                        <a:buFontTx/>
                        <a:buNone/>
                      </a:pPr>
                      <a:r>
                        <a:rPr lang="en-US" altLang="vi-VN" sz="3600" b="1" dirty="0">
                          <a:solidFill>
                            <a:srgbClr val="002060"/>
                          </a:solidFill>
                          <a:latin typeface="Times New Roman" panose="02020603050405020304" pitchFamily="18" charset="0"/>
                        </a:rPr>
                        <a:t>b.Những từ trong đó </a:t>
                      </a:r>
                      <a:r>
                        <a:rPr lang="en-US" altLang="vi-VN" sz="3600" b="1" dirty="0">
                          <a:solidFill>
                            <a:srgbClr val="9E6CBB"/>
                          </a:solidFill>
                          <a:latin typeface="Times New Roman" panose="02020603050405020304" pitchFamily="18" charset="0"/>
                        </a:rPr>
                        <a:t>quan </a:t>
                      </a:r>
                    </a:p>
                    <a:p>
                      <a:pPr algn="ctr" eaLnBrk="1" hangingPunct="1">
                        <a:spcBef>
                          <a:spcPct val="0"/>
                        </a:spcBef>
                        <a:buFontTx/>
                        <a:buNone/>
                      </a:pPr>
                      <a:r>
                        <a:rPr lang="en-US" altLang="vi-VN" sz="3600" b="1" dirty="0">
                          <a:solidFill>
                            <a:srgbClr val="002060"/>
                          </a:solidFill>
                          <a:latin typeface="Times New Roman" panose="02020603050405020304" pitchFamily="18" charset="0"/>
                        </a:rPr>
                        <a:t>có nghĩa là </a:t>
                      </a:r>
                      <a:r>
                        <a:rPr lang="en-US" altLang="vi-VN" sz="3600" b="1" i="1" dirty="0">
                          <a:solidFill>
                            <a:srgbClr val="9E6CBB"/>
                          </a:solidFill>
                          <a:latin typeface="Times New Roman" panose="02020603050405020304" pitchFamily="18" charset="0"/>
                        </a:rPr>
                        <a:t>“nhìn, xem”.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01156246"/>
                  </a:ext>
                </a:extLst>
              </a:tr>
              <a:tr h="1505972">
                <a:tc>
                  <a:txBody>
                    <a:bodyPr/>
                    <a:lstStyle/>
                    <a:p>
                      <a:pPr algn="ctr" eaLnBrk="1" hangingPunct="1">
                        <a:spcBef>
                          <a:spcPct val="0"/>
                        </a:spcBef>
                        <a:buFontTx/>
                        <a:buNone/>
                      </a:pPr>
                      <a:r>
                        <a:rPr lang="en-US" altLang="vi-VN" sz="3600" b="1" dirty="0">
                          <a:solidFill>
                            <a:srgbClr val="002060"/>
                          </a:solidFill>
                          <a:latin typeface="Times New Roman" panose="02020603050405020304" pitchFamily="18" charset="0"/>
                        </a:rPr>
                        <a:t>c.Những từ trong đó </a:t>
                      </a:r>
                      <a:r>
                        <a:rPr lang="en-US" altLang="vi-VN" sz="3600" b="1" dirty="0">
                          <a:solidFill>
                            <a:srgbClr val="9E6CBB"/>
                          </a:solidFill>
                          <a:latin typeface="Times New Roman" panose="02020603050405020304" pitchFamily="18" charset="0"/>
                        </a:rPr>
                        <a:t>quan </a:t>
                      </a:r>
                    </a:p>
                    <a:p>
                      <a:pPr algn="ctr" eaLnBrk="1" hangingPunct="1">
                        <a:spcBef>
                          <a:spcPct val="0"/>
                        </a:spcBef>
                        <a:buFontTx/>
                        <a:buNone/>
                      </a:pPr>
                      <a:r>
                        <a:rPr lang="en-US" altLang="vi-VN" sz="3600" b="1" dirty="0">
                          <a:solidFill>
                            <a:srgbClr val="002060"/>
                          </a:solidFill>
                          <a:latin typeface="Times New Roman" panose="02020603050405020304" pitchFamily="18" charset="0"/>
                        </a:rPr>
                        <a:t>có nghĩa là </a:t>
                      </a:r>
                      <a:r>
                        <a:rPr lang="en-US" altLang="vi-VN" sz="3600" b="1" i="1" dirty="0">
                          <a:solidFill>
                            <a:srgbClr val="9E6CBB"/>
                          </a:solidFill>
                          <a:latin typeface="Times New Roman" panose="02020603050405020304" pitchFamily="18" charset="0"/>
                        </a:rPr>
                        <a:t>“liên hệ, gắn bó”.</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08459809"/>
                  </a:ext>
                </a:extLst>
              </a:tr>
            </a:tbl>
          </a:graphicData>
        </a:graphic>
      </p:graphicFrame>
    </p:spTree>
    <p:extLst>
      <p:ext uri="{BB962C8B-B14F-4D97-AF65-F5344CB8AC3E}">
        <p14:creationId xmlns:p14="http://schemas.microsoft.com/office/powerpoint/2010/main" val="4908464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矩形: 圆角 6">
            <a:extLst>
              <a:ext uri="{FF2B5EF4-FFF2-40B4-BE49-F238E27FC236}">
                <a16:creationId xmlns:a16="http://schemas.microsoft.com/office/drawing/2014/main" id="{6E245909-1457-4C40-97A3-70C00034AAAC}"/>
              </a:ext>
            </a:extLst>
          </p:cNvPr>
          <p:cNvSpPr/>
          <p:nvPr/>
        </p:nvSpPr>
        <p:spPr>
          <a:xfrm>
            <a:off x="611190" y="1021624"/>
            <a:ext cx="2915861" cy="1469540"/>
          </a:xfrm>
          <a:prstGeom prst="roundRect">
            <a:avLst>
              <a:gd name="adj" fmla="val 19216"/>
            </a:avLst>
          </a:prstGeom>
          <a:solidFill>
            <a:schemeClr val="bg1">
              <a:alpha val="92000"/>
            </a:schemeClr>
          </a:solidFill>
          <a:ln w="38100">
            <a:solidFill>
              <a:schemeClr val="accent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pPr>
            <a:r>
              <a:rPr lang="en-US" altLang="vi-VN" sz="4000" b="1" dirty="0">
                <a:solidFill>
                  <a:srgbClr val="9E6CBB"/>
                </a:solidFill>
                <a:latin typeface="Times New Roman" panose="02020603050405020304" pitchFamily="18" charset="0"/>
              </a:rPr>
              <a:t>quan quân </a:t>
            </a:r>
          </a:p>
        </p:txBody>
      </p:sp>
      <p:sp>
        <p:nvSpPr>
          <p:cNvPr id="4" name="矩形: 圆角 6">
            <a:extLst>
              <a:ext uri="{FF2B5EF4-FFF2-40B4-BE49-F238E27FC236}">
                <a16:creationId xmlns:a16="http://schemas.microsoft.com/office/drawing/2014/main" id="{6E245909-1457-4C40-97A3-70C00034AAAC}"/>
              </a:ext>
            </a:extLst>
          </p:cNvPr>
          <p:cNvSpPr/>
          <p:nvPr/>
        </p:nvSpPr>
        <p:spPr>
          <a:xfrm>
            <a:off x="611191" y="3212123"/>
            <a:ext cx="2915860" cy="1478802"/>
          </a:xfrm>
          <a:prstGeom prst="roundRect">
            <a:avLst>
              <a:gd name="adj" fmla="val 19216"/>
            </a:avLst>
          </a:prstGeom>
          <a:solidFill>
            <a:schemeClr val="bg1">
              <a:alpha val="92000"/>
            </a:schemeClr>
          </a:solidFill>
          <a:ln w="38100">
            <a:solidFill>
              <a:schemeClr val="accent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pPr>
            <a:r>
              <a:rPr lang="en-US" altLang="vi-VN" sz="4000" b="1" dirty="0">
                <a:solidFill>
                  <a:srgbClr val="9E6CBB"/>
                </a:solidFill>
                <a:latin typeface="Times New Roman" panose="02020603050405020304" pitchFamily="18" charset="0"/>
              </a:rPr>
              <a:t>quan hệ</a:t>
            </a:r>
          </a:p>
        </p:txBody>
      </p:sp>
      <p:sp>
        <p:nvSpPr>
          <p:cNvPr id="5" name="矩形: 圆角 6">
            <a:extLst>
              <a:ext uri="{FF2B5EF4-FFF2-40B4-BE49-F238E27FC236}">
                <a16:creationId xmlns:a16="http://schemas.microsoft.com/office/drawing/2014/main" id="{6E245909-1457-4C40-97A3-70C00034AAAC}"/>
              </a:ext>
            </a:extLst>
          </p:cNvPr>
          <p:cNvSpPr/>
          <p:nvPr/>
        </p:nvSpPr>
        <p:spPr>
          <a:xfrm>
            <a:off x="611192" y="5104792"/>
            <a:ext cx="2915859" cy="1753207"/>
          </a:xfrm>
          <a:prstGeom prst="roundRect">
            <a:avLst>
              <a:gd name="adj" fmla="val 19216"/>
            </a:avLst>
          </a:prstGeom>
          <a:solidFill>
            <a:schemeClr val="bg1">
              <a:alpha val="92000"/>
            </a:schemeClr>
          </a:solidFill>
          <a:ln w="38100">
            <a:solidFill>
              <a:schemeClr val="accent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pPr>
            <a:r>
              <a:rPr lang="en-US" altLang="vi-VN" sz="4000" b="1" dirty="0">
                <a:solidFill>
                  <a:srgbClr val="9E6CBB"/>
                </a:solidFill>
                <a:latin typeface="Times New Roman" panose="02020603050405020304" pitchFamily="18" charset="0"/>
              </a:rPr>
              <a:t>quan tâm</a:t>
            </a:r>
          </a:p>
        </p:txBody>
      </p:sp>
      <p:sp>
        <p:nvSpPr>
          <p:cNvPr id="8" name="矩形: 圆角 6">
            <a:extLst>
              <a:ext uri="{FF2B5EF4-FFF2-40B4-BE49-F238E27FC236}">
                <a16:creationId xmlns:a16="http://schemas.microsoft.com/office/drawing/2014/main" id="{6E245909-1457-4C40-97A3-70C00034AAAC}"/>
              </a:ext>
            </a:extLst>
          </p:cNvPr>
          <p:cNvSpPr/>
          <p:nvPr/>
        </p:nvSpPr>
        <p:spPr>
          <a:xfrm>
            <a:off x="3997567" y="825492"/>
            <a:ext cx="8006863" cy="1698358"/>
          </a:xfrm>
          <a:prstGeom prst="roundRect">
            <a:avLst>
              <a:gd name="adj" fmla="val 19216"/>
            </a:avLst>
          </a:prstGeom>
          <a:solidFill>
            <a:schemeClr val="bg1">
              <a:alpha val="92000"/>
            </a:schemeClr>
          </a:solidFill>
          <a:ln w="38100">
            <a:solidFill>
              <a:schemeClr val="accent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pPr>
            <a:r>
              <a:rPr lang="en-US" altLang="vi-VN" sz="3600" b="1" dirty="0">
                <a:solidFill>
                  <a:srgbClr val="026490"/>
                </a:solidFill>
                <a:latin typeface="Times New Roman" panose="02020603050405020304" pitchFamily="18" charset="0"/>
              </a:rPr>
              <a:t> Quân đội của nhà nước phong kiến.</a:t>
            </a:r>
            <a:endParaRPr lang="en-US" altLang="vi-VN" sz="3600" b="1" dirty="0">
              <a:solidFill>
                <a:srgbClr val="026490"/>
              </a:solidFill>
              <a:latin typeface="Times New Roman" panose="02020603050405020304" pitchFamily="18" charset="0"/>
              <a:cs typeface="Times New Roman" panose="02020603050405020304" pitchFamily="18" charset="0"/>
            </a:endParaRPr>
          </a:p>
        </p:txBody>
      </p:sp>
      <p:sp>
        <p:nvSpPr>
          <p:cNvPr id="9" name="矩形: 圆角 6">
            <a:extLst>
              <a:ext uri="{FF2B5EF4-FFF2-40B4-BE49-F238E27FC236}">
                <a16:creationId xmlns:a16="http://schemas.microsoft.com/office/drawing/2014/main" id="{6E245909-1457-4C40-97A3-70C00034AAAC}"/>
              </a:ext>
            </a:extLst>
          </p:cNvPr>
          <p:cNvSpPr/>
          <p:nvPr/>
        </p:nvSpPr>
        <p:spPr>
          <a:xfrm>
            <a:off x="3997566" y="2992567"/>
            <a:ext cx="8006863" cy="1698358"/>
          </a:xfrm>
          <a:prstGeom prst="roundRect">
            <a:avLst>
              <a:gd name="adj" fmla="val 19216"/>
            </a:avLst>
          </a:prstGeom>
          <a:solidFill>
            <a:schemeClr val="bg1">
              <a:alpha val="92000"/>
            </a:schemeClr>
          </a:solidFill>
          <a:ln w="38100">
            <a:solidFill>
              <a:schemeClr val="accent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ct val="0"/>
              </a:spcBef>
            </a:pPr>
            <a:r>
              <a:rPr lang="en-US" altLang="vi-VN" sz="3600" b="1" dirty="0">
                <a:solidFill>
                  <a:srgbClr val="026490"/>
                </a:solidFill>
                <a:latin typeface="Times New Roman" panose="02020603050405020304" pitchFamily="18" charset="0"/>
              </a:rPr>
              <a:t> Sự gắn liền về mặt nào đó giữa hai</a:t>
            </a:r>
          </a:p>
          <a:p>
            <a:pPr>
              <a:spcBef>
                <a:spcPct val="0"/>
              </a:spcBef>
            </a:pPr>
            <a:r>
              <a:rPr lang="en-US" altLang="vi-VN" sz="3600" b="1" dirty="0">
                <a:solidFill>
                  <a:srgbClr val="026490"/>
                </a:solidFill>
                <a:latin typeface="Times New Roman" panose="02020603050405020304" pitchFamily="18" charset="0"/>
              </a:rPr>
              <a:t>hay nhiều sự vật với nhau. </a:t>
            </a:r>
            <a:endParaRPr lang="en-US" altLang="vi-VN" sz="3600" b="1" dirty="0">
              <a:solidFill>
                <a:srgbClr val="026490"/>
              </a:solidFill>
              <a:latin typeface="Times New Roman" panose="02020603050405020304" pitchFamily="18" charset="0"/>
              <a:cs typeface="Times New Roman" panose="02020603050405020304" pitchFamily="18" charset="0"/>
            </a:endParaRPr>
          </a:p>
        </p:txBody>
      </p:sp>
      <p:sp>
        <p:nvSpPr>
          <p:cNvPr id="10" name="矩形: 圆角 6">
            <a:extLst>
              <a:ext uri="{FF2B5EF4-FFF2-40B4-BE49-F238E27FC236}">
                <a16:creationId xmlns:a16="http://schemas.microsoft.com/office/drawing/2014/main" id="{6E245909-1457-4C40-97A3-70C00034AAAC}"/>
              </a:ext>
            </a:extLst>
          </p:cNvPr>
          <p:cNvSpPr/>
          <p:nvPr/>
        </p:nvSpPr>
        <p:spPr>
          <a:xfrm>
            <a:off x="3997568" y="5091352"/>
            <a:ext cx="8006863" cy="1766647"/>
          </a:xfrm>
          <a:prstGeom prst="roundRect">
            <a:avLst>
              <a:gd name="adj" fmla="val 19216"/>
            </a:avLst>
          </a:prstGeom>
          <a:solidFill>
            <a:schemeClr val="bg1">
              <a:alpha val="92000"/>
            </a:schemeClr>
          </a:solidFill>
          <a:ln w="38100">
            <a:solidFill>
              <a:schemeClr val="accent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pPr>
            <a:r>
              <a:rPr lang="en-US" altLang="vi-VN" sz="3600" b="1" dirty="0">
                <a:solidFill>
                  <a:srgbClr val="026490"/>
                </a:solidFill>
                <a:latin typeface="Times New Roman" panose="02020603050405020304" pitchFamily="18" charset="0"/>
              </a:rPr>
              <a:t> Để tâm, chú ý thường xuyên đến. </a:t>
            </a:r>
            <a:endParaRPr lang="en-US" altLang="vi-VN" sz="3600" b="1" dirty="0">
              <a:solidFill>
                <a:srgbClr val="02649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8896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500"/>
                                        <p:tgtEl>
                                          <p:spTgt spid="4"/>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500"/>
                                        <p:tgtEl>
                                          <p:spTgt spid="5"/>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8" grpId="0" animBg="1"/>
      <p:bldP spid="9" grpId="0" animBg="1"/>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Rectangle: Rounded Corners 21">
            <a:extLst>
              <a:ext uri="{FF2B5EF4-FFF2-40B4-BE49-F238E27FC236}">
                <a16:creationId xmlns:a16="http://schemas.microsoft.com/office/drawing/2014/main" id="{499A51BD-DFC9-4CBA-A482-F46C841DB8BC}"/>
              </a:ext>
            </a:extLst>
          </p:cNvPr>
          <p:cNvSpPr/>
          <p:nvPr/>
        </p:nvSpPr>
        <p:spPr>
          <a:xfrm>
            <a:off x="173759" y="126147"/>
            <a:ext cx="11844482" cy="6605705"/>
          </a:xfrm>
          <a:prstGeom prst="roundRect">
            <a:avLst/>
          </a:prstGeom>
          <a:solidFill>
            <a:schemeClr val="bg1">
              <a:lumMod val="95000"/>
              <a:alpha val="79000"/>
            </a:schemeClr>
          </a:solidFill>
          <a:ln w="19050">
            <a:solidFill>
              <a:schemeClr val="accent2"/>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2" name="Title 1"/>
          <p:cNvSpPr>
            <a:spLocks noGrp="1"/>
          </p:cNvSpPr>
          <p:nvPr>
            <p:ph type="title"/>
          </p:nvPr>
        </p:nvSpPr>
        <p:spPr>
          <a:xfrm>
            <a:off x="518547" y="478065"/>
            <a:ext cx="11241218" cy="1325563"/>
          </a:xfrm>
        </p:spPr>
        <p:txBody>
          <a:bodyPr>
            <a:normAutofit fontScale="90000"/>
          </a:bodyPr>
          <a:lstStyle/>
          <a:p>
            <a:r>
              <a:rPr lang="en-US" altLang="vi-VN" sz="3600" b="1" u="sng" dirty="0">
                <a:solidFill>
                  <a:srgbClr val="002060"/>
                </a:solidFill>
                <a:latin typeface="Times New Roman" panose="02020603050405020304" pitchFamily="18" charset="0"/>
              </a:rPr>
              <a:t>Bài tập 3</a:t>
            </a:r>
            <a:r>
              <a:rPr lang="en-US" altLang="vi-VN" sz="3600" b="1" dirty="0">
                <a:solidFill>
                  <a:srgbClr val="002060"/>
                </a:solidFill>
                <a:latin typeface="Times New Roman" panose="02020603050405020304" pitchFamily="18" charset="0"/>
              </a:rPr>
              <a:t>: Xếp các từ có tiếng </a:t>
            </a:r>
            <a:r>
              <a:rPr lang="en-US" altLang="vi-VN" sz="3600" b="1" dirty="0">
                <a:solidFill>
                  <a:srgbClr val="F2567C"/>
                </a:solidFill>
                <a:latin typeface="Times New Roman" panose="02020603050405020304" pitchFamily="18" charset="0"/>
              </a:rPr>
              <a:t>quan</a:t>
            </a:r>
            <a:r>
              <a:rPr lang="en-US" altLang="vi-VN" sz="3600" b="1" dirty="0">
                <a:solidFill>
                  <a:srgbClr val="002060"/>
                </a:solidFill>
                <a:latin typeface="Times New Roman" panose="02020603050405020304" pitchFamily="18" charset="0"/>
              </a:rPr>
              <a:t> cho trong ngoặc đơn thành ba nhóm </a:t>
            </a:r>
            <a:r>
              <a:rPr lang="en-US" altLang="vi-VN" sz="3600" b="1" i="1" dirty="0">
                <a:solidFill>
                  <a:srgbClr val="002060"/>
                </a:solidFill>
                <a:latin typeface="Times New Roman" panose="02020603050405020304" pitchFamily="18" charset="0"/>
              </a:rPr>
              <a:t>( </a:t>
            </a:r>
            <a:r>
              <a:rPr lang="en-US" altLang="vi-VN" sz="3600" b="1" i="1" dirty="0">
                <a:solidFill>
                  <a:srgbClr val="F2567C"/>
                </a:solidFill>
                <a:latin typeface="Times New Roman" panose="02020603050405020304" pitchFamily="18" charset="0"/>
              </a:rPr>
              <a:t>lạc quan, quan quân, quan hệ, quan tâm</a:t>
            </a:r>
            <a:r>
              <a:rPr lang="en-US" altLang="vi-VN" sz="3600" b="1" i="1" dirty="0">
                <a:solidFill>
                  <a:srgbClr val="002060"/>
                </a:solidFill>
                <a:latin typeface="Times New Roman" panose="02020603050405020304" pitchFamily="18" charset="0"/>
              </a:rPr>
              <a:t> ). </a:t>
            </a:r>
            <a:br>
              <a:rPr lang="en-US" altLang="vi-VN" sz="3600" b="1" i="1" dirty="0">
                <a:latin typeface="Times New Roman" panose="02020603050405020304" pitchFamily="18" charset="0"/>
              </a:rPr>
            </a:br>
            <a:endParaRPr lang="en-US" sz="3600" dirty="0"/>
          </a:p>
        </p:txBody>
      </p:sp>
      <p:graphicFrame>
        <p:nvGraphicFramePr>
          <p:cNvPr id="6" name="Content Placeholder 5"/>
          <p:cNvGraphicFramePr>
            <a:graphicFrameLocks noGrp="1"/>
          </p:cNvGraphicFramePr>
          <p:nvPr>
            <p:ph idx="1"/>
          </p:nvPr>
        </p:nvGraphicFramePr>
        <p:xfrm>
          <a:off x="518547" y="1929776"/>
          <a:ext cx="11499694" cy="4517916"/>
        </p:xfrm>
        <a:graphic>
          <a:graphicData uri="http://schemas.openxmlformats.org/drawingml/2006/table">
            <a:tbl>
              <a:tblPr firstRow="1" bandRow="1">
                <a:tableStyleId>{68D230F3-CF80-4859-8CE7-A43EE81993B5}</a:tableStyleId>
              </a:tblPr>
              <a:tblGrid>
                <a:gridCol w="7877995">
                  <a:extLst>
                    <a:ext uri="{9D8B030D-6E8A-4147-A177-3AD203B41FA5}">
                      <a16:colId xmlns:a16="http://schemas.microsoft.com/office/drawing/2014/main" val="981208461"/>
                    </a:ext>
                  </a:extLst>
                </a:gridCol>
                <a:gridCol w="3621699">
                  <a:extLst>
                    <a:ext uri="{9D8B030D-6E8A-4147-A177-3AD203B41FA5}">
                      <a16:colId xmlns:a16="http://schemas.microsoft.com/office/drawing/2014/main" val="4156948583"/>
                    </a:ext>
                  </a:extLst>
                </a:gridCol>
              </a:tblGrid>
              <a:tr h="1505972">
                <a:tc>
                  <a:txBody>
                    <a:bodyPr/>
                    <a:lstStyle/>
                    <a:p>
                      <a:pPr algn="ctr" eaLnBrk="1" hangingPunct="1">
                        <a:spcBef>
                          <a:spcPct val="0"/>
                        </a:spcBef>
                        <a:buFontTx/>
                        <a:buNone/>
                      </a:pPr>
                      <a:r>
                        <a:rPr lang="en-US" altLang="vi-VN" sz="3600" b="1" dirty="0">
                          <a:solidFill>
                            <a:srgbClr val="002060"/>
                          </a:solidFill>
                          <a:latin typeface="Times New Roman" panose="02020603050405020304" pitchFamily="18" charset="0"/>
                        </a:rPr>
                        <a:t>a.Những từ trong đó </a:t>
                      </a:r>
                      <a:r>
                        <a:rPr lang="en-US" altLang="vi-VN" sz="3600" b="1" dirty="0">
                          <a:solidFill>
                            <a:srgbClr val="9E6CBB"/>
                          </a:solidFill>
                          <a:latin typeface="Times New Roman" panose="02020603050405020304" pitchFamily="18" charset="0"/>
                        </a:rPr>
                        <a:t>quan</a:t>
                      </a:r>
                      <a:r>
                        <a:rPr lang="en-US" altLang="vi-VN" sz="3600" b="1" dirty="0">
                          <a:solidFill>
                            <a:srgbClr val="002060"/>
                          </a:solidFill>
                          <a:latin typeface="Times New Roman" panose="02020603050405020304" pitchFamily="18" charset="0"/>
                        </a:rPr>
                        <a:t> </a:t>
                      </a:r>
                    </a:p>
                    <a:p>
                      <a:pPr algn="ctr" eaLnBrk="1" hangingPunct="1">
                        <a:spcBef>
                          <a:spcPct val="0"/>
                        </a:spcBef>
                        <a:buFontTx/>
                        <a:buNone/>
                      </a:pPr>
                      <a:r>
                        <a:rPr lang="en-US" altLang="vi-VN" sz="3600" b="1" dirty="0">
                          <a:solidFill>
                            <a:srgbClr val="002060"/>
                          </a:solidFill>
                          <a:latin typeface="Times New Roman" panose="02020603050405020304" pitchFamily="18" charset="0"/>
                        </a:rPr>
                        <a:t>có nghĩa là </a:t>
                      </a:r>
                      <a:r>
                        <a:rPr lang="en-US" altLang="vi-VN" sz="3600" b="1" i="1" dirty="0">
                          <a:solidFill>
                            <a:srgbClr val="9E6CBB"/>
                          </a:solidFill>
                          <a:latin typeface="Times New Roman" panose="02020603050405020304" pitchFamily="18" charset="0"/>
                        </a:rPr>
                        <a:t>“quan lại”.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51010632"/>
                  </a:ext>
                </a:extLst>
              </a:tr>
              <a:tr h="1505972">
                <a:tc>
                  <a:txBody>
                    <a:bodyPr/>
                    <a:lstStyle/>
                    <a:p>
                      <a:pPr algn="ctr" eaLnBrk="1" hangingPunct="1">
                        <a:spcBef>
                          <a:spcPct val="0"/>
                        </a:spcBef>
                        <a:buFontTx/>
                        <a:buNone/>
                      </a:pPr>
                      <a:r>
                        <a:rPr lang="en-US" altLang="vi-VN" sz="3600" b="1" dirty="0">
                          <a:solidFill>
                            <a:srgbClr val="002060"/>
                          </a:solidFill>
                          <a:latin typeface="Times New Roman" panose="02020603050405020304" pitchFamily="18" charset="0"/>
                        </a:rPr>
                        <a:t>b.Những từ trong đó </a:t>
                      </a:r>
                      <a:r>
                        <a:rPr lang="en-US" altLang="vi-VN" sz="3600" b="1" dirty="0">
                          <a:solidFill>
                            <a:srgbClr val="9E6CBB"/>
                          </a:solidFill>
                          <a:latin typeface="Times New Roman" panose="02020603050405020304" pitchFamily="18" charset="0"/>
                        </a:rPr>
                        <a:t>quan </a:t>
                      </a:r>
                    </a:p>
                    <a:p>
                      <a:pPr algn="ctr" eaLnBrk="1" hangingPunct="1">
                        <a:spcBef>
                          <a:spcPct val="0"/>
                        </a:spcBef>
                        <a:buFontTx/>
                        <a:buNone/>
                      </a:pPr>
                      <a:r>
                        <a:rPr lang="en-US" altLang="vi-VN" sz="3600" b="1" dirty="0">
                          <a:solidFill>
                            <a:srgbClr val="002060"/>
                          </a:solidFill>
                          <a:latin typeface="Times New Roman" panose="02020603050405020304" pitchFamily="18" charset="0"/>
                        </a:rPr>
                        <a:t>có nghĩa là </a:t>
                      </a:r>
                      <a:r>
                        <a:rPr lang="en-US" altLang="vi-VN" sz="3600" b="1" i="1" dirty="0">
                          <a:solidFill>
                            <a:srgbClr val="9E6CBB"/>
                          </a:solidFill>
                          <a:latin typeface="Times New Roman" panose="02020603050405020304" pitchFamily="18" charset="0"/>
                        </a:rPr>
                        <a:t>“nhìn, xem”.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01156246"/>
                  </a:ext>
                </a:extLst>
              </a:tr>
              <a:tr h="1505972">
                <a:tc>
                  <a:txBody>
                    <a:bodyPr/>
                    <a:lstStyle/>
                    <a:p>
                      <a:pPr algn="ctr" eaLnBrk="1" hangingPunct="1">
                        <a:spcBef>
                          <a:spcPct val="0"/>
                        </a:spcBef>
                        <a:buFontTx/>
                        <a:buNone/>
                      </a:pPr>
                      <a:r>
                        <a:rPr lang="en-US" altLang="vi-VN" sz="3600" b="1" dirty="0">
                          <a:solidFill>
                            <a:srgbClr val="002060"/>
                          </a:solidFill>
                          <a:latin typeface="Times New Roman" panose="02020603050405020304" pitchFamily="18" charset="0"/>
                        </a:rPr>
                        <a:t>c.Những từ trong đó </a:t>
                      </a:r>
                      <a:r>
                        <a:rPr lang="en-US" altLang="vi-VN" sz="3600" b="1" dirty="0">
                          <a:solidFill>
                            <a:srgbClr val="9E6CBB"/>
                          </a:solidFill>
                          <a:latin typeface="Times New Roman" panose="02020603050405020304" pitchFamily="18" charset="0"/>
                        </a:rPr>
                        <a:t>quan </a:t>
                      </a:r>
                    </a:p>
                    <a:p>
                      <a:pPr algn="ctr" eaLnBrk="1" hangingPunct="1">
                        <a:spcBef>
                          <a:spcPct val="0"/>
                        </a:spcBef>
                        <a:buFontTx/>
                        <a:buNone/>
                      </a:pPr>
                      <a:r>
                        <a:rPr lang="en-US" altLang="vi-VN" sz="3600" b="1" dirty="0">
                          <a:solidFill>
                            <a:srgbClr val="002060"/>
                          </a:solidFill>
                          <a:latin typeface="Times New Roman" panose="02020603050405020304" pitchFamily="18" charset="0"/>
                        </a:rPr>
                        <a:t>có nghĩa là </a:t>
                      </a:r>
                      <a:r>
                        <a:rPr lang="en-US" altLang="vi-VN" sz="3600" b="1" i="1" dirty="0">
                          <a:solidFill>
                            <a:srgbClr val="9E6CBB"/>
                          </a:solidFill>
                          <a:latin typeface="Times New Roman" panose="02020603050405020304" pitchFamily="18" charset="0"/>
                        </a:rPr>
                        <a:t>“liên hệ, gắn bó”.</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08459809"/>
                  </a:ext>
                </a:extLst>
              </a:tr>
            </a:tbl>
          </a:graphicData>
        </a:graphic>
      </p:graphicFrame>
      <p:sp>
        <p:nvSpPr>
          <p:cNvPr id="10" name="WordArt 16"/>
          <p:cNvSpPr>
            <a:spLocks noChangeArrowheads="1" noChangeShapeType="1" noTextEdit="1"/>
          </p:cNvSpPr>
          <p:nvPr/>
        </p:nvSpPr>
        <p:spPr bwMode="auto">
          <a:xfrm>
            <a:off x="9430904" y="2498852"/>
            <a:ext cx="1685925" cy="466725"/>
          </a:xfrm>
          <a:prstGeom prst="rect">
            <a:avLst/>
          </a:prstGeom>
        </p:spPr>
        <p:txBody>
          <a:bodyPr wrap="none" fromWordArt="1">
            <a:prstTxWarp prst="textPlain">
              <a:avLst>
                <a:gd name="adj" fmla="val 50000"/>
              </a:avLst>
            </a:prstTxWarp>
          </a:bodyPr>
          <a:lstStyle/>
          <a:p>
            <a:pPr algn="ctr"/>
            <a:r>
              <a:rPr lang="en-US" sz="3600" kern="10" dirty="0">
                <a:ln w="9525">
                  <a:solidFill>
                    <a:schemeClr val="accent6">
                      <a:lumMod val="50000"/>
                    </a:schemeClr>
                  </a:solidFill>
                  <a:round/>
                  <a:headEnd/>
                  <a:tailEnd/>
                </a:ln>
                <a:solidFill>
                  <a:srgbClr val="FF7B46"/>
                </a:solidFill>
                <a:latin typeface="Times New Roman" panose="02020603050405020304" pitchFamily="18" charset="0"/>
                <a:cs typeface="Times New Roman" panose="02020603050405020304" pitchFamily="18" charset="0"/>
              </a:rPr>
              <a:t>quan quân</a:t>
            </a:r>
          </a:p>
        </p:txBody>
      </p:sp>
      <p:sp>
        <p:nvSpPr>
          <p:cNvPr id="11" name="WordArt 17"/>
          <p:cNvSpPr>
            <a:spLocks noChangeArrowheads="1" noChangeShapeType="1" noTextEdit="1"/>
          </p:cNvSpPr>
          <p:nvPr/>
        </p:nvSpPr>
        <p:spPr bwMode="auto">
          <a:xfrm>
            <a:off x="9592828" y="4035059"/>
            <a:ext cx="1362075" cy="466725"/>
          </a:xfrm>
          <a:prstGeom prst="rect">
            <a:avLst/>
          </a:prstGeom>
        </p:spPr>
        <p:txBody>
          <a:bodyPr wrap="none" fromWordArt="1">
            <a:prstTxWarp prst="textPlain">
              <a:avLst>
                <a:gd name="adj" fmla="val 50000"/>
              </a:avLst>
            </a:prstTxWarp>
          </a:bodyPr>
          <a:lstStyle/>
          <a:p>
            <a:pPr algn="ctr"/>
            <a:r>
              <a:rPr lang="en-US" sz="3600" kern="10" dirty="0">
                <a:ln w="9525">
                  <a:solidFill>
                    <a:schemeClr val="accent6">
                      <a:lumMod val="50000"/>
                    </a:schemeClr>
                  </a:solidFill>
                  <a:round/>
                  <a:headEnd/>
                  <a:tailEnd/>
                </a:ln>
                <a:solidFill>
                  <a:srgbClr val="FF7B46"/>
                </a:solidFill>
                <a:latin typeface="Times New Roman" panose="02020603050405020304" pitchFamily="18" charset="0"/>
                <a:cs typeface="Times New Roman" panose="02020603050405020304" pitchFamily="18" charset="0"/>
              </a:rPr>
              <a:t>lạc quan</a:t>
            </a:r>
          </a:p>
        </p:txBody>
      </p:sp>
      <p:sp>
        <p:nvSpPr>
          <p:cNvPr id="12" name="WordArt 18"/>
          <p:cNvSpPr>
            <a:spLocks noChangeArrowheads="1" noChangeShapeType="1" noTextEdit="1"/>
          </p:cNvSpPr>
          <p:nvPr/>
        </p:nvSpPr>
        <p:spPr bwMode="auto">
          <a:xfrm>
            <a:off x="8787965" y="5571266"/>
            <a:ext cx="2971800" cy="466725"/>
          </a:xfrm>
          <a:prstGeom prst="rect">
            <a:avLst/>
          </a:prstGeom>
        </p:spPr>
        <p:txBody>
          <a:bodyPr wrap="none" fromWordArt="1">
            <a:prstTxWarp prst="textPlain">
              <a:avLst>
                <a:gd name="adj" fmla="val 50000"/>
              </a:avLst>
            </a:prstTxWarp>
          </a:bodyPr>
          <a:lstStyle/>
          <a:p>
            <a:pPr algn="ctr"/>
            <a:r>
              <a:rPr lang="en-US" sz="3600" kern="10" dirty="0">
                <a:ln w="9525">
                  <a:solidFill>
                    <a:schemeClr val="accent6">
                      <a:lumMod val="50000"/>
                    </a:schemeClr>
                  </a:solidFill>
                  <a:round/>
                  <a:headEnd/>
                  <a:tailEnd/>
                </a:ln>
                <a:solidFill>
                  <a:srgbClr val="FF7B46"/>
                </a:solidFill>
                <a:latin typeface="Times New Roman" panose="02020603050405020304" pitchFamily="18" charset="0"/>
                <a:cs typeface="Times New Roman" panose="02020603050405020304" pitchFamily="18" charset="0"/>
              </a:rPr>
              <a:t>quan hệ, quan tâm</a:t>
            </a:r>
          </a:p>
        </p:txBody>
      </p:sp>
    </p:spTree>
    <p:extLst>
      <p:ext uri="{BB962C8B-B14F-4D97-AF65-F5344CB8AC3E}">
        <p14:creationId xmlns:p14="http://schemas.microsoft.com/office/powerpoint/2010/main" val="21356294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ectangle: Rounded Corners 21">
            <a:extLst>
              <a:ext uri="{FF2B5EF4-FFF2-40B4-BE49-F238E27FC236}">
                <a16:creationId xmlns:a16="http://schemas.microsoft.com/office/drawing/2014/main" id="{499A51BD-DFC9-4CBA-A482-F46C841DB8BC}"/>
              </a:ext>
            </a:extLst>
          </p:cNvPr>
          <p:cNvSpPr/>
          <p:nvPr/>
        </p:nvSpPr>
        <p:spPr>
          <a:xfrm>
            <a:off x="173759" y="252295"/>
            <a:ext cx="11844482" cy="6605705"/>
          </a:xfrm>
          <a:prstGeom prst="roundRect">
            <a:avLst/>
          </a:prstGeom>
          <a:solidFill>
            <a:schemeClr val="bg1">
              <a:alpha val="79000"/>
            </a:schemeClr>
          </a:solidFill>
          <a:ln w="19050">
            <a:solidFill>
              <a:schemeClr val="accent2"/>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ct val="0"/>
              </a:spcBef>
            </a:pPr>
            <a:endParaRPr lang="en-US" dirty="0"/>
          </a:p>
        </p:txBody>
      </p:sp>
      <p:sp>
        <p:nvSpPr>
          <p:cNvPr id="5" name="矩形: 圆角 6">
            <a:extLst>
              <a:ext uri="{FF2B5EF4-FFF2-40B4-BE49-F238E27FC236}">
                <a16:creationId xmlns:a16="http://schemas.microsoft.com/office/drawing/2014/main" id="{6E245909-1457-4C40-97A3-70C00034AAAC}"/>
              </a:ext>
            </a:extLst>
          </p:cNvPr>
          <p:cNvSpPr/>
          <p:nvPr/>
        </p:nvSpPr>
        <p:spPr>
          <a:xfrm>
            <a:off x="288090" y="1319015"/>
            <a:ext cx="6745756" cy="1166556"/>
          </a:xfrm>
          <a:prstGeom prst="roundRect">
            <a:avLst>
              <a:gd name="adj" fmla="val 19216"/>
            </a:avLst>
          </a:prstGeom>
          <a:solidFill>
            <a:schemeClr val="bg1">
              <a:alpha val="92000"/>
            </a:schemeClr>
          </a:solidFill>
          <a:ln w="38100">
            <a:solidFill>
              <a:schemeClr val="accent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latin typeface="字魂59号-创粗黑" panose="00000500000000000000" pitchFamily="2" charset="-122"/>
                <a:ea typeface="字魂59号-创粗黑" panose="00000500000000000000" pitchFamily="2" charset="-122"/>
                <a:cs typeface="+mn-ea"/>
                <a:sym typeface="+mn-lt"/>
              </a:rPr>
              <a:t>Tình </a:t>
            </a:r>
            <a:endParaRPr lang="zh-CN" altLang="en-US" dirty="0">
              <a:latin typeface="字魂59号-创粗黑" panose="00000500000000000000" pitchFamily="2" charset="-122"/>
              <a:ea typeface="字魂59号-创粗黑" panose="00000500000000000000" pitchFamily="2" charset="-122"/>
              <a:cs typeface="+mn-ea"/>
              <a:sym typeface="+mn-lt"/>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98563" y="1174174"/>
            <a:ext cx="5619678" cy="31221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8" name="Text Box 9"/>
          <p:cNvSpPr txBox="1">
            <a:spLocks noChangeArrowheads="1"/>
          </p:cNvSpPr>
          <p:nvPr/>
        </p:nvSpPr>
        <p:spPr bwMode="auto">
          <a:xfrm>
            <a:off x="173758" y="1506801"/>
            <a:ext cx="635892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538"/>
              </a:spcAft>
              <a:buClr>
                <a:schemeClr val="accent1"/>
              </a:buClr>
              <a:buSzPct val="115000"/>
              <a:buFont typeface="Arial" panose="020B0604020202020204" pitchFamily="34" charset="0"/>
              <a:buChar char="•"/>
              <a:defRPr sz="2100">
                <a:solidFill>
                  <a:srgbClr val="262626"/>
                </a:solidFill>
                <a:latin typeface="Garamond" panose="02020404030301010803" pitchFamily="18" charset="0"/>
              </a:defRPr>
            </a:lvl1pPr>
            <a:lvl2pPr marL="742950" indent="-285750">
              <a:spcBef>
                <a:spcPct val="20000"/>
              </a:spcBef>
              <a:spcAft>
                <a:spcPts val="538"/>
              </a:spcAft>
              <a:buClr>
                <a:schemeClr val="accent1"/>
              </a:buClr>
              <a:buSzPct val="115000"/>
              <a:buFont typeface="Arial" panose="020B0604020202020204" pitchFamily="34" charset="0"/>
              <a:buChar char="•"/>
              <a:defRPr>
                <a:solidFill>
                  <a:srgbClr val="262626"/>
                </a:solidFill>
                <a:latin typeface="Garamond" panose="02020404030301010803" pitchFamily="18" charset="0"/>
              </a:defRPr>
            </a:lvl2pPr>
            <a:lvl3pPr marL="1143000" indent="-228600">
              <a:spcBef>
                <a:spcPct val="20000"/>
              </a:spcBef>
              <a:spcAft>
                <a:spcPts val="538"/>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defRPr>
            </a:lvl3pPr>
            <a:lvl4pPr marL="1600200" indent="-228600">
              <a:spcBef>
                <a:spcPct val="20000"/>
              </a:spcBef>
              <a:spcAft>
                <a:spcPts val="538"/>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4pPr>
            <a:lvl5pPr marL="2057400" indent="-22860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5pPr>
            <a:lvl6pPr marL="25146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6pPr>
            <a:lvl7pPr marL="29718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7pPr>
            <a:lvl8pPr marL="34290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8pPr>
            <a:lvl9pPr marL="38862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9pPr>
          </a:lstStyle>
          <a:p>
            <a:pPr algn="ctr" eaLnBrk="1" hangingPunct="1">
              <a:spcBef>
                <a:spcPct val="50000"/>
              </a:spcBef>
              <a:spcAft>
                <a:spcPct val="0"/>
              </a:spcAft>
              <a:buClrTx/>
              <a:buSzTx/>
              <a:buFontTx/>
              <a:buNone/>
            </a:pPr>
            <a:r>
              <a:rPr lang="en-US" altLang="en-US" sz="3600" b="1" dirty="0">
                <a:solidFill>
                  <a:schemeClr val="accent5">
                    <a:lumMod val="50000"/>
                  </a:schemeClr>
                </a:solidFill>
                <a:latin typeface="Times New Roman" panose="02020603050405020304" pitchFamily="18" charset="0"/>
                <a:cs typeface="Times New Roman" panose="02020603050405020304" pitchFamily="18" charset="0"/>
              </a:rPr>
              <a:t>a) Sông có khúc, người có lúc.</a:t>
            </a:r>
          </a:p>
        </p:txBody>
      </p:sp>
      <p:sp>
        <p:nvSpPr>
          <p:cNvPr id="19" name="Text Box 9"/>
          <p:cNvSpPr txBox="1">
            <a:spLocks noChangeArrowheads="1"/>
          </p:cNvSpPr>
          <p:nvPr/>
        </p:nvSpPr>
        <p:spPr bwMode="auto">
          <a:xfrm>
            <a:off x="477669" y="349983"/>
            <a:ext cx="11540572" cy="65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538"/>
              </a:spcAft>
              <a:buClr>
                <a:schemeClr val="accent1"/>
              </a:buClr>
              <a:buSzPct val="115000"/>
              <a:buFont typeface="Arial" panose="020B0604020202020204" pitchFamily="34" charset="0"/>
              <a:buChar char="•"/>
              <a:defRPr sz="2100">
                <a:solidFill>
                  <a:srgbClr val="262626"/>
                </a:solidFill>
                <a:latin typeface="Garamond" panose="02020404030301010803" pitchFamily="18" charset="0"/>
              </a:defRPr>
            </a:lvl1pPr>
            <a:lvl2pPr marL="742950" indent="-285750">
              <a:spcBef>
                <a:spcPct val="20000"/>
              </a:spcBef>
              <a:spcAft>
                <a:spcPts val="538"/>
              </a:spcAft>
              <a:buClr>
                <a:schemeClr val="accent1"/>
              </a:buClr>
              <a:buSzPct val="115000"/>
              <a:buFont typeface="Arial" panose="020B0604020202020204" pitchFamily="34" charset="0"/>
              <a:buChar char="•"/>
              <a:defRPr>
                <a:solidFill>
                  <a:srgbClr val="262626"/>
                </a:solidFill>
                <a:latin typeface="Garamond" panose="02020404030301010803" pitchFamily="18" charset="0"/>
              </a:defRPr>
            </a:lvl2pPr>
            <a:lvl3pPr marL="1143000" indent="-228600">
              <a:spcBef>
                <a:spcPct val="20000"/>
              </a:spcBef>
              <a:spcAft>
                <a:spcPts val="538"/>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defRPr>
            </a:lvl3pPr>
            <a:lvl4pPr marL="1600200" indent="-228600">
              <a:spcBef>
                <a:spcPct val="20000"/>
              </a:spcBef>
              <a:spcAft>
                <a:spcPts val="538"/>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4pPr>
            <a:lvl5pPr marL="2057400" indent="-22860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5pPr>
            <a:lvl6pPr marL="25146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6pPr>
            <a:lvl7pPr marL="29718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7pPr>
            <a:lvl8pPr marL="34290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8pPr>
            <a:lvl9pPr marL="38862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9pPr>
          </a:lstStyle>
          <a:p>
            <a:pPr>
              <a:spcBef>
                <a:spcPct val="0"/>
              </a:spcBef>
              <a:buNone/>
            </a:pPr>
            <a:r>
              <a:rPr lang="en-US" altLang="vi-VN" sz="3600" b="1" u="sng" dirty="0">
                <a:solidFill>
                  <a:srgbClr val="9E6CBB"/>
                </a:solidFill>
                <a:latin typeface="Times New Roman" panose="02020603050405020304" pitchFamily="18" charset="0"/>
                <a:cs typeface="Times New Roman" panose="02020603050405020304" pitchFamily="18" charset="0"/>
              </a:rPr>
              <a:t>Bài tập 4</a:t>
            </a:r>
            <a:r>
              <a:rPr lang="en-US" altLang="vi-VN" sz="3600" b="1" dirty="0">
                <a:solidFill>
                  <a:srgbClr val="9E6CBB"/>
                </a:solidFill>
                <a:latin typeface="Times New Roman" panose="02020603050405020304" pitchFamily="18" charset="0"/>
                <a:cs typeface="Times New Roman" panose="02020603050405020304" pitchFamily="18" charset="0"/>
              </a:rPr>
              <a:t>: Các câu tục ngữ sau khuyên người ta điều gì?</a:t>
            </a:r>
            <a:endParaRPr lang="en-US" sz="3600" dirty="0">
              <a:solidFill>
                <a:srgbClr val="9E6CBB"/>
              </a:solidFill>
            </a:endParaRPr>
          </a:p>
        </p:txBody>
      </p:sp>
      <p:sp>
        <p:nvSpPr>
          <p:cNvPr id="20" name="矩形: 圆角 6">
            <a:extLst>
              <a:ext uri="{FF2B5EF4-FFF2-40B4-BE49-F238E27FC236}">
                <a16:creationId xmlns:a16="http://schemas.microsoft.com/office/drawing/2014/main" id="{6E245909-1457-4C40-97A3-70C00034AAAC}"/>
              </a:ext>
            </a:extLst>
          </p:cNvPr>
          <p:cNvSpPr/>
          <p:nvPr/>
        </p:nvSpPr>
        <p:spPr>
          <a:xfrm>
            <a:off x="5071696" y="4630572"/>
            <a:ext cx="6473254" cy="1276141"/>
          </a:xfrm>
          <a:prstGeom prst="roundRect">
            <a:avLst>
              <a:gd name="adj" fmla="val 19216"/>
            </a:avLst>
          </a:prstGeom>
          <a:solidFill>
            <a:schemeClr val="bg1">
              <a:alpha val="92000"/>
            </a:schemeClr>
          </a:solidFill>
          <a:ln w="38100">
            <a:solidFill>
              <a:schemeClr val="accent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latin typeface="字魂59号-创粗黑" panose="00000500000000000000" pitchFamily="2" charset="-122"/>
                <a:ea typeface="字魂59号-创粗黑" panose="00000500000000000000" pitchFamily="2" charset="-122"/>
                <a:cs typeface="+mn-ea"/>
                <a:sym typeface="+mn-lt"/>
              </a:rPr>
              <a:t>Tình </a:t>
            </a:r>
            <a:endParaRPr lang="zh-CN" altLang="en-US" dirty="0">
              <a:latin typeface="字魂59号-创粗黑" panose="00000500000000000000" pitchFamily="2" charset="-122"/>
              <a:ea typeface="字魂59号-创粗黑" panose="00000500000000000000" pitchFamily="2" charset="-122"/>
              <a:cs typeface="+mn-ea"/>
              <a:sym typeface="+mn-lt"/>
            </a:endParaRPr>
          </a:p>
        </p:txBody>
      </p:sp>
      <p:sp>
        <p:nvSpPr>
          <p:cNvPr id="21" name="Text Box 9"/>
          <p:cNvSpPr txBox="1">
            <a:spLocks noChangeArrowheads="1"/>
          </p:cNvSpPr>
          <p:nvPr/>
        </p:nvSpPr>
        <p:spPr bwMode="auto">
          <a:xfrm>
            <a:off x="4897938" y="4926126"/>
            <a:ext cx="635892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538"/>
              </a:spcAft>
              <a:buClr>
                <a:schemeClr val="accent1"/>
              </a:buClr>
              <a:buSzPct val="115000"/>
              <a:buFont typeface="Arial" panose="020B0604020202020204" pitchFamily="34" charset="0"/>
              <a:buChar char="•"/>
              <a:defRPr sz="2100">
                <a:solidFill>
                  <a:srgbClr val="262626"/>
                </a:solidFill>
                <a:latin typeface="Garamond" panose="02020404030301010803" pitchFamily="18" charset="0"/>
              </a:defRPr>
            </a:lvl1pPr>
            <a:lvl2pPr marL="742950" indent="-285750">
              <a:spcBef>
                <a:spcPct val="20000"/>
              </a:spcBef>
              <a:spcAft>
                <a:spcPts val="538"/>
              </a:spcAft>
              <a:buClr>
                <a:schemeClr val="accent1"/>
              </a:buClr>
              <a:buSzPct val="115000"/>
              <a:buFont typeface="Arial" panose="020B0604020202020204" pitchFamily="34" charset="0"/>
              <a:buChar char="•"/>
              <a:defRPr>
                <a:solidFill>
                  <a:srgbClr val="262626"/>
                </a:solidFill>
                <a:latin typeface="Garamond" panose="02020404030301010803" pitchFamily="18" charset="0"/>
              </a:defRPr>
            </a:lvl2pPr>
            <a:lvl3pPr marL="1143000" indent="-228600">
              <a:spcBef>
                <a:spcPct val="20000"/>
              </a:spcBef>
              <a:spcAft>
                <a:spcPts val="538"/>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defRPr>
            </a:lvl3pPr>
            <a:lvl4pPr marL="1600200" indent="-228600">
              <a:spcBef>
                <a:spcPct val="20000"/>
              </a:spcBef>
              <a:spcAft>
                <a:spcPts val="538"/>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4pPr>
            <a:lvl5pPr marL="2057400" indent="-22860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5pPr>
            <a:lvl6pPr marL="25146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6pPr>
            <a:lvl7pPr marL="29718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7pPr>
            <a:lvl8pPr marL="34290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8pPr>
            <a:lvl9pPr marL="38862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9pPr>
          </a:lstStyle>
          <a:p>
            <a:pPr algn="ctr" eaLnBrk="1" hangingPunct="1">
              <a:spcBef>
                <a:spcPct val="50000"/>
              </a:spcBef>
              <a:spcAft>
                <a:spcPct val="0"/>
              </a:spcAft>
              <a:buClrTx/>
              <a:buSzTx/>
              <a:buFontTx/>
              <a:buNone/>
            </a:pPr>
            <a:r>
              <a:rPr lang="en-US" altLang="en-US" sz="3600" b="1" dirty="0">
                <a:solidFill>
                  <a:schemeClr val="accent5">
                    <a:lumMod val="50000"/>
                  </a:schemeClr>
                </a:solidFill>
                <a:latin typeface="Times New Roman" panose="02020603050405020304" pitchFamily="18" charset="0"/>
                <a:cs typeface="Times New Roman" panose="02020603050405020304" pitchFamily="18" charset="0"/>
              </a:rPr>
              <a:t>b) Kiến tha lâu cũng đầy tổ.</a:t>
            </a:r>
          </a:p>
        </p:txBody>
      </p:sp>
      <p:pic>
        <p:nvPicPr>
          <p:cNvPr id="22" name="Picture 21"/>
          <p:cNvPicPr>
            <a:picLocks noChangeAspect="1"/>
          </p:cNvPicPr>
          <p:nvPr/>
        </p:nvPicPr>
        <p:blipFill>
          <a:blip r:embed="rId4" cstate="print">
            <a:extLst>
              <a:ext uri="{BEBA8EAE-BF5A-486C-A8C5-ECC9F3942E4B}">
                <a14:imgProps xmlns:a14="http://schemas.microsoft.com/office/drawing/2010/main">
                  <a14:imgLayer r:embed="rId5">
                    <a14:imgEffect>
                      <a14:backgroundRemoval t="0" b="100000" l="0" r="100000">
                        <a14:foregroundMark x1="26881" y1="10606" x2="26881" y2="10606"/>
                        <a14:foregroundMark x1="29248" y1="10970" x2="30685" y2="7879"/>
                      </a14:backgroundRemoval>
                    </a14:imgEffect>
                  </a14:imgLayer>
                </a14:imgProps>
              </a:ext>
              <a:ext uri="{28A0092B-C50C-407E-A947-70E740481C1C}">
                <a14:useLocalDpi xmlns:a14="http://schemas.microsoft.com/office/drawing/2010/main" val="0"/>
              </a:ext>
            </a:extLst>
          </a:blip>
          <a:stretch>
            <a:fillRect/>
          </a:stretch>
        </p:blipFill>
        <p:spPr>
          <a:xfrm>
            <a:off x="0" y="3197200"/>
            <a:ext cx="5517804" cy="3848586"/>
          </a:xfrm>
          <a:prstGeom prst="rect">
            <a:avLst/>
          </a:prstGeom>
        </p:spPr>
      </p:pic>
    </p:spTree>
    <p:extLst>
      <p:ext uri="{BB962C8B-B14F-4D97-AF65-F5344CB8AC3E}">
        <p14:creationId xmlns:p14="http://schemas.microsoft.com/office/powerpoint/2010/main" val="142595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9"/>
                                        </p:tgtEl>
                                        <p:attrNameLst>
                                          <p:attrName>style.visibility</p:attrName>
                                        </p:attrNameLst>
                                      </p:cBhvr>
                                      <p:to>
                                        <p:strVal val="visible"/>
                                      </p:to>
                                    </p:set>
                                    <p:anim calcmode="discrete" valueType="clr">
                                      <p:cBhvr override="childStyle">
                                        <p:cTn id="7" dur="80"/>
                                        <p:tgtEl>
                                          <p:spTgt spid="19"/>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9"/>
                                        </p:tgtEl>
                                        <p:attrNameLst>
                                          <p:attrName>fillcolor</p:attrName>
                                        </p:attrNameLst>
                                      </p:cBhvr>
                                      <p:tavLst>
                                        <p:tav tm="0">
                                          <p:val>
                                            <p:clrVal>
                                              <a:schemeClr val="accent2"/>
                                            </p:clrVal>
                                          </p:val>
                                        </p:tav>
                                        <p:tav tm="50000">
                                          <p:val>
                                            <p:clrVal>
                                              <a:schemeClr val="hlink"/>
                                            </p:clrVal>
                                          </p:val>
                                        </p:tav>
                                      </p:tavLst>
                                    </p:anim>
                                    <p:set>
                                      <p:cBhvr>
                                        <p:cTn id="9" dur="80"/>
                                        <p:tgtEl>
                                          <p:spTgt spid="19"/>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500" fill="hold"/>
                                        <p:tgtEl>
                                          <p:spTgt spid="2"/>
                                        </p:tgtEl>
                                        <p:attrNameLst>
                                          <p:attrName>ppt_x</p:attrName>
                                        </p:attrNameLst>
                                      </p:cBhvr>
                                      <p:tavLst>
                                        <p:tav tm="0">
                                          <p:val>
                                            <p:strVal val="#ppt_x"/>
                                          </p:val>
                                        </p:tav>
                                        <p:tav tm="100000">
                                          <p:val>
                                            <p:strVal val="#ppt_x"/>
                                          </p:val>
                                        </p:tav>
                                      </p:tavLst>
                                    </p:anim>
                                    <p:anim calcmode="lin" valueType="num">
                                      <p:cBhvr additive="base">
                                        <p:cTn id="15" dur="500" fill="hold"/>
                                        <p:tgtEl>
                                          <p:spTgt spid="2"/>
                                        </p:tgtEl>
                                        <p:attrNameLst>
                                          <p:attrName>ppt_y</p:attrName>
                                        </p:attrNameLst>
                                      </p:cBhvr>
                                      <p:tavLst>
                                        <p:tav tm="0">
                                          <p:val>
                                            <p:strVal val="1+#ppt_h/2"/>
                                          </p:val>
                                        </p:tav>
                                        <p:tav tm="100000">
                                          <p:val>
                                            <p:strVal val="#ppt_y"/>
                                          </p:val>
                                        </p:tav>
                                      </p:tavLst>
                                    </p:anim>
                                  </p:childTnLst>
                                </p:cTn>
                              </p:par>
                              <p:par>
                                <p:cTn id="16" presetID="22" presetClass="entr" presetSubtype="8"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left)">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7" presetClass="entr" presetSubtype="0" fill="hold" grpId="0" nodeType="clickEffect">
                                  <p:stCondLst>
                                    <p:cond delay="0"/>
                                  </p:stCondLst>
                                  <p:iterate type="lt">
                                    <p:tmPct val="50000"/>
                                  </p:iterate>
                                  <p:childTnLst>
                                    <p:set>
                                      <p:cBhvr>
                                        <p:cTn id="22" dur="1" fill="hold">
                                          <p:stCondLst>
                                            <p:cond delay="0"/>
                                          </p:stCondLst>
                                        </p:cTn>
                                        <p:tgtEl>
                                          <p:spTgt spid="18"/>
                                        </p:tgtEl>
                                        <p:attrNameLst>
                                          <p:attrName>style.visibility</p:attrName>
                                        </p:attrNameLst>
                                      </p:cBhvr>
                                      <p:to>
                                        <p:strVal val="visible"/>
                                      </p:to>
                                    </p:set>
                                    <p:anim calcmode="discrete" valueType="clr">
                                      <p:cBhvr override="childStyle">
                                        <p:cTn id="23" dur="80"/>
                                        <p:tgtEl>
                                          <p:spTgt spid="18"/>
                                        </p:tgtEl>
                                        <p:attrNameLst>
                                          <p:attrName>style.color</p:attrName>
                                        </p:attrNameLst>
                                      </p:cBhvr>
                                      <p:tavLst>
                                        <p:tav tm="0">
                                          <p:val>
                                            <p:clrVal>
                                              <a:schemeClr val="accent2"/>
                                            </p:clrVal>
                                          </p:val>
                                        </p:tav>
                                        <p:tav tm="50000">
                                          <p:val>
                                            <p:clrVal>
                                              <a:schemeClr val="hlink"/>
                                            </p:clrVal>
                                          </p:val>
                                        </p:tav>
                                      </p:tavLst>
                                    </p:anim>
                                    <p:anim calcmode="discrete" valueType="clr">
                                      <p:cBhvr>
                                        <p:cTn id="24" dur="80"/>
                                        <p:tgtEl>
                                          <p:spTgt spid="18"/>
                                        </p:tgtEl>
                                        <p:attrNameLst>
                                          <p:attrName>fillcolor</p:attrName>
                                        </p:attrNameLst>
                                      </p:cBhvr>
                                      <p:tavLst>
                                        <p:tav tm="0">
                                          <p:val>
                                            <p:clrVal>
                                              <a:schemeClr val="accent2"/>
                                            </p:clrVal>
                                          </p:val>
                                        </p:tav>
                                        <p:tav tm="50000">
                                          <p:val>
                                            <p:clrVal>
                                              <a:schemeClr val="hlink"/>
                                            </p:clrVal>
                                          </p:val>
                                        </p:tav>
                                      </p:tavLst>
                                    </p:anim>
                                    <p:set>
                                      <p:cBhvr>
                                        <p:cTn id="25" dur="80"/>
                                        <p:tgtEl>
                                          <p:spTgt spid="18"/>
                                        </p:tgtEl>
                                        <p:attrNameLst>
                                          <p:attrName>fill.type</p:attrName>
                                        </p:attrNameLst>
                                      </p:cBhvr>
                                      <p:to>
                                        <p:strVal val="solid"/>
                                      </p:to>
                                    </p:se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1000"/>
                                        <p:tgtEl>
                                          <p:spTgt spid="11"/>
                                        </p:tgtEl>
                                      </p:cBhvr>
                                    </p:animEffect>
                                    <p:anim calcmode="lin" valueType="num">
                                      <p:cBhvr>
                                        <p:cTn id="31" dur="1000" fill="hold"/>
                                        <p:tgtEl>
                                          <p:spTgt spid="11"/>
                                        </p:tgtEl>
                                        <p:attrNameLst>
                                          <p:attrName>ppt_x</p:attrName>
                                        </p:attrNameLst>
                                      </p:cBhvr>
                                      <p:tavLst>
                                        <p:tav tm="0">
                                          <p:val>
                                            <p:strVal val="#ppt_x"/>
                                          </p:val>
                                        </p:tav>
                                        <p:tav tm="100000">
                                          <p:val>
                                            <p:strVal val="#ppt_x"/>
                                          </p:val>
                                        </p:tav>
                                      </p:tavLst>
                                    </p:anim>
                                    <p:anim calcmode="lin" valueType="num">
                                      <p:cBhvr>
                                        <p:cTn id="32" dur="1000" fill="hold"/>
                                        <p:tgtEl>
                                          <p:spTgt spid="11"/>
                                        </p:tgtEl>
                                        <p:attrNameLst>
                                          <p:attrName>ppt_y</p:attrName>
                                        </p:attrNameLst>
                                      </p:cBhvr>
                                      <p:tavLst>
                                        <p:tav tm="0">
                                          <p:val>
                                            <p:strVal val="#ppt_y+.1"/>
                                          </p:val>
                                        </p:tav>
                                        <p:tav tm="100000">
                                          <p:val>
                                            <p:strVal val="#ppt_y"/>
                                          </p:val>
                                        </p:tav>
                                      </p:tavLst>
                                    </p:anim>
                                  </p:childTnLst>
                                </p:cTn>
                              </p:par>
                              <p:par>
                                <p:cTn id="33" presetID="22" presetClass="entr" presetSubtype="8"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wipe(left)">
                                      <p:cBhvr>
                                        <p:cTn id="35" dur="500"/>
                                        <p:tgtEl>
                                          <p:spTgt spid="20"/>
                                        </p:tgtEl>
                                      </p:cBhvr>
                                    </p:animEffect>
                                  </p:childTnLst>
                                </p:cTn>
                              </p:par>
                            </p:childTnLst>
                          </p:cTn>
                        </p:par>
                      </p:childTnLst>
                    </p:cTn>
                  </p:par>
                  <p:par>
                    <p:cTn id="36" fill="hold">
                      <p:stCondLst>
                        <p:cond delay="indefinite"/>
                      </p:stCondLst>
                      <p:childTnLst>
                        <p:par>
                          <p:cTn id="37" fill="hold">
                            <p:stCondLst>
                              <p:cond delay="0"/>
                            </p:stCondLst>
                            <p:childTnLst>
                              <p:par>
                                <p:cTn id="38" presetID="27" presetClass="entr" presetSubtype="0" fill="hold" grpId="0" nodeType="clickEffect">
                                  <p:stCondLst>
                                    <p:cond delay="0"/>
                                  </p:stCondLst>
                                  <p:iterate type="lt">
                                    <p:tmPct val="50000"/>
                                  </p:iterate>
                                  <p:childTnLst>
                                    <p:set>
                                      <p:cBhvr>
                                        <p:cTn id="39" dur="1" fill="hold">
                                          <p:stCondLst>
                                            <p:cond delay="0"/>
                                          </p:stCondLst>
                                        </p:cTn>
                                        <p:tgtEl>
                                          <p:spTgt spid="21"/>
                                        </p:tgtEl>
                                        <p:attrNameLst>
                                          <p:attrName>style.visibility</p:attrName>
                                        </p:attrNameLst>
                                      </p:cBhvr>
                                      <p:to>
                                        <p:strVal val="visible"/>
                                      </p:to>
                                    </p:set>
                                    <p:anim calcmode="discrete" valueType="clr">
                                      <p:cBhvr override="childStyle">
                                        <p:cTn id="40" dur="80"/>
                                        <p:tgtEl>
                                          <p:spTgt spid="21"/>
                                        </p:tgtEl>
                                        <p:attrNameLst>
                                          <p:attrName>style.color</p:attrName>
                                        </p:attrNameLst>
                                      </p:cBhvr>
                                      <p:tavLst>
                                        <p:tav tm="0">
                                          <p:val>
                                            <p:clrVal>
                                              <a:schemeClr val="accent2"/>
                                            </p:clrVal>
                                          </p:val>
                                        </p:tav>
                                        <p:tav tm="50000">
                                          <p:val>
                                            <p:clrVal>
                                              <a:schemeClr val="hlink"/>
                                            </p:clrVal>
                                          </p:val>
                                        </p:tav>
                                      </p:tavLst>
                                    </p:anim>
                                    <p:anim calcmode="discrete" valueType="clr">
                                      <p:cBhvr>
                                        <p:cTn id="41" dur="80"/>
                                        <p:tgtEl>
                                          <p:spTgt spid="21"/>
                                        </p:tgtEl>
                                        <p:attrNameLst>
                                          <p:attrName>fillcolor</p:attrName>
                                        </p:attrNameLst>
                                      </p:cBhvr>
                                      <p:tavLst>
                                        <p:tav tm="0">
                                          <p:val>
                                            <p:clrVal>
                                              <a:schemeClr val="accent2"/>
                                            </p:clrVal>
                                          </p:val>
                                        </p:tav>
                                        <p:tav tm="50000">
                                          <p:val>
                                            <p:clrVal>
                                              <a:schemeClr val="hlink"/>
                                            </p:clrVal>
                                          </p:val>
                                        </p:tav>
                                      </p:tavLst>
                                    </p:anim>
                                    <p:set>
                                      <p:cBhvr>
                                        <p:cTn id="42" dur="80"/>
                                        <p:tgtEl>
                                          <p:spTgt spid="2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18" grpId="0"/>
      <p:bldP spid="19" grpId="0"/>
      <p:bldP spid="20" grpId="0" animBg="1"/>
      <p:bldP spid="2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任意多边形: 形状 2">
            <a:extLst>
              <a:ext uri="{FF2B5EF4-FFF2-40B4-BE49-F238E27FC236}">
                <a16:creationId xmlns:a16="http://schemas.microsoft.com/office/drawing/2014/main" id="{C4FA4488-267B-44F8-92F4-C7F0B1BAF411}"/>
              </a:ext>
            </a:extLst>
          </p:cNvPr>
          <p:cNvSpPr/>
          <p:nvPr/>
        </p:nvSpPr>
        <p:spPr>
          <a:xfrm>
            <a:off x="286844" y="549788"/>
            <a:ext cx="11905155" cy="6308212"/>
          </a:xfrm>
          <a:custGeom>
            <a:avLst/>
            <a:gdLst>
              <a:gd name="connsiteX0" fmla="*/ 267716 w 7816697"/>
              <a:gd name="connsiteY0" fmla="*/ 610524 h 4774669"/>
              <a:gd name="connsiteX1" fmla="*/ 458216 w 7816697"/>
              <a:gd name="connsiteY1" fmla="*/ 248574 h 4774669"/>
              <a:gd name="connsiteX2" fmla="*/ 1563116 w 7816697"/>
              <a:gd name="connsiteY2" fmla="*/ 58074 h 4774669"/>
              <a:gd name="connsiteX3" fmla="*/ 4915916 w 7816697"/>
              <a:gd name="connsiteY3" fmla="*/ 19974 h 4774669"/>
              <a:gd name="connsiteX4" fmla="*/ 6649466 w 7816697"/>
              <a:gd name="connsiteY4" fmla="*/ 343824 h 4774669"/>
              <a:gd name="connsiteX5" fmla="*/ 7506716 w 7816697"/>
              <a:gd name="connsiteY5" fmla="*/ 743874 h 4774669"/>
              <a:gd name="connsiteX6" fmla="*/ 7811516 w 7816697"/>
              <a:gd name="connsiteY6" fmla="*/ 2572674 h 4774669"/>
              <a:gd name="connsiteX7" fmla="*/ 7297166 w 7816697"/>
              <a:gd name="connsiteY7" fmla="*/ 4382424 h 4774669"/>
              <a:gd name="connsiteX8" fmla="*/ 6173216 w 7816697"/>
              <a:gd name="connsiteY8" fmla="*/ 4763424 h 4774669"/>
              <a:gd name="connsiteX9" fmla="*/ 4877816 w 7816697"/>
              <a:gd name="connsiteY9" fmla="*/ 4668174 h 4774669"/>
              <a:gd name="connsiteX10" fmla="*/ 3430016 w 7816697"/>
              <a:gd name="connsiteY10" fmla="*/ 4611024 h 4774669"/>
              <a:gd name="connsiteX11" fmla="*/ 2553716 w 7816697"/>
              <a:gd name="connsiteY11" fmla="*/ 4630074 h 4774669"/>
              <a:gd name="connsiteX12" fmla="*/ 1201166 w 7816697"/>
              <a:gd name="connsiteY12" fmla="*/ 4630074 h 4774669"/>
              <a:gd name="connsiteX13" fmla="*/ 305816 w 7816697"/>
              <a:gd name="connsiteY13" fmla="*/ 4420524 h 4774669"/>
              <a:gd name="connsiteX14" fmla="*/ 1016 w 7816697"/>
              <a:gd name="connsiteY14" fmla="*/ 3410874 h 4774669"/>
              <a:gd name="connsiteX15" fmla="*/ 210566 w 7816697"/>
              <a:gd name="connsiteY15" fmla="*/ 2153574 h 4774669"/>
              <a:gd name="connsiteX16" fmla="*/ 267716 w 7816697"/>
              <a:gd name="connsiteY16" fmla="*/ 610524 h 4774669"/>
              <a:gd name="connsiteX0-1" fmla="*/ 267716 w 7816697"/>
              <a:gd name="connsiteY0-2" fmla="*/ 610524 h 4774669"/>
              <a:gd name="connsiteX1-3" fmla="*/ 458216 w 7816697"/>
              <a:gd name="connsiteY1-4" fmla="*/ 248574 h 4774669"/>
              <a:gd name="connsiteX2-5" fmla="*/ 1563116 w 7816697"/>
              <a:gd name="connsiteY2-6" fmla="*/ 58074 h 4774669"/>
              <a:gd name="connsiteX3-7" fmla="*/ 4915916 w 7816697"/>
              <a:gd name="connsiteY3-8" fmla="*/ 19974 h 4774669"/>
              <a:gd name="connsiteX4-9" fmla="*/ 6649466 w 7816697"/>
              <a:gd name="connsiteY4-10" fmla="*/ 343824 h 4774669"/>
              <a:gd name="connsiteX5-11" fmla="*/ 7506716 w 7816697"/>
              <a:gd name="connsiteY5-12" fmla="*/ 743874 h 4774669"/>
              <a:gd name="connsiteX6-13" fmla="*/ 7811516 w 7816697"/>
              <a:gd name="connsiteY6-14" fmla="*/ 2572674 h 4774669"/>
              <a:gd name="connsiteX7-15" fmla="*/ 7297166 w 7816697"/>
              <a:gd name="connsiteY7-16" fmla="*/ 4382424 h 4774669"/>
              <a:gd name="connsiteX8-17" fmla="*/ 6173216 w 7816697"/>
              <a:gd name="connsiteY8-18" fmla="*/ 4763424 h 4774669"/>
              <a:gd name="connsiteX9-19" fmla="*/ 4877816 w 7816697"/>
              <a:gd name="connsiteY9-20" fmla="*/ 4668174 h 4774669"/>
              <a:gd name="connsiteX10-21" fmla="*/ 3430016 w 7816697"/>
              <a:gd name="connsiteY10-22" fmla="*/ 4611024 h 4774669"/>
              <a:gd name="connsiteX11-23" fmla="*/ 2553716 w 7816697"/>
              <a:gd name="connsiteY11-24" fmla="*/ 4630074 h 4774669"/>
              <a:gd name="connsiteX12-25" fmla="*/ 1201166 w 7816697"/>
              <a:gd name="connsiteY12-26" fmla="*/ 4630074 h 4774669"/>
              <a:gd name="connsiteX13-27" fmla="*/ 305816 w 7816697"/>
              <a:gd name="connsiteY13-28" fmla="*/ 4420524 h 4774669"/>
              <a:gd name="connsiteX14-29" fmla="*/ 1016 w 7816697"/>
              <a:gd name="connsiteY14-30" fmla="*/ 3410874 h 4774669"/>
              <a:gd name="connsiteX15-31" fmla="*/ 210566 w 7816697"/>
              <a:gd name="connsiteY15-32" fmla="*/ 2153574 h 4774669"/>
              <a:gd name="connsiteX16-33" fmla="*/ 267716 w 7816697"/>
              <a:gd name="connsiteY16-34" fmla="*/ 610524 h 4774669"/>
              <a:gd name="connsiteX0-35" fmla="*/ 249006 w 7816649"/>
              <a:gd name="connsiteY0-36" fmla="*/ 610524 h 4774669"/>
              <a:gd name="connsiteX1-37" fmla="*/ 458168 w 7816649"/>
              <a:gd name="connsiteY1-38" fmla="*/ 248574 h 4774669"/>
              <a:gd name="connsiteX2-39" fmla="*/ 1563068 w 7816649"/>
              <a:gd name="connsiteY2-40" fmla="*/ 58074 h 4774669"/>
              <a:gd name="connsiteX3-41" fmla="*/ 4915868 w 7816649"/>
              <a:gd name="connsiteY3-42" fmla="*/ 19974 h 4774669"/>
              <a:gd name="connsiteX4-43" fmla="*/ 6649418 w 7816649"/>
              <a:gd name="connsiteY4-44" fmla="*/ 343824 h 4774669"/>
              <a:gd name="connsiteX5-45" fmla="*/ 7506668 w 7816649"/>
              <a:gd name="connsiteY5-46" fmla="*/ 743874 h 4774669"/>
              <a:gd name="connsiteX6-47" fmla="*/ 7811468 w 7816649"/>
              <a:gd name="connsiteY6-48" fmla="*/ 2572674 h 4774669"/>
              <a:gd name="connsiteX7-49" fmla="*/ 7297118 w 7816649"/>
              <a:gd name="connsiteY7-50" fmla="*/ 4382424 h 4774669"/>
              <a:gd name="connsiteX8-51" fmla="*/ 6173168 w 7816649"/>
              <a:gd name="connsiteY8-52" fmla="*/ 4763424 h 4774669"/>
              <a:gd name="connsiteX9-53" fmla="*/ 4877768 w 7816649"/>
              <a:gd name="connsiteY9-54" fmla="*/ 4668174 h 4774669"/>
              <a:gd name="connsiteX10-55" fmla="*/ 3429968 w 7816649"/>
              <a:gd name="connsiteY10-56" fmla="*/ 4611024 h 4774669"/>
              <a:gd name="connsiteX11-57" fmla="*/ 2553668 w 7816649"/>
              <a:gd name="connsiteY11-58" fmla="*/ 4630074 h 4774669"/>
              <a:gd name="connsiteX12-59" fmla="*/ 1201118 w 7816649"/>
              <a:gd name="connsiteY12-60" fmla="*/ 4630074 h 4774669"/>
              <a:gd name="connsiteX13-61" fmla="*/ 305768 w 7816649"/>
              <a:gd name="connsiteY13-62" fmla="*/ 4420524 h 4774669"/>
              <a:gd name="connsiteX14-63" fmla="*/ 968 w 7816649"/>
              <a:gd name="connsiteY14-64" fmla="*/ 3410874 h 4774669"/>
              <a:gd name="connsiteX15-65" fmla="*/ 210518 w 7816649"/>
              <a:gd name="connsiteY15-66" fmla="*/ 2153574 h 4774669"/>
              <a:gd name="connsiteX16-67" fmla="*/ 249006 w 7816649"/>
              <a:gd name="connsiteY16-68" fmla="*/ 610524 h 4774669"/>
              <a:gd name="connsiteX0-69" fmla="*/ 273848 w 7841491"/>
              <a:gd name="connsiteY0-70" fmla="*/ 610524 h 4774669"/>
              <a:gd name="connsiteX1-71" fmla="*/ 483010 w 7841491"/>
              <a:gd name="connsiteY1-72" fmla="*/ 248574 h 4774669"/>
              <a:gd name="connsiteX2-73" fmla="*/ 1587910 w 7841491"/>
              <a:gd name="connsiteY2-74" fmla="*/ 58074 h 4774669"/>
              <a:gd name="connsiteX3-75" fmla="*/ 4940710 w 7841491"/>
              <a:gd name="connsiteY3-76" fmla="*/ 19974 h 4774669"/>
              <a:gd name="connsiteX4-77" fmla="*/ 6674260 w 7841491"/>
              <a:gd name="connsiteY4-78" fmla="*/ 343824 h 4774669"/>
              <a:gd name="connsiteX5-79" fmla="*/ 7531510 w 7841491"/>
              <a:gd name="connsiteY5-80" fmla="*/ 743874 h 4774669"/>
              <a:gd name="connsiteX6-81" fmla="*/ 7836310 w 7841491"/>
              <a:gd name="connsiteY6-82" fmla="*/ 2572674 h 4774669"/>
              <a:gd name="connsiteX7-83" fmla="*/ 7321960 w 7841491"/>
              <a:gd name="connsiteY7-84" fmla="*/ 4382424 h 4774669"/>
              <a:gd name="connsiteX8-85" fmla="*/ 6198010 w 7841491"/>
              <a:gd name="connsiteY8-86" fmla="*/ 4763424 h 4774669"/>
              <a:gd name="connsiteX9-87" fmla="*/ 4902610 w 7841491"/>
              <a:gd name="connsiteY9-88" fmla="*/ 4668174 h 4774669"/>
              <a:gd name="connsiteX10-89" fmla="*/ 3454810 w 7841491"/>
              <a:gd name="connsiteY10-90" fmla="*/ 4611024 h 4774669"/>
              <a:gd name="connsiteX11-91" fmla="*/ 2578510 w 7841491"/>
              <a:gd name="connsiteY11-92" fmla="*/ 4630074 h 4774669"/>
              <a:gd name="connsiteX12-93" fmla="*/ 1225960 w 7841491"/>
              <a:gd name="connsiteY12-94" fmla="*/ 4630074 h 4774669"/>
              <a:gd name="connsiteX13-95" fmla="*/ 330610 w 7841491"/>
              <a:gd name="connsiteY13-96" fmla="*/ 4420524 h 4774669"/>
              <a:gd name="connsiteX14-97" fmla="*/ 25810 w 7841491"/>
              <a:gd name="connsiteY14-98" fmla="*/ 3410874 h 4774669"/>
              <a:gd name="connsiteX15-99" fmla="*/ 20756 w 7841491"/>
              <a:gd name="connsiteY15-100" fmla="*/ 2106921 h 4774669"/>
              <a:gd name="connsiteX16-101" fmla="*/ 273848 w 7841491"/>
              <a:gd name="connsiteY16-102" fmla="*/ 610524 h 4774669"/>
              <a:gd name="connsiteX0-103" fmla="*/ 273848 w 7841491"/>
              <a:gd name="connsiteY0-104" fmla="*/ 607372 h 4771517"/>
              <a:gd name="connsiteX1-105" fmla="*/ 616360 w 7841491"/>
              <a:gd name="connsiteY1-106" fmla="*/ 131122 h 4771517"/>
              <a:gd name="connsiteX2-107" fmla="*/ 1587910 w 7841491"/>
              <a:gd name="connsiteY2-108" fmla="*/ 54922 h 4771517"/>
              <a:gd name="connsiteX3-109" fmla="*/ 4940710 w 7841491"/>
              <a:gd name="connsiteY3-110" fmla="*/ 16822 h 4771517"/>
              <a:gd name="connsiteX4-111" fmla="*/ 6674260 w 7841491"/>
              <a:gd name="connsiteY4-112" fmla="*/ 340672 h 4771517"/>
              <a:gd name="connsiteX5-113" fmla="*/ 7531510 w 7841491"/>
              <a:gd name="connsiteY5-114" fmla="*/ 740722 h 4771517"/>
              <a:gd name="connsiteX6-115" fmla="*/ 7836310 w 7841491"/>
              <a:gd name="connsiteY6-116" fmla="*/ 2569522 h 4771517"/>
              <a:gd name="connsiteX7-117" fmla="*/ 7321960 w 7841491"/>
              <a:gd name="connsiteY7-118" fmla="*/ 4379272 h 4771517"/>
              <a:gd name="connsiteX8-119" fmla="*/ 6198010 w 7841491"/>
              <a:gd name="connsiteY8-120" fmla="*/ 4760272 h 4771517"/>
              <a:gd name="connsiteX9-121" fmla="*/ 4902610 w 7841491"/>
              <a:gd name="connsiteY9-122" fmla="*/ 4665022 h 4771517"/>
              <a:gd name="connsiteX10-123" fmla="*/ 3454810 w 7841491"/>
              <a:gd name="connsiteY10-124" fmla="*/ 4607872 h 4771517"/>
              <a:gd name="connsiteX11-125" fmla="*/ 2578510 w 7841491"/>
              <a:gd name="connsiteY11-126" fmla="*/ 4626922 h 4771517"/>
              <a:gd name="connsiteX12-127" fmla="*/ 1225960 w 7841491"/>
              <a:gd name="connsiteY12-128" fmla="*/ 4626922 h 4771517"/>
              <a:gd name="connsiteX13-129" fmla="*/ 330610 w 7841491"/>
              <a:gd name="connsiteY13-130" fmla="*/ 4417372 h 4771517"/>
              <a:gd name="connsiteX14-131" fmla="*/ 25810 w 7841491"/>
              <a:gd name="connsiteY14-132" fmla="*/ 3407722 h 4771517"/>
              <a:gd name="connsiteX15-133" fmla="*/ 20756 w 7841491"/>
              <a:gd name="connsiteY15-134" fmla="*/ 2103769 h 4771517"/>
              <a:gd name="connsiteX16-135" fmla="*/ 273848 w 7841491"/>
              <a:gd name="connsiteY16-136" fmla="*/ 607372 h 477151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Lst>
            <a:rect l="l" t="t" r="r" b="b"/>
            <a:pathLst>
              <a:path w="7841491" h="4771517">
                <a:moveTo>
                  <a:pt x="273848" y="607372"/>
                </a:moveTo>
                <a:cubicBezTo>
                  <a:pt x="373115" y="278597"/>
                  <a:pt x="397350" y="223197"/>
                  <a:pt x="616360" y="131122"/>
                </a:cubicBezTo>
                <a:cubicBezTo>
                  <a:pt x="835370" y="39047"/>
                  <a:pt x="867185" y="73972"/>
                  <a:pt x="1587910" y="54922"/>
                </a:cubicBezTo>
                <a:cubicBezTo>
                  <a:pt x="2308635" y="35872"/>
                  <a:pt x="4092985" y="-30803"/>
                  <a:pt x="4940710" y="16822"/>
                </a:cubicBezTo>
                <a:cubicBezTo>
                  <a:pt x="5788435" y="64447"/>
                  <a:pt x="6242460" y="220022"/>
                  <a:pt x="6674260" y="340672"/>
                </a:cubicBezTo>
                <a:cubicBezTo>
                  <a:pt x="7106060" y="461322"/>
                  <a:pt x="7337835" y="369247"/>
                  <a:pt x="7531510" y="740722"/>
                </a:cubicBezTo>
                <a:cubicBezTo>
                  <a:pt x="7725185" y="1112197"/>
                  <a:pt x="7871235" y="1963097"/>
                  <a:pt x="7836310" y="2569522"/>
                </a:cubicBezTo>
                <a:cubicBezTo>
                  <a:pt x="7801385" y="3175947"/>
                  <a:pt x="7595010" y="4014147"/>
                  <a:pt x="7321960" y="4379272"/>
                </a:cubicBezTo>
                <a:cubicBezTo>
                  <a:pt x="7048910" y="4744397"/>
                  <a:pt x="6601235" y="4712647"/>
                  <a:pt x="6198010" y="4760272"/>
                </a:cubicBezTo>
                <a:cubicBezTo>
                  <a:pt x="5794785" y="4807897"/>
                  <a:pt x="5359810" y="4690422"/>
                  <a:pt x="4902610" y="4665022"/>
                </a:cubicBezTo>
                <a:cubicBezTo>
                  <a:pt x="4445410" y="4639622"/>
                  <a:pt x="3842160" y="4614222"/>
                  <a:pt x="3454810" y="4607872"/>
                </a:cubicBezTo>
                <a:lnTo>
                  <a:pt x="2578510" y="4626922"/>
                </a:lnTo>
                <a:cubicBezTo>
                  <a:pt x="2207035" y="4630097"/>
                  <a:pt x="1600610" y="4661847"/>
                  <a:pt x="1225960" y="4626922"/>
                </a:cubicBezTo>
                <a:cubicBezTo>
                  <a:pt x="851310" y="4591997"/>
                  <a:pt x="530635" y="4620572"/>
                  <a:pt x="330610" y="4417372"/>
                </a:cubicBezTo>
                <a:cubicBezTo>
                  <a:pt x="130585" y="4214172"/>
                  <a:pt x="41685" y="3785547"/>
                  <a:pt x="25810" y="3407722"/>
                </a:cubicBezTo>
                <a:cubicBezTo>
                  <a:pt x="9935" y="3029897"/>
                  <a:pt x="-20584" y="2570494"/>
                  <a:pt x="20756" y="2103769"/>
                </a:cubicBezTo>
                <a:cubicBezTo>
                  <a:pt x="62096" y="1637044"/>
                  <a:pt x="174581" y="936147"/>
                  <a:pt x="273848" y="607372"/>
                </a:cubicBezTo>
                <a:close/>
              </a:path>
            </a:pathLst>
          </a:custGeom>
          <a:solidFill>
            <a:schemeClr val="bg1">
              <a:alpha val="91000"/>
            </a:schemeClr>
          </a:solidFill>
          <a:ln w="38100">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CN" altLang="en-US" dirty="0">
              <a:latin typeface="字魂59号-创粗黑" panose="00000500000000000000" pitchFamily="2" charset="-122"/>
              <a:ea typeface="字魂59号-创粗黑" panose="00000500000000000000" pitchFamily="2" charset="-122"/>
            </a:endParaRPr>
          </a:p>
        </p:txBody>
      </p:sp>
      <p:sp>
        <p:nvSpPr>
          <p:cNvPr id="5" name="Rectangle 4"/>
          <p:cNvSpPr/>
          <p:nvPr/>
        </p:nvSpPr>
        <p:spPr>
          <a:xfrm>
            <a:off x="6494719" y="613229"/>
            <a:ext cx="3733714" cy="769441"/>
          </a:xfrm>
          <a:prstGeom prst="rect">
            <a:avLst/>
          </a:prstGeom>
        </p:spPr>
        <p:txBody>
          <a:bodyPr wrap="non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4400" b="1" dirty="0">
                <a:solidFill>
                  <a:srgbClr val="FF0000"/>
                </a:solidFill>
                <a:effectLst>
                  <a:reflection blurRad="6350" stA="60000" endA="900" endPos="60000" dist="60007" dir="5400000" sy="-100000" algn="bl" rotWithShape="0"/>
                </a:effectLst>
                <a:latin typeface="UTM Gradoo" panose="02040603050506020204" pitchFamily="18" charset="0"/>
              </a:rPr>
              <a:t>YÊU CẦU CẦN ĐẠT</a:t>
            </a:r>
          </a:p>
        </p:txBody>
      </p:sp>
      <p:sp>
        <p:nvSpPr>
          <p:cNvPr id="6" name="Rectangle 5"/>
          <p:cNvSpPr/>
          <p:nvPr/>
        </p:nvSpPr>
        <p:spPr>
          <a:xfrm>
            <a:off x="887559" y="887738"/>
            <a:ext cx="10874162" cy="5632311"/>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r>
              <a:rPr lang="nl-NL" sz="3000" b="1" dirty="0">
                <a:solidFill>
                  <a:srgbClr val="FFC000"/>
                </a:solidFill>
                <a:latin typeface="SVN-Bear" panose="02040603050506020204" pitchFamily="18" charset="0"/>
                <a:ea typeface="Times New Roman" panose="02020603050405020304" pitchFamily="18" charset="0"/>
              </a:rPr>
              <a:t>1. Kiến thức </a:t>
            </a:r>
            <a:endParaRPr lang="en-US" sz="3000" dirty="0">
              <a:solidFill>
                <a:srgbClr val="FFC000"/>
              </a:solidFill>
              <a:latin typeface="SVN-Bear" panose="02040603050506020204" pitchFamily="18" charset="0"/>
              <a:ea typeface="Times New Roman" panose="02020603050405020304" pitchFamily="18" charset="0"/>
            </a:endParaRPr>
          </a:p>
          <a:p>
            <a:r>
              <a:rPr lang="nl-NL" sz="3000" dirty="0">
                <a:latin typeface="SVN-Bear" panose="02040603050506020204" pitchFamily="18" charset="0"/>
                <a:ea typeface="Times New Roman" panose="02020603050405020304" pitchFamily="18" charset="0"/>
              </a:rPr>
              <a:t>- </a:t>
            </a:r>
            <a:r>
              <a:rPr lang="en-US" sz="3000" dirty="0">
                <a:latin typeface="SVN-Bear" panose="02040603050506020204" pitchFamily="18" charset="0"/>
                <a:ea typeface="Times New Roman" panose="02020603050405020304" pitchFamily="18" charset="0"/>
              </a:rPr>
              <a:t>Hiểu và nắm được các từ thuộc chủ điểm lạc quan.</a:t>
            </a:r>
          </a:p>
          <a:p>
            <a:pPr algn="just"/>
            <a:r>
              <a:rPr lang="nb-NO" sz="3000" b="1" dirty="0">
                <a:solidFill>
                  <a:srgbClr val="FFC000"/>
                </a:solidFill>
                <a:latin typeface="SVN-Bear" panose="02040603050506020204" pitchFamily="18" charset="0"/>
                <a:ea typeface="Times New Roman" panose="02020603050405020304" pitchFamily="18" charset="0"/>
              </a:rPr>
              <a:t>2. Kĩ</a:t>
            </a:r>
            <a:r>
              <a:rPr lang="nl-NL" sz="3000" b="1" dirty="0">
                <a:solidFill>
                  <a:srgbClr val="FFC000"/>
                </a:solidFill>
                <a:latin typeface="SVN-Bear" panose="02040603050506020204" pitchFamily="18" charset="0"/>
                <a:ea typeface="Times New Roman" panose="02020603050405020304" pitchFamily="18" charset="0"/>
              </a:rPr>
              <a:t> năng</a:t>
            </a:r>
            <a:endParaRPr lang="en-US" sz="3000" dirty="0">
              <a:solidFill>
                <a:srgbClr val="FFC000"/>
              </a:solidFill>
              <a:latin typeface="SVN-Bear" panose="02040603050506020204" pitchFamily="18" charset="0"/>
              <a:ea typeface="Times New Roman" panose="02020603050405020304" pitchFamily="18" charset="0"/>
            </a:endParaRPr>
          </a:p>
          <a:p>
            <a:pPr algn="just"/>
            <a:r>
              <a:rPr lang="nl-NL" sz="3000" dirty="0">
                <a:solidFill>
                  <a:srgbClr val="000000"/>
                </a:solidFill>
                <a:latin typeface="SVN-Bear" panose="02040603050506020204" pitchFamily="18" charset="0"/>
                <a:ea typeface="Times New Roman" panose="02020603050405020304" pitchFamily="18" charset="0"/>
              </a:rPr>
              <a:t>-</a:t>
            </a:r>
            <a:r>
              <a:rPr lang="nl-NL" sz="3000" dirty="0">
                <a:latin typeface="SVN-Bear" panose="02040603050506020204" pitchFamily="18" charset="0"/>
                <a:ea typeface="Times New Roman" panose="02020603050405020304" pitchFamily="18" charset="0"/>
              </a:rPr>
              <a:t> </a:t>
            </a:r>
            <a:r>
              <a:rPr lang="en-US" sz="3000" dirty="0">
                <a:latin typeface="SVN-Bear" panose="02040603050506020204" pitchFamily="18" charset="0"/>
                <a:ea typeface="Times New Roman" panose="02020603050405020304" pitchFamily="18" charset="0"/>
              </a:rPr>
              <a:t>Hiểu nghĩa từ lạc quan(BT1), biết xếp đúng các từ cho trước có tiếng lạc thành hai nhóm nghĩa(BT2), xếp các từ cho trước có tiếng quan thành ba nhóm nghĩa(BT3); biết thêm một số câu tục ngữ khuyên con người luôn lạc quan, không nản chí trước khó khăn(BT4).</a:t>
            </a:r>
          </a:p>
          <a:p>
            <a:pPr algn="just"/>
            <a:r>
              <a:rPr lang="nl-NL" sz="3000" b="1" dirty="0">
                <a:solidFill>
                  <a:srgbClr val="FFC000"/>
                </a:solidFill>
                <a:latin typeface="SVN-Bear" panose="02040603050506020204" pitchFamily="18" charset="0"/>
                <a:ea typeface="Times New Roman" panose="02020603050405020304" pitchFamily="18" charset="0"/>
              </a:rPr>
              <a:t>3. Phẩm chất</a:t>
            </a:r>
            <a:endParaRPr lang="en-US" sz="3000" dirty="0">
              <a:solidFill>
                <a:srgbClr val="FFC000"/>
              </a:solidFill>
              <a:latin typeface="SVN-Bear" panose="02040603050506020204" pitchFamily="18" charset="0"/>
              <a:ea typeface="Times New Roman" panose="02020603050405020304" pitchFamily="18" charset="0"/>
            </a:endParaRPr>
          </a:p>
          <a:p>
            <a:pPr algn="just"/>
            <a:r>
              <a:rPr lang="nl-NL" sz="3000" dirty="0">
                <a:latin typeface="SVN-Bear" panose="02040603050506020204" pitchFamily="18" charset="0"/>
                <a:ea typeface="Times New Roman" panose="02020603050405020304" pitchFamily="18" charset="0"/>
              </a:rPr>
              <a:t>-HS có phẩm chất học tập tích cực, sử dụng từ đúng ngữ cảnh</a:t>
            </a:r>
          </a:p>
          <a:p>
            <a:pPr algn="just"/>
            <a:r>
              <a:rPr lang="nl-NL" sz="3000" b="1" dirty="0">
                <a:solidFill>
                  <a:srgbClr val="FFC000"/>
                </a:solidFill>
                <a:latin typeface="SVN-Bear" panose="02040603050506020204" pitchFamily="18" charset="0"/>
                <a:ea typeface="Times New Roman" panose="02020603050405020304" pitchFamily="18" charset="0"/>
              </a:rPr>
              <a:t>4. Góp phần phát triển các năng lực</a:t>
            </a:r>
            <a:endParaRPr lang="en-US" sz="3000" dirty="0">
              <a:solidFill>
                <a:srgbClr val="FFC000"/>
              </a:solidFill>
              <a:latin typeface="SVN-Bear" panose="02040603050506020204" pitchFamily="18" charset="0"/>
              <a:ea typeface="Times New Roman" panose="02020603050405020304" pitchFamily="18" charset="0"/>
            </a:endParaRPr>
          </a:p>
          <a:p>
            <a:r>
              <a:rPr lang="nl-NL" sz="3000" dirty="0">
                <a:latin typeface="SVN-Bear" panose="02040603050506020204" pitchFamily="18" charset="0"/>
                <a:ea typeface="Times New Roman" panose="02020603050405020304" pitchFamily="18" charset="0"/>
              </a:rPr>
              <a:t>- </a:t>
            </a:r>
            <a:r>
              <a:rPr lang="nl-NL" sz="3000" dirty="0">
                <a:solidFill>
                  <a:srgbClr val="000000"/>
                </a:solidFill>
                <a:latin typeface="SVN-Bear" panose="02040603050506020204" pitchFamily="18" charset="0"/>
                <a:ea typeface="Times New Roman" panose="02020603050405020304" pitchFamily="18" charset="0"/>
              </a:rPr>
              <a:t>NL tự học, NL giao tiếp và hợp tác, NL giải quyết vấn đề và sáng tạo, NL ngôn ngữ, NL thẩm mĩ.</a:t>
            </a:r>
            <a:endParaRPr lang="en-US" sz="3000" dirty="0">
              <a:effectLst/>
              <a:latin typeface="SVN-Bear" panose="02040603050506020204" pitchFamily="18" charset="0"/>
              <a:ea typeface="Times New Roman" panose="02020603050405020304" pitchFamily="18" charset="0"/>
            </a:endParaRPr>
          </a:p>
        </p:txBody>
      </p:sp>
    </p:spTree>
    <p:extLst>
      <p:ext uri="{BB962C8B-B14F-4D97-AF65-F5344CB8AC3E}">
        <p14:creationId xmlns:p14="http://schemas.microsoft.com/office/powerpoint/2010/main" val="1257126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left)">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ectangle: Rounded Corners 21">
            <a:extLst>
              <a:ext uri="{FF2B5EF4-FFF2-40B4-BE49-F238E27FC236}">
                <a16:creationId xmlns:a16="http://schemas.microsoft.com/office/drawing/2014/main" id="{499A51BD-DFC9-4CBA-A482-F46C841DB8BC}"/>
              </a:ext>
            </a:extLst>
          </p:cNvPr>
          <p:cNvSpPr/>
          <p:nvPr/>
        </p:nvSpPr>
        <p:spPr>
          <a:xfrm>
            <a:off x="288090" y="252295"/>
            <a:ext cx="11844482" cy="6605705"/>
          </a:xfrm>
          <a:prstGeom prst="roundRect">
            <a:avLst/>
          </a:prstGeom>
          <a:solidFill>
            <a:schemeClr val="bg1">
              <a:alpha val="79000"/>
            </a:schemeClr>
          </a:solidFill>
          <a:ln w="19050">
            <a:solidFill>
              <a:schemeClr val="accent2"/>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kern="10" dirty="0">
              <a:ln w="9525">
                <a:solidFill>
                  <a:srgbClr val="FF0000"/>
                </a:solidFill>
                <a:round/>
                <a:headEnd/>
                <a:tailEnd/>
              </a:ln>
              <a:latin typeface="+mj-lt"/>
              <a:cs typeface="Times New Roman" panose="02020603050405020304" pitchFamily="18" charset="0"/>
            </a:endParaRPr>
          </a:p>
        </p:txBody>
      </p:sp>
      <p:sp>
        <p:nvSpPr>
          <p:cNvPr id="13" name="任意多边形: 形状 3">
            <a:extLst>
              <a:ext uri="{FF2B5EF4-FFF2-40B4-BE49-F238E27FC236}">
                <a16:creationId xmlns:a16="http://schemas.microsoft.com/office/drawing/2014/main" id="{657AD1F5-0737-4771-B5C2-C68CED927283}"/>
              </a:ext>
            </a:extLst>
          </p:cNvPr>
          <p:cNvSpPr/>
          <p:nvPr/>
        </p:nvSpPr>
        <p:spPr>
          <a:xfrm>
            <a:off x="6096000" y="3873425"/>
            <a:ext cx="8294343" cy="5055628"/>
          </a:xfrm>
          <a:custGeom>
            <a:avLst/>
            <a:gdLst>
              <a:gd name="connsiteX0" fmla="*/ 3028625 w 5479488"/>
              <a:gd name="connsiteY0" fmla="*/ 227646 h 3952723"/>
              <a:gd name="connsiteX1" fmla="*/ 5074401 w 5479488"/>
              <a:gd name="connsiteY1" fmla="*/ 739090 h 3952723"/>
              <a:gd name="connsiteX2" fmla="*/ 5461859 w 5479488"/>
              <a:gd name="connsiteY2" fmla="*/ 2815863 h 3952723"/>
              <a:gd name="connsiteX3" fmla="*/ 4779934 w 5479488"/>
              <a:gd name="connsiteY3" fmla="*/ 3373802 h 3952723"/>
              <a:gd name="connsiteX4" fmla="*/ 2904639 w 5479488"/>
              <a:gd name="connsiteY4" fmla="*/ 3358304 h 3952723"/>
              <a:gd name="connsiteX5" fmla="*/ 905357 w 5479488"/>
              <a:gd name="connsiteY5" fmla="*/ 3931741 h 3952723"/>
              <a:gd name="connsiteX6" fmla="*/ 114944 w 5479488"/>
              <a:gd name="connsiteY6" fmla="*/ 2505897 h 3952723"/>
              <a:gd name="connsiteX7" fmla="*/ 21954 w 5479488"/>
              <a:gd name="connsiteY7" fmla="*/ 1328026 h 3952723"/>
              <a:gd name="connsiteX8" fmla="*/ 285425 w 5479488"/>
              <a:gd name="connsiteY8" fmla="*/ 801083 h 3952723"/>
              <a:gd name="connsiteX9" fmla="*/ 2408693 w 5479488"/>
              <a:gd name="connsiteY9" fmla="*/ 26168 h 3952723"/>
              <a:gd name="connsiteX10" fmla="*/ 3028625 w 5479488"/>
              <a:gd name="connsiteY10" fmla="*/ 227646 h 3952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9488" h="3952723">
                <a:moveTo>
                  <a:pt x="3028625" y="227646"/>
                </a:moveTo>
                <a:cubicBezTo>
                  <a:pt x="3472910" y="346466"/>
                  <a:pt x="4668862" y="307721"/>
                  <a:pt x="5074401" y="739090"/>
                </a:cubicBezTo>
                <a:cubicBezTo>
                  <a:pt x="5479940" y="1170459"/>
                  <a:pt x="5510937" y="2376744"/>
                  <a:pt x="5461859" y="2815863"/>
                </a:cubicBezTo>
                <a:cubicBezTo>
                  <a:pt x="5412781" y="3254982"/>
                  <a:pt x="5206137" y="3283395"/>
                  <a:pt x="4779934" y="3373802"/>
                </a:cubicBezTo>
                <a:cubicBezTo>
                  <a:pt x="4353731" y="3464209"/>
                  <a:pt x="3550402" y="3265314"/>
                  <a:pt x="2904639" y="3358304"/>
                </a:cubicBezTo>
                <a:cubicBezTo>
                  <a:pt x="2258876" y="3451294"/>
                  <a:pt x="1370306" y="4073809"/>
                  <a:pt x="905357" y="3931741"/>
                </a:cubicBezTo>
                <a:cubicBezTo>
                  <a:pt x="440408" y="3789673"/>
                  <a:pt x="262178" y="2939849"/>
                  <a:pt x="114944" y="2505897"/>
                </a:cubicBezTo>
                <a:cubicBezTo>
                  <a:pt x="-32290" y="2071945"/>
                  <a:pt x="-6459" y="1612162"/>
                  <a:pt x="21954" y="1328026"/>
                </a:cubicBezTo>
                <a:cubicBezTo>
                  <a:pt x="50367" y="1043890"/>
                  <a:pt x="-112365" y="1018059"/>
                  <a:pt x="285425" y="801083"/>
                </a:cubicBezTo>
                <a:cubicBezTo>
                  <a:pt x="683215" y="584107"/>
                  <a:pt x="1948910" y="119158"/>
                  <a:pt x="2408693" y="26168"/>
                </a:cubicBezTo>
                <a:cubicBezTo>
                  <a:pt x="2868476" y="-66822"/>
                  <a:pt x="2584340" y="108826"/>
                  <a:pt x="3028625" y="227646"/>
                </a:cubicBezTo>
                <a:close/>
              </a:path>
            </a:pathLst>
          </a:custGeom>
          <a:solidFill>
            <a:srgbClr val="FC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50000"/>
              </a:spcBef>
              <a:defRPr/>
            </a:pPr>
            <a:endParaRPr lang="en-US" b="1" dirty="0">
              <a:solidFill>
                <a:srgbClr val="FF0000"/>
              </a:solidFill>
              <a:latin typeface="+mj-lt"/>
              <a:cs typeface="Times New Roman" pitchFamily="18" charset="0"/>
            </a:endParaRPr>
          </a:p>
        </p:txBody>
      </p:sp>
      <p:sp>
        <p:nvSpPr>
          <p:cNvPr id="5" name="矩形: 圆角 6">
            <a:extLst>
              <a:ext uri="{FF2B5EF4-FFF2-40B4-BE49-F238E27FC236}">
                <a16:creationId xmlns:a16="http://schemas.microsoft.com/office/drawing/2014/main" id="{6E245909-1457-4C40-97A3-70C00034AAAC}"/>
              </a:ext>
            </a:extLst>
          </p:cNvPr>
          <p:cNvSpPr/>
          <p:nvPr/>
        </p:nvSpPr>
        <p:spPr>
          <a:xfrm>
            <a:off x="288090" y="1319015"/>
            <a:ext cx="6745756" cy="1166556"/>
          </a:xfrm>
          <a:prstGeom prst="roundRect">
            <a:avLst>
              <a:gd name="adj" fmla="val 19216"/>
            </a:avLst>
          </a:prstGeom>
          <a:solidFill>
            <a:schemeClr val="bg1">
              <a:alpha val="92000"/>
            </a:schemeClr>
          </a:solidFill>
          <a:ln w="38100">
            <a:solidFill>
              <a:schemeClr val="accent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dirty="0">
                <a:latin typeface="+mj-lt"/>
                <a:ea typeface="字魂59号-创粗黑" panose="00000500000000000000" pitchFamily="2" charset="-122"/>
                <a:cs typeface="+mn-ea"/>
                <a:sym typeface="+mn-lt"/>
              </a:rPr>
              <a:t>Tình </a:t>
            </a:r>
            <a:endParaRPr lang="zh-CN" altLang="en-US" sz="3600" dirty="0">
              <a:latin typeface="+mj-lt"/>
              <a:ea typeface="字魂59号-创粗黑" panose="00000500000000000000" pitchFamily="2" charset="-122"/>
              <a:cs typeface="+mn-ea"/>
              <a:sym typeface="+mn-lt"/>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98563" y="1174174"/>
            <a:ext cx="5619678" cy="31221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8" name="Text Box 9"/>
          <p:cNvSpPr txBox="1">
            <a:spLocks noChangeArrowheads="1"/>
          </p:cNvSpPr>
          <p:nvPr/>
        </p:nvSpPr>
        <p:spPr bwMode="auto">
          <a:xfrm>
            <a:off x="173758" y="1506801"/>
            <a:ext cx="635892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538"/>
              </a:spcAft>
              <a:buClr>
                <a:schemeClr val="accent1"/>
              </a:buClr>
              <a:buSzPct val="115000"/>
              <a:buFont typeface="Arial" panose="020B0604020202020204" pitchFamily="34" charset="0"/>
              <a:buChar char="•"/>
              <a:defRPr sz="2100">
                <a:solidFill>
                  <a:srgbClr val="262626"/>
                </a:solidFill>
                <a:latin typeface="Garamond" panose="02020404030301010803" pitchFamily="18" charset="0"/>
              </a:defRPr>
            </a:lvl1pPr>
            <a:lvl2pPr marL="742950" indent="-285750">
              <a:spcBef>
                <a:spcPct val="20000"/>
              </a:spcBef>
              <a:spcAft>
                <a:spcPts val="538"/>
              </a:spcAft>
              <a:buClr>
                <a:schemeClr val="accent1"/>
              </a:buClr>
              <a:buSzPct val="115000"/>
              <a:buFont typeface="Arial" panose="020B0604020202020204" pitchFamily="34" charset="0"/>
              <a:buChar char="•"/>
              <a:defRPr>
                <a:solidFill>
                  <a:srgbClr val="262626"/>
                </a:solidFill>
                <a:latin typeface="Garamond" panose="02020404030301010803" pitchFamily="18" charset="0"/>
              </a:defRPr>
            </a:lvl2pPr>
            <a:lvl3pPr marL="1143000" indent="-228600">
              <a:spcBef>
                <a:spcPct val="20000"/>
              </a:spcBef>
              <a:spcAft>
                <a:spcPts val="538"/>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defRPr>
            </a:lvl3pPr>
            <a:lvl4pPr marL="1600200" indent="-228600">
              <a:spcBef>
                <a:spcPct val="20000"/>
              </a:spcBef>
              <a:spcAft>
                <a:spcPts val="538"/>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4pPr>
            <a:lvl5pPr marL="2057400" indent="-22860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5pPr>
            <a:lvl6pPr marL="25146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6pPr>
            <a:lvl7pPr marL="29718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7pPr>
            <a:lvl8pPr marL="34290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8pPr>
            <a:lvl9pPr marL="38862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9pPr>
          </a:lstStyle>
          <a:p>
            <a:pPr algn="ctr" eaLnBrk="1" hangingPunct="1">
              <a:spcBef>
                <a:spcPct val="50000"/>
              </a:spcBef>
              <a:spcAft>
                <a:spcPct val="0"/>
              </a:spcAft>
              <a:buClrTx/>
              <a:buSzTx/>
              <a:buFontTx/>
              <a:buNone/>
            </a:pPr>
            <a:r>
              <a:rPr lang="en-US" altLang="en-US" sz="3600" b="1" dirty="0">
                <a:solidFill>
                  <a:schemeClr val="accent5">
                    <a:lumMod val="50000"/>
                  </a:schemeClr>
                </a:solidFill>
                <a:latin typeface="+mj-lt"/>
                <a:cs typeface="Times New Roman" panose="02020603050405020304" pitchFamily="18" charset="0"/>
              </a:rPr>
              <a:t>a) Sông có khúc, người có lúc.</a:t>
            </a:r>
          </a:p>
        </p:txBody>
      </p:sp>
      <p:sp>
        <p:nvSpPr>
          <p:cNvPr id="19" name="Text Box 9"/>
          <p:cNvSpPr txBox="1">
            <a:spLocks noChangeArrowheads="1"/>
          </p:cNvSpPr>
          <p:nvPr/>
        </p:nvSpPr>
        <p:spPr bwMode="auto">
          <a:xfrm>
            <a:off x="477669" y="349983"/>
            <a:ext cx="11540572" cy="65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538"/>
              </a:spcAft>
              <a:buClr>
                <a:schemeClr val="accent1"/>
              </a:buClr>
              <a:buSzPct val="115000"/>
              <a:buFont typeface="Arial" panose="020B0604020202020204" pitchFamily="34" charset="0"/>
              <a:buChar char="•"/>
              <a:defRPr sz="2100">
                <a:solidFill>
                  <a:srgbClr val="262626"/>
                </a:solidFill>
                <a:latin typeface="Garamond" panose="02020404030301010803" pitchFamily="18" charset="0"/>
              </a:defRPr>
            </a:lvl1pPr>
            <a:lvl2pPr marL="742950" indent="-285750">
              <a:spcBef>
                <a:spcPct val="20000"/>
              </a:spcBef>
              <a:spcAft>
                <a:spcPts val="538"/>
              </a:spcAft>
              <a:buClr>
                <a:schemeClr val="accent1"/>
              </a:buClr>
              <a:buSzPct val="115000"/>
              <a:buFont typeface="Arial" panose="020B0604020202020204" pitchFamily="34" charset="0"/>
              <a:buChar char="•"/>
              <a:defRPr>
                <a:solidFill>
                  <a:srgbClr val="262626"/>
                </a:solidFill>
                <a:latin typeface="Garamond" panose="02020404030301010803" pitchFamily="18" charset="0"/>
              </a:defRPr>
            </a:lvl2pPr>
            <a:lvl3pPr marL="1143000" indent="-228600">
              <a:spcBef>
                <a:spcPct val="20000"/>
              </a:spcBef>
              <a:spcAft>
                <a:spcPts val="538"/>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defRPr>
            </a:lvl3pPr>
            <a:lvl4pPr marL="1600200" indent="-228600">
              <a:spcBef>
                <a:spcPct val="20000"/>
              </a:spcBef>
              <a:spcAft>
                <a:spcPts val="538"/>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4pPr>
            <a:lvl5pPr marL="2057400" indent="-22860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5pPr>
            <a:lvl6pPr marL="25146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6pPr>
            <a:lvl7pPr marL="29718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7pPr>
            <a:lvl8pPr marL="34290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8pPr>
            <a:lvl9pPr marL="38862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9pPr>
          </a:lstStyle>
          <a:p>
            <a:pPr>
              <a:spcBef>
                <a:spcPct val="0"/>
              </a:spcBef>
              <a:buNone/>
            </a:pPr>
            <a:r>
              <a:rPr lang="en-US" altLang="vi-VN" sz="3600" b="1" u="sng" dirty="0">
                <a:solidFill>
                  <a:srgbClr val="9E6CBB"/>
                </a:solidFill>
                <a:latin typeface="+mj-lt"/>
                <a:cs typeface="Times New Roman" panose="02020603050405020304" pitchFamily="18" charset="0"/>
              </a:rPr>
              <a:t>Bài tập 4</a:t>
            </a:r>
            <a:r>
              <a:rPr lang="en-US" altLang="vi-VN" sz="3600" b="1" dirty="0">
                <a:solidFill>
                  <a:srgbClr val="9E6CBB"/>
                </a:solidFill>
                <a:latin typeface="+mj-lt"/>
                <a:cs typeface="Times New Roman" panose="02020603050405020304" pitchFamily="18" charset="0"/>
              </a:rPr>
              <a:t>: Các câu tục ngữ sau khuyên người ta điều gì?</a:t>
            </a:r>
            <a:endParaRPr lang="en-US" sz="3600" dirty="0">
              <a:solidFill>
                <a:srgbClr val="9E6CBB"/>
              </a:solidFill>
              <a:latin typeface="+mj-lt"/>
            </a:endParaRPr>
          </a:p>
        </p:txBody>
      </p:sp>
      <p:sp>
        <p:nvSpPr>
          <p:cNvPr id="4" name="Rectangle 3"/>
          <p:cNvSpPr/>
          <p:nvPr/>
        </p:nvSpPr>
        <p:spPr>
          <a:xfrm>
            <a:off x="6149556" y="4925954"/>
            <a:ext cx="5922241" cy="1754326"/>
          </a:xfrm>
          <a:prstGeom prst="rect">
            <a:avLst/>
          </a:prstGeom>
        </p:spPr>
        <p:txBody>
          <a:bodyPr wrap="square">
            <a:spAutoFit/>
          </a:bodyPr>
          <a:lstStyle/>
          <a:p>
            <a:pPr algn="just"/>
            <a:r>
              <a:rPr lang="vi-VN" sz="3600" kern="10" dirty="0">
                <a:ln w="9525">
                  <a:solidFill>
                    <a:srgbClr val="7030A0"/>
                  </a:solidFill>
                  <a:round/>
                  <a:headEnd/>
                  <a:tailEnd/>
                </a:ln>
                <a:solidFill>
                  <a:srgbClr val="7030A0"/>
                </a:solidFill>
                <a:latin typeface="+mj-lt"/>
                <a:cs typeface="Times New Roman" panose="02020603050405020304" pitchFamily="18" charset="0"/>
              </a:rPr>
              <a:t>Gặp khó khăn là chuyện thường tình,</a:t>
            </a:r>
            <a:r>
              <a:rPr lang="en-US" sz="3600" kern="10" dirty="0">
                <a:ln w="9525">
                  <a:solidFill>
                    <a:srgbClr val="7030A0"/>
                  </a:solidFill>
                  <a:round/>
                  <a:headEnd/>
                  <a:tailEnd/>
                </a:ln>
                <a:solidFill>
                  <a:srgbClr val="7030A0"/>
                </a:solidFill>
                <a:latin typeface="+mj-lt"/>
                <a:cs typeface="Times New Roman" panose="02020603050405020304" pitchFamily="18" charset="0"/>
              </a:rPr>
              <a:t> </a:t>
            </a:r>
            <a:r>
              <a:rPr lang="vi-VN" sz="3600" kern="10" dirty="0">
                <a:ln w="9525">
                  <a:solidFill>
                    <a:srgbClr val="7030A0"/>
                  </a:solidFill>
                  <a:round/>
                  <a:headEnd/>
                  <a:tailEnd/>
                </a:ln>
                <a:solidFill>
                  <a:srgbClr val="7030A0"/>
                </a:solidFill>
                <a:latin typeface="+mj-lt"/>
                <a:cs typeface="Times New Roman" panose="02020603050405020304" pitchFamily="18" charset="0"/>
              </a:rPr>
              <a:t>không nên buồn phiền, nản chí.</a:t>
            </a:r>
            <a:endParaRPr lang="en-US" sz="3600" kern="10" dirty="0">
              <a:ln w="9525">
                <a:solidFill>
                  <a:srgbClr val="7030A0"/>
                </a:solidFill>
                <a:round/>
                <a:headEnd/>
                <a:tailEnd/>
              </a:ln>
              <a:solidFill>
                <a:srgbClr val="7030A0"/>
              </a:solidFill>
              <a:latin typeface="+mj-lt"/>
              <a:cs typeface="Times New Roman" panose="02020603050405020304" pitchFamily="18" charset="0"/>
            </a:endParaRPr>
          </a:p>
        </p:txBody>
      </p:sp>
      <p:sp>
        <p:nvSpPr>
          <p:cNvPr id="12" name="Rectangle 11"/>
          <p:cNvSpPr/>
          <p:nvPr/>
        </p:nvSpPr>
        <p:spPr>
          <a:xfrm>
            <a:off x="288090" y="2735245"/>
            <a:ext cx="5861466" cy="3416320"/>
          </a:xfrm>
          <a:prstGeom prst="rect">
            <a:avLst/>
          </a:prstGeom>
        </p:spPr>
        <p:txBody>
          <a:bodyPr wrap="square">
            <a:spAutoFit/>
          </a:bodyPr>
          <a:lstStyle/>
          <a:p>
            <a:pPr algn="just">
              <a:spcBef>
                <a:spcPct val="0"/>
              </a:spcBef>
            </a:pPr>
            <a:r>
              <a:rPr lang="en-US" altLang="vi-VN" sz="3600" b="1" dirty="0">
                <a:latin typeface="+mj-lt"/>
                <a:cs typeface="Times New Roman" panose="02020603050405020304" pitchFamily="18" charset="0"/>
              </a:rPr>
              <a:t> Nghĩa đen: Dòng sông có khúc thẳng, khúc quanh, khúc rộng, khúc hẹp…cuộc đời con người có lúc sung sướng, có lúc gian khổ, có lúc vui vẻ, có lúc buồn rầu, lo lắng…</a:t>
            </a:r>
            <a:endParaRPr lang="en-US" sz="3600" dirty="0">
              <a:latin typeface="+mj-lt"/>
            </a:endParaRPr>
          </a:p>
        </p:txBody>
      </p:sp>
    </p:spTree>
    <p:extLst>
      <p:ext uri="{BB962C8B-B14F-4D97-AF65-F5344CB8AC3E}">
        <p14:creationId xmlns:p14="http://schemas.microsoft.com/office/powerpoint/2010/main" val="1373464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9"/>
                                        </p:tgtEl>
                                        <p:attrNameLst>
                                          <p:attrName>style.visibility</p:attrName>
                                        </p:attrNameLst>
                                      </p:cBhvr>
                                      <p:to>
                                        <p:strVal val="visible"/>
                                      </p:to>
                                    </p:set>
                                    <p:anim calcmode="discrete" valueType="clr">
                                      <p:cBhvr override="childStyle">
                                        <p:cTn id="7" dur="80"/>
                                        <p:tgtEl>
                                          <p:spTgt spid="19"/>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9"/>
                                        </p:tgtEl>
                                        <p:attrNameLst>
                                          <p:attrName>fillcolor</p:attrName>
                                        </p:attrNameLst>
                                      </p:cBhvr>
                                      <p:tavLst>
                                        <p:tav tm="0">
                                          <p:val>
                                            <p:clrVal>
                                              <a:schemeClr val="accent2"/>
                                            </p:clrVal>
                                          </p:val>
                                        </p:tav>
                                        <p:tav tm="50000">
                                          <p:val>
                                            <p:clrVal>
                                              <a:schemeClr val="hlink"/>
                                            </p:clrVal>
                                          </p:val>
                                        </p:tav>
                                      </p:tavLst>
                                    </p:anim>
                                    <p:set>
                                      <p:cBhvr>
                                        <p:cTn id="9" dur="80"/>
                                        <p:tgtEl>
                                          <p:spTgt spid="19"/>
                                        </p:tgtEl>
                                        <p:attrNameLst>
                                          <p:attrName>fill.type</p:attrName>
                                        </p:attrNameLst>
                                      </p:cBhvr>
                                      <p:to>
                                        <p:strVal val="solid"/>
                                      </p:to>
                                    </p:set>
                                  </p:childTnLst>
                                </p:cTn>
                              </p:par>
                              <p:par>
                                <p:cTn id="10" presetID="2" presetClass="entr" presetSubtype="4"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par>
                                <p:cTn id="14" presetID="22" presetClass="entr" presetSubtype="8"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left)">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18"/>
                                        </p:tgtEl>
                                        <p:attrNameLst>
                                          <p:attrName>style.visibility</p:attrName>
                                        </p:attrNameLst>
                                      </p:cBhvr>
                                      <p:to>
                                        <p:strVal val="visible"/>
                                      </p:to>
                                    </p:set>
                                    <p:anim calcmode="discrete" valueType="clr">
                                      <p:cBhvr override="childStyle">
                                        <p:cTn id="21" dur="80"/>
                                        <p:tgtEl>
                                          <p:spTgt spid="18"/>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18"/>
                                        </p:tgtEl>
                                        <p:attrNameLst>
                                          <p:attrName>fillcolor</p:attrName>
                                        </p:attrNameLst>
                                      </p:cBhvr>
                                      <p:tavLst>
                                        <p:tav tm="0">
                                          <p:val>
                                            <p:clrVal>
                                              <a:schemeClr val="accent2"/>
                                            </p:clrVal>
                                          </p:val>
                                        </p:tav>
                                        <p:tav tm="50000">
                                          <p:val>
                                            <p:clrVal>
                                              <a:schemeClr val="hlink"/>
                                            </p:clrVal>
                                          </p:val>
                                        </p:tav>
                                      </p:tavLst>
                                    </p:anim>
                                    <p:set>
                                      <p:cBhvr>
                                        <p:cTn id="23" dur="80"/>
                                        <p:tgtEl>
                                          <p:spTgt spid="18"/>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left)">
                                      <p:cBhvr>
                                        <p:cTn id="28" dur="500"/>
                                        <p:tgtEl>
                                          <p:spTgt spid="12"/>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down)">
                                      <p:cBhvr>
                                        <p:cTn id="31" dur="500"/>
                                        <p:tgtEl>
                                          <p:spTgt spid="13"/>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wipe(down)">
                                      <p:cBhvr>
                                        <p:cTn id="3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3" grpId="0" animBg="1"/>
      <p:bldP spid="5" grpId="0" animBg="1"/>
      <p:bldP spid="18" grpId="0"/>
      <p:bldP spid="19" grpId="0"/>
      <p:bldP spid="4" grpId="0"/>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ectangle: Rounded Corners 21">
            <a:extLst>
              <a:ext uri="{FF2B5EF4-FFF2-40B4-BE49-F238E27FC236}">
                <a16:creationId xmlns:a16="http://schemas.microsoft.com/office/drawing/2014/main" id="{499A51BD-DFC9-4CBA-A482-F46C841DB8BC}"/>
              </a:ext>
            </a:extLst>
          </p:cNvPr>
          <p:cNvSpPr/>
          <p:nvPr/>
        </p:nvSpPr>
        <p:spPr>
          <a:xfrm>
            <a:off x="173759" y="126147"/>
            <a:ext cx="11844482" cy="6605705"/>
          </a:xfrm>
          <a:prstGeom prst="roundRect">
            <a:avLst/>
          </a:prstGeom>
          <a:solidFill>
            <a:schemeClr val="bg1">
              <a:alpha val="79000"/>
            </a:schemeClr>
          </a:solidFill>
          <a:ln w="19050">
            <a:solidFill>
              <a:schemeClr val="accent2"/>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ct val="0"/>
              </a:spcBef>
            </a:pPr>
            <a:r>
              <a:rPr lang="en-US" altLang="vi-VN" b="1">
                <a:latin typeface="+mj-lt"/>
                <a:cs typeface="Times New Roman" panose="02020603050405020304" pitchFamily="18" charset="0"/>
              </a:rPr>
              <a:t> Nghĩa đen: Con kiến rất nhỏ bé, mỗi lần chỉ tha</a:t>
            </a:r>
          </a:p>
          <a:p>
            <a:pPr>
              <a:spcBef>
                <a:spcPct val="0"/>
              </a:spcBef>
            </a:pPr>
            <a:r>
              <a:rPr lang="en-US" altLang="vi-VN" b="1">
                <a:latin typeface="+mj-lt"/>
                <a:cs typeface="Times New Roman" panose="02020603050405020304" pitchFamily="18" charset="0"/>
              </a:rPr>
              <a:t>được một ít mồi nhưng chúng rất chăm chỉ nên cũng</a:t>
            </a:r>
          </a:p>
          <a:p>
            <a:pPr>
              <a:spcBef>
                <a:spcPct val="0"/>
              </a:spcBef>
            </a:pPr>
            <a:r>
              <a:rPr lang="en-US" altLang="vi-VN" b="1">
                <a:latin typeface="+mj-lt"/>
                <a:cs typeface="Times New Roman" panose="02020603050405020304" pitchFamily="18" charset="0"/>
              </a:rPr>
              <a:t>sẽ có lúc thức ăn chất đầy tổ. </a:t>
            </a:r>
            <a:endParaRPr lang="en-US" dirty="0">
              <a:latin typeface="+mj-lt"/>
              <a:cs typeface="Times New Roman" panose="02020603050405020304" pitchFamily="18" charset="0"/>
            </a:endParaRPr>
          </a:p>
        </p:txBody>
      </p:sp>
      <p:sp>
        <p:nvSpPr>
          <p:cNvPr id="13" name="任意多边形: 形状 3">
            <a:extLst>
              <a:ext uri="{FF2B5EF4-FFF2-40B4-BE49-F238E27FC236}">
                <a16:creationId xmlns:a16="http://schemas.microsoft.com/office/drawing/2014/main" id="{657AD1F5-0737-4771-B5C2-C68CED927283}"/>
              </a:ext>
            </a:extLst>
          </p:cNvPr>
          <p:cNvSpPr/>
          <p:nvPr/>
        </p:nvSpPr>
        <p:spPr>
          <a:xfrm rot="11229309">
            <a:off x="4552501" y="4514905"/>
            <a:ext cx="8294343" cy="5055628"/>
          </a:xfrm>
          <a:custGeom>
            <a:avLst/>
            <a:gdLst>
              <a:gd name="connsiteX0" fmla="*/ 3028625 w 5479488"/>
              <a:gd name="connsiteY0" fmla="*/ 227646 h 3952723"/>
              <a:gd name="connsiteX1" fmla="*/ 5074401 w 5479488"/>
              <a:gd name="connsiteY1" fmla="*/ 739090 h 3952723"/>
              <a:gd name="connsiteX2" fmla="*/ 5461859 w 5479488"/>
              <a:gd name="connsiteY2" fmla="*/ 2815863 h 3952723"/>
              <a:gd name="connsiteX3" fmla="*/ 4779934 w 5479488"/>
              <a:gd name="connsiteY3" fmla="*/ 3373802 h 3952723"/>
              <a:gd name="connsiteX4" fmla="*/ 2904639 w 5479488"/>
              <a:gd name="connsiteY4" fmla="*/ 3358304 h 3952723"/>
              <a:gd name="connsiteX5" fmla="*/ 905357 w 5479488"/>
              <a:gd name="connsiteY5" fmla="*/ 3931741 h 3952723"/>
              <a:gd name="connsiteX6" fmla="*/ 114944 w 5479488"/>
              <a:gd name="connsiteY6" fmla="*/ 2505897 h 3952723"/>
              <a:gd name="connsiteX7" fmla="*/ 21954 w 5479488"/>
              <a:gd name="connsiteY7" fmla="*/ 1328026 h 3952723"/>
              <a:gd name="connsiteX8" fmla="*/ 285425 w 5479488"/>
              <a:gd name="connsiteY8" fmla="*/ 801083 h 3952723"/>
              <a:gd name="connsiteX9" fmla="*/ 2408693 w 5479488"/>
              <a:gd name="connsiteY9" fmla="*/ 26168 h 3952723"/>
              <a:gd name="connsiteX10" fmla="*/ 3028625 w 5479488"/>
              <a:gd name="connsiteY10" fmla="*/ 227646 h 3952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9488" h="3952723">
                <a:moveTo>
                  <a:pt x="3028625" y="227646"/>
                </a:moveTo>
                <a:cubicBezTo>
                  <a:pt x="3472910" y="346466"/>
                  <a:pt x="4668862" y="307721"/>
                  <a:pt x="5074401" y="739090"/>
                </a:cubicBezTo>
                <a:cubicBezTo>
                  <a:pt x="5479940" y="1170459"/>
                  <a:pt x="5510937" y="2376744"/>
                  <a:pt x="5461859" y="2815863"/>
                </a:cubicBezTo>
                <a:cubicBezTo>
                  <a:pt x="5412781" y="3254982"/>
                  <a:pt x="5206137" y="3283395"/>
                  <a:pt x="4779934" y="3373802"/>
                </a:cubicBezTo>
                <a:cubicBezTo>
                  <a:pt x="4353731" y="3464209"/>
                  <a:pt x="3550402" y="3265314"/>
                  <a:pt x="2904639" y="3358304"/>
                </a:cubicBezTo>
                <a:cubicBezTo>
                  <a:pt x="2258876" y="3451294"/>
                  <a:pt x="1370306" y="4073809"/>
                  <a:pt x="905357" y="3931741"/>
                </a:cubicBezTo>
                <a:cubicBezTo>
                  <a:pt x="440408" y="3789673"/>
                  <a:pt x="262178" y="2939849"/>
                  <a:pt x="114944" y="2505897"/>
                </a:cubicBezTo>
                <a:cubicBezTo>
                  <a:pt x="-32290" y="2071945"/>
                  <a:pt x="-6459" y="1612162"/>
                  <a:pt x="21954" y="1328026"/>
                </a:cubicBezTo>
                <a:cubicBezTo>
                  <a:pt x="50367" y="1043890"/>
                  <a:pt x="-112365" y="1018059"/>
                  <a:pt x="285425" y="801083"/>
                </a:cubicBezTo>
                <a:cubicBezTo>
                  <a:pt x="683215" y="584107"/>
                  <a:pt x="1948910" y="119158"/>
                  <a:pt x="2408693" y="26168"/>
                </a:cubicBezTo>
                <a:cubicBezTo>
                  <a:pt x="2868476" y="-66822"/>
                  <a:pt x="2584340" y="108826"/>
                  <a:pt x="3028625" y="227646"/>
                </a:cubicBezTo>
                <a:close/>
              </a:path>
            </a:pathLst>
          </a:custGeom>
          <a:solidFill>
            <a:srgbClr val="FC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50000"/>
              </a:spcBef>
              <a:defRPr/>
            </a:pPr>
            <a:endParaRPr lang="en-US" b="1" dirty="0">
              <a:solidFill>
                <a:srgbClr val="FF0000"/>
              </a:solidFill>
              <a:latin typeface="+mj-lt"/>
              <a:cs typeface="Times New Roman" pitchFamily="18" charset="0"/>
            </a:endParaRPr>
          </a:p>
        </p:txBody>
      </p:sp>
      <p:sp>
        <p:nvSpPr>
          <p:cNvPr id="19" name="Text Box 9"/>
          <p:cNvSpPr txBox="1">
            <a:spLocks noChangeArrowheads="1"/>
          </p:cNvSpPr>
          <p:nvPr/>
        </p:nvSpPr>
        <p:spPr bwMode="auto">
          <a:xfrm>
            <a:off x="477669" y="349983"/>
            <a:ext cx="11540572" cy="65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538"/>
              </a:spcAft>
              <a:buClr>
                <a:schemeClr val="accent1"/>
              </a:buClr>
              <a:buSzPct val="115000"/>
              <a:buFont typeface="Arial" panose="020B0604020202020204" pitchFamily="34" charset="0"/>
              <a:buChar char="•"/>
              <a:defRPr sz="2100">
                <a:solidFill>
                  <a:srgbClr val="262626"/>
                </a:solidFill>
                <a:latin typeface="Garamond" panose="02020404030301010803" pitchFamily="18" charset="0"/>
              </a:defRPr>
            </a:lvl1pPr>
            <a:lvl2pPr marL="742950" indent="-285750">
              <a:spcBef>
                <a:spcPct val="20000"/>
              </a:spcBef>
              <a:spcAft>
                <a:spcPts val="538"/>
              </a:spcAft>
              <a:buClr>
                <a:schemeClr val="accent1"/>
              </a:buClr>
              <a:buSzPct val="115000"/>
              <a:buFont typeface="Arial" panose="020B0604020202020204" pitchFamily="34" charset="0"/>
              <a:buChar char="•"/>
              <a:defRPr>
                <a:solidFill>
                  <a:srgbClr val="262626"/>
                </a:solidFill>
                <a:latin typeface="Garamond" panose="02020404030301010803" pitchFamily="18" charset="0"/>
              </a:defRPr>
            </a:lvl2pPr>
            <a:lvl3pPr marL="1143000" indent="-228600">
              <a:spcBef>
                <a:spcPct val="20000"/>
              </a:spcBef>
              <a:spcAft>
                <a:spcPts val="538"/>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defRPr>
            </a:lvl3pPr>
            <a:lvl4pPr marL="1600200" indent="-228600">
              <a:spcBef>
                <a:spcPct val="20000"/>
              </a:spcBef>
              <a:spcAft>
                <a:spcPts val="538"/>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4pPr>
            <a:lvl5pPr marL="2057400" indent="-22860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5pPr>
            <a:lvl6pPr marL="25146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6pPr>
            <a:lvl7pPr marL="29718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7pPr>
            <a:lvl8pPr marL="34290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8pPr>
            <a:lvl9pPr marL="38862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9pPr>
          </a:lstStyle>
          <a:p>
            <a:pPr>
              <a:spcBef>
                <a:spcPct val="0"/>
              </a:spcBef>
              <a:buNone/>
            </a:pPr>
            <a:r>
              <a:rPr lang="en-US" altLang="vi-VN" sz="3600" b="1" u="sng" dirty="0">
                <a:solidFill>
                  <a:srgbClr val="9E6CBB"/>
                </a:solidFill>
                <a:latin typeface="+mj-lt"/>
                <a:cs typeface="Times New Roman" panose="02020603050405020304" pitchFamily="18" charset="0"/>
              </a:rPr>
              <a:t>Bài tập 4</a:t>
            </a:r>
            <a:r>
              <a:rPr lang="en-US" altLang="vi-VN" sz="3600" b="1" dirty="0">
                <a:solidFill>
                  <a:srgbClr val="9E6CBB"/>
                </a:solidFill>
                <a:latin typeface="+mj-lt"/>
                <a:cs typeface="Times New Roman" panose="02020603050405020304" pitchFamily="18" charset="0"/>
              </a:rPr>
              <a:t>: Các câu tục ngữ sau khuyên người ta điều gì?</a:t>
            </a:r>
            <a:endParaRPr lang="en-US" sz="3600" dirty="0">
              <a:solidFill>
                <a:srgbClr val="9E6CBB"/>
              </a:solidFill>
              <a:latin typeface="+mj-lt"/>
              <a:cs typeface="Times New Roman" panose="02020603050405020304" pitchFamily="18" charset="0"/>
            </a:endParaRPr>
          </a:p>
        </p:txBody>
      </p:sp>
      <p:sp>
        <p:nvSpPr>
          <p:cNvPr id="20" name="矩形: 圆角 6">
            <a:extLst>
              <a:ext uri="{FF2B5EF4-FFF2-40B4-BE49-F238E27FC236}">
                <a16:creationId xmlns:a16="http://schemas.microsoft.com/office/drawing/2014/main" id="{6E245909-1457-4C40-97A3-70C00034AAAC}"/>
              </a:ext>
            </a:extLst>
          </p:cNvPr>
          <p:cNvSpPr/>
          <p:nvPr/>
        </p:nvSpPr>
        <p:spPr>
          <a:xfrm>
            <a:off x="651427" y="1317913"/>
            <a:ext cx="6473254" cy="1276141"/>
          </a:xfrm>
          <a:prstGeom prst="roundRect">
            <a:avLst>
              <a:gd name="adj" fmla="val 19216"/>
            </a:avLst>
          </a:prstGeom>
          <a:solidFill>
            <a:schemeClr val="bg1">
              <a:alpha val="92000"/>
            </a:schemeClr>
          </a:solidFill>
          <a:ln w="38100">
            <a:solidFill>
              <a:schemeClr val="accent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latin typeface="+mj-lt"/>
                <a:ea typeface="字魂59号-创粗黑" panose="00000500000000000000" pitchFamily="2" charset="-122"/>
                <a:cs typeface="Times New Roman" panose="02020603050405020304" pitchFamily="18" charset="0"/>
                <a:sym typeface="+mn-lt"/>
              </a:rPr>
              <a:t>Tình </a:t>
            </a:r>
            <a:endParaRPr lang="zh-CN" altLang="en-US" dirty="0">
              <a:latin typeface="+mj-lt"/>
              <a:ea typeface="字魂59号-创粗黑" panose="00000500000000000000" pitchFamily="2" charset="-122"/>
              <a:cs typeface="Times New Roman" panose="02020603050405020304" pitchFamily="18" charset="0"/>
              <a:sym typeface="+mn-lt"/>
            </a:endParaRPr>
          </a:p>
        </p:txBody>
      </p:sp>
      <p:sp>
        <p:nvSpPr>
          <p:cNvPr id="21" name="Text Box 9"/>
          <p:cNvSpPr txBox="1">
            <a:spLocks noChangeArrowheads="1"/>
          </p:cNvSpPr>
          <p:nvPr/>
        </p:nvSpPr>
        <p:spPr bwMode="auto">
          <a:xfrm>
            <a:off x="477669" y="1613467"/>
            <a:ext cx="635892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538"/>
              </a:spcAft>
              <a:buClr>
                <a:schemeClr val="accent1"/>
              </a:buClr>
              <a:buSzPct val="115000"/>
              <a:buFont typeface="Arial" panose="020B0604020202020204" pitchFamily="34" charset="0"/>
              <a:buChar char="•"/>
              <a:defRPr sz="2100">
                <a:solidFill>
                  <a:srgbClr val="262626"/>
                </a:solidFill>
                <a:latin typeface="Garamond" panose="02020404030301010803" pitchFamily="18" charset="0"/>
              </a:defRPr>
            </a:lvl1pPr>
            <a:lvl2pPr marL="742950" indent="-285750">
              <a:spcBef>
                <a:spcPct val="20000"/>
              </a:spcBef>
              <a:spcAft>
                <a:spcPts val="538"/>
              </a:spcAft>
              <a:buClr>
                <a:schemeClr val="accent1"/>
              </a:buClr>
              <a:buSzPct val="115000"/>
              <a:buFont typeface="Arial" panose="020B0604020202020204" pitchFamily="34" charset="0"/>
              <a:buChar char="•"/>
              <a:defRPr>
                <a:solidFill>
                  <a:srgbClr val="262626"/>
                </a:solidFill>
                <a:latin typeface="Garamond" panose="02020404030301010803" pitchFamily="18" charset="0"/>
              </a:defRPr>
            </a:lvl2pPr>
            <a:lvl3pPr marL="1143000" indent="-228600">
              <a:spcBef>
                <a:spcPct val="20000"/>
              </a:spcBef>
              <a:spcAft>
                <a:spcPts val="538"/>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defRPr>
            </a:lvl3pPr>
            <a:lvl4pPr marL="1600200" indent="-228600">
              <a:spcBef>
                <a:spcPct val="20000"/>
              </a:spcBef>
              <a:spcAft>
                <a:spcPts val="538"/>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4pPr>
            <a:lvl5pPr marL="2057400" indent="-22860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5pPr>
            <a:lvl6pPr marL="25146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6pPr>
            <a:lvl7pPr marL="29718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7pPr>
            <a:lvl8pPr marL="34290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8pPr>
            <a:lvl9pPr marL="3886200" indent="-228600" defTabSz="457200" eaLnBrk="0" fontAlgn="base" hangingPunct="0">
              <a:spcBef>
                <a:spcPct val="20000"/>
              </a:spcBef>
              <a:spcAft>
                <a:spcPts val="538"/>
              </a:spcAft>
              <a:buClr>
                <a:schemeClr val="accent1"/>
              </a:buClr>
              <a:buSzPct val="115000"/>
              <a:buFont typeface="Arial" panose="020B0604020202020204" pitchFamily="34" charset="0"/>
              <a:buChar char="•"/>
              <a:defRPr sz="1200">
                <a:solidFill>
                  <a:srgbClr val="262626"/>
                </a:solidFill>
                <a:latin typeface="Garamond" panose="02020404030301010803" pitchFamily="18" charset="0"/>
              </a:defRPr>
            </a:lvl9pPr>
          </a:lstStyle>
          <a:p>
            <a:pPr algn="ctr" eaLnBrk="1" hangingPunct="1">
              <a:spcBef>
                <a:spcPct val="50000"/>
              </a:spcBef>
              <a:spcAft>
                <a:spcPct val="0"/>
              </a:spcAft>
              <a:buClrTx/>
              <a:buSzTx/>
              <a:buFontTx/>
              <a:buNone/>
            </a:pPr>
            <a:r>
              <a:rPr lang="en-US" altLang="en-US" sz="3600" b="1" dirty="0">
                <a:solidFill>
                  <a:schemeClr val="accent5">
                    <a:lumMod val="50000"/>
                  </a:schemeClr>
                </a:solidFill>
                <a:latin typeface="+mj-lt"/>
                <a:cs typeface="Times New Roman" panose="02020603050405020304" pitchFamily="18" charset="0"/>
              </a:rPr>
              <a:t>b) Kiến tha lâu cũng đầy tổ.</a:t>
            </a:r>
          </a:p>
        </p:txBody>
      </p:sp>
      <p:pic>
        <p:nvPicPr>
          <p:cNvPr id="22" name="Picture 21"/>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100000">
                        <a14:foregroundMark x1="26881" y1="10606" x2="26881" y2="10606"/>
                        <a14:foregroundMark x1="29248" y1="10970" x2="30685" y2="7879"/>
                      </a14:backgroundRemoval>
                    </a14:imgEffect>
                  </a14:imgLayer>
                </a14:imgProps>
              </a:ext>
              <a:ext uri="{28A0092B-C50C-407E-A947-70E740481C1C}">
                <a14:useLocalDpi xmlns:a14="http://schemas.microsoft.com/office/drawing/2010/main" val="0"/>
              </a:ext>
            </a:extLst>
          </a:blip>
          <a:stretch>
            <a:fillRect/>
          </a:stretch>
        </p:blipFill>
        <p:spPr>
          <a:xfrm>
            <a:off x="0" y="3197200"/>
            <a:ext cx="5517804" cy="3848586"/>
          </a:xfrm>
          <a:prstGeom prst="rect">
            <a:avLst/>
          </a:prstGeom>
        </p:spPr>
      </p:pic>
      <p:sp>
        <p:nvSpPr>
          <p:cNvPr id="4" name="Rectangle 3"/>
          <p:cNvSpPr/>
          <p:nvPr/>
        </p:nvSpPr>
        <p:spPr>
          <a:xfrm>
            <a:off x="4850623" y="5151400"/>
            <a:ext cx="7254497" cy="1200329"/>
          </a:xfrm>
          <a:prstGeom prst="rect">
            <a:avLst/>
          </a:prstGeom>
        </p:spPr>
        <p:txBody>
          <a:bodyPr wrap="square">
            <a:spAutoFit/>
          </a:bodyPr>
          <a:lstStyle/>
          <a:p>
            <a:pPr algn="ctr"/>
            <a:r>
              <a:rPr lang="en-US" sz="3600" kern="10" dirty="0">
                <a:ln w="9525">
                  <a:solidFill>
                    <a:srgbClr val="7030A0"/>
                  </a:solidFill>
                  <a:round/>
                  <a:headEnd/>
                  <a:tailEnd/>
                </a:ln>
                <a:solidFill>
                  <a:srgbClr val="7030A0"/>
                </a:solidFill>
                <a:latin typeface="+mj-lt"/>
                <a:cs typeface="Times New Roman" panose="02020603050405020304" pitchFamily="18" charset="0"/>
              </a:rPr>
              <a:t>Nhiều cái nhỏ góp lại sẽ thành cái lớn; kiên trì, nhẫn nại sẽ thành công.</a:t>
            </a:r>
          </a:p>
        </p:txBody>
      </p:sp>
      <p:sp>
        <p:nvSpPr>
          <p:cNvPr id="6" name="Rectangle 5"/>
          <p:cNvSpPr/>
          <p:nvPr/>
        </p:nvSpPr>
        <p:spPr>
          <a:xfrm>
            <a:off x="4763744" y="2593803"/>
            <a:ext cx="7197773" cy="2308324"/>
          </a:xfrm>
          <a:prstGeom prst="rect">
            <a:avLst/>
          </a:prstGeom>
        </p:spPr>
        <p:txBody>
          <a:bodyPr wrap="square">
            <a:spAutoFit/>
          </a:bodyPr>
          <a:lstStyle/>
          <a:p>
            <a:pPr algn="just">
              <a:spcBef>
                <a:spcPct val="0"/>
              </a:spcBef>
            </a:pPr>
            <a:r>
              <a:rPr lang="en-US" altLang="vi-VN" sz="3600" b="1" dirty="0">
                <a:latin typeface="+mj-lt"/>
                <a:cs typeface="Times New Roman" panose="02020603050405020304" pitchFamily="18" charset="0"/>
              </a:rPr>
              <a:t> Nghĩa đen: Con kiến rất nhỏ bé, mỗi lần chỉ tha được một ít mồi nhưng chúng rất chăm chỉ nên cũng sẽ có lúc thức ăn chất đầy tổ. </a:t>
            </a:r>
            <a:endParaRPr lang="en-US" sz="3600" dirty="0">
              <a:latin typeface="+mj-lt"/>
              <a:cs typeface="Times New Roman" panose="02020603050405020304" pitchFamily="18" charset="0"/>
            </a:endParaRPr>
          </a:p>
        </p:txBody>
      </p:sp>
    </p:spTree>
    <p:extLst>
      <p:ext uri="{BB962C8B-B14F-4D97-AF65-F5344CB8AC3E}">
        <p14:creationId xmlns:p14="http://schemas.microsoft.com/office/powerpoint/2010/main" val="3964052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7" presetClass="entr" presetSubtype="0" fill="hold" grpId="0" nodeType="clickEffect">
                                  <p:stCondLst>
                                    <p:cond delay="0"/>
                                  </p:stCondLst>
                                  <p:iterate type="lt">
                                    <p:tmPct val="50000"/>
                                  </p:iterate>
                                  <p:childTnLst>
                                    <p:set>
                                      <p:cBhvr>
                                        <p:cTn id="12" dur="1" fill="hold">
                                          <p:stCondLst>
                                            <p:cond delay="0"/>
                                          </p:stCondLst>
                                        </p:cTn>
                                        <p:tgtEl>
                                          <p:spTgt spid="19"/>
                                        </p:tgtEl>
                                        <p:attrNameLst>
                                          <p:attrName>style.visibility</p:attrName>
                                        </p:attrNameLst>
                                      </p:cBhvr>
                                      <p:to>
                                        <p:strVal val="visible"/>
                                      </p:to>
                                    </p:set>
                                    <p:anim calcmode="discrete" valueType="clr">
                                      <p:cBhvr override="childStyle">
                                        <p:cTn id="13" dur="80"/>
                                        <p:tgtEl>
                                          <p:spTgt spid="19"/>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19"/>
                                        </p:tgtEl>
                                        <p:attrNameLst>
                                          <p:attrName>fillcolor</p:attrName>
                                        </p:attrNameLst>
                                      </p:cBhvr>
                                      <p:tavLst>
                                        <p:tav tm="0">
                                          <p:val>
                                            <p:clrVal>
                                              <a:schemeClr val="accent2"/>
                                            </p:clrVal>
                                          </p:val>
                                        </p:tav>
                                        <p:tav tm="50000">
                                          <p:val>
                                            <p:clrVal>
                                              <a:schemeClr val="hlink"/>
                                            </p:clrVal>
                                          </p:val>
                                        </p:tav>
                                      </p:tavLst>
                                    </p:anim>
                                    <p:set>
                                      <p:cBhvr>
                                        <p:cTn id="15" dur="80"/>
                                        <p:tgtEl>
                                          <p:spTgt spid="19"/>
                                        </p:tgtEl>
                                        <p:attrNameLst>
                                          <p:attrName>fill.type</p:attrName>
                                        </p:attrNameLst>
                                      </p:cBhvr>
                                      <p:to>
                                        <p:strVal val="solid"/>
                                      </p:to>
                                    </p:set>
                                  </p:childTnLst>
                                </p:cTn>
                              </p:par>
                              <p:par>
                                <p:cTn id="16" presetID="22" presetClass="entr" presetSubtype="8"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wipe(left)">
                                      <p:cBhvr>
                                        <p:cTn id="18" dur="500"/>
                                        <p:tgtEl>
                                          <p:spTgt spid="20"/>
                                        </p:tgtEl>
                                      </p:cBhvr>
                                    </p:animEffect>
                                  </p:childTnLst>
                                </p:cTn>
                              </p:par>
                            </p:childTnLst>
                          </p:cTn>
                        </p:par>
                      </p:childTnLst>
                    </p:cTn>
                  </p:par>
                  <p:par>
                    <p:cTn id="19" fill="hold">
                      <p:stCondLst>
                        <p:cond delay="indefinite"/>
                      </p:stCondLst>
                      <p:childTnLst>
                        <p:par>
                          <p:cTn id="20" fill="hold">
                            <p:stCondLst>
                              <p:cond delay="0"/>
                            </p:stCondLst>
                            <p:childTnLst>
                              <p:par>
                                <p:cTn id="21" presetID="27" presetClass="entr" presetSubtype="0" fill="hold" grpId="0" nodeType="clickEffect">
                                  <p:stCondLst>
                                    <p:cond delay="0"/>
                                  </p:stCondLst>
                                  <p:iterate type="lt">
                                    <p:tmPct val="50000"/>
                                  </p:iterate>
                                  <p:childTnLst>
                                    <p:set>
                                      <p:cBhvr>
                                        <p:cTn id="22" dur="1" fill="hold">
                                          <p:stCondLst>
                                            <p:cond delay="0"/>
                                          </p:stCondLst>
                                        </p:cTn>
                                        <p:tgtEl>
                                          <p:spTgt spid="21"/>
                                        </p:tgtEl>
                                        <p:attrNameLst>
                                          <p:attrName>style.visibility</p:attrName>
                                        </p:attrNameLst>
                                      </p:cBhvr>
                                      <p:to>
                                        <p:strVal val="visible"/>
                                      </p:to>
                                    </p:set>
                                    <p:anim calcmode="discrete" valueType="clr">
                                      <p:cBhvr override="childStyle">
                                        <p:cTn id="23" dur="80"/>
                                        <p:tgtEl>
                                          <p:spTgt spid="21"/>
                                        </p:tgtEl>
                                        <p:attrNameLst>
                                          <p:attrName>style.color</p:attrName>
                                        </p:attrNameLst>
                                      </p:cBhvr>
                                      <p:tavLst>
                                        <p:tav tm="0">
                                          <p:val>
                                            <p:clrVal>
                                              <a:schemeClr val="accent2"/>
                                            </p:clrVal>
                                          </p:val>
                                        </p:tav>
                                        <p:tav tm="50000">
                                          <p:val>
                                            <p:clrVal>
                                              <a:schemeClr val="hlink"/>
                                            </p:clrVal>
                                          </p:val>
                                        </p:tav>
                                      </p:tavLst>
                                    </p:anim>
                                    <p:anim calcmode="discrete" valueType="clr">
                                      <p:cBhvr>
                                        <p:cTn id="24" dur="80"/>
                                        <p:tgtEl>
                                          <p:spTgt spid="21"/>
                                        </p:tgtEl>
                                        <p:attrNameLst>
                                          <p:attrName>fillcolor</p:attrName>
                                        </p:attrNameLst>
                                      </p:cBhvr>
                                      <p:tavLst>
                                        <p:tav tm="0">
                                          <p:val>
                                            <p:clrVal>
                                              <a:schemeClr val="accent2"/>
                                            </p:clrVal>
                                          </p:val>
                                        </p:tav>
                                        <p:tav tm="50000">
                                          <p:val>
                                            <p:clrVal>
                                              <a:schemeClr val="hlink"/>
                                            </p:clrVal>
                                          </p:val>
                                        </p:tav>
                                      </p:tavLst>
                                    </p:anim>
                                    <p:set>
                                      <p:cBhvr>
                                        <p:cTn id="25" dur="80"/>
                                        <p:tgtEl>
                                          <p:spTgt spid="21"/>
                                        </p:tgtEl>
                                        <p:attrNameLst>
                                          <p:attrName>fill.type</p:attrName>
                                        </p:attrNameLst>
                                      </p:cBhvr>
                                      <p:to>
                                        <p:strVal val="solid"/>
                                      </p:to>
                                    </p:se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down)">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barn(inVertical)">
                                      <p:cBhvr>
                                        <p:cTn id="35" dur="500"/>
                                        <p:tgtEl>
                                          <p:spTgt spid="6"/>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wipe(down)">
                                      <p:cBhvr>
                                        <p:cTn id="3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3" grpId="0" animBg="1"/>
      <p:bldP spid="19" grpId="0"/>
      <p:bldP spid="20" grpId="0" animBg="1"/>
      <p:bldP spid="21" grpId="0"/>
      <p:bldP spid="4"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5152" l="0" r="100000">
                        <a14:foregroundMark x1="47455" y1="26424" x2="47455" y2="26424"/>
                        <a14:foregroundMark x1="49227" y1="21939" x2="49227" y2="21939"/>
                        <a14:foregroundMark x1="50591" y1="25879" x2="50591" y2="25879"/>
                        <a14:foregroundMark x1="53136" y1="22727" x2="47045" y2="26909"/>
                        <a14:foregroundMark x1="48636" y1="21939" x2="47045" y2="31394"/>
                      </a14:backgroundRemoval>
                    </a14:imgEffect>
                  </a14:imgLayer>
                </a14:imgProps>
              </a:ext>
              <a:ext uri="{28A0092B-C50C-407E-A947-70E740481C1C}">
                <a14:useLocalDpi xmlns:a14="http://schemas.microsoft.com/office/drawing/2010/main" val="0"/>
              </a:ext>
            </a:extLst>
          </a:blip>
          <a:stretch>
            <a:fillRect/>
          </a:stretch>
        </p:blipFill>
        <p:spPr>
          <a:xfrm>
            <a:off x="5342965" y="1290918"/>
            <a:ext cx="6329082" cy="4746812"/>
          </a:xfrm>
          <a:prstGeom prst="rect">
            <a:avLst/>
          </a:prstGeom>
        </p:spPr>
      </p:pic>
      <p:sp>
        <p:nvSpPr>
          <p:cNvPr id="2" name="Rectangle 1"/>
          <p:cNvSpPr/>
          <p:nvPr/>
        </p:nvSpPr>
        <p:spPr>
          <a:xfrm>
            <a:off x="1137388" y="844061"/>
            <a:ext cx="3685624" cy="1569660"/>
          </a:xfrm>
          <a:prstGeom prst="rect">
            <a:avLst/>
          </a:prstGeom>
          <a:noFill/>
        </p:spPr>
        <p:txBody>
          <a:bodyPr wrap="none" lIns="91440" tIns="45720" rIns="91440" bIns="45720">
            <a:spAutoFit/>
          </a:bodyPr>
          <a:lstStyle/>
          <a:p>
            <a:pPr algn="ctr"/>
            <a:r>
              <a:rPr lang="en-US" sz="96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latin typeface="UTM Flavour" panose="02040603050506020204" pitchFamily="18" charset="0"/>
              </a:rPr>
              <a:t>Dặn dò</a:t>
            </a:r>
          </a:p>
        </p:txBody>
      </p:sp>
    </p:spTree>
    <p:extLst>
      <p:ext uri="{BB962C8B-B14F-4D97-AF65-F5344CB8AC3E}">
        <p14:creationId xmlns:p14="http://schemas.microsoft.com/office/powerpoint/2010/main" val="4612677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E3ADE72-0831-4F1E-8418-54EEA07BE84C}"/>
              </a:ext>
            </a:extLst>
          </p:cNvPr>
          <p:cNvSpPr/>
          <p:nvPr/>
        </p:nvSpPr>
        <p:spPr>
          <a:xfrm>
            <a:off x="1715274" y="2055813"/>
            <a:ext cx="8438722" cy="1569660"/>
          </a:xfrm>
          <a:prstGeom prst="rect">
            <a:avLst/>
          </a:prstGeom>
        </p:spPr>
        <p:txBody>
          <a:bodyPr wrap="square">
            <a:spAutoFit/>
          </a:bodyPr>
          <a:lstStyle/>
          <a:p>
            <a:pPr algn="ctr">
              <a:spcBef>
                <a:spcPts val="600"/>
              </a:spcBef>
            </a:pPr>
            <a:r>
              <a:rPr lang="en-US" sz="9600" b="1" dirty="0">
                <a:solidFill>
                  <a:schemeClr val="bg1"/>
                </a:solidFill>
                <a:effectLst>
                  <a:glow rad="622300">
                    <a:srgbClr val="E8F1FC">
                      <a:alpha val="40000"/>
                    </a:srgbClr>
                  </a:glow>
                  <a:outerShdw blurRad="38100" dist="38100" dir="2700000" algn="tl">
                    <a:srgbClr val="000000">
                      <a:alpha val="43137"/>
                    </a:srgbClr>
                  </a:outerShdw>
                  <a:reflection blurRad="6350" stA="50000" endA="300" endPos="50000" dist="29997" dir="5400000" sy="-100000" algn="bl" rotWithShape="0"/>
                </a:effectLst>
                <a:latin typeface="SVN-Adam Gorry" panose="02040603050506020204" pitchFamily="18" charset="0"/>
                <a:ea typeface="Kids" pitchFamily="2" charset="0"/>
                <a:cs typeface="Arial" pitchFamily="34" charset="0"/>
              </a:rPr>
              <a:t>KHỞI ĐỘNG</a:t>
            </a:r>
          </a:p>
        </p:txBody>
      </p:sp>
      <p:sp>
        <p:nvSpPr>
          <p:cNvPr id="2" name="Title 1"/>
          <p:cNvSpPr>
            <a:spLocks noGrp="1"/>
          </p:cNvSpPr>
          <p:nvPr>
            <p:ph type="title"/>
          </p:nvPr>
        </p:nvSpPr>
        <p:spPr/>
        <p:txBody>
          <a:bodyPr/>
          <a:lstStyle/>
          <a:p>
            <a:endParaRPr lang="en-US"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12192000" cy="6857999"/>
          </a:xfrm>
        </p:spPr>
      </p:pic>
      <p:sp>
        <p:nvSpPr>
          <p:cNvPr id="5" name="Rectangle 4"/>
          <p:cNvSpPr/>
          <p:nvPr/>
        </p:nvSpPr>
        <p:spPr>
          <a:xfrm>
            <a:off x="2464774" y="2354844"/>
            <a:ext cx="6939721" cy="1569660"/>
          </a:xfrm>
          <a:prstGeom prst="rect">
            <a:avLst/>
          </a:prstGeom>
        </p:spPr>
        <p:txBody>
          <a:bodyPr wrap="none">
            <a:spAutoFit/>
          </a:bodyPr>
          <a:lstStyle/>
          <a:p>
            <a:pPr algn="ctr">
              <a:spcBef>
                <a:spcPts val="600"/>
              </a:spcBef>
            </a:pPr>
            <a:r>
              <a:rPr lang="en-US" sz="9600" b="1" dirty="0">
                <a:solidFill>
                  <a:schemeClr val="accent6">
                    <a:lumMod val="75000"/>
                  </a:schemeClr>
                </a:solidFill>
                <a:effectLst>
                  <a:reflection blurRad="6350" stA="50000" endA="300" endPos="50000" dist="29997" dir="5400000" sy="-100000" algn="bl" rotWithShape="0"/>
                </a:effectLst>
                <a:latin typeface="SVN-Adam Gorry" panose="02040603050506020204" pitchFamily="18" charset="0"/>
                <a:ea typeface="Kids" pitchFamily="2" charset="0"/>
                <a:cs typeface="Arial" pitchFamily="34" charset="0"/>
              </a:rPr>
              <a:t>KHỞI</a:t>
            </a:r>
            <a:r>
              <a:rPr lang="en-US" sz="9600" b="1" dirty="0">
                <a:solidFill>
                  <a:schemeClr val="accent6">
                    <a:lumMod val="50000"/>
                  </a:schemeClr>
                </a:solidFill>
                <a:effectLst>
                  <a:reflection blurRad="6350" stA="50000" endA="300" endPos="50000" dist="29997" dir="5400000" sy="-100000" algn="bl" rotWithShape="0"/>
                </a:effectLst>
                <a:latin typeface="SVN-Adam Gorry" panose="02040603050506020204" pitchFamily="18" charset="0"/>
                <a:ea typeface="Kids" pitchFamily="2" charset="0"/>
                <a:cs typeface="Arial" pitchFamily="34" charset="0"/>
              </a:rPr>
              <a:t> </a:t>
            </a:r>
            <a:r>
              <a:rPr lang="en-US" sz="9600" b="1" dirty="0">
                <a:solidFill>
                  <a:srgbClr val="002060"/>
                </a:solidFill>
                <a:effectLst>
                  <a:reflection blurRad="6350" stA="50000" endA="300" endPos="50000" dist="29997" dir="5400000" sy="-100000" algn="bl" rotWithShape="0"/>
                </a:effectLst>
                <a:latin typeface="SVN-Adam Gorry" panose="02040603050506020204" pitchFamily="18" charset="0"/>
                <a:ea typeface="Kids" pitchFamily="2" charset="0"/>
                <a:cs typeface="Arial" pitchFamily="34" charset="0"/>
              </a:rPr>
              <a:t>ĐỘNG</a:t>
            </a:r>
          </a:p>
        </p:txBody>
      </p:sp>
    </p:spTree>
    <p:extLst>
      <p:ext uri="{BB962C8B-B14F-4D97-AF65-F5344CB8AC3E}">
        <p14:creationId xmlns:p14="http://schemas.microsoft.com/office/powerpoint/2010/main" val="684664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6">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6">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6">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anim calcmode="lin" valueType="num">
                                      <p:cBhvr>
                                        <p:cTn id="17" dur="1000" fill="hold"/>
                                        <p:tgtEl>
                                          <p:spTgt spid="5"/>
                                        </p:tgtEl>
                                        <p:attrNameLst>
                                          <p:attrName>style.rotation</p:attrName>
                                        </p:attrNameLst>
                                      </p:cBhvr>
                                      <p:tavLst>
                                        <p:tav tm="0">
                                          <p:val>
                                            <p:fltVal val="90"/>
                                          </p:val>
                                        </p:tav>
                                        <p:tav tm="100000">
                                          <p:val>
                                            <p:fltVal val="0"/>
                                          </p:val>
                                        </p:tav>
                                      </p:tavLst>
                                    </p:anim>
                                    <p:animEffect transition="in" filter="fade">
                                      <p:cBhvr>
                                        <p:cTn id="18"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28" name="Picture 4" descr="Basura De Simulación Latas Verdes, Verde, Basura, Simulación PNG y Vector  para Descargar Gratis | Pngtree"/>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9768" t="26885" r="12281" b="23935"/>
          <a:stretch/>
        </p:blipFill>
        <p:spPr bwMode="auto">
          <a:xfrm>
            <a:off x="1945150" y="5961350"/>
            <a:ext cx="835611" cy="52719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hlinkClick r:id="rId5" action="ppaction://hlinksldjump"/>
          </p:cNvPr>
          <p:cNvPicPr>
            <a:picLocks noChangeAspect="1"/>
          </p:cNvPicPr>
          <p:nvPr/>
        </p:nvPicPr>
        <p:blipFill rotWithShape="1">
          <a:blip r:embed="rId6" cstate="print">
            <a:extLst>
              <a:ext uri="{BEBA8EAE-BF5A-486C-A8C5-ECC9F3942E4B}">
                <a14:imgProps xmlns:a14="http://schemas.microsoft.com/office/drawing/2010/main">
                  <a14:imgLayer r:embed="rId7">
                    <a14:imgEffect>
                      <a14:sharpenSoften amount="50000"/>
                    </a14:imgEffect>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l="12952" t="6120" r="3022" b="14754"/>
          <a:stretch/>
        </p:blipFill>
        <p:spPr>
          <a:xfrm>
            <a:off x="10090322" y="5818210"/>
            <a:ext cx="533400" cy="677511"/>
          </a:xfrm>
          <a:prstGeom prst="rect">
            <a:avLst/>
          </a:prstGeom>
        </p:spPr>
      </p:pic>
      <p:pic>
        <p:nvPicPr>
          <p:cNvPr id="4" name="Picture 3"/>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0" b="23365" l="0" r="24200"/>
                    </a14:imgEffect>
                    <a14:imgEffect>
                      <a14:saturation sat="400000"/>
                    </a14:imgEffect>
                  </a14:imgLayer>
                </a14:imgProps>
              </a:ext>
              <a:ext uri="{28A0092B-C50C-407E-A947-70E740481C1C}">
                <a14:useLocalDpi xmlns:a14="http://schemas.microsoft.com/office/drawing/2010/main" val="0"/>
              </a:ext>
            </a:extLst>
          </a:blip>
          <a:srcRect r="74905" b="76175"/>
          <a:stretch/>
        </p:blipFill>
        <p:spPr>
          <a:xfrm>
            <a:off x="6346225" y="6254038"/>
            <a:ext cx="489542" cy="483367"/>
          </a:xfrm>
          <a:prstGeom prst="rect">
            <a:avLst/>
          </a:prstGeom>
        </p:spPr>
      </p:pic>
      <p:pic>
        <p:nvPicPr>
          <p:cNvPr id="13" name="Picture 12">
            <a:extLst>
              <a:ext uri="{FF2B5EF4-FFF2-40B4-BE49-F238E27FC236}">
                <a16:creationId xmlns:a16="http://schemas.microsoft.com/office/drawing/2014/main" id="{C082E455-9F77-47FB-BC7B-63D0B914356B}"/>
              </a:ext>
            </a:extLst>
          </p:cNvPr>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24496" b="62791" l="20191" r="41064"/>
                    </a14:imgEffect>
                  </a14:imgLayer>
                </a14:imgProps>
              </a:ext>
              <a:ext uri="{28A0092B-C50C-407E-A947-70E740481C1C}">
                <a14:useLocalDpi xmlns:a14="http://schemas.microsoft.com/office/drawing/2010/main" val="0"/>
              </a:ext>
            </a:extLst>
          </a:blip>
          <a:srcRect l="21674" t="26091" r="56653" b="36954"/>
          <a:stretch/>
        </p:blipFill>
        <p:spPr>
          <a:xfrm>
            <a:off x="850415" y="4705425"/>
            <a:ext cx="1032099" cy="1548614"/>
          </a:xfrm>
          <a:prstGeom prst="rect">
            <a:avLst/>
          </a:prstGeom>
        </p:spPr>
      </p:pic>
      <p:pic>
        <p:nvPicPr>
          <p:cNvPr id="14" name="Picture 2" descr="掃除 trường Tiểu học, Con Lớp - trường png tải về - Miễn phí trong suốt Con  png Tải về.">
            <a:extLst>
              <a:ext uri="{FF2B5EF4-FFF2-40B4-BE49-F238E27FC236}">
                <a16:creationId xmlns:a16="http://schemas.microsoft.com/office/drawing/2014/main" id="{0AEB8733-FF80-460B-987A-A6DD51CC04F5}"/>
              </a:ext>
            </a:extLst>
          </p:cNvPr>
          <p:cNvPicPr>
            <a:picLocks noChangeAspect="1" noChangeArrowheads="1"/>
          </p:cNvPicPr>
          <p:nvPr/>
        </p:nvPicPr>
        <p:blipFill>
          <a:blip r:embed="rId12" cstate="print">
            <a:extLst>
              <a:ext uri="{BEBA8EAE-BF5A-486C-A8C5-ECC9F3942E4B}">
                <a14:imgProps xmlns:a14="http://schemas.microsoft.com/office/drawing/2010/main">
                  <a14:imgLayer r:embed="rId13">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549507" y="4142487"/>
            <a:ext cx="3164829" cy="2594919"/>
          </a:xfrm>
          <a:prstGeom prst="rect">
            <a:avLst/>
          </a:prstGeom>
          <a:noFill/>
          <a:extLst>
            <a:ext uri="{909E8E84-426E-40DD-AFC4-6F175D3DCCD1}">
              <a14:hiddenFill xmlns:a14="http://schemas.microsoft.com/office/drawing/2010/main">
                <a:solidFill>
                  <a:srgbClr val="FFFFFF"/>
                </a:solidFill>
              </a14:hiddenFill>
            </a:ext>
          </a:extLst>
        </p:spPr>
      </p:pic>
      <p:sp>
        <p:nvSpPr>
          <p:cNvPr id="17" name="任意多边形: 形状 2">
            <a:extLst>
              <a:ext uri="{FF2B5EF4-FFF2-40B4-BE49-F238E27FC236}">
                <a16:creationId xmlns:a16="http://schemas.microsoft.com/office/drawing/2014/main" id="{2B65DA45-1F72-4FA5-9720-9209C6D8C3DB}"/>
              </a:ext>
            </a:extLst>
          </p:cNvPr>
          <p:cNvSpPr/>
          <p:nvPr/>
        </p:nvSpPr>
        <p:spPr>
          <a:xfrm>
            <a:off x="496729" y="457095"/>
            <a:ext cx="7307285" cy="2241370"/>
          </a:xfrm>
          <a:custGeom>
            <a:avLst/>
            <a:gdLst>
              <a:gd name="connsiteX0" fmla="*/ 267716 w 7816697"/>
              <a:gd name="connsiteY0" fmla="*/ 610524 h 4774669"/>
              <a:gd name="connsiteX1" fmla="*/ 458216 w 7816697"/>
              <a:gd name="connsiteY1" fmla="*/ 248574 h 4774669"/>
              <a:gd name="connsiteX2" fmla="*/ 1563116 w 7816697"/>
              <a:gd name="connsiteY2" fmla="*/ 58074 h 4774669"/>
              <a:gd name="connsiteX3" fmla="*/ 4915916 w 7816697"/>
              <a:gd name="connsiteY3" fmla="*/ 19974 h 4774669"/>
              <a:gd name="connsiteX4" fmla="*/ 6649466 w 7816697"/>
              <a:gd name="connsiteY4" fmla="*/ 343824 h 4774669"/>
              <a:gd name="connsiteX5" fmla="*/ 7506716 w 7816697"/>
              <a:gd name="connsiteY5" fmla="*/ 743874 h 4774669"/>
              <a:gd name="connsiteX6" fmla="*/ 7811516 w 7816697"/>
              <a:gd name="connsiteY6" fmla="*/ 2572674 h 4774669"/>
              <a:gd name="connsiteX7" fmla="*/ 7297166 w 7816697"/>
              <a:gd name="connsiteY7" fmla="*/ 4382424 h 4774669"/>
              <a:gd name="connsiteX8" fmla="*/ 6173216 w 7816697"/>
              <a:gd name="connsiteY8" fmla="*/ 4763424 h 4774669"/>
              <a:gd name="connsiteX9" fmla="*/ 4877816 w 7816697"/>
              <a:gd name="connsiteY9" fmla="*/ 4668174 h 4774669"/>
              <a:gd name="connsiteX10" fmla="*/ 3430016 w 7816697"/>
              <a:gd name="connsiteY10" fmla="*/ 4611024 h 4774669"/>
              <a:gd name="connsiteX11" fmla="*/ 2553716 w 7816697"/>
              <a:gd name="connsiteY11" fmla="*/ 4630074 h 4774669"/>
              <a:gd name="connsiteX12" fmla="*/ 1201166 w 7816697"/>
              <a:gd name="connsiteY12" fmla="*/ 4630074 h 4774669"/>
              <a:gd name="connsiteX13" fmla="*/ 305816 w 7816697"/>
              <a:gd name="connsiteY13" fmla="*/ 4420524 h 4774669"/>
              <a:gd name="connsiteX14" fmla="*/ 1016 w 7816697"/>
              <a:gd name="connsiteY14" fmla="*/ 3410874 h 4774669"/>
              <a:gd name="connsiteX15" fmla="*/ 210566 w 7816697"/>
              <a:gd name="connsiteY15" fmla="*/ 2153574 h 4774669"/>
              <a:gd name="connsiteX16" fmla="*/ 267716 w 7816697"/>
              <a:gd name="connsiteY16" fmla="*/ 610524 h 4774669"/>
              <a:gd name="connsiteX0-1" fmla="*/ 267716 w 7816697"/>
              <a:gd name="connsiteY0-2" fmla="*/ 610524 h 4774669"/>
              <a:gd name="connsiteX1-3" fmla="*/ 458216 w 7816697"/>
              <a:gd name="connsiteY1-4" fmla="*/ 248574 h 4774669"/>
              <a:gd name="connsiteX2-5" fmla="*/ 1563116 w 7816697"/>
              <a:gd name="connsiteY2-6" fmla="*/ 58074 h 4774669"/>
              <a:gd name="connsiteX3-7" fmla="*/ 4915916 w 7816697"/>
              <a:gd name="connsiteY3-8" fmla="*/ 19974 h 4774669"/>
              <a:gd name="connsiteX4-9" fmla="*/ 6649466 w 7816697"/>
              <a:gd name="connsiteY4-10" fmla="*/ 343824 h 4774669"/>
              <a:gd name="connsiteX5-11" fmla="*/ 7506716 w 7816697"/>
              <a:gd name="connsiteY5-12" fmla="*/ 743874 h 4774669"/>
              <a:gd name="connsiteX6-13" fmla="*/ 7811516 w 7816697"/>
              <a:gd name="connsiteY6-14" fmla="*/ 2572674 h 4774669"/>
              <a:gd name="connsiteX7-15" fmla="*/ 7297166 w 7816697"/>
              <a:gd name="connsiteY7-16" fmla="*/ 4382424 h 4774669"/>
              <a:gd name="connsiteX8-17" fmla="*/ 6173216 w 7816697"/>
              <a:gd name="connsiteY8-18" fmla="*/ 4763424 h 4774669"/>
              <a:gd name="connsiteX9-19" fmla="*/ 4877816 w 7816697"/>
              <a:gd name="connsiteY9-20" fmla="*/ 4668174 h 4774669"/>
              <a:gd name="connsiteX10-21" fmla="*/ 3430016 w 7816697"/>
              <a:gd name="connsiteY10-22" fmla="*/ 4611024 h 4774669"/>
              <a:gd name="connsiteX11-23" fmla="*/ 2553716 w 7816697"/>
              <a:gd name="connsiteY11-24" fmla="*/ 4630074 h 4774669"/>
              <a:gd name="connsiteX12-25" fmla="*/ 1201166 w 7816697"/>
              <a:gd name="connsiteY12-26" fmla="*/ 4630074 h 4774669"/>
              <a:gd name="connsiteX13-27" fmla="*/ 305816 w 7816697"/>
              <a:gd name="connsiteY13-28" fmla="*/ 4420524 h 4774669"/>
              <a:gd name="connsiteX14-29" fmla="*/ 1016 w 7816697"/>
              <a:gd name="connsiteY14-30" fmla="*/ 3410874 h 4774669"/>
              <a:gd name="connsiteX15-31" fmla="*/ 210566 w 7816697"/>
              <a:gd name="connsiteY15-32" fmla="*/ 2153574 h 4774669"/>
              <a:gd name="connsiteX16-33" fmla="*/ 267716 w 7816697"/>
              <a:gd name="connsiteY16-34" fmla="*/ 610524 h 4774669"/>
              <a:gd name="connsiteX0-35" fmla="*/ 249006 w 7816649"/>
              <a:gd name="connsiteY0-36" fmla="*/ 610524 h 4774669"/>
              <a:gd name="connsiteX1-37" fmla="*/ 458168 w 7816649"/>
              <a:gd name="connsiteY1-38" fmla="*/ 248574 h 4774669"/>
              <a:gd name="connsiteX2-39" fmla="*/ 1563068 w 7816649"/>
              <a:gd name="connsiteY2-40" fmla="*/ 58074 h 4774669"/>
              <a:gd name="connsiteX3-41" fmla="*/ 4915868 w 7816649"/>
              <a:gd name="connsiteY3-42" fmla="*/ 19974 h 4774669"/>
              <a:gd name="connsiteX4-43" fmla="*/ 6649418 w 7816649"/>
              <a:gd name="connsiteY4-44" fmla="*/ 343824 h 4774669"/>
              <a:gd name="connsiteX5-45" fmla="*/ 7506668 w 7816649"/>
              <a:gd name="connsiteY5-46" fmla="*/ 743874 h 4774669"/>
              <a:gd name="connsiteX6-47" fmla="*/ 7811468 w 7816649"/>
              <a:gd name="connsiteY6-48" fmla="*/ 2572674 h 4774669"/>
              <a:gd name="connsiteX7-49" fmla="*/ 7297118 w 7816649"/>
              <a:gd name="connsiteY7-50" fmla="*/ 4382424 h 4774669"/>
              <a:gd name="connsiteX8-51" fmla="*/ 6173168 w 7816649"/>
              <a:gd name="connsiteY8-52" fmla="*/ 4763424 h 4774669"/>
              <a:gd name="connsiteX9-53" fmla="*/ 4877768 w 7816649"/>
              <a:gd name="connsiteY9-54" fmla="*/ 4668174 h 4774669"/>
              <a:gd name="connsiteX10-55" fmla="*/ 3429968 w 7816649"/>
              <a:gd name="connsiteY10-56" fmla="*/ 4611024 h 4774669"/>
              <a:gd name="connsiteX11-57" fmla="*/ 2553668 w 7816649"/>
              <a:gd name="connsiteY11-58" fmla="*/ 4630074 h 4774669"/>
              <a:gd name="connsiteX12-59" fmla="*/ 1201118 w 7816649"/>
              <a:gd name="connsiteY12-60" fmla="*/ 4630074 h 4774669"/>
              <a:gd name="connsiteX13-61" fmla="*/ 305768 w 7816649"/>
              <a:gd name="connsiteY13-62" fmla="*/ 4420524 h 4774669"/>
              <a:gd name="connsiteX14-63" fmla="*/ 968 w 7816649"/>
              <a:gd name="connsiteY14-64" fmla="*/ 3410874 h 4774669"/>
              <a:gd name="connsiteX15-65" fmla="*/ 210518 w 7816649"/>
              <a:gd name="connsiteY15-66" fmla="*/ 2153574 h 4774669"/>
              <a:gd name="connsiteX16-67" fmla="*/ 249006 w 7816649"/>
              <a:gd name="connsiteY16-68" fmla="*/ 610524 h 4774669"/>
              <a:gd name="connsiteX0-69" fmla="*/ 273848 w 7841491"/>
              <a:gd name="connsiteY0-70" fmla="*/ 610524 h 4774669"/>
              <a:gd name="connsiteX1-71" fmla="*/ 483010 w 7841491"/>
              <a:gd name="connsiteY1-72" fmla="*/ 248574 h 4774669"/>
              <a:gd name="connsiteX2-73" fmla="*/ 1587910 w 7841491"/>
              <a:gd name="connsiteY2-74" fmla="*/ 58074 h 4774669"/>
              <a:gd name="connsiteX3-75" fmla="*/ 4940710 w 7841491"/>
              <a:gd name="connsiteY3-76" fmla="*/ 19974 h 4774669"/>
              <a:gd name="connsiteX4-77" fmla="*/ 6674260 w 7841491"/>
              <a:gd name="connsiteY4-78" fmla="*/ 343824 h 4774669"/>
              <a:gd name="connsiteX5-79" fmla="*/ 7531510 w 7841491"/>
              <a:gd name="connsiteY5-80" fmla="*/ 743874 h 4774669"/>
              <a:gd name="connsiteX6-81" fmla="*/ 7836310 w 7841491"/>
              <a:gd name="connsiteY6-82" fmla="*/ 2572674 h 4774669"/>
              <a:gd name="connsiteX7-83" fmla="*/ 7321960 w 7841491"/>
              <a:gd name="connsiteY7-84" fmla="*/ 4382424 h 4774669"/>
              <a:gd name="connsiteX8-85" fmla="*/ 6198010 w 7841491"/>
              <a:gd name="connsiteY8-86" fmla="*/ 4763424 h 4774669"/>
              <a:gd name="connsiteX9-87" fmla="*/ 4902610 w 7841491"/>
              <a:gd name="connsiteY9-88" fmla="*/ 4668174 h 4774669"/>
              <a:gd name="connsiteX10-89" fmla="*/ 3454810 w 7841491"/>
              <a:gd name="connsiteY10-90" fmla="*/ 4611024 h 4774669"/>
              <a:gd name="connsiteX11-91" fmla="*/ 2578510 w 7841491"/>
              <a:gd name="connsiteY11-92" fmla="*/ 4630074 h 4774669"/>
              <a:gd name="connsiteX12-93" fmla="*/ 1225960 w 7841491"/>
              <a:gd name="connsiteY12-94" fmla="*/ 4630074 h 4774669"/>
              <a:gd name="connsiteX13-95" fmla="*/ 330610 w 7841491"/>
              <a:gd name="connsiteY13-96" fmla="*/ 4420524 h 4774669"/>
              <a:gd name="connsiteX14-97" fmla="*/ 25810 w 7841491"/>
              <a:gd name="connsiteY14-98" fmla="*/ 3410874 h 4774669"/>
              <a:gd name="connsiteX15-99" fmla="*/ 20756 w 7841491"/>
              <a:gd name="connsiteY15-100" fmla="*/ 2106921 h 4774669"/>
              <a:gd name="connsiteX16-101" fmla="*/ 273848 w 7841491"/>
              <a:gd name="connsiteY16-102" fmla="*/ 610524 h 4774669"/>
              <a:gd name="connsiteX0-103" fmla="*/ 273848 w 7841491"/>
              <a:gd name="connsiteY0-104" fmla="*/ 607372 h 4771517"/>
              <a:gd name="connsiteX1-105" fmla="*/ 616360 w 7841491"/>
              <a:gd name="connsiteY1-106" fmla="*/ 131122 h 4771517"/>
              <a:gd name="connsiteX2-107" fmla="*/ 1587910 w 7841491"/>
              <a:gd name="connsiteY2-108" fmla="*/ 54922 h 4771517"/>
              <a:gd name="connsiteX3-109" fmla="*/ 4940710 w 7841491"/>
              <a:gd name="connsiteY3-110" fmla="*/ 16822 h 4771517"/>
              <a:gd name="connsiteX4-111" fmla="*/ 6674260 w 7841491"/>
              <a:gd name="connsiteY4-112" fmla="*/ 340672 h 4771517"/>
              <a:gd name="connsiteX5-113" fmla="*/ 7531510 w 7841491"/>
              <a:gd name="connsiteY5-114" fmla="*/ 740722 h 4771517"/>
              <a:gd name="connsiteX6-115" fmla="*/ 7836310 w 7841491"/>
              <a:gd name="connsiteY6-116" fmla="*/ 2569522 h 4771517"/>
              <a:gd name="connsiteX7-117" fmla="*/ 7321960 w 7841491"/>
              <a:gd name="connsiteY7-118" fmla="*/ 4379272 h 4771517"/>
              <a:gd name="connsiteX8-119" fmla="*/ 6198010 w 7841491"/>
              <a:gd name="connsiteY8-120" fmla="*/ 4760272 h 4771517"/>
              <a:gd name="connsiteX9-121" fmla="*/ 4902610 w 7841491"/>
              <a:gd name="connsiteY9-122" fmla="*/ 4665022 h 4771517"/>
              <a:gd name="connsiteX10-123" fmla="*/ 3454810 w 7841491"/>
              <a:gd name="connsiteY10-124" fmla="*/ 4607872 h 4771517"/>
              <a:gd name="connsiteX11-125" fmla="*/ 2578510 w 7841491"/>
              <a:gd name="connsiteY11-126" fmla="*/ 4626922 h 4771517"/>
              <a:gd name="connsiteX12-127" fmla="*/ 1225960 w 7841491"/>
              <a:gd name="connsiteY12-128" fmla="*/ 4626922 h 4771517"/>
              <a:gd name="connsiteX13-129" fmla="*/ 330610 w 7841491"/>
              <a:gd name="connsiteY13-130" fmla="*/ 4417372 h 4771517"/>
              <a:gd name="connsiteX14-131" fmla="*/ 25810 w 7841491"/>
              <a:gd name="connsiteY14-132" fmla="*/ 3407722 h 4771517"/>
              <a:gd name="connsiteX15-133" fmla="*/ 20756 w 7841491"/>
              <a:gd name="connsiteY15-134" fmla="*/ 2103769 h 4771517"/>
              <a:gd name="connsiteX16-135" fmla="*/ 273848 w 7841491"/>
              <a:gd name="connsiteY16-136" fmla="*/ 607372 h 477151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Lst>
            <a:rect l="l" t="t" r="r" b="b"/>
            <a:pathLst>
              <a:path w="7841491" h="4771517">
                <a:moveTo>
                  <a:pt x="273848" y="607372"/>
                </a:moveTo>
                <a:cubicBezTo>
                  <a:pt x="373115" y="278597"/>
                  <a:pt x="397350" y="223197"/>
                  <a:pt x="616360" y="131122"/>
                </a:cubicBezTo>
                <a:cubicBezTo>
                  <a:pt x="835370" y="39047"/>
                  <a:pt x="867185" y="73972"/>
                  <a:pt x="1587910" y="54922"/>
                </a:cubicBezTo>
                <a:cubicBezTo>
                  <a:pt x="2308635" y="35872"/>
                  <a:pt x="4092985" y="-30803"/>
                  <a:pt x="4940710" y="16822"/>
                </a:cubicBezTo>
                <a:cubicBezTo>
                  <a:pt x="5788435" y="64447"/>
                  <a:pt x="6242460" y="220022"/>
                  <a:pt x="6674260" y="340672"/>
                </a:cubicBezTo>
                <a:cubicBezTo>
                  <a:pt x="7106060" y="461322"/>
                  <a:pt x="7337835" y="369247"/>
                  <a:pt x="7531510" y="740722"/>
                </a:cubicBezTo>
                <a:cubicBezTo>
                  <a:pt x="7725185" y="1112197"/>
                  <a:pt x="7871235" y="1963097"/>
                  <a:pt x="7836310" y="2569522"/>
                </a:cubicBezTo>
                <a:cubicBezTo>
                  <a:pt x="7801385" y="3175947"/>
                  <a:pt x="7595010" y="4014147"/>
                  <a:pt x="7321960" y="4379272"/>
                </a:cubicBezTo>
                <a:cubicBezTo>
                  <a:pt x="7048910" y="4744397"/>
                  <a:pt x="6601235" y="4712647"/>
                  <a:pt x="6198010" y="4760272"/>
                </a:cubicBezTo>
                <a:cubicBezTo>
                  <a:pt x="5794785" y="4807897"/>
                  <a:pt x="5359810" y="4690422"/>
                  <a:pt x="4902610" y="4665022"/>
                </a:cubicBezTo>
                <a:cubicBezTo>
                  <a:pt x="4445410" y="4639622"/>
                  <a:pt x="3842160" y="4614222"/>
                  <a:pt x="3454810" y="4607872"/>
                </a:cubicBezTo>
                <a:lnTo>
                  <a:pt x="2578510" y="4626922"/>
                </a:lnTo>
                <a:cubicBezTo>
                  <a:pt x="2207035" y="4630097"/>
                  <a:pt x="1600610" y="4661847"/>
                  <a:pt x="1225960" y="4626922"/>
                </a:cubicBezTo>
                <a:cubicBezTo>
                  <a:pt x="851310" y="4591997"/>
                  <a:pt x="530635" y="4620572"/>
                  <a:pt x="330610" y="4417372"/>
                </a:cubicBezTo>
                <a:cubicBezTo>
                  <a:pt x="130585" y="4214172"/>
                  <a:pt x="41685" y="3785547"/>
                  <a:pt x="25810" y="3407722"/>
                </a:cubicBezTo>
                <a:cubicBezTo>
                  <a:pt x="9935" y="3029897"/>
                  <a:pt x="-20584" y="2570494"/>
                  <a:pt x="20756" y="2103769"/>
                </a:cubicBezTo>
                <a:cubicBezTo>
                  <a:pt x="62096" y="1637044"/>
                  <a:pt x="174581" y="936147"/>
                  <a:pt x="273848" y="607372"/>
                </a:cubicBezTo>
                <a:close/>
              </a:path>
            </a:pathLst>
          </a:custGeom>
          <a:solidFill>
            <a:schemeClr val="bg1">
              <a:alpha val="91000"/>
            </a:schemeClr>
          </a:solidFill>
          <a:ln w="38100">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latin typeface="字魂59号-创粗黑" panose="00000500000000000000" pitchFamily="2" charset="-122"/>
              <a:ea typeface="字魂59号-创粗黑" panose="00000500000000000000" pitchFamily="2" charset="-122"/>
            </a:endParaRPr>
          </a:p>
        </p:txBody>
      </p:sp>
      <p:sp>
        <p:nvSpPr>
          <p:cNvPr id="6" name="TextBox 5"/>
          <p:cNvSpPr txBox="1"/>
          <p:nvPr/>
        </p:nvSpPr>
        <p:spPr>
          <a:xfrm>
            <a:off x="-384687" y="1456904"/>
            <a:ext cx="8188702" cy="923330"/>
          </a:xfrm>
          <a:prstGeom prst="rect">
            <a:avLst/>
          </a:prstGeom>
          <a:noFill/>
        </p:spPr>
        <p:txBody>
          <a:bodyPr wrap="square" rtlCol="0">
            <a:spAutoFit/>
          </a:bodyPr>
          <a:lstStyle/>
          <a:p>
            <a:pPr algn="ctr"/>
            <a:r>
              <a:rPr lang="en-US" sz="5400" dirty="0">
                <a:solidFill>
                  <a:srgbClr val="00B050"/>
                </a:solidFill>
                <a:latin typeface="UTM Facebook" panose="02040403050506020204" pitchFamily="18" charset="0"/>
              </a:rPr>
              <a:t>Dọn sạch bãi biển</a:t>
            </a:r>
          </a:p>
        </p:txBody>
      </p:sp>
      <p:sp>
        <p:nvSpPr>
          <p:cNvPr id="5" name="Rectangle 4"/>
          <p:cNvSpPr/>
          <p:nvPr/>
        </p:nvSpPr>
        <p:spPr>
          <a:xfrm>
            <a:off x="1144538" y="762617"/>
            <a:ext cx="2565126" cy="707886"/>
          </a:xfrm>
          <a:prstGeom prst="rect">
            <a:avLst/>
          </a:prstGeom>
        </p:spPr>
        <p:txBody>
          <a:bodyPr wrap="none">
            <a:spAutoFit/>
          </a:bodyPr>
          <a:lstStyle/>
          <a:p>
            <a:r>
              <a:rPr lang="en-US" sz="4000" dirty="0">
                <a:solidFill>
                  <a:srgbClr val="002060"/>
                </a:solidFill>
                <a:effectLst>
                  <a:reflection blurRad="6350" stA="55000" endA="300" endPos="45500" dir="5400000" sy="-100000" algn="bl" rotWithShape="0"/>
                </a:effectLst>
                <a:latin typeface="UTM Showcard" panose="02040603050506020204" pitchFamily="18" charset="0"/>
              </a:rPr>
              <a:t>TRÒ CHƠI</a:t>
            </a:r>
          </a:p>
        </p:txBody>
      </p:sp>
      <p:pic>
        <p:nvPicPr>
          <p:cNvPr id="16" name="Picture 15" descr="A group of shopping carts&#10;&#10;Description automatically generated with low confidence">
            <a:extLst>
              <a:ext uri="{FF2B5EF4-FFF2-40B4-BE49-F238E27FC236}">
                <a16:creationId xmlns:a16="http://schemas.microsoft.com/office/drawing/2014/main" id="{B4B95F0C-6672-4CD9-B4A1-3FC255382906}"/>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5528" b="89950" l="5272" r="99681">
                        <a14:foregroundMark x1="7188" y1="42462" x2="7188" y2="42462"/>
                        <a14:foregroundMark x1="5591" y1="57286" x2="5591" y2="57286"/>
                        <a14:foregroundMark x1="37220" y1="9296" x2="37220" y2="9296"/>
                        <a14:foregroundMark x1="28435" y1="9799" x2="45847" y2="14573"/>
                        <a14:foregroundMark x1="20767" y1="16332" x2="23482" y2="16332"/>
                        <a14:foregroundMark x1="59904" y1="5528" x2="69649" y2="15829"/>
                        <a14:foregroundMark x1="83546" y1="57035" x2="82748" y2="77638"/>
                        <a14:foregroundMark x1="89457" y1="65829" x2="99681" y2="82412"/>
                        <a14:foregroundMark x1="79553" y1="46231" x2="76038" y2="55779"/>
                        <a14:foregroundMark x1="23163" y1="16583" x2="23003" y2="22111"/>
                      </a14:backgroundRemoval>
                    </a14:imgEffect>
                  </a14:imgLayer>
                </a14:imgProps>
              </a:ext>
              <a:ext uri="{28A0092B-C50C-407E-A947-70E740481C1C}">
                <a14:useLocalDpi xmlns:a14="http://schemas.microsoft.com/office/drawing/2010/main" val="0"/>
              </a:ext>
            </a:extLst>
          </a:blip>
          <a:stretch>
            <a:fillRect/>
          </a:stretch>
        </p:blipFill>
        <p:spPr>
          <a:xfrm>
            <a:off x="8092098" y="3738471"/>
            <a:ext cx="3818120" cy="3008434"/>
          </a:xfrm>
          <a:prstGeom prst="rect">
            <a:avLst/>
          </a:prstGeom>
        </p:spPr>
      </p:pic>
      <p:sp>
        <p:nvSpPr>
          <p:cNvPr id="20" name="TextBox 19">
            <a:extLst>
              <a:ext uri="{FF2B5EF4-FFF2-40B4-BE49-F238E27FC236}">
                <a16:creationId xmlns:a16="http://schemas.microsoft.com/office/drawing/2014/main" id="{8134F921-0FF1-47C9-B0E8-B9EEC110E8E7}"/>
              </a:ext>
            </a:extLst>
          </p:cNvPr>
          <p:cNvSpPr txBox="1"/>
          <p:nvPr/>
        </p:nvSpPr>
        <p:spPr>
          <a:xfrm>
            <a:off x="135266" y="2801617"/>
            <a:ext cx="8757721" cy="707886"/>
          </a:xfrm>
          <a:prstGeom prst="rect">
            <a:avLst/>
          </a:prstGeom>
          <a:noFill/>
        </p:spPr>
        <p:txBody>
          <a:bodyPr wrap="square" rtlCol="0">
            <a:spAutoFit/>
          </a:bodyPr>
          <a:lstStyle/>
          <a:p>
            <a:pPr algn="ctr"/>
            <a:r>
              <a:rPr lang="en-US" sz="4000" dirty="0">
                <a:solidFill>
                  <a:srgbClr val="00B050"/>
                </a:solidFill>
                <a:latin typeface="UTM Facebook" panose="02040403050506020204" pitchFamily="18" charset="0"/>
              </a:rPr>
              <a:t>Hãy giúp bọn tớ dọn sạch bãi biển</a:t>
            </a:r>
          </a:p>
        </p:txBody>
      </p:sp>
    </p:spTree>
    <p:extLst>
      <p:ext uri="{BB962C8B-B14F-4D97-AF65-F5344CB8AC3E}">
        <p14:creationId xmlns:p14="http://schemas.microsoft.com/office/powerpoint/2010/main" val="41096931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p:bldP spid="2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
        <p:nvSpPr>
          <p:cNvPr id="4" name="Rounded Rectangle 3"/>
          <p:cNvSpPr/>
          <p:nvPr/>
        </p:nvSpPr>
        <p:spPr>
          <a:xfrm>
            <a:off x="1154327" y="3606347"/>
            <a:ext cx="9927016" cy="1226585"/>
          </a:xfrm>
          <a:prstGeom prst="roundRect">
            <a:avLst/>
          </a:prstGeom>
          <a:ln/>
        </p:spPr>
        <p:style>
          <a:lnRef idx="3">
            <a:schemeClr val="lt1"/>
          </a:lnRef>
          <a:fillRef idx="1">
            <a:schemeClr val="accent4"/>
          </a:fillRef>
          <a:effectRef idx="1">
            <a:schemeClr val="accent4"/>
          </a:effectRef>
          <a:fontRef idx="minor">
            <a:schemeClr val="lt1"/>
          </a:fontRef>
        </p:style>
        <p:txBody>
          <a:bodyPr lIns="121725" tIns="60862" rIns="121725" bIns="60862" rtlCol="0" anchor="ctr"/>
          <a:lstStyle/>
          <a:p>
            <a:pPr defTabSz="1217249">
              <a:defRPr/>
            </a:pPr>
            <a:r>
              <a:rPr lang="en-US" sz="4400" dirty="0">
                <a:solidFill>
                  <a:prstClr val="white"/>
                </a:solidFill>
                <a:latin typeface="UTM Androgyne" panose="02040603050506020204" pitchFamily="18" charset="0"/>
                <a:ea typeface="Arial-Rounded" pitchFamily="34" charset="0"/>
                <a:cs typeface="Arial-Rounded" pitchFamily="34" charset="0"/>
              </a:rPr>
              <a:t>B. Thời gian</a:t>
            </a:r>
            <a:endParaRPr lang="vi-VN" sz="4400" dirty="0">
              <a:solidFill>
                <a:prstClr val="white"/>
              </a:solidFill>
              <a:latin typeface="Arial-Rounded" pitchFamily="34" charset="0"/>
              <a:ea typeface="Arial-Rounded" pitchFamily="34" charset="0"/>
              <a:cs typeface="Arial-Rounded" pitchFamily="34" charset="0"/>
            </a:endParaRPr>
          </a:p>
        </p:txBody>
      </p:sp>
      <p:sp>
        <p:nvSpPr>
          <p:cNvPr id="5" name="Rounded Rectangle 4"/>
          <p:cNvSpPr/>
          <p:nvPr/>
        </p:nvSpPr>
        <p:spPr>
          <a:xfrm>
            <a:off x="1132492" y="5292769"/>
            <a:ext cx="9948851" cy="1257957"/>
          </a:xfrm>
          <a:prstGeom prst="roundRect">
            <a:avLst/>
          </a:prstGeom>
          <a:ln/>
        </p:spPr>
        <p:style>
          <a:lnRef idx="3">
            <a:schemeClr val="lt1"/>
          </a:lnRef>
          <a:fillRef idx="1">
            <a:schemeClr val="accent4"/>
          </a:fillRef>
          <a:effectRef idx="1">
            <a:schemeClr val="accent4"/>
          </a:effectRef>
          <a:fontRef idx="minor">
            <a:schemeClr val="lt1"/>
          </a:fontRef>
        </p:style>
        <p:txBody>
          <a:bodyPr lIns="121725" tIns="60862" rIns="121725" bIns="60862" rtlCol="0" anchor="ctr"/>
          <a:lstStyle/>
          <a:p>
            <a:pPr algn="just" defTabSz="1217249"/>
            <a:r>
              <a:rPr lang="en-US" sz="4400" dirty="0">
                <a:solidFill>
                  <a:prstClr val="white"/>
                </a:solidFill>
                <a:latin typeface="UTM Androgyne" panose="02040603050506020204" pitchFamily="18" charset="0"/>
                <a:ea typeface="Arial-Rounded" pitchFamily="34" charset="0"/>
                <a:cs typeface="Arial-Rounded" pitchFamily="34" charset="0"/>
              </a:rPr>
              <a:t>C. Nguyên nhân</a:t>
            </a:r>
          </a:p>
        </p:txBody>
      </p:sp>
      <p:sp>
        <p:nvSpPr>
          <p:cNvPr id="8" name="Rounded Rectangle 7"/>
          <p:cNvSpPr/>
          <p:nvPr/>
        </p:nvSpPr>
        <p:spPr>
          <a:xfrm>
            <a:off x="1132492" y="2102006"/>
            <a:ext cx="9927016" cy="1222684"/>
          </a:xfrm>
          <a:prstGeom prst="roundRect">
            <a:avLst/>
          </a:prstGeom>
          <a:ln/>
        </p:spPr>
        <p:style>
          <a:lnRef idx="3">
            <a:schemeClr val="lt1"/>
          </a:lnRef>
          <a:fillRef idx="1">
            <a:schemeClr val="accent4"/>
          </a:fillRef>
          <a:effectRef idx="1">
            <a:schemeClr val="accent4"/>
          </a:effectRef>
          <a:fontRef idx="minor">
            <a:schemeClr val="lt1"/>
          </a:fontRef>
        </p:style>
        <p:txBody>
          <a:bodyPr lIns="121725" tIns="60862" rIns="121725" bIns="60862" rtlCol="0" anchor="ctr"/>
          <a:lstStyle/>
          <a:p>
            <a:pPr defTabSz="1217249"/>
            <a:r>
              <a:rPr lang="en-US" sz="4400" dirty="0">
                <a:solidFill>
                  <a:prstClr val="white"/>
                </a:solidFill>
                <a:latin typeface="UTM Androgyne" panose="02040603050506020204" pitchFamily="18" charset="0"/>
                <a:ea typeface="Arial-Rounded" pitchFamily="34" charset="0"/>
                <a:cs typeface="Arial-Rounded" pitchFamily="34" charset="0"/>
              </a:rPr>
              <a:t>A. Nơi chốn</a:t>
            </a:r>
          </a:p>
        </p:txBody>
      </p:sp>
      <p:sp>
        <p:nvSpPr>
          <p:cNvPr id="10" name="Rectangle 9"/>
          <p:cNvSpPr/>
          <p:nvPr/>
        </p:nvSpPr>
        <p:spPr>
          <a:xfrm>
            <a:off x="582008" y="235417"/>
            <a:ext cx="11071654" cy="1415574"/>
          </a:xfrm>
          <a:prstGeom prst="rect">
            <a:avLst/>
          </a:prstGeom>
          <a:solidFill>
            <a:srgbClr val="0070C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lIns="121725" tIns="60862" rIns="121725" bIns="60862">
            <a:spAutoFit/>
          </a:bodyPr>
          <a:lstStyle/>
          <a:p>
            <a:pPr algn="ctr" defTabSz="1217249"/>
            <a:r>
              <a:rPr lang="en-US" sz="4800" dirty="0">
                <a:solidFill>
                  <a:schemeClr val="bg1"/>
                </a:solidFill>
                <a:latin typeface="UVN Banh Mi" pitchFamily="2" charset="0"/>
                <a:ea typeface="Arial-Rounded" pitchFamily="34" charset="0"/>
                <a:cs typeface="Arial-Rounded" pitchFamily="34" charset="0"/>
              </a:rPr>
              <a:t>Câu 1: </a:t>
            </a:r>
            <a:r>
              <a:rPr lang="en-US" sz="3600" dirty="0">
                <a:solidFill>
                  <a:schemeClr val="accent4">
                    <a:lumMod val="40000"/>
                    <a:lumOff val="60000"/>
                  </a:schemeClr>
                </a:solidFill>
                <a:latin typeface="UTM Androgyne" panose="02040603050506020204" pitchFamily="18" charset="0"/>
              </a:rPr>
              <a:t>Trạng ngữ trong câu: "</a:t>
            </a:r>
            <a:r>
              <a:rPr lang="en-US" sz="3600" dirty="0">
                <a:solidFill>
                  <a:schemeClr val="bg1"/>
                </a:solidFill>
                <a:latin typeface="UTM Androgyne" panose="02040603050506020204" pitchFamily="18" charset="0"/>
              </a:rPr>
              <a:t>Mùa xuân, cây gạo gọi đến bao nhiêu là chim ríu rít" </a:t>
            </a:r>
            <a:r>
              <a:rPr lang="en-US" sz="3600" dirty="0">
                <a:solidFill>
                  <a:schemeClr val="accent4">
                    <a:lumMod val="40000"/>
                    <a:lumOff val="60000"/>
                  </a:schemeClr>
                </a:solidFill>
                <a:latin typeface="UTM Androgyne" panose="02040603050506020204" pitchFamily="18" charset="0"/>
              </a:rPr>
              <a:t>dùng để chỉ?</a:t>
            </a:r>
            <a:endParaRPr lang="en-US" sz="3600" dirty="0">
              <a:solidFill>
                <a:schemeClr val="accent4">
                  <a:lumMod val="40000"/>
                  <a:lumOff val="60000"/>
                </a:schemeClr>
              </a:solidFill>
              <a:latin typeface="UTM Androgyne" panose="02040603050506020204" pitchFamily="18" charset="0"/>
              <a:ea typeface="Arial-Rounded" pitchFamily="34" charset="0"/>
              <a:cs typeface="Arial-Rounded" pitchFamily="34" charset="0"/>
            </a:endParaRPr>
          </a:p>
        </p:txBody>
      </p:sp>
      <p:pic>
        <p:nvPicPr>
          <p:cNvPr id="17" name="Picture 16">
            <a:hlinkClick r:id="rId6" action="ppaction://hlinksldjump"/>
            <a:extLst>
              <a:ext uri="{FF2B5EF4-FFF2-40B4-BE49-F238E27FC236}">
                <a16:creationId xmlns:a16="http://schemas.microsoft.com/office/drawing/2014/main" id="{2D7A224C-36D3-4F56-8D4D-9159231C5D3B}"/>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24496" b="62791" l="20191" r="41064"/>
                    </a14:imgEffect>
                  </a14:imgLayer>
                </a14:imgProps>
              </a:ext>
              <a:ext uri="{28A0092B-C50C-407E-A947-70E740481C1C}">
                <a14:useLocalDpi xmlns:a14="http://schemas.microsoft.com/office/drawing/2010/main" val="0"/>
              </a:ext>
            </a:extLst>
          </a:blip>
          <a:srcRect l="21674" t="26091" r="56653" b="36954"/>
          <a:stretch/>
        </p:blipFill>
        <p:spPr>
          <a:xfrm>
            <a:off x="9645205" y="5010279"/>
            <a:ext cx="1095726" cy="1644083"/>
          </a:xfrm>
          <a:prstGeom prst="rect">
            <a:avLst/>
          </a:prstGeom>
        </p:spPr>
      </p:pic>
      <p:pic>
        <p:nvPicPr>
          <p:cNvPr id="18" name="Picture 17">
            <a:hlinkClick r:id="rId6" action="ppaction://hlinksldjump"/>
            <a:extLst>
              <a:ext uri="{FF2B5EF4-FFF2-40B4-BE49-F238E27FC236}">
                <a16:creationId xmlns:a16="http://schemas.microsoft.com/office/drawing/2014/main" id="{CA6D6005-3A06-4526-AD75-D12DC980515F}"/>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24496" b="62791" l="20191" r="41064"/>
                    </a14:imgEffect>
                  </a14:imgLayer>
                </a14:imgProps>
              </a:ext>
              <a:ext uri="{28A0092B-C50C-407E-A947-70E740481C1C}">
                <a14:useLocalDpi xmlns:a14="http://schemas.microsoft.com/office/drawing/2010/main" val="0"/>
              </a:ext>
            </a:extLst>
          </a:blip>
          <a:srcRect l="21674" t="26091" r="56653" b="36954"/>
          <a:stretch/>
        </p:blipFill>
        <p:spPr>
          <a:xfrm>
            <a:off x="9520978" y="1569308"/>
            <a:ext cx="1219953" cy="1830480"/>
          </a:xfrm>
          <a:prstGeom prst="rect">
            <a:avLst/>
          </a:prstGeom>
        </p:spPr>
      </p:pic>
      <p:pic>
        <p:nvPicPr>
          <p:cNvPr id="19" name="Picture 18" descr="A green plastic trash can&#10;&#10;Description automatically generated with low confidence">
            <a:extLst>
              <a:ext uri="{FF2B5EF4-FFF2-40B4-BE49-F238E27FC236}">
                <a16:creationId xmlns:a16="http://schemas.microsoft.com/office/drawing/2014/main" id="{5B9236C7-C943-4624-B0D4-5591A4CC7A18}"/>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6852" b="86574" l="10000" r="90000">
                        <a14:foregroundMark x1="51300" y1="6944" x2="51300" y2="6944"/>
                        <a14:foregroundMark x1="48400" y1="83796" x2="48400" y2="83796"/>
                        <a14:foregroundMark x1="50500" y1="86574" x2="50500" y2="86574"/>
                      </a14:backgroundRemoval>
                    </a14:imgEffect>
                  </a14:imgLayer>
                </a14:imgProps>
              </a:ext>
              <a:ext uri="{28A0092B-C50C-407E-A947-70E740481C1C}">
                <a14:useLocalDpi xmlns:a14="http://schemas.microsoft.com/office/drawing/2010/main" val="0"/>
              </a:ext>
            </a:extLst>
          </a:blip>
          <a:srcRect b="10211"/>
          <a:stretch/>
        </p:blipFill>
        <p:spPr>
          <a:xfrm>
            <a:off x="9255711" y="3429000"/>
            <a:ext cx="1566122" cy="1450652"/>
          </a:xfrm>
          <a:prstGeom prst="rect">
            <a:avLst/>
          </a:prstGeom>
        </p:spPr>
      </p:pic>
    </p:spTree>
    <p:extLst>
      <p:ext uri="{BB962C8B-B14F-4D97-AF65-F5344CB8AC3E}">
        <p14:creationId xmlns:p14="http://schemas.microsoft.com/office/powerpoint/2010/main" val="28714800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strVal val="#ppt_w*0.70"/>
                                          </p:val>
                                        </p:tav>
                                        <p:tav tm="100000">
                                          <p:val>
                                            <p:strVal val="#ppt_w"/>
                                          </p:val>
                                        </p:tav>
                                      </p:tavLst>
                                    </p:anim>
                                    <p:anim calcmode="lin" valueType="num">
                                      <p:cBhvr>
                                        <p:cTn id="13" dur="1000" fill="hold"/>
                                        <p:tgtEl>
                                          <p:spTgt spid="4"/>
                                        </p:tgtEl>
                                        <p:attrNameLst>
                                          <p:attrName>ppt_h</p:attrName>
                                        </p:attrNameLst>
                                      </p:cBhvr>
                                      <p:tavLst>
                                        <p:tav tm="0">
                                          <p:val>
                                            <p:strVal val="#ppt_h"/>
                                          </p:val>
                                        </p:tav>
                                        <p:tav tm="100000">
                                          <p:val>
                                            <p:strVal val="#ppt_h"/>
                                          </p:val>
                                        </p:tav>
                                      </p:tavLst>
                                    </p:anim>
                                    <p:animEffect transition="in" filter="fade">
                                      <p:cBhvr>
                                        <p:cTn id="14" dur="1000"/>
                                        <p:tgtEl>
                                          <p:spTgt spid="4"/>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strVal val="#ppt_w*0.70"/>
                                          </p:val>
                                        </p:tav>
                                        <p:tav tm="100000">
                                          <p:val>
                                            <p:strVal val="#ppt_w"/>
                                          </p:val>
                                        </p:tav>
                                      </p:tavLst>
                                    </p:anim>
                                    <p:anim calcmode="lin" valueType="num">
                                      <p:cBhvr>
                                        <p:cTn id="18" dur="1000" fill="hold"/>
                                        <p:tgtEl>
                                          <p:spTgt spid="5"/>
                                        </p:tgtEl>
                                        <p:attrNameLst>
                                          <p:attrName>ppt_h</p:attrName>
                                        </p:attrNameLst>
                                      </p:cBhvr>
                                      <p:tavLst>
                                        <p:tav tm="0">
                                          <p:val>
                                            <p:strVal val="#ppt_h"/>
                                          </p:val>
                                        </p:tav>
                                        <p:tav tm="100000">
                                          <p:val>
                                            <p:strVal val="#ppt_h"/>
                                          </p:val>
                                        </p:tav>
                                      </p:tavLst>
                                    </p:anim>
                                    <p:animEffect transition="in" filter="fade">
                                      <p:cBhvr>
                                        <p:cTn id="19" dur="1000"/>
                                        <p:tgtEl>
                                          <p:spTgt spid="5"/>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1000" fill="hold"/>
                                        <p:tgtEl>
                                          <p:spTgt spid="8"/>
                                        </p:tgtEl>
                                        <p:attrNameLst>
                                          <p:attrName>ppt_w</p:attrName>
                                        </p:attrNameLst>
                                      </p:cBhvr>
                                      <p:tavLst>
                                        <p:tav tm="0">
                                          <p:val>
                                            <p:strVal val="#ppt_w*0.70"/>
                                          </p:val>
                                        </p:tav>
                                        <p:tav tm="100000">
                                          <p:val>
                                            <p:strVal val="#ppt_w"/>
                                          </p:val>
                                        </p:tav>
                                      </p:tavLst>
                                    </p:anim>
                                    <p:anim calcmode="lin" valueType="num">
                                      <p:cBhvr>
                                        <p:cTn id="23" dur="1000" fill="hold"/>
                                        <p:tgtEl>
                                          <p:spTgt spid="8"/>
                                        </p:tgtEl>
                                        <p:attrNameLst>
                                          <p:attrName>ppt_h</p:attrName>
                                        </p:attrNameLst>
                                      </p:cBhvr>
                                      <p:tavLst>
                                        <p:tav tm="0">
                                          <p:val>
                                            <p:strVal val="#ppt_h"/>
                                          </p:val>
                                        </p:tav>
                                        <p:tav tm="100000">
                                          <p:val>
                                            <p:strVal val="#ppt_h"/>
                                          </p:val>
                                        </p:tav>
                                      </p:tavLst>
                                    </p:anim>
                                    <p:animEffect transition="in" filter="fade">
                                      <p:cBhvr>
                                        <p:cTn id="24"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4"/>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withEffect">
                                  <p:stCondLst>
                                    <p:cond delay="0"/>
                                  </p:stCondLst>
                                  <p:childTnLst>
                                    <p:animClr clrSpc="rgb" dir="cw">
                                      <p:cBhvr>
                                        <p:cTn id="29" dur="250" fill="hold"/>
                                        <p:tgtEl>
                                          <p:spTgt spid="4"/>
                                        </p:tgtEl>
                                        <p:attrNameLst>
                                          <p:attrName>fillcolor</p:attrName>
                                        </p:attrNameLst>
                                      </p:cBhvr>
                                      <p:to>
                                        <a:schemeClr val="bg2"/>
                                      </p:to>
                                    </p:animClr>
                                    <p:set>
                                      <p:cBhvr>
                                        <p:cTn id="30" dur="250" fill="hold"/>
                                        <p:tgtEl>
                                          <p:spTgt spid="4"/>
                                        </p:tgtEl>
                                        <p:attrNameLst>
                                          <p:attrName>fill.type</p:attrName>
                                        </p:attrNameLst>
                                      </p:cBhvr>
                                      <p:to>
                                        <p:strVal val="solid"/>
                                      </p:to>
                                    </p:set>
                                    <p:set>
                                      <p:cBhvr>
                                        <p:cTn id="31" dur="250" fill="hold"/>
                                        <p:tgtEl>
                                          <p:spTgt spid="4"/>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1" presetClass="emph" presetSubtype="2" fill="hold" nodeType="withEffect">
                                  <p:stCondLst>
                                    <p:cond delay="500"/>
                                  </p:stCondLst>
                                  <p:childTnLst>
                                    <p:animClr clrSpc="rgb" dir="cw">
                                      <p:cBhvr>
                                        <p:cTn id="33" dur="250" fill="hold"/>
                                        <p:tgtEl>
                                          <p:spTgt spid="4"/>
                                        </p:tgtEl>
                                        <p:attrNameLst>
                                          <p:attrName>fillcolor</p:attrName>
                                        </p:attrNameLst>
                                      </p:cBhvr>
                                      <p:to>
                                        <a:srgbClr val="7030A0"/>
                                      </p:to>
                                    </p:animClr>
                                    <p:set>
                                      <p:cBhvr>
                                        <p:cTn id="34" dur="250" fill="hold"/>
                                        <p:tgtEl>
                                          <p:spTgt spid="4"/>
                                        </p:tgtEl>
                                        <p:attrNameLst>
                                          <p:attrName>fill.type</p:attrName>
                                        </p:attrNameLst>
                                      </p:cBhvr>
                                      <p:to>
                                        <p:strVal val="solid"/>
                                      </p:to>
                                    </p:set>
                                    <p:set>
                                      <p:cBhvr>
                                        <p:cTn id="35" dur="250" fill="hold"/>
                                        <p:tgtEl>
                                          <p:spTgt spid="4"/>
                                        </p:tgtEl>
                                        <p:attrNameLst>
                                          <p:attrName>fill.on</p:attrName>
                                        </p:attrNameLst>
                                      </p:cBhvr>
                                      <p:to>
                                        <p:strVal val="true"/>
                                      </p:to>
                                    </p:set>
                                  </p:childTnLst>
                                </p:cTn>
                              </p:par>
                              <p:par>
                                <p:cTn id="36" presetID="22" presetClass="entr" presetSubtype="4" fill="hold" nodeType="withEffect">
                                  <p:stCondLst>
                                    <p:cond delay="500"/>
                                  </p:stCondLst>
                                  <p:childTnLst>
                                    <p:set>
                                      <p:cBhvr>
                                        <p:cTn id="37" dur="1" fill="hold">
                                          <p:stCondLst>
                                            <p:cond delay="0"/>
                                          </p:stCondLst>
                                        </p:cTn>
                                        <p:tgtEl>
                                          <p:spTgt spid="19"/>
                                        </p:tgtEl>
                                        <p:attrNameLst>
                                          <p:attrName>style.visibility</p:attrName>
                                        </p:attrNameLst>
                                      </p:cBhvr>
                                      <p:to>
                                        <p:strVal val="visible"/>
                                      </p:to>
                                    </p:set>
                                    <p:animEffect transition="in" filter="wipe(down)">
                                      <p:cBhvr>
                                        <p:cTn id="38" dur="500"/>
                                        <p:tgtEl>
                                          <p:spTgt spid="19"/>
                                        </p:tgtEl>
                                      </p:cBhvr>
                                    </p:animEffect>
                                  </p:childTnLst>
                                  <p:subTnLst>
                                    <p:audio>
                                      <p:cMediaNode>
                                        <p:cTn display="0" masterRel="sameClick">
                                          <p:stCondLst>
                                            <p:cond evt="begin" delay="0">
                                              <p:tn val="36"/>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4"/>
                  </p:tgtEl>
                </p:cond>
              </p:nextCondLst>
            </p:seq>
            <p:seq concurrent="1" nextAc="seek">
              <p:cTn id="39" restart="whenNotActive" fill="hold" evtFilter="cancelBubble" nodeType="interactiveSeq">
                <p:stCondLst>
                  <p:cond evt="onClick" delay="0">
                    <p:tgtEl>
                      <p:spTgt spid="5"/>
                    </p:tgtEl>
                  </p:cond>
                </p:stCondLst>
                <p:endSync evt="end" delay="0">
                  <p:rtn val="all"/>
                </p:endSync>
                <p:childTnLst>
                  <p:par>
                    <p:cTn id="40" fill="hold">
                      <p:stCondLst>
                        <p:cond delay="0"/>
                      </p:stCondLst>
                      <p:childTnLst>
                        <p:par>
                          <p:cTn id="41" fill="hold">
                            <p:stCondLst>
                              <p:cond delay="0"/>
                            </p:stCondLst>
                            <p:childTnLst>
                              <p:par>
                                <p:cTn id="42" presetID="1" presetClass="emph" presetSubtype="2" fill="hold" nodeType="withEffect">
                                  <p:stCondLst>
                                    <p:cond delay="0"/>
                                  </p:stCondLst>
                                  <p:childTnLst>
                                    <p:animClr clrSpc="rgb" dir="cw">
                                      <p:cBhvr>
                                        <p:cTn id="43" dur="250" fill="hold"/>
                                        <p:tgtEl>
                                          <p:spTgt spid="5"/>
                                        </p:tgtEl>
                                        <p:attrNameLst>
                                          <p:attrName>fillcolor</p:attrName>
                                        </p:attrNameLst>
                                      </p:cBhvr>
                                      <p:to>
                                        <a:schemeClr val="accent1"/>
                                      </p:to>
                                    </p:animClr>
                                    <p:set>
                                      <p:cBhvr>
                                        <p:cTn id="44" dur="250" fill="hold"/>
                                        <p:tgtEl>
                                          <p:spTgt spid="5"/>
                                        </p:tgtEl>
                                        <p:attrNameLst>
                                          <p:attrName>fill.type</p:attrName>
                                        </p:attrNameLst>
                                      </p:cBhvr>
                                      <p:to>
                                        <p:strVal val="solid"/>
                                      </p:to>
                                    </p:set>
                                    <p:set>
                                      <p:cBhvr>
                                        <p:cTn id="45" dur="250" fill="hold"/>
                                        <p:tgtEl>
                                          <p:spTgt spid="5"/>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2" name="click.wav"/>
                                        </p:tgtEl>
                                      </p:cMediaNode>
                                    </p:audio>
                                  </p:subTnLst>
                                </p:cTn>
                              </p:par>
                              <p:par>
                                <p:cTn id="46" presetID="1" presetClass="emph" presetSubtype="2" fill="hold" nodeType="withEffect">
                                  <p:stCondLst>
                                    <p:cond delay="500"/>
                                  </p:stCondLst>
                                  <p:childTnLst>
                                    <p:animClr clrSpc="rgb" dir="cw">
                                      <p:cBhvr>
                                        <p:cTn id="47" dur="250" fill="hold"/>
                                        <p:tgtEl>
                                          <p:spTgt spid="5"/>
                                        </p:tgtEl>
                                        <p:attrNameLst>
                                          <p:attrName>fillcolor</p:attrName>
                                        </p:attrNameLst>
                                      </p:cBhvr>
                                      <p:to>
                                        <a:schemeClr val="accent1"/>
                                      </p:to>
                                    </p:animClr>
                                    <p:set>
                                      <p:cBhvr>
                                        <p:cTn id="48" dur="250" fill="hold"/>
                                        <p:tgtEl>
                                          <p:spTgt spid="5"/>
                                        </p:tgtEl>
                                        <p:attrNameLst>
                                          <p:attrName>fill.type</p:attrName>
                                        </p:attrNameLst>
                                      </p:cBhvr>
                                      <p:to>
                                        <p:strVal val="solid"/>
                                      </p:to>
                                    </p:set>
                                    <p:set>
                                      <p:cBhvr>
                                        <p:cTn id="49" dur="250" fill="hold"/>
                                        <p:tgtEl>
                                          <p:spTgt spid="5"/>
                                        </p:tgtEl>
                                        <p:attrNameLst>
                                          <p:attrName>fill.on</p:attrName>
                                        </p:attrNameLst>
                                      </p:cBhvr>
                                      <p:to>
                                        <p:strVal val="true"/>
                                      </p:to>
                                    </p:set>
                                  </p:childTnLst>
                                </p:cTn>
                              </p:par>
                              <p:par>
                                <p:cTn id="50" presetID="22" presetClass="entr" presetSubtype="4" fill="hold" nodeType="withEffect">
                                  <p:stCondLst>
                                    <p:cond delay="500"/>
                                  </p:stCondLst>
                                  <p:childTnLst>
                                    <p:set>
                                      <p:cBhvr>
                                        <p:cTn id="51" dur="1" fill="hold">
                                          <p:stCondLst>
                                            <p:cond delay="0"/>
                                          </p:stCondLst>
                                        </p:cTn>
                                        <p:tgtEl>
                                          <p:spTgt spid="17"/>
                                        </p:tgtEl>
                                        <p:attrNameLst>
                                          <p:attrName>style.visibility</p:attrName>
                                        </p:attrNameLst>
                                      </p:cBhvr>
                                      <p:to>
                                        <p:strVal val="visible"/>
                                      </p:to>
                                    </p:set>
                                    <p:animEffect transition="in" filter="wipe(down)">
                                      <p:cBhvr>
                                        <p:cTn id="52" dur="500"/>
                                        <p:tgtEl>
                                          <p:spTgt spid="17"/>
                                        </p:tgtEl>
                                      </p:cBhvr>
                                    </p:animEffect>
                                  </p:childTnLst>
                                  <p:subTnLst>
                                    <p:audio>
                                      <p:cMediaNode>
                                        <p:cTn display="0" masterRel="sameClick">
                                          <p:stCondLst>
                                            <p:cond evt="begin" delay="0">
                                              <p:tn val="50"/>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5"/>
                  </p:tgtEl>
                </p:cond>
              </p:nextCondLst>
            </p:seq>
            <p:seq concurrent="1" nextAc="seek">
              <p:cTn id="53" restart="whenNotActive" fill="hold" evtFilter="cancelBubble" nodeType="interactiveSeq">
                <p:stCondLst>
                  <p:cond evt="onClick" delay="0">
                    <p:tgtEl>
                      <p:spTgt spid="8"/>
                    </p:tgtEl>
                  </p:cond>
                </p:stCondLst>
                <p:endSync evt="end" delay="0">
                  <p:rtn val="all"/>
                </p:endSync>
                <p:childTnLst>
                  <p:par>
                    <p:cTn id="54" fill="hold">
                      <p:stCondLst>
                        <p:cond delay="0"/>
                      </p:stCondLst>
                      <p:childTnLst>
                        <p:par>
                          <p:cTn id="55" fill="hold">
                            <p:stCondLst>
                              <p:cond delay="0"/>
                            </p:stCondLst>
                            <p:childTnLst>
                              <p:par>
                                <p:cTn id="56" presetID="1" presetClass="emph" presetSubtype="2" fill="hold" nodeType="withEffect">
                                  <p:stCondLst>
                                    <p:cond delay="0"/>
                                  </p:stCondLst>
                                  <p:childTnLst>
                                    <p:animClr clrSpc="rgb" dir="cw">
                                      <p:cBhvr>
                                        <p:cTn id="57" dur="250" fill="hold"/>
                                        <p:tgtEl>
                                          <p:spTgt spid="8"/>
                                        </p:tgtEl>
                                        <p:attrNameLst>
                                          <p:attrName>fillcolor</p:attrName>
                                        </p:attrNameLst>
                                      </p:cBhvr>
                                      <p:to>
                                        <a:schemeClr val="accent1"/>
                                      </p:to>
                                    </p:animClr>
                                    <p:set>
                                      <p:cBhvr>
                                        <p:cTn id="58" dur="250" fill="hold"/>
                                        <p:tgtEl>
                                          <p:spTgt spid="8"/>
                                        </p:tgtEl>
                                        <p:attrNameLst>
                                          <p:attrName>fill.type</p:attrName>
                                        </p:attrNameLst>
                                      </p:cBhvr>
                                      <p:to>
                                        <p:strVal val="solid"/>
                                      </p:to>
                                    </p:set>
                                    <p:set>
                                      <p:cBhvr>
                                        <p:cTn id="59" dur="250" fill="hold"/>
                                        <p:tgtEl>
                                          <p:spTgt spid="8"/>
                                        </p:tgtEl>
                                        <p:attrNameLst>
                                          <p:attrName>fill.on</p:attrName>
                                        </p:attrNameLst>
                                      </p:cBhvr>
                                      <p:to>
                                        <p:strVal val="true"/>
                                      </p:to>
                                    </p:set>
                                  </p:childTnLst>
                                  <p:subTnLst>
                                    <p:audio>
                                      <p:cMediaNode>
                                        <p:cTn display="0" masterRel="sameClick">
                                          <p:stCondLst>
                                            <p:cond evt="begin" delay="0">
                                              <p:tn val="56"/>
                                            </p:cond>
                                          </p:stCondLst>
                                          <p:endCondLst>
                                            <p:cond evt="onStopAudio" delay="0">
                                              <p:tgtEl>
                                                <p:sldTgt/>
                                              </p:tgtEl>
                                            </p:cond>
                                          </p:endCondLst>
                                        </p:cTn>
                                        <p:tgtEl>
                                          <p:sndTgt r:embed="rId2" name="click.wav"/>
                                        </p:tgtEl>
                                      </p:cMediaNode>
                                    </p:audio>
                                  </p:subTnLst>
                                </p:cTn>
                              </p:par>
                              <p:par>
                                <p:cTn id="60" presetID="1" presetClass="emph" presetSubtype="2" fill="hold" nodeType="withEffect">
                                  <p:stCondLst>
                                    <p:cond delay="500"/>
                                  </p:stCondLst>
                                  <p:childTnLst>
                                    <p:animClr clrSpc="rgb" dir="cw">
                                      <p:cBhvr>
                                        <p:cTn id="61" dur="250" fill="hold"/>
                                        <p:tgtEl>
                                          <p:spTgt spid="8"/>
                                        </p:tgtEl>
                                        <p:attrNameLst>
                                          <p:attrName>fillcolor</p:attrName>
                                        </p:attrNameLst>
                                      </p:cBhvr>
                                      <p:to>
                                        <a:schemeClr val="accent1"/>
                                      </p:to>
                                    </p:animClr>
                                    <p:set>
                                      <p:cBhvr>
                                        <p:cTn id="62" dur="250" fill="hold"/>
                                        <p:tgtEl>
                                          <p:spTgt spid="8"/>
                                        </p:tgtEl>
                                        <p:attrNameLst>
                                          <p:attrName>fill.type</p:attrName>
                                        </p:attrNameLst>
                                      </p:cBhvr>
                                      <p:to>
                                        <p:strVal val="solid"/>
                                      </p:to>
                                    </p:set>
                                    <p:set>
                                      <p:cBhvr>
                                        <p:cTn id="63" dur="250" fill="hold"/>
                                        <p:tgtEl>
                                          <p:spTgt spid="8"/>
                                        </p:tgtEl>
                                        <p:attrNameLst>
                                          <p:attrName>fill.on</p:attrName>
                                        </p:attrNameLst>
                                      </p:cBhvr>
                                      <p:to>
                                        <p:strVal val="true"/>
                                      </p:to>
                                    </p:set>
                                  </p:childTnLst>
                                </p:cTn>
                              </p:par>
                              <p:par>
                                <p:cTn id="64" presetID="22" presetClass="entr" presetSubtype="4" fill="hold" nodeType="withEffect">
                                  <p:stCondLst>
                                    <p:cond delay="500"/>
                                  </p:stCondLst>
                                  <p:childTnLst>
                                    <p:set>
                                      <p:cBhvr>
                                        <p:cTn id="65" dur="1" fill="hold">
                                          <p:stCondLst>
                                            <p:cond delay="0"/>
                                          </p:stCondLst>
                                        </p:cTn>
                                        <p:tgtEl>
                                          <p:spTgt spid="18"/>
                                        </p:tgtEl>
                                        <p:attrNameLst>
                                          <p:attrName>style.visibility</p:attrName>
                                        </p:attrNameLst>
                                      </p:cBhvr>
                                      <p:to>
                                        <p:strVal val="visible"/>
                                      </p:to>
                                    </p:set>
                                    <p:animEffect transition="in" filter="wipe(down)">
                                      <p:cBhvr>
                                        <p:cTn id="66" dur="500"/>
                                        <p:tgtEl>
                                          <p:spTgt spid="18"/>
                                        </p:tgtEl>
                                      </p:cBhvr>
                                    </p:animEffect>
                                  </p:childTnLst>
                                  <p:subTnLst>
                                    <p:audio>
                                      <p:cMediaNode>
                                        <p:cTn display="0" masterRel="sameClick">
                                          <p:stCondLst>
                                            <p:cond evt="begin" delay="0">
                                              <p:tn val="64"/>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8"/>
                  </p:tgtEl>
                </p:cond>
              </p:nextCondLst>
            </p:seq>
          </p:childTnLst>
        </p:cTn>
      </p:par>
    </p:tnLst>
    <p:bldLst>
      <p:bldP spid="4" grpId="0" animBg="1"/>
      <p:bldP spid="5" grpId="0" animBg="1"/>
      <p:bldP spid="8"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49048"/>
            <a:ext cx="12192000" cy="6858000"/>
          </a:xfrm>
          <a:prstGeom prst="rect">
            <a:avLst/>
          </a:prstGeom>
        </p:spPr>
      </p:pic>
      <p:sp>
        <p:nvSpPr>
          <p:cNvPr id="3" name="Rounded Rectangle 2"/>
          <p:cNvSpPr/>
          <p:nvPr/>
        </p:nvSpPr>
        <p:spPr>
          <a:xfrm>
            <a:off x="2384854" y="2074351"/>
            <a:ext cx="7683986" cy="1226585"/>
          </a:xfrm>
          <a:prstGeom prst="roundRect">
            <a:avLst/>
          </a:prstGeom>
          <a:solidFill>
            <a:schemeClr val="accent6">
              <a:lumMod val="40000"/>
              <a:lumOff val="60000"/>
            </a:schemeClr>
          </a:solidFill>
          <a:ln w="28575" cap="flat" cmpd="sng" algn="ctr">
            <a:noFill/>
            <a:prstDash val="solid"/>
            <a:miter lim="800000"/>
          </a:ln>
          <a:effectLst/>
        </p:spPr>
        <p:txBody>
          <a:bodyPr lIns="121725" tIns="60862" rIns="121725" bIns="60862" rtlCol="0" anchor="ctr"/>
          <a:lstStyle/>
          <a:p>
            <a:pPr defTabSz="1217249">
              <a:defRPr/>
            </a:pPr>
            <a:r>
              <a:rPr lang="en-US" sz="4400" dirty="0">
                <a:latin typeface="UTM Androgyne" panose="02040603050506020204" pitchFamily="18" charset="0"/>
                <a:ea typeface="Arial-Rounded" pitchFamily="34" charset="0"/>
                <a:cs typeface="Arial-Rounded" pitchFamily="34" charset="0"/>
              </a:rPr>
              <a:t>A</a:t>
            </a:r>
            <a:r>
              <a:rPr lang="vi-VN" sz="4400" dirty="0">
                <a:latin typeface="Arial-Rounded" pitchFamily="34" charset="0"/>
                <a:ea typeface="Arial-Rounded" pitchFamily="34" charset="0"/>
                <a:cs typeface="Arial-Rounded" pitchFamily="34" charset="0"/>
              </a:rPr>
              <a:t>.</a:t>
            </a:r>
            <a:r>
              <a:rPr lang="en-US" sz="4400" dirty="0">
                <a:latin typeface="Arial-Rounded" pitchFamily="34" charset="0"/>
                <a:ea typeface="Arial-Rounded" pitchFamily="34" charset="0"/>
                <a:cs typeface="Arial-Rounded" pitchFamily="34" charset="0"/>
              </a:rPr>
              <a:t> </a:t>
            </a:r>
            <a:r>
              <a:rPr lang="en-US" sz="4400" dirty="0">
                <a:latin typeface="UTM Androgyne" panose="02040603050506020204" pitchFamily="18" charset="0"/>
                <a:ea typeface="Arial-Rounded" pitchFamily="34" charset="0"/>
                <a:cs typeface="Arial-Rounded" pitchFamily="34" charset="0"/>
              </a:rPr>
              <a:t>Sai</a:t>
            </a:r>
            <a:endParaRPr lang="vi-VN" sz="4400" dirty="0">
              <a:solidFill>
                <a:prstClr val="white"/>
              </a:solidFill>
              <a:latin typeface="Arial-Rounded" pitchFamily="34" charset="0"/>
              <a:ea typeface="Arial-Rounded" pitchFamily="34" charset="0"/>
              <a:cs typeface="Arial-Rounded" pitchFamily="34" charset="0"/>
            </a:endParaRPr>
          </a:p>
        </p:txBody>
      </p:sp>
      <p:sp>
        <p:nvSpPr>
          <p:cNvPr id="4" name="Rounded Rectangle 3"/>
          <p:cNvSpPr/>
          <p:nvPr/>
        </p:nvSpPr>
        <p:spPr>
          <a:xfrm>
            <a:off x="2372217" y="3738057"/>
            <a:ext cx="7770515" cy="1257957"/>
          </a:xfrm>
          <a:prstGeom prst="roundRect">
            <a:avLst/>
          </a:prstGeom>
          <a:solidFill>
            <a:schemeClr val="accent6">
              <a:lumMod val="40000"/>
              <a:lumOff val="60000"/>
            </a:schemeClr>
          </a:solidFill>
          <a:ln w="28575" cap="flat" cmpd="sng" algn="ctr">
            <a:noFill/>
            <a:prstDash val="solid"/>
            <a:miter lim="800000"/>
          </a:ln>
          <a:effectLst/>
        </p:spPr>
        <p:txBody>
          <a:bodyPr lIns="121725" tIns="60862" rIns="121725" bIns="60862" rtlCol="0" anchor="ctr"/>
          <a:lstStyle/>
          <a:p>
            <a:pPr defTabSz="1217249"/>
            <a:r>
              <a:rPr lang="en-US" sz="4400" dirty="0">
                <a:latin typeface="UTM Androgyne" panose="02040603050506020204" pitchFamily="18" charset="0"/>
                <a:ea typeface="Arial-Rounded" pitchFamily="34" charset="0"/>
                <a:cs typeface="Arial-Rounded" pitchFamily="34" charset="0"/>
              </a:rPr>
              <a:t>B. Đúng</a:t>
            </a:r>
          </a:p>
        </p:txBody>
      </p:sp>
      <p:sp>
        <p:nvSpPr>
          <p:cNvPr id="9" name="Rectangle 8"/>
          <p:cNvSpPr/>
          <p:nvPr/>
        </p:nvSpPr>
        <p:spPr>
          <a:xfrm>
            <a:off x="422031" y="343854"/>
            <a:ext cx="11301046" cy="1292464"/>
          </a:xfrm>
          <a:prstGeom prst="rect">
            <a:avLst/>
          </a:prstGeom>
          <a:solidFill>
            <a:srgbClr val="0070C0"/>
          </a:solidFill>
          <a:scene3d>
            <a:camera prst="orthographicFront"/>
            <a:lightRig rig="threePt" dir="t"/>
          </a:scene3d>
          <a:sp3d>
            <a:bevelT w="114300" prst="artDeco"/>
          </a:sp3d>
        </p:spPr>
        <p:txBody>
          <a:bodyPr wrap="square" lIns="121725" tIns="60862" rIns="121725" bIns="60862">
            <a:spAutoFit/>
            <a:sp3d extrusionH="57150">
              <a:bevelT w="57150" h="38100" prst="artDeco"/>
            </a:sp3d>
          </a:bodyPr>
          <a:lstStyle/>
          <a:p>
            <a:pPr algn="ctr" defTabSz="1217249">
              <a:spcBef>
                <a:spcPts val="600"/>
              </a:spcBef>
            </a:pPr>
            <a:r>
              <a:rPr lang="en-US" sz="4000" b="1" dirty="0">
                <a:solidFill>
                  <a:prstClr val="white"/>
                </a:solidFill>
                <a:latin typeface="UVN Banh Mi" pitchFamily="2" charset="0"/>
                <a:ea typeface="Arial-Rounded" pitchFamily="34" charset="0"/>
                <a:cs typeface="Arial-Rounded" pitchFamily="34" charset="0"/>
              </a:rPr>
              <a:t>Câu 2: </a:t>
            </a:r>
            <a:r>
              <a:rPr lang="en-US" sz="3600" dirty="0">
                <a:ln>
                  <a:solidFill>
                    <a:schemeClr val="bg1"/>
                  </a:solidFill>
                </a:ln>
                <a:solidFill>
                  <a:schemeClr val="bg1"/>
                </a:solidFill>
                <a:latin typeface="UTM Androgyne" panose="02040603050506020204" pitchFamily="18" charset="0"/>
              </a:rPr>
              <a:t>Trạng ngữ ngăn cách giữa chủ ngữ và vị ngữ bằng dấu chấm, đúng hay sai?</a:t>
            </a:r>
            <a:endParaRPr lang="en-US" sz="3600" b="1" dirty="0">
              <a:ln>
                <a:solidFill>
                  <a:schemeClr val="bg1"/>
                </a:solidFill>
              </a:ln>
              <a:solidFill>
                <a:schemeClr val="bg1"/>
              </a:solidFill>
              <a:latin typeface="UTM Androgyne" panose="02040603050506020204" pitchFamily="18" charset="0"/>
              <a:ea typeface="Arial-Rounded" pitchFamily="34" charset="0"/>
              <a:cs typeface="Arial-Rounded" pitchFamily="34" charset="0"/>
            </a:endParaRPr>
          </a:p>
        </p:txBody>
      </p:sp>
      <p:pic>
        <p:nvPicPr>
          <p:cNvPr id="14" name="Picture 13">
            <a:hlinkClick r:id="rId6" action="ppaction://hlinksldjump"/>
            <a:extLst>
              <a:ext uri="{FF2B5EF4-FFF2-40B4-BE49-F238E27FC236}">
                <a16:creationId xmlns:a16="http://schemas.microsoft.com/office/drawing/2014/main" id="{4B6CD5EF-50AB-41A1-9F5A-6E3F02112CD4}"/>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24496" b="62791" l="20191" r="41064"/>
                    </a14:imgEffect>
                  </a14:imgLayer>
                </a14:imgProps>
              </a:ext>
              <a:ext uri="{28A0092B-C50C-407E-A947-70E740481C1C}">
                <a14:useLocalDpi xmlns:a14="http://schemas.microsoft.com/office/drawing/2010/main" val="0"/>
              </a:ext>
            </a:extLst>
          </a:blip>
          <a:srcRect l="21674" t="26091" r="56653" b="36954"/>
          <a:stretch/>
        </p:blipFill>
        <p:spPr>
          <a:xfrm>
            <a:off x="8717226" y="3478048"/>
            <a:ext cx="1184701" cy="1517966"/>
          </a:xfrm>
          <a:prstGeom prst="rect">
            <a:avLst/>
          </a:prstGeom>
        </p:spPr>
      </p:pic>
      <p:pic>
        <p:nvPicPr>
          <p:cNvPr id="16" name="Picture 15" descr="A green plastic trash can&#10;&#10;Description automatically generated with low confidence">
            <a:extLst>
              <a:ext uri="{FF2B5EF4-FFF2-40B4-BE49-F238E27FC236}">
                <a16:creationId xmlns:a16="http://schemas.microsoft.com/office/drawing/2014/main" id="{433E6A3F-9503-4E41-BD74-21D307E393B8}"/>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6852" b="86574" l="10000" r="90000">
                        <a14:foregroundMark x1="51300" y1="6944" x2="51300" y2="6944"/>
                        <a14:foregroundMark x1="48400" y1="83796" x2="48400" y2="83796"/>
                        <a14:foregroundMark x1="50500" y1="86574" x2="50500" y2="86574"/>
                      </a14:backgroundRemoval>
                    </a14:imgEffect>
                  </a14:imgLayer>
                </a14:imgProps>
              </a:ext>
              <a:ext uri="{28A0092B-C50C-407E-A947-70E740481C1C}">
                <a14:useLocalDpi xmlns:a14="http://schemas.microsoft.com/office/drawing/2010/main" val="0"/>
              </a:ext>
            </a:extLst>
          </a:blip>
          <a:srcRect b="10211"/>
          <a:stretch/>
        </p:blipFill>
        <p:spPr>
          <a:xfrm>
            <a:off x="8292711" y="1808836"/>
            <a:ext cx="1566122" cy="1450652"/>
          </a:xfrm>
          <a:prstGeom prst="rect">
            <a:avLst/>
          </a:prstGeom>
        </p:spPr>
      </p:pic>
    </p:spTree>
    <p:extLst>
      <p:ext uri="{BB962C8B-B14F-4D97-AF65-F5344CB8AC3E}">
        <p14:creationId xmlns:p14="http://schemas.microsoft.com/office/powerpoint/2010/main" val="1464958793"/>
      </p:ext>
    </p:extLst>
  </p:cSld>
  <p:clrMapOvr>
    <a:masterClrMapping/>
  </p:clrMapOvr>
  <mc:AlternateContent xmlns:mc="http://schemas.openxmlformats.org/markup-compatibility/2006" xmlns:p14="http://schemas.microsoft.com/office/powerpoint/2010/main">
    <mc:Choice Requires="p14">
      <p:transition spd="slow" p14:dur="2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strVal val="#ppt_w*0.70"/>
                                          </p:val>
                                        </p:tav>
                                        <p:tav tm="100000">
                                          <p:val>
                                            <p:strVal val="#ppt_w"/>
                                          </p:val>
                                        </p:tav>
                                      </p:tavLst>
                                    </p:anim>
                                    <p:anim calcmode="lin" valueType="num">
                                      <p:cBhvr>
                                        <p:cTn id="13" dur="1000" fill="hold"/>
                                        <p:tgtEl>
                                          <p:spTgt spid="3"/>
                                        </p:tgtEl>
                                        <p:attrNameLst>
                                          <p:attrName>ppt_h</p:attrName>
                                        </p:attrNameLst>
                                      </p:cBhvr>
                                      <p:tavLst>
                                        <p:tav tm="0">
                                          <p:val>
                                            <p:strVal val="#ppt_h"/>
                                          </p:val>
                                        </p:tav>
                                        <p:tav tm="100000">
                                          <p:val>
                                            <p:strVal val="#ppt_h"/>
                                          </p:val>
                                        </p:tav>
                                      </p:tavLst>
                                    </p:anim>
                                    <p:animEffect transition="in" filter="fade">
                                      <p:cBhvr>
                                        <p:cTn id="14" dur="1000"/>
                                        <p:tgtEl>
                                          <p:spTgt spid="3"/>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1000" fill="hold"/>
                                        <p:tgtEl>
                                          <p:spTgt spid="4"/>
                                        </p:tgtEl>
                                        <p:attrNameLst>
                                          <p:attrName>ppt_w</p:attrName>
                                        </p:attrNameLst>
                                      </p:cBhvr>
                                      <p:tavLst>
                                        <p:tav tm="0">
                                          <p:val>
                                            <p:strVal val="#ppt_w*0.70"/>
                                          </p:val>
                                        </p:tav>
                                        <p:tav tm="100000">
                                          <p:val>
                                            <p:strVal val="#ppt_w"/>
                                          </p:val>
                                        </p:tav>
                                      </p:tavLst>
                                    </p:anim>
                                    <p:anim calcmode="lin" valueType="num">
                                      <p:cBhvr>
                                        <p:cTn id="18" dur="1000" fill="hold"/>
                                        <p:tgtEl>
                                          <p:spTgt spid="4"/>
                                        </p:tgtEl>
                                        <p:attrNameLst>
                                          <p:attrName>ppt_h</p:attrName>
                                        </p:attrNameLst>
                                      </p:cBhvr>
                                      <p:tavLst>
                                        <p:tav tm="0">
                                          <p:val>
                                            <p:strVal val="#ppt_h"/>
                                          </p:val>
                                        </p:tav>
                                        <p:tav tm="100000">
                                          <p:val>
                                            <p:strVal val="#ppt_h"/>
                                          </p:val>
                                        </p:tav>
                                      </p:tavLst>
                                    </p:anim>
                                    <p:animEffect transition="in" filter="fade">
                                      <p:cBhvr>
                                        <p:cTn id="1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3"/>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withEffect">
                                  <p:stCondLst>
                                    <p:cond delay="0"/>
                                  </p:stCondLst>
                                  <p:childTnLst>
                                    <p:animClr clrSpc="rgb" dir="cw">
                                      <p:cBhvr>
                                        <p:cTn id="24" dur="250" fill="hold"/>
                                        <p:tgtEl>
                                          <p:spTgt spid="3"/>
                                        </p:tgtEl>
                                        <p:attrNameLst>
                                          <p:attrName>fillcolor</p:attrName>
                                        </p:attrNameLst>
                                      </p:cBhvr>
                                      <p:to>
                                        <a:schemeClr val="bg2"/>
                                      </p:to>
                                    </p:animClr>
                                    <p:set>
                                      <p:cBhvr>
                                        <p:cTn id="25" dur="250" fill="hold"/>
                                        <p:tgtEl>
                                          <p:spTgt spid="3"/>
                                        </p:tgtEl>
                                        <p:attrNameLst>
                                          <p:attrName>fill.type</p:attrName>
                                        </p:attrNameLst>
                                      </p:cBhvr>
                                      <p:to>
                                        <p:strVal val="solid"/>
                                      </p:to>
                                    </p:set>
                                    <p:set>
                                      <p:cBhvr>
                                        <p:cTn id="26" dur="250" fill="hold"/>
                                        <p:tgtEl>
                                          <p:spTgt spid="3"/>
                                        </p:tgtEl>
                                        <p:attrNameLst>
                                          <p:attrName>fill.on</p:attrName>
                                        </p:attrNameLst>
                                      </p:cBhvr>
                                      <p:to>
                                        <p:strVal val="true"/>
                                      </p:to>
                                    </p:set>
                                  </p:childTnLst>
                                  <p:subTnLst>
                                    <p:audio>
                                      <p:cMediaNode>
                                        <p:cTn display="0" masterRel="sameClick">
                                          <p:stCondLst>
                                            <p:cond evt="begin" delay="0">
                                              <p:tn val="23"/>
                                            </p:cond>
                                          </p:stCondLst>
                                          <p:endCondLst>
                                            <p:cond evt="onStopAudio" delay="0">
                                              <p:tgtEl>
                                                <p:sldTgt/>
                                              </p:tgtEl>
                                            </p:cond>
                                          </p:endCondLst>
                                        </p:cTn>
                                        <p:tgtEl>
                                          <p:sndTgt r:embed="rId2" name="click.wav"/>
                                        </p:tgtEl>
                                      </p:cMediaNode>
                                    </p:audio>
                                  </p:subTnLst>
                                </p:cTn>
                              </p:par>
                              <p:par>
                                <p:cTn id="27" presetID="1" presetClass="emph" presetSubtype="2" fill="hold" nodeType="withEffect">
                                  <p:stCondLst>
                                    <p:cond delay="500"/>
                                  </p:stCondLst>
                                  <p:childTnLst>
                                    <p:animClr clrSpc="rgb" dir="cw">
                                      <p:cBhvr>
                                        <p:cTn id="28" dur="250" fill="hold"/>
                                        <p:tgtEl>
                                          <p:spTgt spid="3"/>
                                        </p:tgtEl>
                                        <p:attrNameLst>
                                          <p:attrName>fillcolor</p:attrName>
                                        </p:attrNameLst>
                                      </p:cBhvr>
                                      <p:to>
                                        <a:srgbClr val="002060"/>
                                      </p:to>
                                    </p:animClr>
                                    <p:set>
                                      <p:cBhvr>
                                        <p:cTn id="29" dur="250" fill="hold"/>
                                        <p:tgtEl>
                                          <p:spTgt spid="3"/>
                                        </p:tgtEl>
                                        <p:attrNameLst>
                                          <p:attrName>fill.type</p:attrName>
                                        </p:attrNameLst>
                                      </p:cBhvr>
                                      <p:to>
                                        <p:strVal val="solid"/>
                                      </p:to>
                                    </p:set>
                                    <p:set>
                                      <p:cBhvr>
                                        <p:cTn id="30" dur="250" fill="hold"/>
                                        <p:tgtEl>
                                          <p:spTgt spid="3"/>
                                        </p:tgtEl>
                                        <p:attrNameLst>
                                          <p:attrName>fill.on</p:attrName>
                                        </p:attrNameLst>
                                      </p:cBhvr>
                                      <p:to>
                                        <p:strVal val="true"/>
                                      </p:to>
                                    </p:set>
                                  </p:childTnLst>
                                </p:cTn>
                              </p:par>
                              <p:par>
                                <p:cTn id="31" presetID="22" presetClass="entr" presetSubtype="4" fill="hold" nodeType="withEffect">
                                  <p:stCondLst>
                                    <p:cond delay="500"/>
                                  </p:stCondLst>
                                  <p:childTnLst>
                                    <p:set>
                                      <p:cBhvr>
                                        <p:cTn id="32" dur="1" fill="hold">
                                          <p:stCondLst>
                                            <p:cond delay="0"/>
                                          </p:stCondLst>
                                        </p:cTn>
                                        <p:tgtEl>
                                          <p:spTgt spid="16"/>
                                        </p:tgtEl>
                                        <p:attrNameLst>
                                          <p:attrName>style.visibility</p:attrName>
                                        </p:attrNameLst>
                                      </p:cBhvr>
                                      <p:to>
                                        <p:strVal val="visible"/>
                                      </p:to>
                                    </p:set>
                                    <p:animEffect transition="in" filter="wipe(down)">
                                      <p:cBhvr>
                                        <p:cTn id="33" dur="500"/>
                                        <p:tgtEl>
                                          <p:spTgt spid="16"/>
                                        </p:tgtEl>
                                      </p:cBhvr>
                                    </p:animEffect>
                                  </p:childTnLst>
                                  <p:subTnLst>
                                    <p:audio>
                                      <p:cMediaNode>
                                        <p:cTn display="0" masterRel="sameClick">
                                          <p:stCondLst>
                                            <p:cond evt="begin" delay="0">
                                              <p:tn val="31"/>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3"/>
                  </p:tgtEl>
                </p:cond>
              </p:nextCondLst>
            </p:seq>
            <p:seq concurrent="1" nextAc="seek">
              <p:cTn id="34" restart="whenNotActive" fill="hold" evtFilter="cancelBubble" nodeType="interactiveSeq">
                <p:stCondLst>
                  <p:cond evt="onClick" delay="0">
                    <p:tgtEl>
                      <p:spTgt spid="4"/>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withEffect">
                                  <p:stCondLst>
                                    <p:cond delay="0"/>
                                  </p:stCondLst>
                                  <p:childTnLst>
                                    <p:animClr clrSpc="rgb" dir="cw">
                                      <p:cBhvr>
                                        <p:cTn id="38" dur="250" fill="hold"/>
                                        <p:tgtEl>
                                          <p:spTgt spid="4"/>
                                        </p:tgtEl>
                                        <p:attrNameLst>
                                          <p:attrName>fillcolor</p:attrName>
                                        </p:attrNameLst>
                                      </p:cBhvr>
                                      <p:to>
                                        <a:schemeClr val="accent1"/>
                                      </p:to>
                                    </p:animClr>
                                    <p:set>
                                      <p:cBhvr>
                                        <p:cTn id="39" dur="250" fill="hold"/>
                                        <p:tgtEl>
                                          <p:spTgt spid="4"/>
                                        </p:tgtEl>
                                        <p:attrNameLst>
                                          <p:attrName>fill.type</p:attrName>
                                        </p:attrNameLst>
                                      </p:cBhvr>
                                      <p:to>
                                        <p:strVal val="solid"/>
                                      </p:to>
                                    </p:set>
                                    <p:set>
                                      <p:cBhvr>
                                        <p:cTn id="40" dur="250" fill="hold"/>
                                        <p:tgtEl>
                                          <p:spTgt spid="4"/>
                                        </p:tgtEl>
                                        <p:attrNameLst>
                                          <p:attrName>fill.on</p:attrName>
                                        </p:attrNameLst>
                                      </p:cBhvr>
                                      <p:to>
                                        <p:strVal val="true"/>
                                      </p:to>
                                    </p:set>
                                  </p:childTnLst>
                                  <p:subTnLst>
                                    <p:audio>
                                      <p:cMediaNode>
                                        <p:cTn display="0" masterRel="sameClick">
                                          <p:stCondLst>
                                            <p:cond evt="begin" delay="0">
                                              <p:tn val="37"/>
                                            </p:cond>
                                          </p:stCondLst>
                                          <p:endCondLst>
                                            <p:cond evt="onStopAudio" delay="0">
                                              <p:tgtEl>
                                                <p:sldTgt/>
                                              </p:tgtEl>
                                            </p:cond>
                                          </p:endCondLst>
                                        </p:cTn>
                                        <p:tgtEl>
                                          <p:sndTgt r:embed="rId2" name="click.wav"/>
                                        </p:tgtEl>
                                      </p:cMediaNode>
                                    </p:audio>
                                  </p:subTnLst>
                                </p:cTn>
                              </p:par>
                              <p:par>
                                <p:cTn id="41" presetID="1" presetClass="emph" presetSubtype="2" fill="hold" nodeType="withEffect">
                                  <p:stCondLst>
                                    <p:cond delay="500"/>
                                  </p:stCondLst>
                                  <p:childTnLst>
                                    <p:animClr clrSpc="rgb" dir="cw">
                                      <p:cBhvr>
                                        <p:cTn id="42" dur="250" fill="hold"/>
                                        <p:tgtEl>
                                          <p:spTgt spid="4"/>
                                        </p:tgtEl>
                                        <p:attrNameLst>
                                          <p:attrName>fillcolor</p:attrName>
                                        </p:attrNameLst>
                                      </p:cBhvr>
                                      <p:to>
                                        <a:schemeClr val="accent1"/>
                                      </p:to>
                                    </p:animClr>
                                    <p:set>
                                      <p:cBhvr>
                                        <p:cTn id="43" dur="250" fill="hold"/>
                                        <p:tgtEl>
                                          <p:spTgt spid="4"/>
                                        </p:tgtEl>
                                        <p:attrNameLst>
                                          <p:attrName>fill.type</p:attrName>
                                        </p:attrNameLst>
                                      </p:cBhvr>
                                      <p:to>
                                        <p:strVal val="solid"/>
                                      </p:to>
                                    </p:set>
                                    <p:set>
                                      <p:cBhvr>
                                        <p:cTn id="44" dur="250" fill="hold"/>
                                        <p:tgtEl>
                                          <p:spTgt spid="4"/>
                                        </p:tgtEl>
                                        <p:attrNameLst>
                                          <p:attrName>fill.on</p:attrName>
                                        </p:attrNameLst>
                                      </p:cBhvr>
                                      <p:to>
                                        <p:strVal val="true"/>
                                      </p:to>
                                    </p:set>
                                  </p:childTnLst>
                                </p:cTn>
                              </p:par>
                              <p:par>
                                <p:cTn id="45" presetID="1" presetClass="entr" presetSubtype="0" fill="hold" nodeType="withEffect">
                                  <p:stCondLst>
                                    <p:cond delay="500"/>
                                  </p:stCondLst>
                                  <p:childTnLst>
                                    <p:set>
                                      <p:cBhvr>
                                        <p:cTn id="46" dur="1" fill="hold">
                                          <p:stCondLst>
                                            <p:cond delay="0"/>
                                          </p:stCondLst>
                                        </p:cTn>
                                        <p:tgtEl>
                                          <p:spTgt spid="14"/>
                                        </p:tgtEl>
                                        <p:attrNameLst>
                                          <p:attrName>style.visibility</p:attrName>
                                        </p:attrNameLst>
                                      </p:cBhvr>
                                      <p:to>
                                        <p:strVal val="visible"/>
                                      </p:to>
                                    </p:set>
                                  </p:childTnLst>
                                  <p:subTnLst>
                                    <p:audio>
                                      <p:cMediaNode>
                                        <p:cTn display="0" masterRel="sameClick">
                                          <p:stCondLst>
                                            <p:cond evt="begin" delay="0">
                                              <p:tn val="45"/>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4"/>
                  </p:tgtEl>
                </p:cond>
              </p:nextCondLst>
            </p:seq>
          </p:childTnLst>
        </p:cTn>
      </p:par>
    </p:tnLst>
    <p:bldLst>
      <p:bldP spid="3" grpId="0" animBg="1"/>
      <p:bldP spid="4"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ounded Rectangle 2"/>
          <p:cNvSpPr/>
          <p:nvPr/>
        </p:nvSpPr>
        <p:spPr>
          <a:xfrm>
            <a:off x="2889253" y="5362842"/>
            <a:ext cx="6666140" cy="1079936"/>
          </a:xfrm>
          <a:prstGeom prst="roundRect">
            <a:avLst/>
          </a:prstGeom>
          <a:solidFill>
            <a:schemeClr val="accent2">
              <a:lumMod val="60000"/>
              <a:lumOff val="40000"/>
            </a:schemeClr>
          </a:solidFill>
          <a:ln w="28575" cap="flat" cmpd="sng" algn="ctr">
            <a:noFill/>
            <a:prstDash val="solid"/>
            <a:miter lim="800000"/>
          </a:ln>
          <a:effectLst/>
        </p:spPr>
        <p:txBody>
          <a:bodyPr lIns="121725" tIns="60862" rIns="121725" bIns="60862" rtlCol="0" anchor="ctr"/>
          <a:lstStyle/>
          <a:p>
            <a:pPr defTabSz="1217249">
              <a:defRPr/>
            </a:pPr>
            <a:r>
              <a:rPr lang="en-US" sz="3200" dirty="0">
                <a:solidFill>
                  <a:schemeClr val="bg1"/>
                </a:solidFill>
                <a:latin typeface="UTM Androgyne" panose="02040603050506020204" pitchFamily="18" charset="0"/>
                <a:ea typeface="Arial-Rounded" pitchFamily="34" charset="0"/>
                <a:cs typeface="Arial-Rounded" pitchFamily="34" charset="0"/>
              </a:rPr>
              <a:t>C. </a:t>
            </a:r>
            <a:r>
              <a:rPr lang="en-US" sz="3200" dirty="0">
                <a:solidFill>
                  <a:schemeClr val="bg1"/>
                </a:solidFill>
                <a:latin typeface="UTM Androgyne" panose="02040603050506020204" pitchFamily="18" charset="0"/>
              </a:rPr>
              <a:t>Trên bãi cỏ</a:t>
            </a:r>
            <a:endParaRPr lang="vi-VN" sz="3200" dirty="0">
              <a:solidFill>
                <a:schemeClr val="bg1"/>
              </a:solidFill>
              <a:latin typeface="Arial-Rounded" pitchFamily="34" charset="0"/>
              <a:ea typeface="Arial-Rounded" pitchFamily="34" charset="0"/>
              <a:cs typeface="Arial-Rounded" pitchFamily="34" charset="0"/>
            </a:endParaRPr>
          </a:p>
        </p:txBody>
      </p:sp>
      <p:sp>
        <p:nvSpPr>
          <p:cNvPr id="4" name="Rounded Rectangle 3"/>
          <p:cNvSpPr/>
          <p:nvPr/>
        </p:nvSpPr>
        <p:spPr>
          <a:xfrm>
            <a:off x="2903839" y="3776059"/>
            <a:ext cx="6568428" cy="1037638"/>
          </a:xfrm>
          <a:prstGeom prst="roundRect">
            <a:avLst/>
          </a:prstGeom>
          <a:solidFill>
            <a:schemeClr val="accent2">
              <a:lumMod val="60000"/>
              <a:lumOff val="40000"/>
            </a:schemeClr>
          </a:solidFill>
          <a:ln w="28575" cap="flat" cmpd="sng" algn="ctr">
            <a:noFill/>
            <a:prstDash val="solid"/>
            <a:miter lim="800000"/>
          </a:ln>
          <a:effectLst/>
        </p:spPr>
        <p:txBody>
          <a:bodyPr lIns="121725" tIns="60862" rIns="121725" bIns="60862" rtlCol="0" anchor="ctr"/>
          <a:lstStyle/>
          <a:p>
            <a:pPr defTabSz="1217249"/>
            <a:r>
              <a:rPr lang="en-US" sz="3200" dirty="0">
                <a:solidFill>
                  <a:schemeClr val="bg1"/>
                </a:solidFill>
                <a:latin typeface="UTM Androgyne" panose="02040603050506020204" pitchFamily="18" charset="0"/>
                <a:ea typeface="Arial-Rounded" pitchFamily="34" charset="0"/>
                <a:cs typeface="Arial-Rounded" pitchFamily="34" charset="0"/>
              </a:rPr>
              <a:t>B. Dưới dòng sông</a:t>
            </a:r>
          </a:p>
        </p:txBody>
      </p:sp>
      <p:sp>
        <p:nvSpPr>
          <p:cNvPr id="7" name="Rounded Rectangle 6"/>
          <p:cNvSpPr/>
          <p:nvPr/>
        </p:nvSpPr>
        <p:spPr>
          <a:xfrm>
            <a:off x="2903839" y="2428482"/>
            <a:ext cx="6568428" cy="1000518"/>
          </a:xfrm>
          <a:prstGeom prst="roundRect">
            <a:avLst/>
          </a:prstGeom>
          <a:solidFill>
            <a:schemeClr val="accent2">
              <a:lumMod val="60000"/>
              <a:lumOff val="40000"/>
            </a:schemeClr>
          </a:solidFill>
          <a:ln w="28575" cap="flat" cmpd="sng" algn="ctr">
            <a:noFill/>
            <a:prstDash val="solid"/>
            <a:miter lim="800000"/>
          </a:ln>
          <a:effectLst/>
        </p:spPr>
        <p:txBody>
          <a:bodyPr lIns="121725" tIns="60862" rIns="121725" bIns="60862" rtlCol="0" anchor="ctr"/>
          <a:lstStyle/>
          <a:p>
            <a:pPr defTabSz="1217249"/>
            <a:r>
              <a:rPr lang="en-US" sz="3200" dirty="0">
                <a:solidFill>
                  <a:schemeClr val="bg1"/>
                </a:solidFill>
                <a:latin typeface="UTM Androgyne" panose="02040603050506020204" pitchFamily="18" charset="0"/>
                <a:ea typeface="Arial-Rounded" pitchFamily="34" charset="0"/>
                <a:cs typeface="Arial-Rounded" pitchFamily="34" charset="0"/>
              </a:rPr>
              <a:t>A. </a:t>
            </a:r>
            <a:r>
              <a:rPr lang="en-US" sz="3200" dirty="0">
                <a:solidFill>
                  <a:schemeClr val="bg1"/>
                </a:solidFill>
                <a:latin typeface="UTM Androgyne" panose="02040603050506020204" pitchFamily="18" charset="0"/>
              </a:rPr>
              <a:t>Trên bầu trời</a:t>
            </a:r>
            <a:endParaRPr lang="en-US" sz="3200" dirty="0">
              <a:solidFill>
                <a:schemeClr val="bg1"/>
              </a:solidFill>
              <a:latin typeface="UTM Androgyne" panose="02040603050506020204" pitchFamily="18" charset="0"/>
              <a:ea typeface="Arial-Rounded" pitchFamily="34" charset="0"/>
              <a:cs typeface="Arial-Rounded" pitchFamily="34" charset="0"/>
            </a:endParaRPr>
          </a:p>
        </p:txBody>
      </p:sp>
      <p:sp>
        <p:nvSpPr>
          <p:cNvPr id="9" name="Rectangle 8"/>
          <p:cNvSpPr/>
          <p:nvPr/>
        </p:nvSpPr>
        <p:spPr>
          <a:xfrm>
            <a:off x="727653" y="414930"/>
            <a:ext cx="11206250" cy="1446352"/>
          </a:xfrm>
          <a:prstGeom prst="rect">
            <a:avLst/>
          </a:prstGeom>
          <a:solidFill>
            <a:schemeClr val="accent5">
              <a:lumMod val="75000"/>
            </a:schemeClr>
          </a:solidFill>
          <a:scene3d>
            <a:camera prst="orthographicFront"/>
            <a:lightRig rig="threePt" dir="t"/>
          </a:scene3d>
          <a:sp3d>
            <a:bevelT w="114300" prst="artDeco"/>
          </a:sp3d>
        </p:spPr>
        <p:txBody>
          <a:bodyPr wrap="square" lIns="121725" tIns="60862" rIns="121725" bIns="60862">
            <a:spAutoFit/>
          </a:bodyPr>
          <a:lstStyle/>
          <a:p>
            <a:r>
              <a:rPr lang="en-US" sz="4600" b="1" dirty="0">
                <a:solidFill>
                  <a:prstClr val="white"/>
                </a:solidFill>
                <a:latin typeface="UVN Banh Mi" pitchFamily="2" charset="0"/>
                <a:ea typeface="Arial-Rounded" pitchFamily="34" charset="0"/>
                <a:cs typeface="Arial-Rounded" pitchFamily="34" charset="0"/>
              </a:rPr>
              <a:t>Câu 3</a:t>
            </a:r>
            <a:r>
              <a:rPr lang="en-US" sz="4000" b="1" dirty="0">
                <a:solidFill>
                  <a:schemeClr val="accent4">
                    <a:lumMod val="40000"/>
                    <a:lumOff val="60000"/>
                  </a:schemeClr>
                </a:solidFill>
                <a:latin typeface="UTM Androgyne" panose="02040603050506020204" pitchFamily="18" charset="0"/>
                <a:ea typeface="Arial-Rounded" pitchFamily="34" charset="0"/>
                <a:cs typeface="Arial-Rounded" pitchFamily="34" charset="0"/>
              </a:rPr>
              <a:t>: </a:t>
            </a:r>
            <a:r>
              <a:rPr lang="en-US" sz="4000" dirty="0">
                <a:solidFill>
                  <a:schemeClr val="accent4">
                    <a:lumMod val="40000"/>
                    <a:lumOff val="60000"/>
                  </a:schemeClr>
                </a:solidFill>
                <a:latin typeface="UTM Androgyne" panose="02040603050506020204" pitchFamily="18" charset="0"/>
              </a:rPr>
              <a:t> Điền trạng ngữ vào chỗ trống:</a:t>
            </a:r>
          </a:p>
          <a:p>
            <a:r>
              <a:rPr lang="en-US" sz="4000" dirty="0">
                <a:solidFill>
                  <a:schemeClr val="accent4">
                    <a:lumMod val="40000"/>
                    <a:lumOff val="60000"/>
                  </a:schemeClr>
                </a:solidFill>
                <a:latin typeface="UTM Androgyne" panose="02040603050506020204" pitchFamily="18" charset="0"/>
              </a:rPr>
              <a:t>"................., đàn trâu thung thăng gặm cỏ"</a:t>
            </a:r>
          </a:p>
        </p:txBody>
      </p:sp>
      <p:pic>
        <p:nvPicPr>
          <p:cNvPr id="13" name="Picture 12">
            <a:hlinkClick r:id="rId6" action="ppaction://hlinksldjump"/>
            <a:extLst>
              <a:ext uri="{FF2B5EF4-FFF2-40B4-BE49-F238E27FC236}">
                <a16:creationId xmlns:a16="http://schemas.microsoft.com/office/drawing/2014/main" id="{AA0D48CC-FC57-482A-BD7A-5E4F79332B81}"/>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24496" b="62791" l="20191" r="41064"/>
                    </a14:imgEffect>
                  </a14:imgLayer>
                </a14:imgProps>
              </a:ext>
              <a:ext uri="{28A0092B-C50C-407E-A947-70E740481C1C}">
                <a14:useLocalDpi xmlns:a14="http://schemas.microsoft.com/office/drawing/2010/main" val="0"/>
              </a:ext>
            </a:extLst>
          </a:blip>
          <a:srcRect l="21674" t="26091" r="56653" b="36954"/>
          <a:stretch/>
        </p:blipFill>
        <p:spPr>
          <a:xfrm>
            <a:off x="8177001" y="1853193"/>
            <a:ext cx="1034456" cy="1552150"/>
          </a:xfrm>
          <a:prstGeom prst="rect">
            <a:avLst/>
          </a:prstGeom>
        </p:spPr>
      </p:pic>
      <p:pic>
        <p:nvPicPr>
          <p:cNvPr id="14" name="Picture 13">
            <a:hlinkClick r:id="rId6" action="ppaction://hlinksldjump"/>
            <a:extLst>
              <a:ext uri="{FF2B5EF4-FFF2-40B4-BE49-F238E27FC236}">
                <a16:creationId xmlns:a16="http://schemas.microsoft.com/office/drawing/2014/main" id="{74F6234C-5EF1-4736-9269-C67F9776E5A3}"/>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24496" b="62791" l="20191" r="41064"/>
                    </a14:imgEffect>
                  </a14:imgLayer>
                </a14:imgProps>
              </a:ext>
              <a:ext uri="{28A0092B-C50C-407E-A947-70E740481C1C}">
                <a14:useLocalDpi xmlns:a14="http://schemas.microsoft.com/office/drawing/2010/main" val="0"/>
              </a:ext>
            </a:extLst>
          </a:blip>
          <a:srcRect l="21674" t="26091" r="56653" b="36954"/>
          <a:stretch/>
        </p:blipFill>
        <p:spPr>
          <a:xfrm>
            <a:off x="8177000" y="3378215"/>
            <a:ext cx="1034457" cy="1552152"/>
          </a:xfrm>
          <a:prstGeom prst="rect">
            <a:avLst/>
          </a:prstGeom>
        </p:spPr>
      </p:pic>
      <p:pic>
        <p:nvPicPr>
          <p:cNvPr id="15" name="Picture 14" descr="A green plastic trash can&#10;&#10;Description automatically generated with low confidence">
            <a:extLst>
              <a:ext uri="{FF2B5EF4-FFF2-40B4-BE49-F238E27FC236}">
                <a16:creationId xmlns:a16="http://schemas.microsoft.com/office/drawing/2014/main" id="{DFF6D8D3-2BEF-4CF7-8DCB-6F90ED1A6258}"/>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6852" b="86574" l="10000" r="90000">
                        <a14:foregroundMark x1="51300" y1="6944" x2="51300" y2="6944"/>
                        <a14:foregroundMark x1="48400" y1="83796" x2="48400" y2="83796"/>
                        <a14:foregroundMark x1="50500" y1="86574" x2="50500" y2="86574"/>
                      </a14:backgroundRemoval>
                    </a14:imgEffect>
                  </a14:imgLayer>
                </a14:imgProps>
              </a:ext>
              <a:ext uri="{28A0092B-C50C-407E-A947-70E740481C1C}">
                <a14:useLocalDpi xmlns:a14="http://schemas.microsoft.com/office/drawing/2010/main" val="0"/>
              </a:ext>
            </a:extLst>
          </a:blip>
          <a:srcRect b="10211"/>
          <a:stretch/>
        </p:blipFill>
        <p:spPr>
          <a:xfrm>
            <a:off x="7888859" y="4992126"/>
            <a:ext cx="1566122" cy="1450652"/>
          </a:xfrm>
          <a:prstGeom prst="rect">
            <a:avLst/>
          </a:prstGeom>
        </p:spPr>
      </p:pic>
      <p:pic>
        <p:nvPicPr>
          <p:cNvPr id="10" name="Picture 2" descr="Cute Cartoon Flower – LINE stickers | LINE STORE">
            <a:hlinkClick r:id="rId11" action="ppaction://hlinksldjump"/>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1165305" y="5690139"/>
            <a:ext cx="1143000" cy="1143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800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strVal val="#ppt_w*0.70"/>
                                          </p:val>
                                        </p:tav>
                                        <p:tav tm="100000">
                                          <p:val>
                                            <p:strVal val="#ppt_w"/>
                                          </p:val>
                                        </p:tav>
                                      </p:tavLst>
                                    </p:anim>
                                    <p:anim calcmode="lin" valueType="num">
                                      <p:cBhvr>
                                        <p:cTn id="13" dur="1000" fill="hold"/>
                                        <p:tgtEl>
                                          <p:spTgt spid="3"/>
                                        </p:tgtEl>
                                        <p:attrNameLst>
                                          <p:attrName>ppt_h</p:attrName>
                                        </p:attrNameLst>
                                      </p:cBhvr>
                                      <p:tavLst>
                                        <p:tav tm="0">
                                          <p:val>
                                            <p:strVal val="#ppt_h"/>
                                          </p:val>
                                        </p:tav>
                                        <p:tav tm="100000">
                                          <p:val>
                                            <p:strVal val="#ppt_h"/>
                                          </p:val>
                                        </p:tav>
                                      </p:tavLst>
                                    </p:anim>
                                    <p:animEffect transition="in" filter="fade">
                                      <p:cBhvr>
                                        <p:cTn id="14" dur="1000"/>
                                        <p:tgtEl>
                                          <p:spTgt spid="3"/>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1000" fill="hold"/>
                                        <p:tgtEl>
                                          <p:spTgt spid="4"/>
                                        </p:tgtEl>
                                        <p:attrNameLst>
                                          <p:attrName>ppt_w</p:attrName>
                                        </p:attrNameLst>
                                      </p:cBhvr>
                                      <p:tavLst>
                                        <p:tav tm="0">
                                          <p:val>
                                            <p:strVal val="#ppt_w*0.70"/>
                                          </p:val>
                                        </p:tav>
                                        <p:tav tm="100000">
                                          <p:val>
                                            <p:strVal val="#ppt_w"/>
                                          </p:val>
                                        </p:tav>
                                      </p:tavLst>
                                    </p:anim>
                                    <p:anim calcmode="lin" valueType="num">
                                      <p:cBhvr>
                                        <p:cTn id="18" dur="1000" fill="hold"/>
                                        <p:tgtEl>
                                          <p:spTgt spid="4"/>
                                        </p:tgtEl>
                                        <p:attrNameLst>
                                          <p:attrName>ppt_h</p:attrName>
                                        </p:attrNameLst>
                                      </p:cBhvr>
                                      <p:tavLst>
                                        <p:tav tm="0">
                                          <p:val>
                                            <p:strVal val="#ppt_h"/>
                                          </p:val>
                                        </p:tav>
                                        <p:tav tm="100000">
                                          <p:val>
                                            <p:strVal val="#ppt_h"/>
                                          </p:val>
                                        </p:tav>
                                      </p:tavLst>
                                    </p:anim>
                                    <p:animEffect transition="in" filter="fade">
                                      <p:cBhvr>
                                        <p:cTn id="19" dur="1000"/>
                                        <p:tgtEl>
                                          <p:spTgt spid="4"/>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1000" fill="hold"/>
                                        <p:tgtEl>
                                          <p:spTgt spid="7"/>
                                        </p:tgtEl>
                                        <p:attrNameLst>
                                          <p:attrName>ppt_w</p:attrName>
                                        </p:attrNameLst>
                                      </p:cBhvr>
                                      <p:tavLst>
                                        <p:tav tm="0">
                                          <p:val>
                                            <p:strVal val="#ppt_w*0.70"/>
                                          </p:val>
                                        </p:tav>
                                        <p:tav tm="100000">
                                          <p:val>
                                            <p:strVal val="#ppt_w"/>
                                          </p:val>
                                        </p:tav>
                                      </p:tavLst>
                                    </p:anim>
                                    <p:anim calcmode="lin" valueType="num">
                                      <p:cBhvr>
                                        <p:cTn id="23" dur="1000" fill="hold"/>
                                        <p:tgtEl>
                                          <p:spTgt spid="7"/>
                                        </p:tgtEl>
                                        <p:attrNameLst>
                                          <p:attrName>ppt_h</p:attrName>
                                        </p:attrNameLst>
                                      </p:cBhvr>
                                      <p:tavLst>
                                        <p:tav tm="0">
                                          <p:val>
                                            <p:strVal val="#ppt_h"/>
                                          </p:val>
                                        </p:tav>
                                        <p:tav tm="100000">
                                          <p:val>
                                            <p:strVal val="#ppt_h"/>
                                          </p:val>
                                        </p:tav>
                                      </p:tavLst>
                                    </p:anim>
                                    <p:animEffect transition="in" filter="fade">
                                      <p:cBhvr>
                                        <p:cTn id="24"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3"/>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withEffect">
                                  <p:stCondLst>
                                    <p:cond delay="0"/>
                                  </p:stCondLst>
                                  <p:childTnLst>
                                    <p:animClr clrSpc="rgb" dir="cw">
                                      <p:cBhvr>
                                        <p:cTn id="29" dur="250" fill="hold"/>
                                        <p:tgtEl>
                                          <p:spTgt spid="3"/>
                                        </p:tgtEl>
                                        <p:attrNameLst>
                                          <p:attrName>fillcolor</p:attrName>
                                        </p:attrNameLst>
                                      </p:cBhvr>
                                      <p:to>
                                        <a:schemeClr val="bg2"/>
                                      </p:to>
                                    </p:animClr>
                                    <p:set>
                                      <p:cBhvr>
                                        <p:cTn id="30" dur="250" fill="hold"/>
                                        <p:tgtEl>
                                          <p:spTgt spid="3"/>
                                        </p:tgtEl>
                                        <p:attrNameLst>
                                          <p:attrName>fill.type</p:attrName>
                                        </p:attrNameLst>
                                      </p:cBhvr>
                                      <p:to>
                                        <p:strVal val="solid"/>
                                      </p:to>
                                    </p:set>
                                    <p:set>
                                      <p:cBhvr>
                                        <p:cTn id="31" dur="250" fill="hold"/>
                                        <p:tgtEl>
                                          <p:spTgt spid="3"/>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1" presetClass="emph" presetSubtype="2" fill="hold" nodeType="withEffect">
                                  <p:stCondLst>
                                    <p:cond delay="500"/>
                                  </p:stCondLst>
                                  <p:childTnLst>
                                    <p:animClr clrSpc="rgb" dir="cw">
                                      <p:cBhvr>
                                        <p:cTn id="33" dur="250" fill="hold"/>
                                        <p:tgtEl>
                                          <p:spTgt spid="3"/>
                                        </p:tgtEl>
                                        <p:attrNameLst>
                                          <p:attrName>fillcolor</p:attrName>
                                        </p:attrNameLst>
                                      </p:cBhvr>
                                      <p:to>
                                        <a:srgbClr val="002060"/>
                                      </p:to>
                                    </p:animClr>
                                    <p:set>
                                      <p:cBhvr>
                                        <p:cTn id="34" dur="250" fill="hold"/>
                                        <p:tgtEl>
                                          <p:spTgt spid="3"/>
                                        </p:tgtEl>
                                        <p:attrNameLst>
                                          <p:attrName>fill.type</p:attrName>
                                        </p:attrNameLst>
                                      </p:cBhvr>
                                      <p:to>
                                        <p:strVal val="solid"/>
                                      </p:to>
                                    </p:set>
                                    <p:set>
                                      <p:cBhvr>
                                        <p:cTn id="35" dur="250" fill="hold"/>
                                        <p:tgtEl>
                                          <p:spTgt spid="3"/>
                                        </p:tgtEl>
                                        <p:attrNameLst>
                                          <p:attrName>fill.on</p:attrName>
                                        </p:attrNameLst>
                                      </p:cBhvr>
                                      <p:to>
                                        <p:strVal val="true"/>
                                      </p:to>
                                    </p:set>
                                  </p:childTnLst>
                                </p:cTn>
                              </p:par>
                              <p:par>
                                <p:cTn id="36" presetID="1" presetClass="entr" presetSubtype="0" fill="hold" nodeType="withEffect">
                                  <p:stCondLst>
                                    <p:cond delay="500"/>
                                  </p:stCondLst>
                                  <p:childTnLst>
                                    <p:set>
                                      <p:cBhvr>
                                        <p:cTn id="37" dur="1" fill="hold">
                                          <p:stCondLst>
                                            <p:cond delay="0"/>
                                          </p:stCondLst>
                                        </p:cTn>
                                        <p:tgtEl>
                                          <p:spTgt spid="15"/>
                                        </p:tgtEl>
                                        <p:attrNameLst>
                                          <p:attrName>style.visibility</p:attrName>
                                        </p:attrNameLst>
                                      </p:cBhvr>
                                      <p:to>
                                        <p:strVal val="visible"/>
                                      </p:to>
                                    </p:set>
                                  </p:childTnLst>
                                  <p:subTnLst>
                                    <p:audio>
                                      <p:cMediaNode>
                                        <p:cTn display="0" masterRel="sameClick">
                                          <p:stCondLst>
                                            <p:cond evt="begin" delay="0">
                                              <p:tn val="36"/>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3"/>
                  </p:tgtEl>
                </p:cond>
              </p:nextCondLst>
            </p:seq>
            <p:seq concurrent="1" nextAc="seek">
              <p:cTn id="38" restart="whenNotActive" fill="hold" evtFilter="cancelBubble" nodeType="interactiveSeq">
                <p:stCondLst>
                  <p:cond evt="onClick" delay="0">
                    <p:tgtEl>
                      <p:spTgt spid="4"/>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withEffect">
                                  <p:stCondLst>
                                    <p:cond delay="0"/>
                                  </p:stCondLst>
                                  <p:childTnLst>
                                    <p:animClr clrSpc="rgb" dir="cw">
                                      <p:cBhvr>
                                        <p:cTn id="42" dur="250" fill="hold"/>
                                        <p:tgtEl>
                                          <p:spTgt spid="4"/>
                                        </p:tgtEl>
                                        <p:attrNameLst>
                                          <p:attrName>fillcolor</p:attrName>
                                        </p:attrNameLst>
                                      </p:cBhvr>
                                      <p:to>
                                        <a:schemeClr val="accent1"/>
                                      </p:to>
                                    </p:animClr>
                                    <p:set>
                                      <p:cBhvr>
                                        <p:cTn id="43" dur="250" fill="hold"/>
                                        <p:tgtEl>
                                          <p:spTgt spid="4"/>
                                        </p:tgtEl>
                                        <p:attrNameLst>
                                          <p:attrName>fill.type</p:attrName>
                                        </p:attrNameLst>
                                      </p:cBhvr>
                                      <p:to>
                                        <p:strVal val="solid"/>
                                      </p:to>
                                    </p:set>
                                    <p:set>
                                      <p:cBhvr>
                                        <p:cTn id="44" dur="250" fill="hold"/>
                                        <p:tgtEl>
                                          <p:spTgt spid="4"/>
                                        </p:tgtEl>
                                        <p:attrNameLst>
                                          <p:attrName>fill.on</p:attrName>
                                        </p:attrNameLst>
                                      </p:cBhvr>
                                      <p:to>
                                        <p:strVal val="true"/>
                                      </p:to>
                                    </p:set>
                                  </p:childTnLst>
                                  <p:subTnLst>
                                    <p:audio>
                                      <p:cMediaNode>
                                        <p:cTn display="0" masterRel="sameClick">
                                          <p:stCondLst>
                                            <p:cond evt="begin" delay="0">
                                              <p:tn val="41"/>
                                            </p:cond>
                                          </p:stCondLst>
                                          <p:endCondLst>
                                            <p:cond evt="onStopAudio" delay="0">
                                              <p:tgtEl>
                                                <p:sldTgt/>
                                              </p:tgtEl>
                                            </p:cond>
                                          </p:endCondLst>
                                        </p:cTn>
                                        <p:tgtEl>
                                          <p:sndTgt r:embed="rId2" name="click.wav"/>
                                        </p:tgtEl>
                                      </p:cMediaNode>
                                    </p:audio>
                                  </p:subTnLst>
                                </p:cTn>
                              </p:par>
                              <p:par>
                                <p:cTn id="45" presetID="1" presetClass="emph" presetSubtype="2" fill="hold" nodeType="withEffect">
                                  <p:stCondLst>
                                    <p:cond delay="500"/>
                                  </p:stCondLst>
                                  <p:childTnLst>
                                    <p:animClr clrSpc="rgb" dir="cw">
                                      <p:cBhvr>
                                        <p:cTn id="46" dur="250" fill="hold"/>
                                        <p:tgtEl>
                                          <p:spTgt spid="4"/>
                                        </p:tgtEl>
                                        <p:attrNameLst>
                                          <p:attrName>fillcolor</p:attrName>
                                        </p:attrNameLst>
                                      </p:cBhvr>
                                      <p:to>
                                        <a:schemeClr val="accent1"/>
                                      </p:to>
                                    </p:animClr>
                                    <p:set>
                                      <p:cBhvr>
                                        <p:cTn id="47" dur="250" fill="hold"/>
                                        <p:tgtEl>
                                          <p:spTgt spid="4"/>
                                        </p:tgtEl>
                                        <p:attrNameLst>
                                          <p:attrName>fill.type</p:attrName>
                                        </p:attrNameLst>
                                      </p:cBhvr>
                                      <p:to>
                                        <p:strVal val="solid"/>
                                      </p:to>
                                    </p:set>
                                    <p:set>
                                      <p:cBhvr>
                                        <p:cTn id="48" dur="250" fill="hold"/>
                                        <p:tgtEl>
                                          <p:spTgt spid="4"/>
                                        </p:tgtEl>
                                        <p:attrNameLst>
                                          <p:attrName>fill.on</p:attrName>
                                        </p:attrNameLst>
                                      </p:cBhvr>
                                      <p:to>
                                        <p:strVal val="true"/>
                                      </p:to>
                                    </p:set>
                                  </p:childTnLst>
                                </p:cTn>
                              </p:par>
                              <p:par>
                                <p:cTn id="49" presetID="1" presetClass="entr" presetSubtype="0" fill="hold" nodeType="withEffect">
                                  <p:stCondLst>
                                    <p:cond delay="500"/>
                                  </p:stCondLst>
                                  <p:childTnLst>
                                    <p:set>
                                      <p:cBhvr>
                                        <p:cTn id="50" dur="1" fill="hold">
                                          <p:stCondLst>
                                            <p:cond delay="0"/>
                                          </p:stCondLst>
                                        </p:cTn>
                                        <p:tgtEl>
                                          <p:spTgt spid="14"/>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4"/>
                  </p:tgtEl>
                </p:cond>
              </p:nextCondLst>
            </p:seq>
            <p:seq concurrent="1" nextAc="seek">
              <p:cTn id="51" restart="whenNotActive" fill="hold" evtFilter="cancelBubble" nodeType="interactiveSeq">
                <p:stCondLst>
                  <p:cond evt="onClick" delay="0">
                    <p:tgtEl>
                      <p:spTgt spid="7"/>
                    </p:tgtEl>
                  </p:cond>
                </p:stCondLst>
                <p:endSync evt="end" delay="0">
                  <p:rtn val="all"/>
                </p:endSync>
                <p:childTnLst>
                  <p:par>
                    <p:cTn id="52" fill="hold">
                      <p:stCondLst>
                        <p:cond delay="0"/>
                      </p:stCondLst>
                      <p:childTnLst>
                        <p:par>
                          <p:cTn id="53" fill="hold">
                            <p:stCondLst>
                              <p:cond delay="0"/>
                            </p:stCondLst>
                            <p:childTnLst>
                              <p:par>
                                <p:cTn id="54" presetID="1" presetClass="emph" presetSubtype="2" fill="hold" nodeType="withEffect">
                                  <p:stCondLst>
                                    <p:cond delay="0"/>
                                  </p:stCondLst>
                                  <p:childTnLst>
                                    <p:animClr clrSpc="rgb" dir="cw">
                                      <p:cBhvr>
                                        <p:cTn id="55" dur="250" fill="hold"/>
                                        <p:tgtEl>
                                          <p:spTgt spid="7"/>
                                        </p:tgtEl>
                                        <p:attrNameLst>
                                          <p:attrName>fillcolor</p:attrName>
                                        </p:attrNameLst>
                                      </p:cBhvr>
                                      <p:to>
                                        <a:schemeClr val="accent1"/>
                                      </p:to>
                                    </p:animClr>
                                    <p:set>
                                      <p:cBhvr>
                                        <p:cTn id="56" dur="250" fill="hold"/>
                                        <p:tgtEl>
                                          <p:spTgt spid="7"/>
                                        </p:tgtEl>
                                        <p:attrNameLst>
                                          <p:attrName>fill.type</p:attrName>
                                        </p:attrNameLst>
                                      </p:cBhvr>
                                      <p:to>
                                        <p:strVal val="solid"/>
                                      </p:to>
                                    </p:set>
                                    <p:set>
                                      <p:cBhvr>
                                        <p:cTn id="57" dur="250" fill="hold"/>
                                        <p:tgtEl>
                                          <p:spTgt spid="7"/>
                                        </p:tgtEl>
                                        <p:attrNameLst>
                                          <p:attrName>fill.on</p:attrName>
                                        </p:attrNameLst>
                                      </p:cBhvr>
                                      <p:to>
                                        <p:strVal val="true"/>
                                      </p:to>
                                    </p:set>
                                  </p:childTnLst>
                                  <p:subTnLst>
                                    <p:audio>
                                      <p:cMediaNode>
                                        <p:cTn display="0" masterRel="sameClick">
                                          <p:stCondLst>
                                            <p:cond evt="begin" delay="0">
                                              <p:tn val="54"/>
                                            </p:cond>
                                          </p:stCondLst>
                                          <p:endCondLst>
                                            <p:cond evt="onStopAudio" delay="0">
                                              <p:tgtEl>
                                                <p:sldTgt/>
                                              </p:tgtEl>
                                            </p:cond>
                                          </p:endCondLst>
                                        </p:cTn>
                                        <p:tgtEl>
                                          <p:sndTgt r:embed="rId2" name="click.wav"/>
                                        </p:tgtEl>
                                      </p:cMediaNode>
                                    </p:audio>
                                  </p:subTnLst>
                                </p:cTn>
                              </p:par>
                              <p:par>
                                <p:cTn id="58" presetID="1" presetClass="emph" presetSubtype="2" fill="hold" nodeType="withEffect">
                                  <p:stCondLst>
                                    <p:cond delay="500"/>
                                  </p:stCondLst>
                                  <p:childTnLst>
                                    <p:animClr clrSpc="rgb" dir="cw">
                                      <p:cBhvr>
                                        <p:cTn id="59" dur="250" fill="hold"/>
                                        <p:tgtEl>
                                          <p:spTgt spid="7"/>
                                        </p:tgtEl>
                                        <p:attrNameLst>
                                          <p:attrName>fillcolor</p:attrName>
                                        </p:attrNameLst>
                                      </p:cBhvr>
                                      <p:to>
                                        <a:schemeClr val="accent1"/>
                                      </p:to>
                                    </p:animClr>
                                    <p:set>
                                      <p:cBhvr>
                                        <p:cTn id="60" dur="250" fill="hold"/>
                                        <p:tgtEl>
                                          <p:spTgt spid="7"/>
                                        </p:tgtEl>
                                        <p:attrNameLst>
                                          <p:attrName>fill.type</p:attrName>
                                        </p:attrNameLst>
                                      </p:cBhvr>
                                      <p:to>
                                        <p:strVal val="solid"/>
                                      </p:to>
                                    </p:set>
                                    <p:set>
                                      <p:cBhvr>
                                        <p:cTn id="61" dur="250" fill="hold"/>
                                        <p:tgtEl>
                                          <p:spTgt spid="7"/>
                                        </p:tgtEl>
                                        <p:attrNameLst>
                                          <p:attrName>fill.on</p:attrName>
                                        </p:attrNameLst>
                                      </p:cBhvr>
                                      <p:to>
                                        <p:strVal val="true"/>
                                      </p:to>
                                    </p:set>
                                  </p:childTnLst>
                                </p:cTn>
                              </p:par>
                              <p:par>
                                <p:cTn id="62" presetID="1" presetClass="entr" presetSubtype="0" fill="hold" nodeType="withEffect">
                                  <p:stCondLst>
                                    <p:cond delay="500"/>
                                  </p:stCondLst>
                                  <p:childTnLst>
                                    <p:set>
                                      <p:cBhvr>
                                        <p:cTn id="63"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62"/>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7"/>
                  </p:tgtEl>
                </p:cond>
              </p:nextCondLst>
            </p:seq>
          </p:childTnLst>
        </p:cTn>
      </p:par>
    </p:tnLst>
    <p:bldLst>
      <p:bldP spid="3" grpId="0" animBg="1"/>
      <p:bldP spid="4" grpId="0" animBg="1"/>
      <p:bldP spid="7"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28" name="Picture 4" descr="Basura De Simulación Latas Verdes, Verde, Basura, Simulación PNG y Vector  para Descargar Gratis | Pngtree"/>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l="9768" t="26885" r="12281" b="23935"/>
          <a:stretch/>
        </p:blipFill>
        <p:spPr bwMode="auto">
          <a:xfrm>
            <a:off x="1945150" y="5961350"/>
            <a:ext cx="835611" cy="52719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0" b="23365" l="0" r="24200"/>
                    </a14:imgEffect>
                    <a14:imgEffect>
                      <a14:saturation sat="400000"/>
                    </a14:imgEffect>
                  </a14:imgLayer>
                </a14:imgProps>
              </a:ext>
              <a:ext uri="{28A0092B-C50C-407E-A947-70E740481C1C}">
                <a14:useLocalDpi xmlns:a14="http://schemas.microsoft.com/office/drawing/2010/main" val="0"/>
              </a:ext>
            </a:extLst>
          </a:blip>
          <a:srcRect r="74905" b="76175"/>
          <a:stretch/>
        </p:blipFill>
        <p:spPr>
          <a:xfrm>
            <a:off x="8763000" y="6047342"/>
            <a:ext cx="647700" cy="639530"/>
          </a:xfrm>
          <a:prstGeom prst="rect">
            <a:avLst/>
          </a:prstGeom>
        </p:spPr>
      </p:pic>
      <p:pic>
        <p:nvPicPr>
          <p:cNvPr id="13" name="Picture 12">
            <a:extLst>
              <a:ext uri="{FF2B5EF4-FFF2-40B4-BE49-F238E27FC236}">
                <a16:creationId xmlns:a16="http://schemas.microsoft.com/office/drawing/2014/main" id="{C082E455-9F77-47FB-BC7B-63D0B914356B}"/>
              </a:ext>
            </a:extLst>
          </p:cNvPr>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24496" b="62791" l="20191" r="41064"/>
                    </a14:imgEffect>
                  </a14:imgLayer>
                </a14:imgProps>
              </a:ext>
              <a:ext uri="{28A0092B-C50C-407E-A947-70E740481C1C}">
                <a14:useLocalDpi xmlns:a14="http://schemas.microsoft.com/office/drawing/2010/main" val="0"/>
              </a:ext>
            </a:extLst>
          </a:blip>
          <a:srcRect l="21674" t="26091" r="56653" b="36954"/>
          <a:stretch/>
        </p:blipFill>
        <p:spPr>
          <a:xfrm>
            <a:off x="778342" y="4338069"/>
            <a:ext cx="1300855" cy="1951869"/>
          </a:xfrm>
          <a:prstGeom prst="rect">
            <a:avLst/>
          </a:prstGeom>
        </p:spPr>
      </p:pic>
      <p:pic>
        <p:nvPicPr>
          <p:cNvPr id="14" name="Picture 2" descr="掃除 trường Tiểu học, Con Lớp - trường png tải về - Miễn phí trong suốt Con  png Tải về.">
            <a:extLst>
              <a:ext uri="{FF2B5EF4-FFF2-40B4-BE49-F238E27FC236}">
                <a16:creationId xmlns:a16="http://schemas.microsoft.com/office/drawing/2014/main" id="{0AEB8733-FF80-460B-987A-A6DD51CC04F5}"/>
              </a:ext>
            </a:extLst>
          </p:cNvPr>
          <p:cNvPicPr>
            <a:picLocks noChangeAspect="1" noChangeArrowheads="1"/>
          </p:cNvPicPr>
          <p:nvPr/>
        </p:nvPicPr>
        <p:blipFill>
          <a:blip r:embed="rId12" cstate="print">
            <a:extLst>
              <a:ext uri="{BEBA8EAE-BF5A-486C-A8C5-ECC9F3942E4B}">
                <a14:imgProps xmlns:a14="http://schemas.microsoft.com/office/drawing/2010/main">
                  <a14:imgLayer r:embed="rId13">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829096" y="4141888"/>
            <a:ext cx="3164829" cy="2594919"/>
          </a:xfrm>
          <a:prstGeom prst="rect">
            <a:avLst/>
          </a:prstGeom>
          <a:noFill/>
          <a:extLst>
            <a:ext uri="{909E8E84-426E-40DD-AFC4-6F175D3DCCD1}">
              <a14:hiddenFill xmlns:a14="http://schemas.microsoft.com/office/drawing/2010/main">
                <a:solidFill>
                  <a:srgbClr val="FFFFFF"/>
                </a:solidFill>
              </a14:hiddenFill>
            </a:ext>
          </a:extLst>
        </p:spPr>
      </p:pic>
      <p:sp>
        <p:nvSpPr>
          <p:cNvPr id="17" name="任意多边形: 形状 2">
            <a:extLst>
              <a:ext uri="{FF2B5EF4-FFF2-40B4-BE49-F238E27FC236}">
                <a16:creationId xmlns:a16="http://schemas.microsoft.com/office/drawing/2014/main" id="{2B65DA45-1F72-4FA5-9720-9209C6D8C3DB}"/>
              </a:ext>
            </a:extLst>
          </p:cNvPr>
          <p:cNvSpPr/>
          <p:nvPr/>
        </p:nvSpPr>
        <p:spPr>
          <a:xfrm>
            <a:off x="544836" y="2174937"/>
            <a:ext cx="6568520" cy="1535562"/>
          </a:xfrm>
          <a:custGeom>
            <a:avLst/>
            <a:gdLst>
              <a:gd name="connsiteX0" fmla="*/ 267716 w 7816697"/>
              <a:gd name="connsiteY0" fmla="*/ 610524 h 4774669"/>
              <a:gd name="connsiteX1" fmla="*/ 458216 w 7816697"/>
              <a:gd name="connsiteY1" fmla="*/ 248574 h 4774669"/>
              <a:gd name="connsiteX2" fmla="*/ 1563116 w 7816697"/>
              <a:gd name="connsiteY2" fmla="*/ 58074 h 4774669"/>
              <a:gd name="connsiteX3" fmla="*/ 4915916 w 7816697"/>
              <a:gd name="connsiteY3" fmla="*/ 19974 h 4774669"/>
              <a:gd name="connsiteX4" fmla="*/ 6649466 w 7816697"/>
              <a:gd name="connsiteY4" fmla="*/ 343824 h 4774669"/>
              <a:gd name="connsiteX5" fmla="*/ 7506716 w 7816697"/>
              <a:gd name="connsiteY5" fmla="*/ 743874 h 4774669"/>
              <a:gd name="connsiteX6" fmla="*/ 7811516 w 7816697"/>
              <a:gd name="connsiteY6" fmla="*/ 2572674 h 4774669"/>
              <a:gd name="connsiteX7" fmla="*/ 7297166 w 7816697"/>
              <a:gd name="connsiteY7" fmla="*/ 4382424 h 4774669"/>
              <a:gd name="connsiteX8" fmla="*/ 6173216 w 7816697"/>
              <a:gd name="connsiteY8" fmla="*/ 4763424 h 4774669"/>
              <a:gd name="connsiteX9" fmla="*/ 4877816 w 7816697"/>
              <a:gd name="connsiteY9" fmla="*/ 4668174 h 4774669"/>
              <a:gd name="connsiteX10" fmla="*/ 3430016 w 7816697"/>
              <a:gd name="connsiteY10" fmla="*/ 4611024 h 4774669"/>
              <a:gd name="connsiteX11" fmla="*/ 2553716 w 7816697"/>
              <a:gd name="connsiteY11" fmla="*/ 4630074 h 4774669"/>
              <a:gd name="connsiteX12" fmla="*/ 1201166 w 7816697"/>
              <a:gd name="connsiteY12" fmla="*/ 4630074 h 4774669"/>
              <a:gd name="connsiteX13" fmla="*/ 305816 w 7816697"/>
              <a:gd name="connsiteY13" fmla="*/ 4420524 h 4774669"/>
              <a:gd name="connsiteX14" fmla="*/ 1016 w 7816697"/>
              <a:gd name="connsiteY14" fmla="*/ 3410874 h 4774669"/>
              <a:gd name="connsiteX15" fmla="*/ 210566 w 7816697"/>
              <a:gd name="connsiteY15" fmla="*/ 2153574 h 4774669"/>
              <a:gd name="connsiteX16" fmla="*/ 267716 w 7816697"/>
              <a:gd name="connsiteY16" fmla="*/ 610524 h 4774669"/>
              <a:gd name="connsiteX0-1" fmla="*/ 267716 w 7816697"/>
              <a:gd name="connsiteY0-2" fmla="*/ 610524 h 4774669"/>
              <a:gd name="connsiteX1-3" fmla="*/ 458216 w 7816697"/>
              <a:gd name="connsiteY1-4" fmla="*/ 248574 h 4774669"/>
              <a:gd name="connsiteX2-5" fmla="*/ 1563116 w 7816697"/>
              <a:gd name="connsiteY2-6" fmla="*/ 58074 h 4774669"/>
              <a:gd name="connsiteX3-7" fmla="*/ 4915916 w 7816697"/>
              <a:gd name="connsiteY3-8" fmla="*/ 19974 h 4774669"/>
              <a:gd name="connsiteX4-9" fmla="*/ 6649466 w 7816697"/>
              <a:gd name="connsiteY4-10" fmla="*/ 343824 h 4774669"/>
              <a:gd name="connsiteX5-11" fmla="*/ 7506716 w 7816697"/>
              <a:gd name="connsiteY5-12" fmla="*/ 743874 h 4774669"/>
              <a:gd name="connsiteX6-13" fmla="*/ 7811516 w 7816697"/>
              <a:gd name="connsiteY6-14" fmla="*/ 2572674 h 4774669"/>
              <a:gd name="connsiteX7-15" fmla="*/ 7297166 w 7816697"/>
              <a:gd name="connsiteY7-16" fmla="*/ 4382424 h 4774669"/>
              <a:gd name="connsiteX8-17" fmla="*/ 6173216 w 7816697"/>
              <a:gd name="connsiteY8-18" fmla="*/ 4763424 h 4774669"/>
              <a:gd name="connsiteX9-19" fmla="*/ 4877816 w 7816697"/>
              <a:gd name="connsiteY9-20" fmla="*/ 4668174 h 4774669"/>
              <a:gd name="connsiteX10-21" fmla="*/ 3430016 w 7816697"/>
              <a:gd name="connsiteY10-22" fmla="*/ 4611024 h 4774669"/>
              <a:gd name="connsiteX11-23" fmla="*/ 2553716 w 7816697"/>
              <a:gd name="connsiteY11-24" fmla="*/ 4630074 h 4774669"/>
              <a:gd name="connsiteX12-25" fmla="*/ 1201166 w 7816697"/>
              <a:gd name="connsiteY12-26" fmla="*/ 4630074 h 4774669"/>
              <a:gd name="connsiteX13-27" fmla="*/ 305816 w 7816697"/>
              <a:gd name="connsiteY13-28" fmla="*/ 4420524 h 4774669"/>
              <a:gd name="connsiteX14-29" fmla="*/ 1016 w 7816697"/>
              <a:gd name="connsiteY14-30" fmla="*/ 3410874 h 4774669"/>
              <a:gd name="connsiteX15-31" fmla="*/ 210566 w 7816697"/>
              <a:gd name="connsiteY15-32" fmla="*/ 2153574 h 4774669"/>
              <a:gd name="connsiteX16-33" fmla="*/ 267716 w 7816697"/>
              <a:gd name="connsiteY16-34" fmla="*/ 610524 h 4774669"/>
              <a:gd name="connsiteX0-35" fmla="*/ 249006 w 7816649"/>
              <a:gd name="connsiteY0-36" fmla="*/ 610524 h 4774669"/>
              <a:gd name="connsiteX1-37" fmla="*/ 458168 w 7816649"/>
              <a:gd name="connsiteY1-38" fmla="*/ 248574 h 4774669"/>
              <a:gd name="connsiteX2-39" fmla="*/ 1563068 w 7816649"/>
              <a:gd name="connsiteY2-40" fmla="*/ 58074 h 4774669"/>
              <a:gd name="connsiteX3-41" fmla="*/ 4915868 w 7816649"/>
              <a:gd name="connsiteY3-42" fmla="*/ 19974 h 4774669"/>
              <a:gd name="connsiteX4-43" fmla="*/ 6649418 w 7816649"/>
              <a:gd name="connsiteY4-44" fmla="*/ 343824 h 4774669"/>
              <a:gd name="connsiteX5-45" fmla="*/ 7506668 w 7816649"/>
              <a:gd name="connsiteY5-46" fmla="*/ 743874 h 4774669"/>
              <a:gd name="connsiteX6-47" fmla="*/ 7811468 w 7816649"/>
              <a:gd name="connsiteY6-48" fmla="*/ 2572674 h 4774669"/>
              <a:gd name="connsiteX7-49" fmla="*/ 7297118 w 7816649"/>
              <a:gd name="connsiteY7-50" fmla="*/ 4382424 h 4774669"/>
              <a:gd name="connsiteX8-51" fmla="*/ 6173168 w 7816649"/>
              <a:gd name="connsiteY8-52" fmla="*/ 4763424 h 4774669"/>
              <a:gd name="connsiteX9-53" fmla="*/ 4877768 w 7816649"/>
              <a:gd name="connsiteY9-54" fmla="*/ 4668174 h 4774669"/>
              <a:gd name="connsiteX10-55" fmla="*/ 3429968 w 7816649"/>
              <a:gd name="connsiteY10-56" fmla="*/ 4611024 h 4774669"/>
              <a:gd name="connsiteX11-57" fmla="*/ 2553668 w 7816649"/>
              <a:gd name="connsiteY11-58" fmla="*/ 4630074 h 4774669"/>
              <a:gd name="connsiteX12-59" fmla="*/ 1201118 w 7816649"/>
              <a:gd name="connsiteY12-60" fmla="*/ 4630074 h 4774669"/>
              <a:gd name="connsiteX13-61" fmla="*/ 305768 w 7816649"/>
              <a:gd name="connsiteY13-62" fmla="*/ 4420524 h 4774669"/>
              <a:gd name="connsiteX14-63" fmla="*/ 968 w 7816649"/>
              <a:gd name="connsiteY14-64" fmla="*/ 3410874 h 4774669"/>
              <a:gd name="connsiteX15-65" fmla="*/ 210518 w 7816649"/>
              <a:gd name="connsiteY15-66" fmla="*/ 2153574 h 4774669"/>
              <a:gd name="connsiteX16-67" fmla="*/ 249006 w 7816649"/>
              <a:gd name="connsiteY16-68" fmla="*/ 610524 h 4774669"/>
              <a:gd name="connsiteX0-69" fmla="*/ 273848 w 7841491"/>
              <a:gd name="connsiteY0-70" fmla="*/ 610524 h 4774669"/>
              <a:gd name="connsiteX1-71" fmla="*/ 483010 w 7841491"/>
              <a:gd name="connsiteY1-72" fmla="*/ 248574 h 4774669"/>
              <a:gd name="connsiteX2-73" fmla="*/ 1587910 w 7841491"/>
              <a:gd name="connsiteY2-74" fmla="*/ 58074 h 4774669"/>
              <a:gd name="connsiteX3-75" fmla="*/ 4940710 w 7841491"/>
              <a:gd name="connsiteY3-76" fmla="*/ 19974 h 4774669"/>
              <a:gd name="connsiteX4-77" fmla="*/ 6674260 w 7841491"/>
              <a:gd name="connsiteY4-78" fmla="*/ 343824 h 4774669"/>
              <a:gd name="connsiteX5-79" fmla="*/ 7531510 w 7841491"/>
              <a:gd name="connsiteY5-80" fmla="*/ 743874 h 4774669"/>
              <a:gd name="connsiteX6-81" fmla="*/ 7836310 w 7841491"/>
              <a:gd name="connsiteY6-82" fmla="*/ 2572674 h 4774669"/>
              <a:gd name="connsiteX7-83" fmla="*/ 7321960 w 7841491"/>
              <a:gd name="connsiteY7-84" fmla="*/ 4382424 h 4774669"/>
              <a:gd name="connsiteX8-85" fmla="*/ 6198010 w 7841491"/>
              <a:gd name="connsiteY8-86" fmla="*/ 4763424 h 4774669"/>
              <a:gd name="connsiteX9-87" fmla="*/ 4902610 w 7841491"/>
              <a:gd name="connsiteY9-88" fmla="*/ 4668174 h 4774669"/>
              <a:gd name="connsiteX10-89" fmla="*/ 3454810 w 7841491"/>
              <a:gd name="connsiteY10-90" fmla="*/ 4611024 h 4774669"/>
              <a:gd name="connsiteX11-91" fmla="*/ 2578510 w 7841491"/>
              <a:gd name="connsiteY11-92" fmla="*/ 4630074 h 4774669"/>
              <a:gd name="connsiteX12-93" fmla="*/ 1225960 w 7841491"/>
              <a:gd name="connsiteY12-94" fmla="*/ 4630074 h 4774669"/>
              <a:gd name="connsiteX13-95" fmla="*/ 330610 w 7841491"/>
              <a:gd name="connsiteY13-96" fmla="*/ 4420524 h 4774669"/>
              <a:gd name="connsiteX14-97" fmla="*/ 25810 w 7841491"/>
              <a:gd name="connsiteY14-98" fmla="*/ 3410874 h 4774669"/>
              <a:gd name="connsiteX15-99" fmla="*/ 20756 w 7841491"/>
              <a:gd name="connsiteY15-100" fmla="*/ 2106921 h 4774669"/>
              <a:gd name="connsiteX16-101" fmla="*/ 273848 w 7841491"/>
              <a:gd name="connsiteY16-102" fmla="*/ 610524 h 4774669"/>
              <a:gd name="connsiteX0-103" fmla="*/ 273848 w 7841491"/>
              <a:gd name="connsiteY0-104" fmla="*/ 607372 h 4771517"/>
              <a:gd name="connsiteX1-105" fmla="*/ 616360 w 7841491"/>
              <a:gd name="connsiteY1-106" fmla="*/ 131122 h 4771517"/>
              <a:gd name="connsiteX2-107" fmla="*/ 1587910 w 7841491"/>
              <a:gd name="connsiteY2-108" fmla="*/ 54922 h 4771517"/>
              <a:gd name="connsiteX3-109" fmla="*/ 4940710 w 7841491"/>
              <a:gd name="connsiteY3-110" fmla="*/ 16822 h 4771517"/>
              <a:gd name="connsiteX4-111" fmla="*/ 6674260 w 7841491"/>
              <a:gd name="connsiteY4-112" fmla="*/ 340672 h 4771517"/>
              <a:gd name="connsiteX5-113" fmla="*/ 7531510 w 7841491"/>
              <a:gd name="connsiteY5-114" fmla="*/ 740722 h 4771517"/>
              <a:gd name="connsiteX6-115" fmla="*/ 7836310 w 7841491"/>
              <a:gd name="connsiteY6-116" fmla="*/ 2569522 h 4771517"/>
              <a:gd name="connsiteX7-117" fmla="*/ 7321960 w 7841491"/>
              <a:gd name="connsiteY7-118" fmla="*/ 4379272 h 4771517"/>
              <a:gd name="connsiteX8-119" fmla="*/ 6198010 w 7841491"/>
              <a:gd name="connsiteY8-120" fmla="*/ 4760272 h 4771517"/>
              <a:gd name="connsiteX9-121" fmla="*/ 4902610 w 7841491"/>
              <a:gd name="connsiteY9-122" fmla="*/ 4665022 h 4771517"/>
              <a:gd name="connsiteX10-123" fmla="*/ 3454810 w 7841491"/>
              <a:gd name="connsiteY10-124" fmla="*/ 4607872 h 4771517"/>
              <a:gd name="connsiteX11-125" fmla="*/ 2578510 w 7841491"/>
              <a:gd name="connsiteY11-126" fmla="*/ 4626922 h 4771517"/>
              <a:gd name="connsiteX12-127" fmla="*/ 1225960 w 7841491"/>
              <a:gd name="connsiteY12-128" fmla="*/ 4626922 h 4771517"/>
              <a:gd name="connsiteX13-129" fmla="*/ 330610 w 7841491"/>
              <a:gd name="connsiteY13-130" fmla="*/ 4417372 h 4771517"/>
              <a:gd name="connsiteX14-131" fmla="*/ 25810 w 7841491"/>
              <a:gd name="connsiteY14-132" fmla="*/ 3407722 h 4771517"/>
              <a:gd name="connsiteX15-133" fmla="*/ 20756 w 7841491"/>
              <a:gd name="connsiteY15-134" fmla="*/ 2103769 h 4771517"/>
              <a:gd name="connsiteX16-135" fmla="*/ 273848 w 7841491"/>
              <a:gd name="connsiteY16-136" fmla="*/ 607372 h 477151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Lst>
            <a:rect l="l" t="t" r="r" b="b"/>
            <a:pathLst>
              <a:path w="7841491" h="4771517">
                <a:moveTo>
                  <a:pt x="273848" y="607372"/>
                </a:moveTo>
                <a:cubicBezTo>
                  <a:pt x="373115" y="278597"/>
                  <a:pt x="397350" y="223197"/>
                  <a:pt x="616360" y="131122"/>
                </a:cubicBezTo>
                <a:cubicBezTo>
                  <a:pt x="835370" y="39047"/>
                  <a:pt x="867185" y="73972"/>
                  <a:pt x="1587910" y="54922"/>
                </a:cubicBezTo>
                <a:cubicBezTo>
                  <a:pt x="2308635" y="35872"/>
                  <a:pt x="4092985" y="-30803"/>
                  <a:pt x="4940710" y="16822"/>
                </a:cubicBezTo>
                <a:cubicBezTo>
                  <a:pt x="5788435" y="64447"/>
                  <a:pt x="6242460" y="220022"/>
                  <a:pt x="6674260" y="340672"/>
                </a:cubicBezTo>
                <a:cubicBezTo>
                  <a:pt x="7106060" y="461322"/>
                  <a:pt x="7337835" y="369247"/>
                  <a:pt x="7531510" y="740722"/>
                </a:cubicBezTo>
                <a:cubicBezTo>
                  <a:pt x="7725185" y="1112197"/>
                  <a:pt x="7871235" y="1963097"/>
                  <a:pt x="7836310" y="2569522"/>
                </a:cubicBezTo>
                <a:cubicBezTo>
                  <a:pt x="7801385" y="3175947"/>
                  <a:pt x="7595010" y="4014147"/>
                  <a:pt x="7321960" y="4379272"/>
                </a:cubicBezTo>
                <a:cubicBezTo>
                  <a:pt x="7048910" y="4744397"/>
                  <a:pt x="6601235" y="4712647"/>
                  <a:pt x="6198010" y="4760272"/>
                </a:cubicBezTo>
                <a:cubicBezTo>
                  <a:pt x="5794785" y="4807897"/>
                  <a:pt x="5359810" y="4690422"/>
                  <a:pt x="4902610" y="4665022"/>
                </a:cubicBezTo>
                <a:cubicBezTo>
                  <a:pt x="4445410" y="4639622"/>
                  <a:pt x="3842160" y="4614222"/>
                  <a:pt x="3454810" y="4607872"/>
                </a:cubicBezTo>
                <a:lnTo>
                  <a:pt x="2578510" y="4626922"/>
                </a:lnTo>
                <a:cubicBezTo>
                  <a:pt x="2207035" y="4630097"/>
                  <a:pt x="1600610" y="4661847"/>
                  <a:pt x="1225960" y="4626922"/>
                </a:cubicBezTo>
                <a:cubicBezTo>
                  <a:pt x="851310" y="4591997"/>
                  <a:pt x="530635" y="4620572"/>
                  <a:pt x="330610" y="4417372"/>
                </a:cubicBezTo>
                <a:cubicBezTo>
                  <a:pt x="130585" y="4214172"/>
                  <a:pt x="41685" y="3785547"/>
                  <a:pt x="25810" y="3407722"/>
                </a:cubicBezTo>
                <a:cubicBezTo>
                  <a:pt x="9935" y="3029897"/>
                  <a:pt x="-20584" y="2570494"/>
                  <a:pt x="20756" y="2103769"/>
                </a:cubicBezTo>
                <a:cubicBezTo>
                  <a:pt x="62096" y="1637044"/>
                  <a:pt x="174581" y="936147"/>
                  <a:pt x="273848" y="607372"/>
                </a:cubicBezTo>
                <a:close/>
              </a:path>
            </a:pathLst>
          </a:custGeom>
          <a:solidFill>
            <a:schemeClr val="bg1">
              <a:alpha val="91000"/>
            </a:schemeClr>
          </a:solidFill>
          <a:ln w="38100">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latin typeface="字魂59号-创粗黑" panose="00000500000000000000" pitchFamily="2" charset="-122"/>
              <a:ea typeface="字魂59号-创粗黑" panose="00000500000000000000" pitchFamily="2" charset="-122"/>
            </a:endParaRPr>
          </a:p>
        </p:txBody>
      </p:sp>
      <p:sp>
        <p:nvSpPr>
          <p:cNvPr id="6" name="TextBox 5"/>
          <p:cNvSpPr txBox="1"/>
          <p:nvPr/>
        </p:nvSpPr>
        <p:spPr>
          <a:xfrm>
            <a:off x="-384686" y="2355780"/>
            <a:ext cx="8188702" cy="923330"/>
          </a:xfrm>
          <a:prstGeom prst="rect">
            <a:avLst/>
          </a:prstGeom>
          <a:noFill/>
        </p:spPr>
        <p:txBody>
          <a:bodyPr wrap="square" rtlCol="0">
            <a:spAutoFit/>
          </a:bodyPr>
          <a:lstStyle/>
          <a:p>
            <a:pPr algn="ctr"/>
            <a:r>
              <a:rPr lang="en-US" sz="5400" dirty="0" err="1">
                <a:solidFill>
                  <a:srgbClr val="002060"/>
                </a:solidFill>
                <a:latin typeface="UTM Facebook" panose="02040403050506020204" pitchFamily="18" charset="0"/>
              </a:rPr>
              <a:t>Cảm</a:t>
            </a:r>
            <a:r>
              <a:rPr lang="en-US" sz="5400" dirty="0">
                <a:solidFill>
                  <a:srgbClr val="002060"/>
                </a:solidFill>
                <a:latin typeface="UTM Facebook" panose="02040403050506020204" pitchFamily="18" charset="0"/>
              </a:rPr>
              <a:t> </a:t>
            </a:r>
            <a:r>
              <a:rPr lang="en-US" sz="5400" dirty="0" err="1">
                <a:solidFill>
                  <a:srgbClr val="002060"/>
                </a:solidFill>
                <a:latin typeface="UTM Facebook" panose="02040403050506020204" pitchFamily="18" charset="0"/>
              </a:rPr>
              <a:t>ơn</a:t>
            </a:r>
            <a:r>
              <a:rPr lang="en-US" sz="5400" dirty="0">
                <a:solidFill>
                  <a:srgbClr val="002060"/>
                </a:solidFill>
                <a:latin typeface="UTM Facebook" panose="02040403050506020204" pitchFamily="18" charset="0"/>
              </a:rPr>
              <a:t> </a:t>
            </a:r>
            <a:r>
              <a:rPr lang="en-US" sz="5400" dirty="0" err="1">
                <a:solidFill>
                  <a:srgbClr val="002060"/>
                </a:solidFill>
                <a:latin typeface="UTM Facebook" panose="02040403050506020204" pitchFamily="18" charset="0"/>
              </a:rPr>
              <a:t>các</a:t>
            </a:r>
            <a:r>
              <a:rPr lang="en-US" sz="5400" dirty="0">
                <a:solidFill>
                  <a:srgbClr val="002060"/>
                </a:solidFill>
                <a:latin typeface="UTM Facebook" panose="02040403050506020204" pitchFamily="18" charset="0"/>
              </a:rPr>
              <a:t> </a:t>
            </a:r>
            <a:r>
              <a:rPr lang="en-US" sz="5400" dirty="0" err="1">
                <a:solidFill>
                  <a:srgbClr val="002060"/>
                </a:solidFill>
                <a:latin typeface="UTM Facebook" panose="02040403050506020204" pitchFamily="18" charset="0"/>
              </a:rPr>
              <a:t>bạn</a:t>
            </a:r>
            <a:r>
              <a:rPr lang="en-US" sz="5400" dirty="0">
                <a:solidFill>
                  <a:srgbClr val="002060"/>
                </a:solidFill>
                <a:latin typeface="UTM Facebook" panose="02040403050506020204" pitchFamily="18" charset="0"/>
              </a:rPr>
              <a:t>!!!</a:t>
            </a:r>
          </a:p>
        </p:txBody>
      </p:sp>
      <p:pic>
        <p:nvPicPr>
          <p:cNvPr id="16" name="Picture 15" descr="A group of shopping carts&#10;&#10;Description automatically generated with low confidence">
            <a:extLst>
              <a:ext uri="{FF2B5EF4-FFF2-40B4-BE49-F238E27FC236}">
                <a16:creationId xmlns:a16="http://schemas.microsoft.com/office/drawing/2014/main" id="{B4B95F0C-6672-4CD9-B4A1-3FC255382906}"/>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5528" b="89950" l="5272" r="99681">
                        <a14:foregroundMark x1="7188" y1="42462" x2="7188" y2="42462"/>
                        <a14:foregroundMark x1="5591" y1="57286" x2="5591" y2="57286"/>
                        <a14:foregroundMark x1="37220" y1="9296" x2="37220" y2="9296"/>
                        <a14:foregroundMark x1="28435" y1="9799" x2="45847" y2="14573"/>
                        <a14:foregroundMark x1="20767" y1="16332" x2="23482" y2="16332"/>
                        <a14:foregroundMark x1="59904" y1="5528" x2="69649" y2="15829"/>
                        <a14:foregroundMark x1="83546" y1="57035" x2="82748" y2="77638"/>
                        <a14:foregroundMark x1="89457" y1="65829" x2="99681" y2="82412"/>
                        <a14:foregroundMark x1="79553" y1="46231" x2="76038" y2="55779"/>
                        <a14:foregroundMark x1="23163" y1="16583" x2="23003" y2="22111"/>
                      </a14:backgroundRemoval>
                    </a14:imgEffect>
                  </a14:imgLayer>
                </a14:imgProps>
              </a:ext>
              <a:ext uri="{28A0092B-C50C-407E-A947-70E740481C1C}">
                <a14:useLocalDpi xmlns:a14="http://schemas.microsoft.com/office/drawing/2010/main" val="0"/>
              </a:ext>
            </a:extLst>
          </a:blip>
          <a:stretch>
            <a:fillRect/>
          </a:stretch>
        </p:blipFill>
        <p:spPr>
          <a:xfrm>
            <a:off x="7703126" y="3876050"/>
            <a:ext cx="3415147" cy="2171292"/>
          </a:xfrm>
          <a:prstGeom prst="rect">
            <a:avLst/>
          </a:prstGeom>
        </p:spPr>
      </p:pic>
      <p:pic>
        <p:nvPicPr>
          <p:cNvPr id="3" name="Tiếng Yeah của Trẻ Con">
            <a:hlinkClick r:id="" action="ppaction://media"/>
            <a:extLst>
              <a:ext uri="{FF2B5EF4-FFF2-40B4-BE49-F238E27FC236}">
                <a16:creationId xmlns:a16="http://schemas.microsoft.com/office/drawing/2014/main" id="{D62DD887-8E36-42D0-B833-F9AEB58B4E42}"/>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13166725" y="525991"/>
            <a:ext cx="718608" cy="718608"/>
          </a:xfrm>
          <a:prstGeom prst="rect">
            <a:avLst/>
          </a:prstGeom>
        </p:spPr>
      </p:pic>
    </p:spTree>
    <p:extLst>
      <p:ext uri="{BB962C8B-B14F-4D97-AF65-F5344CB8AC3E}">
        <p14:creationId xmlns:p14="http://schemas.microsoft.com/office/powerpoint/2010/main" val="33671945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13"/>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4" name="Check mark.wav"/>
                                        </p:tgtEl>
                                      </p:cMediaNode>
                                    </p:audio>
                                  </p:subTnLst>
                                </p:cTn>
                              </p:par>
                              <p:par>
                                <p:cTn id="7" presetID="1" presetClass="exit" presetSubtype="0" fill="hold" nodeType="withEffect">
                                  <p:stCondLst>
                                    <p:cond delay="0"/>
                                  </p:stCondLst>
                                  <p:childTnLst>
                                    <p:set>
                                      <p:cBhvr>
                                        <p:cTn id="8" dur="1" fill="hold">
                                          <p:stCondLst>
                                            <p:cond delay="0"/>
                                          </p:stCondLst>
                                        </p:cTn>
                                        <p:tgtEl>
                                          <p:spTgt spid="1028"/>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16"/>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4"/>
                                        </p:tgtEl>
                                        <p:attrNameLst>
                                          <p:attrName>style.visibility</p:attrName>
                                        </p:attrNameLst>
                                      </p:cBhvr>
                                      <p:to>
                                        <p:strVal val="hidden"/>
                                      </p:to>
                                    </p:set>
                                  </p:childTnLst>
                                </p:cTn>
                              </p:par>
                              <p:par>
                                <p:cTn id="13" presetID="1" presetClass="mediacall" presetSubtype="0" fill="hold" nodeType="withEffect">
                                  <p:stCondLst>
                                    <p:cond delay="0"/>
                                  </p:stCondLst>
                                  <p:childTnLst>
                                    <p:cmd type="call" cmd="playFrom(0.0)">
                                      <p:cBhvr>
                                        <p:cTn id="14" dur="441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E3ADE72-0831-4F1E-8418-54EEA07BE84C}"/>
              </a:ext>
            </a:extLst>
          </p:cNvPr>
          <p:cNvSpPr/>
          <p:nvPr/>
        </p:nvSpPr>
        <p:spPr>
          <a:xfrm>
            <a:off x="1715274" y="2055813"/>
            <a:ext cx="8438722" cy="1569660"/>
          </a:xfrm>
          <a:prstGeom prst="rect">
            <a:avLst/>
          </a:prstGeom>
        </p:spPr>
        <p:txBody>
          <a:bodyPr wrap="square">
            <a:spAutoFit/>
          </a:bodyPr>
          <a:lstStyle/>
          <a:p>
            <a:pPr algn="ctr">
              <a:spcBef>
                <a:spcPts val="600"/>
              </a:spcBef>
            </a:pPr>
            <a:r>
              <a:rPr lang="en-US" sz="9600" b="1" dirty="0">
                <a:solidFill>
                  <a:schemeClr val="bg1"/>
                </a:solidFill>
                <a:effectLst>
                  <a:glow rad="622300">
                    <a:srgbClr val="E8F1FC">
                      <a:alpha val="40000"/>
                    </a:srgbClr>
                  </a:glow>
                  <a:outerShdw blurRad="38100" dist="38100" dir="2700000" algn="tl">
                    <a:srgbClr val="000000">
                      <a:alpha val="43137"/>
                    </a:srgbClr>
                  </a:outerShdw>
                  <a:reflection blurRad="6350" stA="50000" endA="300" endPos="50000" dist="29997" dir="5400000" sy="-100000" algn="bl" rotWithShape="0"/>
                </a:effectLst>
                <a:latin typeface="SVN-Adam Gorry" panose="02040603050506020204" pitchFamily="18" charset="0"/>
                <a:ea typeface="Kids" pitchFamily="2" charset="0"/>
                <a:cs typeface="Arial" pitchFamily="34" charset="0"/>
              </a:rPr>
              <a:t>KHỞI ĐỘNG</a:t>
            </a:r>
          </a:p>
        </p:txBody>
      </p:sp>
      <p:sp>
        <p:nvSpPr>
          <p:cNvPr id="2" name="Title 1"/>
          <p:cNvSpPr>
            <a:spLocks noGrp="1"/>
          </p:cNvSpPr>
          <p:nvPr>
            <p:ph type="title"/>
          </p:nvPr>
        </p:nvSpPr>
        <p:spPr/>
        <p:txBody>
          <a:bodyPr/>
          <a:lstStyle/>
          <a:p>
            <a:endParaRPr lang="en-US"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12192000" cy="6857999"/>
          </a:xfrm>
        </p:spPr>
      </p:pic>
      <p:sp>
        <p:nvSpPr>
          <p:cNvPr id="8" name="文本框 7">
            <a:extLst>
              <a:ext uri="{FF2B5EF4-FFF2-40B4-BE49-F238E27FC236}">
                <a16:creationId xmlns:a16="http://schemas.microsoft.com/office/drawing/2014/main" id="{8AD7898E-9527-43EE-8739-F1231C2F50E2}"/>
              </a:ext>
            </a:extLst>
          </p:cNvPr>
          <p:cNvSpPr txBox="1"/>
          <p:nvPr/>
        </p:nvSpPr>
        <p:spPr>
          <a:xfrm>
            <a:off x="3750996" y="1648760"/>
            <a:ext cx="4367278" cy="3170099"/>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altLang="zh-CN" sz="10000" b="1" dirty="0">
                <a:solidFill>
                  <a:srgbClr val="00B050"/>
                </a:solidFill>
                <a:effectLst>
                  <a:reflection blurRad="6350" stA="55000" endA="300" endPos="45500" dir="5400000" sy="-100000" algn="bl" rotWithShape="0"/>
                </a:effectLst>
                <a:latin typeface="SVN-Adam Gorry" panose="02040603050506020204" pitchFamily="18" charset="0"/>
                <a:ea typeface="小白" panose="02010601030101010101" pitchFamily="2" charset="-122"/>
              </a:rPr>
              <a:t>KHÁM</a:t>
            </a:r>
            <a:r>
              <a:rPr lang="en-US" altLang="zh-CN" sz="10000" b="1" dirty="0">
                <a:solidFill>
                  <a:srgbClr val="5F4E43"/>
                </a:solidFill>
                <a:effectLst>
                  <a:reflection blurRad="6350" stA="55000" endA="300" endPos="45500" dir="5400000" sy="-100000" algn="bl" rotWithShape="0"/>
                </a:effectLst>
                <a:latin typeface="SVN-Adam Gorry" panose="02040603050506020204" pitchFamily="18" charset="0"/>
                <a:ea typeface="小白" panose="02010601030101010101" pitchFamily="2" charset="-122"/>
              </a:rPr>
              <a:t> </a:t>
            </a:r>
            <a:r>
              <a:rPr lang="en-US" altLang="zh-CN" sz="10000" b="1" dirty="0">
                <a:solidFill>
                  <a:srgbClr val="7030A0"/>
                </a:solidFill>
                <a:effectLst>
                  <a:reflection blurRad="6350" stA="55000" endA="300" endPos="45500" dir="5400000" sy="-100000" algn="bl" rotWithShape="0"/>
                </a:effectLst>
                <a:latin typeface="SVN-Adam Gorry" panose="02040603050506020204" pitchFamily="18" charset="0"/>
                <a:ea typeface="小白" panose="02010601030101010101" pitchFamily="2" charset="-122"/>
              </a:rPr>
              <a:t>PHÁ</a:t>
            </a:r>
            <a:endParaRPr lang="zh-CN" altLang="en-US" sz="10000" b="1" dirty="0">
              <a:solidFill>
                <a:srgbClr val="7030A0"/>
              </a:solidFill>
              <a:effectLst>
                <a:reflection blurRad="6350" stA="55000" endA="300" endPos="45500" dir="5400000" sy="-100000" algn="bl" rotWithShape="0"/>
              </a:effectLst>
              <a:latin typeface="SVN-Adam Gorry" panose="02040603050506020204" pitchFamily="18" charset="0"/>
              <a:ea typeface="小白" panose="02010601030101010101" pitchFamily="2" charset="-122"/>
            </a:endParaRPr>
          </a:p>
        </p:txBody>
      </p:sp>
    </p:spTree>
    <p:extLst>
      <p:ext uri="{BB962C8B-B14F-4D97-AF65-F5344CB8AC3E}">
        <p14:creationId xmlns:p14="http://schemas.microsoft.com/office/powerpoint/2010/main" val="472827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6">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6">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6">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1000" fill="hold"/>
                                        <p:tgtEl>
                                          <p:spTgt spid="8"/>
                                        </p:tgtEl>
                                        <p:attrNameLst>
                                          <p:attrName>ppt_w</p:attrName>
                                        </p:attrNameLst>
                                      </p:cBhvr>
                                      <p:tavLst>
                                        <p:tav tm="0">
                                          <p:val>
                                            <p:fltVal val="0"/>
                                          </p:val>
                                        </p:tav>
                                        <p:tav tm="100000">
                                          <p:val>
                                            <p:strVal val="#ppt_w"/>
                                          </p:val>
                                        </p:tav>
                                      </p:tavLst>
                                    </p:anim>
                                    <p:anim calcmode="lin" valueType="num">
                                      <p:cBhvr>
                                        <p:cTn id="16" dur="1000" fill="hold"/>
                                        <p:tgtEl>
                                          <p:spTgt spid="8"/>
                                        </p:tgtEl>
                                        <p:attrNameLst>
                                          <p:attrName>ppt_h</p:attrName>
                                        </p:attrNameLst>
                                      </p:cBhvr>
                                      <p:tavLst>
                                        <p:tav tm="0">
                                          <p:val>
                                            <p:fltVal val="0"/>
                                          </p:val>
                                        </p:tav>
                                        <p:tav tm="100000">
                                          <p:val>
                                            <p:strVal val="#ppt_h"/>
                                          </p:val>
                                        </p:tav>
                                      </p:tavLst>
                                    </p:anim>
                                    <p:anim calcmode="lin" valueType="num">
                                      <p:cBhvr>
                                        <p:cTn id="17" dur="1000" fill="hold"/>
                                        <p:tgtEl>
                                          <p:spTgt spid="8"/>
                                        </p:tgtEl>
                                        <p:attrNameLst>
                                          <p:attrName>style.rotation</p:attrName>
                                        </p:attrNameLst>
                                      </p:cBhvr>
                                      <p:tavLst>
                                        <p:tav tm="0">
                                          <p:val>
                                            <p:fltVal val="90"/>
                                          </p:val>
                                        </p:tav>
                                        <p:tav tm="100000">
                                          <p:val>
                                            <p:fltVal val="0"/>
                                          </p:val>
                                        </p:tav>
                                      </p:tavLst>
                                    </p:anim>
                                    <p:animEffect transition="in" filter="fade">
                                      <p:cBhvr>
                                        <p:cTn id="18"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376076339"/>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200</TotalTime>
  <Words>1079</Words>
  <Application>Microsoft Office PowerPoint</Application>
  <PresentationFormat>Widescreen</PresentationFormat>
  <Paragraphs>126</Paragraphs>
  <Slides>22</Slides>
  <Notes>0</Notes>
  <HiddenSlides>0</HiddenSlides>
  <MMClips>1</MMClips>
  <ScaleCrop>false</ScaleCrop>
  <HeadingPairs>
    <vt:vector size="6" baseType="variant">
      <vt:variant>
        <vt:lpstr>Fonts Used</vt:lpstr>
      </vt:variant>
      <vt:variant>
        <vt:i4>20</vt:i4>
      </vt:variant>
      <vt:variant>
        <vt:lpstr>Theme</vt:lpstr>
      </vt:variant>
      <vt:variant>
        <vt:i4>1</vt:i4>
      </vt:variant>
      <vt:variant>
        <vt:lpstr>Slide Titles</vt:lpstr>
      </vt:variant>
      <vt:variant>
        <vt:i4>22</vt:i4>
      </vt:variant>
    </vt:vector>
  </HeadingPairs>
  <TitlesOfParts>
    <vt:vector size="43" baseType="lpstr">
      <vt:lpstr>UTM Gradoo</vt:lpstr>
      <vt:lpstr>Calibri</vt:lpstr>
      <vt:lpstr>UTM Flavour</vt:lpstr>
      <vt:lpstr>UTM Neo Sans Intel</vt:lpstr>
      <vt:lpstr>SVN-Newton</vt:lpstr>
      <vt:lpstr>UTM Showcard</vt:lpstr>
      <vt:lpstr>UVN Banh Mi</vt:lpstr>
      <vt:lpstr>Calibri Light</vt:lpstr>
      <vt:lpstr>字魂59号-创粗黑</vt:lpstr>
      <vt:lpstr>SVN-Adam Gorry</vt:lpstr>
      <vt:lpstr>Arial-Rounded</vt:lpstr>
      <vt:lpstr>Arial</vt:lpstr>
      <vt:lpstr>UTM Androgyne</vt:lpstr>
      <vt:lpstr>UTM Staccato </vt:lpstr>
      <vt:lpstr>Times New Roman</vt:lpstr>
      <vt:lpstr>Garamond</vt:lpstr>
      <vt:lpstr>#9Slide07 HoneyCream</vt:lpstr>
      <vt:lpstr>UVN Bay Buom Hep Nang</vt:lpstr>
      <vt:lpstr>UTM Facebook</vt:lpstr>
      <vt:lpstr>SVN-Bear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 </vt:lpstr>
      <vt:lpstr>PowerPoint Presentation</vt:lpstr>
      <vt:lpstr>Bài tập 3: Xếp các từ có tiếng quan cho trong ngoặc đơn thành ba nhóm ( lạc quan, quan quân, quan hệ, quan tâm ).  </vt:lpstr>
      <vt:lpstr>PowerPoint Presentation</vt:lpstr>
      <vt:lpstr>Bài tập 3: Xếp các từ có tiếng quan cho trong ngoặc đơn thành ba nhóm ( lạc quan, quan quân, quan hệ, quan tâm ).  </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MANG NON</dc:creator>
  <cp:keywords>MANG NON</cp:keywords>
  <cp:lastModifiedBy>Lan Anh Dương</cp:lastModifiedBy>
  <cp:revision>22</cp:revision>
  <dcterms:created xsi:type="dcterms:W3CDTF">2022-04-15T23:40:40Z</dcterms:created>
  <dcterms:modified xsi:type="dcterms:W3CDTF">2023-07-25T07:32:02Z</dcterms:modified>
</cp:coreProperties>
</file>