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heme/theme5.xml" ContentType="application/vnd.openxmlformats-officedocument.theme+xml"/>
  <Override PartName="/ppt/tags/tag58.xml" ContentType="application/vnd.openxmlformats-officedocument.presentationml.tags+xml"/>
  <Override PartName="/ppt/notesSlides/notesSlide1.xml" ContentType="application/vnd.openxmlformats-officedocument.presentationml.notesSlide+xml"/>
  <Override PartName="/ppt/tags/tag59.xml" ContentType="application/vnd.openxmlformats-officedocument.presentationml.tags+xml"/>
  <Override PartName="/ppt/notesSlides/notesSlide2.xml" ContentType="application/vnd.openxmlformats-officedocument.presentationml.notesSlide+xml"/>
  <Override PartName="/ppt/tags/tag60.xml" ContentType="application/vnd.openxmlformats-officedocument.presentationml.tags+xml"/>
  <Override PartName="/ppt/notesSlides/notesSlide3.xml" ContentType="application/vnd.openxmlformats-officedocument.presentationml.notesSlide+xml"/>
  <Override PartName="/ppt/tags/tag61.xml" ContentType="application/vnd.openxmlformats-officedocument.presentationml.tags+xml"/>
  <Override PartName="/ppt/notesSlides/notesSlide4.xml" ContentType="application/vnd.openxmlformats-officedocument.presentationml.notesSlide+xml"/>
  <Override PartName="/ppt/tags/tag62.xml" ContentType="application/vnd.openxmlformats-officedocument.presentationml.tags+xml"/>
  <Override PartName="/ppt/notesSlides/notesSlide5.xml" ContentType="application/vnd.openxmlformats-officedocument.presentationml.notesSlide+xml"/>
  <Override PartName="/ppt/tags/tag63.xml" ContentType="application/vnd.openxmlformats-officedocument.presentationml.tags+xml"/>
  <Override PartName="/ppt/notesSlides/notesSlide6.xml" ContentType="application/vnd.openxmlformats-officedocument.presentationml.notesSlide+xml"/>
  <Override PartName="/ppt/tags/tag64.xml" ContentType="application/vnd.openxmlformats-officedocument.presentationml.tags+xml"/>
  <Override PartName="/ppt/notesSlides/notesSlide7.xml" ContentType="application/vnd.openxmlformats-officedocument.presentationml.notesSlide+xml"/>
  <Override PartName="/ppt/tags/tag65.xml" ContentType="application/vnd.openxmlformats-officedocument.presentationml.tags+xml"/>
  <Override PartName="/ppt/notesSlides/notesSlide8.xml" ContentType="application/vnd.openxmlformats-officedocument.presentationml.notesSlide+xml"/>
  <Override PartName="/ppt/tags/tag66.xml" ContentType="application/vnd.openxmlformats-officedocument.presentationml.tags+xml"/>
  <Override PartName="/ppt/notesSlides/notesSlide9.xml" ContentType="application/vnd.openxmlformats-officedocument.presentationml.notesSlide+xml"/>
  <Override PartName="/ppt/tags/tag67.xml" ContentType="application/vnd.openxmlformats-officedocument.presentationml.tags+xml"/>
  <Override PartName="/ppt/notesSlides/notesSlide10.xml" ContentType="application/vnd.openxmlformats-officedocument.presentationml.notesSlide+xml"/>
  <Override PartName="/ppt/tags/tag68.xml" ContentType="application/vnd.openxmlformats-officedocument.presentationml.tags+xml"/>
  <Override PartName="/ppt/notesSlides/notesSlide11.xml" ContentType="application/vnd.openxmlformats-officedocument.presentationml.notesSlide+xml"/>
  <Override PartName="/ppt/tags/tag69.xml" ContentType="application/vnd.openxmlformats-officedocument.presentationml.tags+xml"/>
  <Override PartName="/ppt/notesSlides/notesSlide12.xml" ContentType="application/vnd.openxmlformats-officedocument.presentationml.notesSlide+xml"/>
  <Override PartName="/ppt/tags/tag70.xml" ContentType="application/vnd.openxmlformats-officedocument.presentationml.tags+xml"/>
  <Override PartName="/ppt/notesSlides/notesSlide13.xml" ContentType="application/vnd.openxmlformats-officedocument.presentationml.notesSlide+xml"/>
  <Override PartName="/ppt/tags/tag71.xml" ContentType="application/vnd.openxmlformats-officedocument.presentationml.tags+xml"/>
  <Override PartName="/ppt/notesSlides/notesSlide14.xml" ContentType="application/vnd.openxmlformats-officedocument.presentationml.notesSlide+xml"/>
  <Override PartName="/ppt/tags/tag72.xml" ContentType="application/vnd.openxmlformats-officedocument.presentationml.tags+xml"/>
  <Override PartName="/ppt/notesSlides/notesSlide15.xml" ContentType="application/vnd.openxmlformats-officedocument.presentationml.notesSlide+xml"/>
  <Override PartName="/ppt/tags/tag73.xml" ContentType="application/vnd.openxmlformats-officedocument.presentationml.tags+xml"/>
  <Override PartName="/ppt/notesSlides/notesSlide16.xml" ContentType="application/vnd.openxmlformats-officedocument.presentationml.notesSlide+xml"/>
  <Override PartName="/ppt/tags/tag74.xml" ContentType="application/vnd.openxmlformats-officedocument.presentationml.tags+xml"/>
  <Override PartName="/ppt/notesSlides/notesSlide17.xml" ContentType="application/vnd.openxmlformats-officedocument.presentationml.notesSlide+xml"/>
  <Override PartName="/ppt/tags/tag75.xml" ContentType="application/vnd.openxmlformats-officedocument.presentationml.tags+xml"/>
  <Override PartName="/ppt/notesSlides/notesSlide18.xml" ContentType="application/vnd.openxmlformats-officedocument.presentationml.notesSlide+xml"/>
  <Override PartName="/ppt/tags/tag76.xml" ContentType="application/vnd.openxmlformats-officedocument.presentationml.tags+xml"/>
  <Override PartName="/ppt/notesSlides/notesSlide19.xml" ContentType="application/vnd.openxmlformats-officedocument.presentationml.notesSlide+xml"/>
  <Override PartName="/ppt/tags/tag77.xml" ContentType="application/vnd.openxmlformats-officedocument.presentationml.tags+xml"/>
  <Override PartName="/ppt/notesSlides/notesSlide20.xml" ContentType="application/vnd.openxmlformats-officedocument.presentationml.notesSlide+xml"/>
  <Override PartName="/ppt/tags/tag78.xml" ContentType="application/vnd.openxmlformats-officedocument.presentationml.tags+xml"/>
  <Override PartName="/ppt/notesSlides/notesSlide21.xml" ContentType="application/vnd.openxmlformats-officedocument.presentationml.notesSlide+xml"/>
  <Override PartName="/ppt/tags/tag79.xml" ContentType="application/vnd.openxmlformats-officedocument.presentationml.tags+xml"/>
  <Override PartName="/ppt/notesSlides/notesSlide22.xml" ContentType="application/vnd.openxmlformats-officedocument.presentationml.notesSlide+xml"/>
  <Override PartName="/ppt/tags/tag80.xml" ContentType="application/vnd.openxmlformats-officedocument.presentationml.tags+xml"/>
  <Override PartName="/ppt/notesSlides/notesSlide23.xml" ContentType="application/vnd.openxmlformats-officedocument.presentationml.notesSlide+xml"/>
  <Override PartName="/ppt/tags/tag81.xml" ContentType="application/vnd.openxmlformats-officedocument.presentationml.tags+xml"/>
  <Override PartName="/ppt/notesSlides/notesSlide24.xml" ContentType="application/vnd.openxmlformats-officedocument.presentationml.notesSlide+xml"/>
  <Override PartName="/ppt/tags/tag82.xml" ContentType="application/vnd.openxmlformats-officedocument.presentationml.tags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2"/>
    <p:sldMasterId id="2147483673" r:id="rId3"/>
    <p:sldMasterId id="2147483681" r:id="rId4"/>
  </p:sldMasterIdLst>
  <p:notesMasterIdLst>
    <p:notesMasterId r:id="rId30"/>
  </p:notesMasterIdLst>
  <p:sldIdLst>
    <p:sldId id="256" r:id="rId5"/>
    <p:sldId id="266" r:id="rId6"/>
    <p:sldId id="306" r:id="rId7"/>
    <p:sldId id="267" r:id="rId8"/>
    <p:sldId id="602" r:id="rId9"/>
    <p:sldId id="609" r:id="rId10"/>
    <p:sldId id="610" r:id="rId11"/>
    <p:sldId id="268" r:id="rId12"/>
    <p:sldId id="260" r:id="rId13"/>
    <p:sldId id="272" r:id="rId14"/>
    <p:sldId id="264" r:id="rId15"/>
    <p:sldId id="259" r:id="rId16"/>
    <p:sldId id="269" r:id="rId17"/>
    <p:sldId id="271" r:id="rId18"/>
    <p:sldId id="257" r:id="rId19"/>
    <p:sldId id="274" r:id="rId20"/>
    <p:sldId id="611" r:id="rId21"/>
    <p:sldId id="270" r:id="rId22"/>
    <p:sldId id="612" r:id="rId23"/>
    <p:sldId id="262" r:id="rId24"/>
    <p:sldId id="613" r:id="rId25"/>
    <p:sldId id="258" r:id="rId26"/>
    <p:sldId id="614" r:id="rId27"/>
    <p:sldId id="265" r:id="rId28"/>
    <p:sldId id="263" r:id="rId29"/>
  </p:sldIdLst>
  <p:sldSz cx="12192000" cy="6858000"/>
  <p:notesSz cx="6858000" cy="9144000"/>
  <p:embeddedFontLst>
    <p:embeddedFont>
      <p:font typeface="等线" panose="02010600030101010101" pitchFamily="2" charset="-122"/>
      <p:regular r:id="rId31"/>
      <p:bold r:id="rId32"/>
    </p:embeddedFont>
    <p:embeddedFont>
      <p:font typeface="等线 Light" panose="02010600030101010101" pitchFamily="2" charset="-122"/>
      <p:regular r:id="rId33"/>
    </p:embeddedFont>
    <p:embeddedFont>
      <p:font typeface="微软雅黑" panose="020B0503020204020204" pitchFamily="34" charset="-122"/>
      <p:regular r:id="rId34"/>
      <p:bold r:id="rId35"/>
    </p:embeddedFont>
    <p:embeddedFont>
      <p:font typeface="字魂80号-萌趣小鱼体" panose="020B0604020202020204" charset="-122"/>
      <p:regular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Calibri Light" panose="020F0302020204030204" pitchFamily="34" charset="0"/>
      <p:regular r:id="rId41"/>
      <p:italic r:id="rId42"/>
    </p:embeddedFont>
    <p:embeddedFont>
      <p:font typeface="Cambria" panose="02040503050406030204" pitchFamily="18" charset="0"/>
      <p:regular r:id="rId43"/>
      <p:bold r:id="rId44"/>
      <p:italic r:id="rId45"/>
      <p:boldItalic r:id="rId46"/>
    </p:embeddedFont>
    <p:embeddedFont>
      <p:font typeface="UTM A&amp;S Graceland" panose="02040603050506020204" pitchFamily="18" charset="0"/>
      <p:regular r:id="rId47"/>
    </p:embeddedFont>
    <p:embeddedFont>
      <p:font typeface="UTM A&amp;S Signwriter" panose="02040603050506020204" pitchFamily="18" charset="0"/>
      <p:regular r:id="rId48"/>
    </p:embeddedFont>
    <p:embeddedFont>
      <p:font typeface="UTM Ambrose" panose="02040603050506020204" pitchFamily="18" charset="0"/>
      <p:regular r:id="rId49"/>
    </p:embeddedFont>
    <p:embeddedFont>
      <p:font typeface="UTM Cabaret" panose="02040603050506020204" pitchFamily="18" charset="0"/>
      <p:regular r:id="rId50"/>
    </p:embeddedFont>
    <p:embeddedFont>
      <p:font typeface="UTM Magnesium" panose="02040603050506020204" pitchFamily="18" charset="0"/>
      <p:regular r:id="rId51"/>
    </p:embeddedFont>
    <p:embeddedFont>
      <p:font typeface="UTM Neutra" panose="02040603050506020204" pitchFamily="18" charset="0"/>
      <p:regular r:id="rId52"/>
    </p:embeddedFont>
  </p:embeddedFontLst>
  <p:custDataLst>
    <p:tags r:id="rId5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3B77"/>
    <a:srgbClr val="43A7AA"/>
    <a:srgbClr val="3778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053" autoAdjust="0"/>
  </p:normalViewPr>
  <p:slideViewPr>
    <p:cSldViewPr snapToGrid="0" showGuides="1">
      <p:cViewPr varScale="1">
        <p:scale>
          <a:sx n="66" d="100"/>
          <a:sy n="66" d="100"/>
        </p:scale>
        <p:origin x="900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tags" Target="tags/tag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font" Target="fonts/font2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6.xml"/><Relationship Id="rId41" Type="http://schemas.openxmlformats.org/officeDocument/2006/relationships/font" Target="fonts/font11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49" Type="http://schemas.openxmlformats.org/officeDocument/2006/relationships/font" Target="fonts/font19.fntdata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font" Target="fonts/font2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3FE5C8-3C25-4D36-8E93-3B28315677CB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55AB1-1DA3-4CD8-8F89-FA431369FE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6885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55AB1-1DA3-4CD8-8F89-FA431369FE4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15277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55AB1-1DA3-4CD8-8F89-FA431369FE4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94726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55AB1-1DA3-4CD8-8F89-FA431369FE4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40467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55AB1-1DA3-4CD8-8F89-FA431369FE4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5459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55AB1-1DA3-4CD8-8F89-FA431369FE4B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94230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55AB1-1DA3-4CD8-8F89-FA431369FE4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48510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55AB1-1DA3-4CD8-8F89-FA431369FE4B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99376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55AB1-1DA3-4CD8-8F89-FA431369FE4B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5731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55AB1-1DA3-4CD8-8F89-FA431369FE4B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0617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55AB1-1DA3-4CD8-8F89-FA431369FE4B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53396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bé</a:t>
            </a:r>
            <a:r>
              <a:rPr lang="en-US" dirty="0"/>
              <a:t> </a:t>
            </a:r>
            <a:r>
              <a:rPr lang="en-US" dirty="0" err="1"/>
              <a:t>đang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,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bút</a:t>
            </a:r>
            <a:r>
              <a:rPr lang="en-US" dirty="0"/>
              <a:t> </a:t>
            </a:r>
            <a:r>
              <a:rPr lang="en-US" dirty="0" err="1"/>
              <a:t>chì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slide </a:t>
            </a:r>
            <a:r>
              <a:rPr lang="en-US" dirty="0" err="1"/>
              <a:t>trao</a:t>
            </a:r>
            <a:r>
              <a:rPr lang="en-US" dirty="0"/>
              <a:t> </a:t>
            </a:r>
            <a:r>
              <a:rPr lang="en-US" dirty="0" err="1"/>
              <a:t>phiếu</a:t>
            </a:r>
            <a:r>
              <a:rPr lang="en-US" dirty="0"/>
              <a:t> </a:t>
            </a:r>
            <a:r>
              <a:rPr lang="en-US" dirty="0" err="1"/>
              <a:t>bé</a:t>
            </a:r>
            <a:r>
              <a:rPr lang="en-US" dirty="0"/>
              <a:t> </a:t>
            </a:r>
            <a:r>
              <a:rPr lang="en-US" dirty="0" err="1"/>
              <a:t>ngoan</a:t>
            </a:r>
            <a:r>
              <a:rPr lang="en-US" dirty="0"/>
              <a:t>. 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55AB1-1DA3-4CD8-8F89-FA431369FE4B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1771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55AB1-1DA3-4CD8-8F89-FA431369FE4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10384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bé</a:t>
            </a:r>
            <a:r>
              <a:rPr lang="en-US" dirty="0"/>
              <a:t> </a:t>
            </a:r>
            <a:r>
              <a:rPr lang="en-US" dirty="0" err="1"/>
              <a:t>quyển</a:t>
            </a:r>
            <a:r>
              <a:rPr lang="en-US" dirty="0"/>
              <a:t> </a:t>
            </a:r>
            <a:r>
              <a:rPr lang="en-US" dirty="0" err="1"/>
              <a:t>sách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số</a:t>
            </a:r>
            <a:r>
              <a:rPr lang="en-US" dirty="0"/>
              <a:t> 19. 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55AB1-1DA3-4CD8-8F89-FA431369FE4B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11225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bé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19 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55AB1-1DA3-4CD8-8F89-FA431369FE4B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64392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bé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19 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55AB1-1DA3-4CD8-8F89-FA431369FE4B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97873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55AB1-1DA3-4CD8-8F89-FA431369FE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33668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55AB1-1DA3-4CD8-8F89-FA431369FE4B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17927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50A647-C4E8-42A7-9CB1-C2FF00A37D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898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55AB1-1DA3-4CD8-8F89-FA431369FE4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2405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55AB1-1DA3-4CD8-8F89-FA431369FE4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8950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55AB1-1DA3-4CD8-8F89-FA431369FE4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314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55AB1-1DA3-4CD8-8F89-FA431369FE4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6089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55AB1-1DA3-4CD8-8F89-FA431369FE4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99020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55AB1-1DA3-4CD8-8F89-FA431369FE4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2766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7.xml"/><Relationship Id="rId4" Type="http://schemas.openxmlformats.org/officeDocument/2006/relationships/tags" Target="../tags/tag6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31.xml"/><Relationship Id="rId3" Type="http://schemas.openxmlformats.org/officeDocument/2006/relationships/tags" Target="../tags/tag26.xml"/><Relationship Id="rId7" Type="http://schemas.openxmlformats.org/officeDocument/2006/relationships/tags" Target="../tags/tag30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9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3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4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tags" Target="../tags/tag4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5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5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1A22AF3-A04F-4494-A282-67CB94726F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6415ED7-0424-4516-824B-AF0CF761FF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402E215-6DF9-4915-8BE8-D5D1247EE1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7EA65F-1FD1-4822-BF0A-8157C3AAF14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D9C22EF-E712-4A49-9A88-D066FBE28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DE80795-B790-4502-AB56-FFA7E6AD6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2B40C-5C3A-4AE9-ABB9-7C7634C65B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9256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3E31D8-D69F-4A29-AED0-3B7BDE517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CC8F921-2C77-4A11-9FC4-25687EBC33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EE988B0-ED09-4E5C-918E-5F3A3E5DF8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7EA65F-1FD1-4822-BF0A-8157C3AAF14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1BF7F9-58F0-4CDD-8069-AC3EEE711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05C462-97AB-4CDD-97EB-B8691892F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2B40C-5C3A-4AE9-ABB9-7C7634C65B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7566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BBFDAD6-1513-4ABA-9E94-1E9AC379F3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CF2E2AE-F927-4C61-8D64-A64F345BDE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33ACE1-A08E-4C27-A498-A9D231A23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7EA65F-1FD1-4822-BF0A-8157C3AAF14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CDC01C-05A4-49B9-87C7-4CB2F9E0E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E5A52E-16C9-4B6E-BE64-4427F8B68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2B40C-5C3A-4AE9-ABB9-7C7634C65B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9666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EDA5E1-E7FF-49F7-B45D-7678E69D1B7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1B8D40-D2F9-40D3-AF35-9B9C8A24C9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95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EDA5E1-E7FF-49F7-B45D-7678E69D1B7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1B8D40-D2F9-40D3-AF35-9B9C8A24C9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88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EDA5E1-E7FF-49F7-B45D-7678E69D1B7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1B8D40-D2F9-40D3-AF35-9B9C8A24C9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747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EDA5E1-E7FF-49F7-B45D-7678E69D1B7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1B8D40-D2F9-40D3-AF35-9B9C8A24C9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393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EDA5E1-E7FF-49F7-B45D-7678E69D1B7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1B8D40-D2F9-40D3-AF35-9B9C8A24C9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025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EDA5E1-E7FF-49F7-B45D-7678E69D1B7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1B8D40-D2F9-40D3-AF35-9B9C8A24C9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504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EDA5E1-E7FF-49F7-B45D-7678E69D1B7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1B8D40-D2F9-40D3-AF35-9B9C8A24C9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176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EDA5E1-E7FF-49F7-B45D-7678E69D1B7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1B8D40-D2F9-40D3-AF35-9B9C8A24C9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379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72E958-0ACD-4D6C-9E77-F8E5611E5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117112B-BF81-4DEA-AE4B-8863D0D34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2FA71EB-578F-4823-8EF2-BECC0E9FCC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7EA65F-1FD1-4822-BF0A-8157C3AAF14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BBE4332-60C2-4A3E-9B40-DD7A85A95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1EAC014-C649-453E-ABF6-E02145F58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2B40C-5C3A-4AE9-ABB9-7C7634C65B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49645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EDA5E1-E7FF-49F7-B45D-7678E69D1B7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1B8D40-D2F9-40D3-AF35-9B9C8A24C9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380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EDA5E1-E7FF-49F7-B45D-7678E69D1B7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1B8D40-D2F9-40D3-AF35-9B9C8A24C9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320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EDA5E1-E7FF-49F7-B45D-7678E69D1B7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1B8D40-D2F9-40D3-AF35-9B9C8A24C9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4387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solidFill>
          <a:srgbClr val="50C2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305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rgbClr val="599C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草地6"/>
          <p:cNvPicPr>
            <a:picLocks noChangeAspect="1"/>
          </p:cNvPicPr>
          <p:nvPr userDrawn="1"/>
        </p:nvPicPr>
        <p:blipFill>
          <a:blip r:embed="rId2"/>
          <a:srcRect t="55599" b="21541"/>
          <a:stretch>
            <a:fillRect/>
          </a:stretch>
        </p:blipFill>
        <p:spPr>
          <a:xfrm>
            <a:off x="1" y="1"/>
            <a:ext cx="12191153" cy="2004060"/>
          </a:xfrm>
          <a:prstGeom prst="rect">
            <a:avLst/>
          </a:prstGeom>
        </p:spPr>
      </p:pic>
      <p:sp>
        <p:nvSpPr>
          <p:cNvPr id="3" name="对角圆角矩形 2"/>
          <p:cNvSpPr/>
          <p:nvPr userDrawn="1"/>
        </p:nvSpPr>
        <p:spPr>
          <a:xfrm>
            <a:off x="253220" y="444137"/>
            <a:ext cx="11692201" cy="6205192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17194677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bg>
      <p:bgPr>
        <a:solidFill>
          <a:srgbClr val="599C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草地6"/>
          <p:cNvPicPr>
            <a:picLocks noChangeAspect="1"/>
          </p:cNvPicPr>
          <p:nvPr userDrawn="1"/>
        </p:nvPicPr>
        <p:blipFill>
          <a:blip r:embed="rId2"/>
          <a:srcRect t="55599" b="21541"/>
          <a:stretch>
            <a:fillRect/>
          </a:stretch>
        </p:blipFill>
        <p:spPr>
          <a:xfrm>
            <a:off x="1" y="1"/>
            <a:ext cx="12191153" cy="2004060"/>
          </a:xfrm>
          <a:prstGeom prst="rect">
            <a:avLst/>
          </a:prstGeom>
        </p:spPr>
      </p:pic>
      <p:sp>
        <p:nvSpPr>
          <p:cNvPr id="4" name="对角圆角矩形 3"/>
          <p:cNvSpPr/>
          <p:nvPr userDrawn="1"/>
        </p:nvSpPr>
        <p:spPr>
          <a:xfrm>
            <a:off x="253220" y="326571"/>
            <a:ext cx="11692201" cy="6322758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32732386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bg>
      <p:bgPr>
        <a:solidFill>
          <a:srgbClr val="599C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草地6"/>
          <p:cNvPicPr>
            <a:picLocks noChangeAspect="1"/>
          </p:cNvPicPr>
          <p:nvPr userDrawn="1"/>
        </p:nvPicPr>
        <p:blipFill>
          <a:blip r:embed="rId2"/>
          <a:srcRect t="55599" b="21541"/>
          <a:stretch>
            <a:fillRect/>
          </a:stretch>
        </p:blipFill>
        <p:spPr>
          <a:xfrm>
            <a:off x="0" y="0"/>
            <a:ext cx="12191153" cy="2004060"/>
          </a:xfrm>
          <a:prstGeom prst="rect">
            <a:avLst/>
          </a:prstGeom>
        </p:spPr>
      </p:pic>
      <p:sp>
        <p:nvSpPr>
          <p:cNvPr id="4" name="对角圆角矩形 3"/>
          <p:cNvSpPr/>
          <p:nvPr userDrawn="1"/>
        </p:nvSpPr>
        <p:spPr>
          <a:xfrm>
            <a:off x="253220" y="235131"/>
            <a:ext cx="11692201" cy="6414198"/>
          </a:xfrm>
          <a:prstGeom prst="round2DiagRect">
            <a:avLst>
              <a:gd name="adj1" fmla="val 21555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27409994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bg>
      <p:bgPr>
        <a:solidFill>
          <a:srgbClr val="599C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草地6"/>
          <p:cNvPicPr>
            <a:picLocks noChangeAspect="1"/>
          </p:cNvPicPr>
          <p:nvPr userDrawn="1"/>
        </p:nvPicPr>
        <p:blipFill>
          <a:blip r:embed="rId2"/>
          <a:srcRect t="55599" b="21541"/>
          <a:stretch>
            <a:fillRect/>
          </a:stretch>
        </p:blipFill>
        <p:spPr>
          <a:xfrm>
            <a:off x="1" y="1"/>
            <a:ext cx="12191153" cy="2004060"/>
          </a:xfrm>
          <a:prstGeom prst="rect">
            <a:avLst/>
          </a:prstGeom>
        </p:spPr>
      </p:pic>
      <p:sp>
        <p:nvSpPr>
          <p:cNvPr id="4" name="对角圆角矩形 3"/>
          <p:cNvSpPr/>
          <p:nvPr userDrawn="1"/>
        </p:nvSpPr>
        <p:spPr>
          <a:xfrm>
            <a:off x="253220" y="404949"/>
            <a:ext cx="11692201" cy="624438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39947836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bg>
      <p:bgPr>
        <a:solidFill>
          <a:srgbClr val="599C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草地6"/>
          <p:cNvPicPr>
            <a:picLocks noChangeAspect="1"/>
          </p:cNvPicPr>
          <p:nvPr userDrawn="1"/>
        </p:nvPicPr>
        <p:blipFill>
          <a:blip r:embed="rId2"/>
          <a:srcRect t="55599" b="21541"/>
          <a:stretch>
            <a:fillRect/>
          </a:stretch>
        </p:blipFill>
        <p:spPr>
          <a:xfrm>
            <a:off x="1" y="1"/>
            <a:ext cx="12191153" cy="2004060"/>
          </a:xfrm>
          <a:prstGeom prst="rect">
            <a:avLst/>
          </a:prstGeom>
        </p:spPr>
      </p:pic>
      <p:sp>
        <p:nvSpPr>
          <p:cNvPr id="4" name="对角圆角矩形 3"/>
          <p:cNvSpPr/>
          <p:nvPr userDrawn="1"/>
        </p:nvSpPr>
        <p:spPr>
          <a:xfrm>
            <a:off x="253220" y="444137"/>
            <a:ext cx="11692201" cy="6205192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19325655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17397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EF5D8-5DB5-451D-850C-AFB6107AF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F460D0-172E-46E4-8CBB-D62D5CA18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4A0456-73A7-4E82-9CFC-98B717B0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7EA65F-1FD1-4822-BF0A-8157C3AAF14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47556D-F397-4AF4-A91A-0EA8BC26D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E28F62-CB8C-4956-A162-4DB9D28E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2B40C-5C3A-4AE9-ABB9-7C7634C65B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32462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  <a:prstGeom prst="rect">
            <a:avLst/>
          </a:prstGeo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  <a:prstGeom prst="rect">
            <a:avLst/>
          </a:prstGeo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176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  <a:prstGeom prst="rect">
            <a:avLst/>
          </a:prstGeo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70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  <a:prstGeom prst="rect">
            <a:avLst/>
          </a:prstGeo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  <a:prstGeom prst="rect">
            <a:avLst/>
          </a:prstGeo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392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  <a:prstGeom prst="rect">
            <a:avLst/>
          </a:prstGeo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571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  <a:prstGeom prst="rect">
            <a:avLst/>
          </a:prstGeo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  <a:prstGeom prst="rect">
            <a:avLst/>
          </a:prstGeo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  <a:prstGeom prst="rect">
            <a:avLst/>
          </a:prstGeo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000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512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0355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  <a:prstGeom prst="rect">
            <a:avLst/>
          </a:prstGeo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  <a:t>2023/7/25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78205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  <a:prstGeom prst="rect">
            <a:avLst/>
          </a:prstGeo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  <a:prstGeom prst="rect">
            <a:avLst/>
          </a:prstGeo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501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57139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186816-94E1-48A1-883B-D59AB798F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4A2DEF2-A8CE-47D7-865F-1B4802EE7A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8FD2946-124E-4351-960E-DF1490BA2F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2500A91-BC4B-40C2-880A-011F1ED194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7EA65F-1FD1-4822-BF0A-8157C3AAF14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D3E688A-9221-4F07-B359-0087A6D70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44EDF33-FEE6-441D-BC4A-69CABE671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2B40C-5C3A-4AE9-ABB9-7C7634C65B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96538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  <a:prstGeom prst="rect">
            <a:avLst/>
          </a:prstGeo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176306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3B8F9F-836E-4906-B4E9-E3BCF1E5A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A0EAA01-9245-47DA-A037-9A15709089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72EB974-1CE8-4B13-B364-E09D00DC38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1154875-DDE8-49B9-B713-7D36D97278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4FA96A2-6F08-4064-A44F-8F8D575224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F7B3C67-4CDD-42FA-9852-051CF07FBF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7EA65F-1FD1-4822-BF0A-8157C3AAF14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A0A9E62-7E19-4629-9F62-756DEDCBC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3BC093F-392E-4A9D-A4AE-174F8B558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2B40C-5C3A-4AE9-ABB9-7C7634C65B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3501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953600-27C9-484F-81BF-A8109218A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5794A26-3A56-49DC-BEAE-4AA0F20067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7EA65F-1FD1-4822-BF0A-8157C3AAF14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D72D579-92D0-4BBB-A485-7420A8624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36A6A0D-1914-4B18-B3EA-ECDC57087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2B40C-5C3A-4AE9-ABB9-7C7634C65B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6500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3014C47-F864-44FE-B1EF-7EFD3E65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7EA65F-1FD1-4822-BF0A-8157C3AAF14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A5BE926-EB61-4483-B1FC-373B94E28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E0CD8DE-21AB-454B-A9BC-FBA5AC1FC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2B40C-5C3A-4AE9-ABB9-7C7634C65B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2663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AC9A3FF-B530-4ECB-AC78-44CA89AD2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D9874A-F980-4F26-B9EA-FD085029F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6BD1475-9B29-4674-9806-A884A3074F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0C6AB1B-EB04-41DE-818D-36B7D71902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7EA65F-1FD1-4822-BF0A-8157C3AAF14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51173D2-9853-41C9-A606-A224959FC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B7DA910-D5C1-46BB-91EB-DD0271619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2B40C-5C3A-4AE9-ABB9-7C7634C65B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4276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16FE4B-3AC8-40B6-AFC3-F725CF8C3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D27A1D4-B754-42B7-8F43-24F2A1E273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3F9CF71-71D2-4F3D-B9F4-633DBF6230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B6DB4D1-34EE-416D-9A5A-3EFBE4F3FB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7EA65F-1FD1-4822-BF0A-8157C3AAF14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2B7F063-93DC-49D7-AED7-41DB41A7D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7268713-2C55-40EF-867D-802001F0D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2B40C-5C3A-4AE9-ABB9-7C7634C65B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339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149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8801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216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SO_TEMPLATE" hidden="1"/>
          <p:cNvSpPr/>
          <p:nvPr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3134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8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9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0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1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3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4.xml"/><Relationship Id="rId6" Type="http://schemas.microsoft.com/office/2007/relationships/hdphoto" Target="../media/hdphoto2.wdp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19.xml"/><Relationship Id="rId7" Type="http://schemas.openxmlformats.org/officeDocument/2006/relationships/slide" Target="slide20.xml"/><Relationship Id="rId12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6.xml"/><Relationship Id="rId6" Type="http://schemas.openxmlformats.org/officeDocument/2006/relationships/image" Target="../media/image6.png"/><Relationship Id="rId11" Type="http://schemas.openxmlformats.org/officeDocument/2006/relationships/slide" Target="slide22.xml"/><Relationship Id="rId5" Type="http://schemas.openxmlformats.org/officeDocument/2006/relationships/slide" Target="slide23.xml"/><Relationship Id="rId10" Type="http://schemas.openxmlformats.org/officeDocument/2006/relationships/image" Target="../media/image23.png"/><Relationship Id="rId4" Type="http://schemas.openxmlformats.org/officeDocument/2006/relationships/image" Target="../media/image4.png"/><Relationship Id="rId9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7.xml"/><Relationship Id="rId5" Type="http://schemas.openxmlformats.org/officeDocument/2006/relationships/image" Target="../media/image25.png"/><Relationship Id="rId4" Type="http://schemas.openxmlformats.org/officeDocument/2006/relationships/slide" Target="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8.xml"/><Relationship Id="rId5" Type="http://schemas.openxmlformats.org/officeDocument/2006/relationships/image" Target="../media/image26.png"/><Relationship Id="rId4" Type="http://schemas.openxmlformats.org/officeDocument/2006/relationships/slide" Target="slide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Relationship Id="rId5" Type="http://schemas.openxmlformats.org/officeDocument/2006/relationships/image" Target="../media/image27.png"/><Relationship Id="rId4" Type="http://schemas.openxmlformats.org/officeDocument/2006/relationships/slide" Target="slide1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23.xml"/><Relationship Id="rId7" Type="http://schemas.openxmlformats.org/officeDocument/2006/relationships/slide" Target="slide21.xml"/><Relationship Id="rId12" Type="http://schemas.microsoft.com/office/2007/relationships/hdphoto" Target="../media/hdphoto3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0.xml"/><Relationship Id="rId6" Type="http://schemas.openxmlformats.org/officeDocument/2006/relationships/image" Target="../media/image22.png"/><Relationship Id="rId11" Type="http://schemas.openxmlformats.org/officeDocument/2006/relationships/image" Target="../media/image28.png"/><Relationship Id="rId5" Type="http://schemas.openxmlformats.org/officeDocument/2006/relationships/slide" Target="slide20.xml"/><Relationship Id="rId10" Type="http://schemas.openxmlformats.org/officeDocument/2006/relationships/image" Target="../media/image24.png"/><Relationship Id="rId4" Type="http://schemas.openxmlformats.org/officeDocument/2006/relationships/image" Target="../media/image4.png"/><Relationship Id="rId9" Type="http://schemas.openxmlformats.org/officeDocument/2006/relationships/slide" Target="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82.xml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0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6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6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6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6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C4806E5E-7F13-41BD-995D-973878A39D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3338624" y="-238452"/>
            <a:ext cx="8761228" cy="709645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C8F4FE2-31CA-4A3D-923D-777BFC006EB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>
            <a:off x="-353642" y="-101010"/>
            <a:ext cx="6722544" cy="723014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88DED05-C619-4428-ADBB-F51F87DAA69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flipH="1">
            <a:off x="10061168" y="126315"/>
            <a:ext cx="2234285" cy="22890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9E146BB-97B1-43C0-8B5A-2725ED8FD2D4}"/>
              </a:ext>
            </a:extLst>
          </p:cNvPr>
          <p:cNvSpPr txBox="1"/>
          <p:nvPr/>
        </p:nvSpPr>
        <p:spPr>
          <a:xfrm>
            <a:off x="7249670" y="508847"/>
            <a:ext cx="37991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dirty="0" err="1">
                <a:solidFill>
                  <a:srgbClr val="500C01"/>
                </a:solidFill>
                <a:latin typeface="UTM A&amp;S Signwriter" panose="02040603050506020204" pitchFamily="18" charset="0"/>
              </a:rPr>
              <a:t>Luyện</a:t>
            </a:r>
            <a:r>
              <a:rPr lang="en-US" sz="6600" b="1" dirty="0">
                <a:solidFill>
                  <a:srgbClr val="500C01"/>
                </a:solidFill>
                <a:latin typeface="UTM A&amp;S Signwriter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500C01"/>
                </a:solidFill>
                <a:latin typeface="UTM A&amp;S Signwriter" panose="02040603050506020204" pitchFamily="18" charset="0"/>
              </a:rPr>
              <a:t>từ</a:t>
            </a:r>
            <a:r>
              <a:rPr lang="en-US" sz="6600" b="1" dirty="0">
                <a:solidFill>
                  <a:srgbClr val="500C01"/>
                </a:solidFill>
                <a:latin typeface="UTM A&amp;S Signwriter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500C01"/>
                </a:solidFill>
                <a:latin typeface="UTM A&amp;S Signwriter" panose="02040603050506020204" pitchFamily="18" charset="0"/>
              </a:rPr>
              <a:t>và</a:t>
            </a:r>
            <a:r>
              <a:rPr lang="en-US" sz="6600" b="1" dirty="0">
                <a:solidFill>
                  <a:srgbClr val="500C01"/>
                </a:solidFill>
                <a:latin typeface="UTM A&amp;S Signwriter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500C01"/>
                </a:solidFill>
                <a:latin typeface="UTM A&amp;S Signwriter" panose="02040603050506020204" pitchFamily="18" charset="0"/>
              </a:rPr>
              <a:t>câu</a:t>
            </a:r>
            <a:endParaRPr lang="en-US" sz="6600" b="1" dirty="0">
              <a:solidFill>
                <a:srgbClr val="500C01"/>
              </a:solidFill>
              <a:latin typeface="UTM A&amp;S Signwriter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22D650-29F7-442A-B880-1F510427DE27}"/>
              </a:ext>
            </a:extLst>
          </p:cNvPr>
          <p:cNvSpPr txBox="1"/>
          <p:nvPr/>
        </p:nvSpPr>
        <p:spPr>
          <a:xfrm>
            <a:off x="5171568" y="1499302"/>
            <a:ext cx="6722544" cy="452431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p3d extrusionH="57150">
              <a:bevelT w="38100" h="38100" prst="angle"/>
              <a:bevelB h="25400" prst="softRound"/>
              <a:extrusionClr>
                <a:schemeClr val="accent3">
                  <a:lumMod val="20000"/>
                  <a:lumOff val="80000"/>
                </a:schemeClr>
              </a:extrusionClr>
            </a:sp3d>
          </a:bodyPr>
          <a:lstStyle/>
          <a:p>
            <a:pPr algn="ctr"/>
            <a:r>
              <a:rPr lang="en-US" sz="7200" dirty="0">
                <a:ln cmpd="dbl">
                  <a:solidFill>
                    <a:schemeClr val="accent2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96000">
                      <a:srgbClr val="C00000"/>
                    </a:gs>
                    <a:gs pos="51000">
                      <a:srgbClr val="D93B77"/>
                    </a:gs>
                    <a:gs pos="26000">
                      <a:schemeClr val="accent2">
                        <a:lumMod val="20000"/>
                        <a:lumOff val="80000"/>
                      </a:schemeClr>
                    </a:gs>
                  </a:gsLst>
                  <a:lin ang="16200000" scaled="1"/>
                  <a:tileRect/>
                </a:gradFill>
                <a:effectLst>
                  <a:reflection blurRad="152400" stA="0" endPos="65000" dir="5400000" sy="-100000" algn="bl" rotWithShape="0"/>
                </a:effectLst>
                <a:latin typeface="UTM Cancel" panose="02040603050506020204" pitchFamily="18" charset="0"/>
              </a:rPr>
              <a:t>THÊM </a:t>
            </a:r>
          </a:p>
          <a:p>
            <a:pPr algn="ctr"/>
            <a:r>
              <a:rPr lang="en-US" sz="7200" dirty="0">
                <a:ln cmpd="dbl">
                  <a:solidFill>
                    <a:schemeClr val="accent2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96000">
                      <a:srgbClr val="C00000"/>
                    </a:gs>
                    <a:gs pos="51000">
                      <a:srgbClr val="D93B77"/>
                    </a:gs>
                    <a:gs pos="26000">
                      <a:schemeClr val="accent2">
                        <a:lumMod val="20000"/>
                        <a:lumOff val="80000"/>
                      </a:schemeClr>
                    </a:gs>
                  </a:gsLst>
                  <a:lin ang="16200000" scaled="1"/>
                  <a:tileRect/>
                </a:gradFill>
                <a:effectLst>
                  <a:reflection blurRad="152400" stA="0" endPos="65000" dir="5400000" sy="-100000" algn="bl" rotWithShape="0"/>
                </a:effectLst>
                <a:latin typeface="UTM Cancel" panose="02040603050506020204" pitchFamily="18" charset="0"/>
              </a:rPr>
              <a:t>TR</a:t>
            </a:r>
            <a:r>
              <a:rPr lang="en-US" sz="7200" b="1" dirty="0">
                <a:ln cmpd="dbl">
                  <a:solidFill>
                    <a:schemeClr val="accent2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96000">
                      <a:srgbClr val="C00000"/>
                    </a:gs>
                    <a:gs pos="51000">
                      <a:srgbClr val="D93B77"/>
                    </a:gs>
                    <a:gs pos="26000">
                      <a:schemeClr val="accent2">
                        <a:lumMod val="20000"/>
                        <a:lumOff val="80000"/>
                      </a:schemeClr>
                    </a:gs>
                  </a:gsLst>
                  <a:lin ang="16200000" scaled="1"/>
                  <a:tileRect/>
                </a:gradFill>
                <a:effectLst>
                  <a:reflection blurRad="152400" stA="0" endPos="65000" dir="5400000" sy="-100000" algn="bl" rotWithShape="0"/>
                </a:effectLst>
                <a:latin typeface="UTM Cancel" panose="02040603050506020204" pitchFamily="18" charset="0"/>
              </a:rPr>
              <a:t>Ạ</a:t>
            </a:r>
            <a:r>
              <a:rPr lang="en-US" sz="7200" dirty="0">
                <a:ln cmpd="dbl">
                  <a:solidFill>
                    <a:schemeClr val="accent2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96000">
                      <a:srgbClr val="C00000"/>
                    </a:gs>
                    <a:gs pos="51000">
                      <a:srgbClr val="D93B77"/>
                    </a:gs>
                    <a:gs pos="26000">
                      <a:schemeClr val="accent2">
                        <a:lumMod val="20000"/>
                        <a:lumOff val="80000"/>
                      </a:schemeClr>
                    </a:gs>
                  </a:gsLst>
                  <a:lin ang="16200000" scaled="1"/>
                  <a:tileRect/>
                </a:gradFill>
                <a:effectLst>
                  <a:reflection blurRad="152400" stA="0" endPos="65000" dir="5400000" sy="-100000" algn="bl" rotWithShape="0"/>
                </a:effectLst>
                <a:latin typeface="UTM Cancel" panose="02040603050506020204" pitchFamily="18" charset="0"/>
              </a:rPr>
              <a:t>NG NG</a:t>
            </a:r>
            <a:r>
              <a:rPr lang="en-US" sz="7200" b="1" dirty="0">
                <a:ln cmpd="dbl">
                  <a:solidFill>
                    <a:schemeClr val="accent2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96000">
                      <a:srgbClr val="C00000"/>
                    </a:gs>
                    <a:gs pos="51000">
                      <a:srgbClr val="D93B77"/>
                    </a:gs>
                    <a:gs pos="26000">
                      <a:schemeClr val="accent2">
                        <a:lumMod val="20000"/>
                        <a:lumOff val="80000"/>
                      </a:schemeClr>
                    </a:gs>
                  </a:gsLst>
                  <a:lin ang="16200000" scaled="1"/>
                  <a:tileRect/>
                </a:gradFill>
                <a:effectLst>
                  <a:reflection blurRad="152400" stA="0" endPos="65000" dir="5400000" sy="-100000" algn="bl" rotWithShape="0"/>
                </a:effectLst>
                <a:latin typeface="UTM Cancel" panose="02040603050506020204" pitchFamily="18" charset="0"/>
              </a:rPr>
              <a:t>Ữ</a:t>
            </a:r>
            <a:r>
              <a:rPr lang="en-US" sz="7200" dirty="0">
                <a:ln cmpd="dbl">
                  <a:solidFill>
                    <a:schemeClr val="accent2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96000">
                      <a:srgbClr val="C00000"/>
                    </a:gs>
                    <a:gs pos="51000">
                      <a:srgbClr val="D93B77"/>
                    </a:gs>
                    <a:gs pos="26000">
                      <a:schemeClr val="accent2">
                        <a:lumMod val="20000"/>
                        <a:lumOff val="80000"/>
                      </a:schemeClr>
                    </a:gs>
                  </a:gsLst>
                  <a:lin ang="16200000" scaled="1"/>
                  <a:tileRect/>
                </a:gradFill>
                <a:effectLst>
                  <a:reflection blurRad="152400" stA="0" endPos="65000" dir="5400000" sy="-100000" algn="bl" rotWithShape="0"/>
                </a:effectLst>
                <a:latin typeface="UTM Cancel" panose="02040603050506020204" pitchFamily="18" charset="0"/>
              </a:rPr>
              <a:t> </a:t>
            </a:r>
          </a:p>
          <a:p>
            <a:pPr algn="ctr"/>
            <a:r>
              <a:rPr lang="en-US" sz="7200" dirty="0">
                <a:ln cmpd="dbl">
                  <a:solidFill>
                    <a:schemeClr val="accent2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96000">
                      <a:srgbClr val="C00000"/>
                    </a:gs>
                    <a:gs pos="51000">
                      <a:srgbClr val="D93B77"/>
                    </a:gs>
                    <a:gs pos="26000">
                      <a:schemeClr val="accent2">
                        <a:lumMod val="20000"/>
                        <a:lumOff val="80000"/>
                      </a:schemeClr>
                    </a:gs>
                  </a:gsLst>
                  <a:lin ang="16200000" scaled="1"/>
                  <a:tileRect/>
                </a:gradFill>
                <a:effectLst>
                  <a:reflection blurRad="152400" stA="0" endPos="65000" dir="5400000" sy="-100000" algn="bl" rotWithShape="0"/>
                </a:effectLst>
                <a:latin typeface="UTM Cancel" panose="02040603050506020204" pitchFamily="18" charset="0"/>
              </a:rPr>
              <a:t>CH</a:t>
            </a:r>
            <a:r>
              <a:rPr lang="en-US" sz="7200" b="1" dirty="0">
                <a:ln cmpd="dbl">
                  <a:solidFill>
                    <a:schemeClr val="accent2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96000">
                      <a:srgbClr val="C00000"/>
                    </a:gs>
                    <a:gs pos="51000">
                      <a:srgbClr val="D93B77"/>
                    </a:gs>
                    <a:gs pos="26000">
                      <a:schemeClr val="accent2">
                        <a:lumMod val="20000"/>
                        <a:lumOff val="80000"/>
                      </a:schemeClr>
                    </a:gs>
                  </a:gsLst>
                  <a:lin ang="16200000" scaled="1"/>
                  <a:tileRect/>
                </a:gradFill>
                <a:effectLst>
                  <a:reflection blurRad="152400" stA="0" endPos="65000" dir="5400000" sy="-100000" algn="bl" rotWithShape="0"/>
                </a:effectLst>
                <a:latin typeface="UTM Cancel" panose="02040603050506020204" pitchFamily="18" charset="0"/>
              </a:rPr>
              <a:t>Ỉ</a:t>
            </a:r>
            <a:r>
              <a:rPr lang="en-US" sz="7200" dirty="0">
                <a:ln cmpd="dbl">
                  <a:solidFill>
                    <a:schemeClr val="accent2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96000">
                      <a:srgbClr val="C00000"/>
                    </a:gs>
                    <a:gs pos="51000">
                      <a:srgbClr val="D93B77"/>
                    </a:gs>
                    <a:gs pos="26000">
                      <a:schemeClr val="accent2">
                        <a:lumMod val="20000"/>
                        <a:lumOff val="80000"/>
                      </a:schemeClr>
                    </a:gs>
                  </a:gsLst>
                  <a:lin ang="16200000" scaled="1"/>
                  <a:tileRect/>
                </a:gradFill>
                <a:effectLst>
                  <a:reflection blurRad="152400" stA="0" endPos="65000" dir="5400000" sy="-100000" algn="bl" rotWithShape="0"/>
                </a:effectLst>
                <a:latin typeface="UTM Cancel" panose="02040603050506020204" pitchFamily="18" charset="0"/>
              </a:rPr>
              <a:t> M</a:t>
            </a:r>
            <a:r>
              <a:rPr lang="en-US" sz="7200" b="1" dirty="0">
                <a:ln cmpd="dbl">
                  <a:solidFill>
                    <a:schemeClr val="accent2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96000">
                      <a:srgbClr val="C00000"/>
                    </a:gs>
                    <a:gs pos="51000">
                      <a:srgbClr val="D93B77"/>
                    </a:gs>
                    <a:gs pos="26000">
                      <a:schemeClr val="accent2">
                        <a:lumMod val="20000"/>
                        <a:lumOff val="80000"/>
                      </a:schemeClr>
                    </a:gs>
                  </a:gsLst>
                  <a:lin ang="16200000" scaled="1"/>
                  <a:tileRect/>
                </a:gradFill>
                <a:effectLst>
                  <a:reflection blurRad="152400" stA="0" endPos="65000" dir="5400000" sy="-100000" algn="bl" rotWithShape="0"/>
                </a:effectLst>
                <a:latin typeface="UTM Cancel" panose="02040603050506020204" pitchFamily="18" charset="0"/>
              </a:rPr>
              <a:t>Ụ</a:t>
            </a:r>
            <a:r>
              <a:rPr lang="en-US" sz="7200" dirty="0">
                <a:ln cmpd="dbl">
                  <a:solidFill>
                    <a:schemeClr val="accent2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96000">
                      <a:srgbClr val="C00000"/>
                    </a:gs>
                    <a:gs pos="51000">
                      <a:srgbClr val="D93B77"/>
                    </a:gs>
                    <a:gs pos="26000">
                      <a:schemeClr val="accent2">
                        <a:lumMod val="20000"/>
                        <a:lumOff val="80000"/>
                      </a:schemeClr>
                    </a:gs>
                  </a:gsLst>
                  <a:lin ang="16200000" scaled="1"/>
                  <a:tileRect/>
                </a:gradFill>
                <a:effectLst>
                  <a:reflection blurRad="152400" stA="0" endPos="65000" dir="5400000" sy="-100000" algn="bl" rotWithShape="0"/>
                </a:effectLst>
                <a:latin typeface="UTM Cancel" panose="02040603050506020204" pitchFamily="18" charset="0"/>
              </a:rPr>
              <a:t>C </a:t>
            </a:r>
            <a:r>
              <a:rPr lang="en-US" sz="7200" b="1" dirty="0">
                <a:ln cmpd="dbl">
                  <a:solidFill>
                    <a:schemeClr val="accent2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96000">
                      <a:srgbClr val="C00000"/>
                    </a:gs>
                    <a:gs pos="51000">
                      <a:srgbClr val="D93B77"/>
                    </a:gs>
                    <a:gs pos="26000">
                      <a:schemeClr val="accent2">
                        <a:lumMod val="20000"/>
                        <a:lumOff val="80000"/>
                      </a:schemeClr>
                    </a:gs>
                  </a:gsLst>
                  <a:lin ang="16200000" scaled="1"/>
                  <a:tileRect/>
                </a:gradFill>
                <a:effectLst>
                  <a:reflection blurRad="152400" stA="0" endPos="65000" dir="5400000" sy="-100000" algn="bl" rotWithShape="0"/>
                </a:effectLst>
                <a:latin typeface="UTM Cancel" panose="02040603050506020204" pitchFamily="18" charset="0"/>
              </a:rPr>
              <a:t>Đ</a:t>
            </a:r>
            <a:r>
              <a:rPr lang="en-US" sz="7200" dirty="0">
                <a:ln cmpd="dbl">
                  <a:solidFill>
                    <a:schemeClr val="accent2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96000">
                      <a:srgbClr val="C00000"/>
                    </a:gs>
                    <a:gs pos="51000">
                      <a:srgbClr val="D93B77"/>
                    </a:gs>
                    <a:gs pos="26000">
                      <a:schemeClr val="accent2">
                        <a:lumMod val="20000"/>
                        <a:lumOff val="80000"/>
                      </a:schemeClr>
                    </a:gs>
                  </a:gsLst>
                  <a:lin ang="16200000" scaled="1"/>
                  <a:tileRect/>
                </a:gradFill>
                <a:effectLst>
                  <a:reflection blurRad="152400" stA="0" endPos="65000" dir="5400000" sy="-100000" algn="bl" rotWithShape="0"/>
                </a:effectLst>
                <a:latin typeface="UTM Cancel" panose="02040603050506020204" pitchFamily="18" charset="0"/>
              </a:rPr>
              <a:t>ÍCH CHO CÂU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083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对角圆角 4">
            <a:extLst>
              <a:ext uri="{FF2B5EF4-FFF2-40B4-BE49-F238E27FC236}">
                <a16:creationId xmlns:a16="http://schemas.microsoft.com/office/drawing/2014/main" id="{71C59DDF-6086-496A-BF6A-2FFB4217F975}"/>
              </a:ext>
            </a:extLst>
          </p:cNvPr>
          <p:cNvSpPr/>
          <p:nvPr/>
        </p:nvSpPr>
        <p:spPr>
          <a:xfrm>
            <a:off x="609600" y="563525"/>
            <a:ext cx="10972800" cy="573094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FEB867BF-C06B-4052-9404-CA1F7D639E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" t="9274" b="4389"/>
          <a:stretch/>
        </p:blipFill>
        <p:spPr>
          <a:xfrm>
            <a:off x="293070" y="2244914"/>
            <a:ext cx="4038501" cy="3550725"/>
          </a:xfrm>
          <a:prstGeom prst="rect">
            <a:avLst/>
          </a:prstGeom>
        </p:spPr>
      </p:pic>
      <p:sp>
        <p:nvSpPr>
          <p:cNvPr id="20" name="Rectangle 77">
            <a:extLst>
              <a:ext uri="{FF2B5EF4-FFF2-40B4-BE49-F238E27FC236}">
                <a16:creationId xmlns:a16="http://schemas.microsoft.com/office/drawing/2014/main" id="{129989C3-09F1-4944-BEAD-17056ADE1B79}"/>
              </a:ext>
            </a:extLst>
          </p:cNvPr>
          <p:cNvSpPr/>
          <p:nvPr/>
        </p:nvSpPr>
        <p:spPr>
          <a:xfrm>
            <a:off x="4163950" y="2618223"/>
            <a:ext cx="7004791" cy="2788864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>
            <a:solidFill>
              <a:sysClr val="windowText" lastClr="000000"/>
            </a:solidFill>
            <a:prstDash val="dashDot"/>
          </a:ln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3000" cap="none" spc="31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字魂58号-创中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7" name="Rounded Rectangle 3">
            <a:extLst>
              <a:ext uri="{FF2B5EF4-FFF2-40B4-BE49-F238E27FC236}">
                <a16:creationId xmlns:a16="http://schemas.microsoft.com/office/drawing/2014/main" id="{EE1FC5AB-3582-4B58-A9E3-3BDBA29E4C48}"/>
              </a:ext>
            </a:extLst>
          </p:cNvPr>
          <p:cNvSpPr/>
          <p:nvPr/>
        </p:nvSpPr>
        <p:spPr>
          <a:xfrm>
            <a:off x="4163950" y="2618223"/>
            <a:ext cx="7734980" cy="2362200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Trạng</a:t>
            </a:r>
            <a:r>
              <a:rPr kumimoji="0" lang="en-US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ngữ</a:t>
            </a:r>
            <a:r>
              <a:rPr kumimoji="0" lang="en-US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: 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dẹp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nỗi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bực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</a:t>
            </a:r>
            <a:r>
              <a:rPr kumimoji="0" lang="en-US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 </a:t>
            </a:r>
            <a:r>
              <a:rPr kumimoji="0" lang="en-US" alt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?,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1" name="Text Box 5">
            <a:extLst>
              <a:ext uri="{FF2B5EF4-FFF2-40B4-BE49-F238E27FC236}">
                <a16:creationId xmlns:a16="http://schemas.microsoft.com/office/drawing/2014/main" id="{F621B7AE-B547-42D8-BA5A-D4447DC40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8537" y="748582"/>
            <a:ext cx="947492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Trạng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ngữ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in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nghiêng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mẩu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chuyện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dưới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đây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trả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lời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hỏi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?              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8212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7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对角圆角 6">
            <a:extLst>
              <a:ext uri="{FF2B5EF4-FFF2-40B4-BE49-F238E27FC236}">
                <a16:creationId xmlns:a16="http://schemas.microsoft.com/office/drawing/2014/main" id="{56C0E879-8B27-4CA8-9B82-7D4967DD5E8C}"/>
              </a:ext>
            </a:extLst>
          </p:cNvPr>
          <p:cNvSpPr/>
          <p:nvPr/>
        </p:nvSpPr>
        <p:spPr>
          <a:xfrm>
            <a:off x="295346" y="261257"/>
            <a:ext cx="11473542" cy="6335486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740E6CEF-86E5-4B6E-B4F7-795F0A5E07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1" t="12872" r="2093" b="11770"/>
          <a:stretch/>
        </p:blipFill>
        <p:spPr>
          <a:xfrm>
            <a:off x="8610202" y="3952033"/>
            <a:ext cx="3693349" cy="3188497"/>
          </a:xfrm>
          <a:prstGeom prst="rect">
            <a:avLst/>
          </a:prstGeom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C84FC6D-1074-4403-A8E9-342F9AE9D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564" y="750746"/>
            <a:ext cx="1182188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2.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Loại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trạng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ngữ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bổ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sung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ý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nghĩa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? </a:t>
            </a:r>
          </a:p>
        </p:txBody>
      </p:sp>
      <p:sp>
        <p:nvSpPr>
          <p:cNvPr id="15" name="Oval 22">
            <a:extLst>
              <a:ext uri="{FF2B5EF4-FFF2-40B4-BE49-F238E27FC236}">
                <a16:creationId xmlns:a16="http://schemas.microsoft.com/office/drawing/2014/main" id="{B78539B5-A8D7-4DE4-8E2C-3CBB6206F041}"/>
              </a:ext>
            </a:extLst>
          </p:cNvPr>
          <p:cNvSpPr/>
          <p:nvPr/>
        </p:nvSpPr>
        <p:spPr>
          <a:xfrm>
            <a:off x="566057" y="1834751"/>
            <a:ext cx="10033765" cy="3188497"/>
          </a:xfrm>
          <a:custGeom>
            <a:avLst/>
            <a:gdLst>
              <a:gd name="connsiteX0" fmla="*/ 0 w 1842468"/>
              <a:gd name="connsiteY0" fmla="*/ 284763 h 569526"/>
              <a:gd name="connsiteX1" fmla="*/ 921234 w 1842468"/>
              <a:gd name="connsiteY1" fmla="*/ 0 h 569526"/>
              <a:gd name="connsiteX2" fmla="*/ 1842468 w 1842468"/>
              <a:gd name="connsiteY2" fmla="*/ 284763 h 569526"/>
              <a:gd name="connsiteX3" fmla="*/ 921234 w 1842468"/>
              <a:gd name="connsiteY3" fmla="*/ 569526 h 569526"/>
              <a:gd name="connsiteX4" fmla="*/ 0 w 1842468"/>
              <a:gd name="connsiteY4" fmla="*/ 284763 h 569526"/>
              <a:gd name="connsiteX0" fmla="*/ 76721 w 1919189"/>
              <a:gd name="connsiteY0" fmla="*/ 275238 h 560001"/>
              <a:gd name="connsiteX1" fmla="*/ 397880 w 1919189"/>
              <a:gd name="connsiteY1" fmla="*/ 0 h 560001"/>
              <a:gd name="connsiteX2" fmla="*/ 1919189 w 1919189"/>
              <a:gd name="connsiteY2" fmla="*/ 275238 h 560001"/>
              <a:gd name="connsiteX3" fmla="*/ 997955 w 1919189"/>
              <a:gd name="connsiteY3" fmla="*/ 560001 h 560001"/>
              <a:gd name="connsiteX4" fmla="*/ 76721 w 1919189"/>
              <a:gd name="connsiteY4" fmla="*/ 275238 h 560001"/>
              <a:gd name="connsiteX0" fmla="*/ 118346 w 1984351"/>
              <a:gd name="connsiteY0" fmla="*/ 275238 h 569526"/>
              <a:gd name="connsiteX1" fmla="*/ 439505 w 1984351"/>
              <a:gd name="connsiteY1" fmla="*/ 0 h 569526"/>
              <a:gd name="connsiteX2" fmla="*/ 1960814 w 1984351"/>
              <a:gd name="connsiteY2" fmla="*/ 275238 h 569526"/>
              <a:gd name="connsiteX3" fmla="*/ 1611080 w 1984351"/>
              <a:gd name="connsiteY3" fmla="*/ 569526 h 569526"/>
              <a:gd name="connsiteX4" fmla="*/ 118346 w 1984351"/>
              <a:gd name="connsiteY4" fmla="*/ 275238 h 569526"/>
              <a:gd name="connsiteX0" fmla="*/ 106512 w 1948980"/>
              <a:gd name="connsiteY0" fmla="*/ 275238 h 579051"/>
              <a:gd name="connsiteX1" fmla="*/ 427671 w 1948980"/>
              <a:gd name="connsiteY1" fmla="*/ 0 h 579051"/>
              <a:gd name="connsiteX2" fmla="*/ 1948980 w 1948980"/>
              <a:gd name="connsiteY2" fmla="*/ 275238 h 579051"/>
              <a:gd name="connsiteX3" fmla="*/ 1437321 w 1948980"/>
              <a:gd name="connsiteY3" fmla="*/ 579051 h 579051"/>
              <a:gd name="connsiteX4" fmla="*/ 106512 w 1948980"/>
              <a:gd name="connsiteY4" fmla="*/ 275238 h 579051"/>
              <a:gd name="connsiteX0" fmla="*/ 66986 w 1890404"/>
              <a:gd name="connsiteY0" fmla="*/ 420739 h 585606"/>
              <a:gd name="connsiteX1" fmla="*/ 369095 w 1890404"/>
              <a:gd name="connsiteY1" fmla="*/ 2626 h 585606"/>
              <a:gd name="connsiteX2" fmla="*/ 1890404 w 1890404"/>
              <a:gd name="connsiteY2" fmla="*/ 277864 h 585606"/>
              <a:gd name="connsiteX3" fmla="*/ 1378745 w 1890404"/>
              <a:gd name="connsiteY3" fmla="*/ 581677 h 585606"/>
              <a:gd name="connsiteX4" fmla="*/ 66986 w 1890404"/>
              <a:gd name="connsiteY4" fmla="*/ 420739 h 585606"/>
              <a:gd name="connsiteX0" fmla="*/ 66471 w 1870839"/>
              <a:gd name="connsiteY0" fmla="*/ 423900 h 591017"/>
              <a:gd name="connsiteX1" fmla="*/ 368580 w 1870839"/>
              <a:gd name="connsiteY1" fmla="*/ 5787 h 591017"/>
              <a:gd name="connsiteX2" fmla="*/ 1870839 w 1870839"/>
              <a:gd name="connsiteY2" fmla="*/ 233400 h 591017"/>
              <a:gd name="connsiteX3" fmla="*/ 1378230 w 1870839"/>
              <a:gd name="connsiteY3" fmla="*/ 584838 h 591017"/>
              <a:gd name="connsiteX4" fmla="*/ 66471 w 1870839"/>
              <a:gd name="connsiteY4" fmla="*/ 423900 h 59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0839" h="591017">
                <a:moveTo>
                  <a:pt x="66471" y="423900"/>
                </a:moveTo>
                <a:cubicBezTo>
                  <a:pt x="-101804" y="327392"/>
                  <a:pt x="67852" y="37537"/>
                  <a:pt x="368580" y="5787"/>
                </a:cubicBezTo>
                <a:cubicBezTo>
                  <a:pt x="669308" y="-25963"/>
                  <a:pt x="1870839" y="76130"/>
                  <a:pt x="1870839" y="233400"/>
                </a:cubicBezTo>
                <a:cubicBezTo>
                  <a:pt x="1870839" y="390670"/>
                  <a:pt x="1678958" y="553088"/>
                  <a:pt x="1378230" y="584838"/>
                </a:cubicBezTo>
                <a:cubicBezTo>
                  <a:pt x="1077502" y="616588"/>
                  <a:pt x="234746" y="520408"/>
                  <a:pt x="66471" y="423900"/>
                </a:cubicBezTo>
                <a:close/>
              </a:path>
            </a:pathLst>
          </a:custGeom>
          <a:solidFill>
            <a:srgbClr val="FFC000">
              <a:lumMod val="60000"/>
              <a:lumOff val="40000"/>
              <a:alpha val="29000"/>
            </a:srgbClr>
          </a:solidFill>
          <a:ln w="19050" cap="flat" cmpd="sng" algn="ctr">
            <a:solidFill>
              <a:sysClr val="windowText" lastClr="000000"/>
            </a:solidFill>
            <a:prstDash val="dash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D2D25D7D-5BA8-4809-9933-1B52D5F3F000}"/>
              </a:ext>
            </a:extLst>
          </p:cNvPr>
          <p:cNvSpPr/>
          <p:nvPr/>
        </p:nvSpPr>
        <p:spPr>
          <a:xfrm>
            <a:off x="1062244" y="2586990"/>
            <a:ext cx="8686800" cy="1447800"/>
          </a:xfrm>
          <a:prstGeom prst="flowChartAlternateProcess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Trạng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ngữ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“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Để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dẹp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nỗi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b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ự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mình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”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bổ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sung ý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nghĩa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mục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đích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cho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692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对角圆角 6">
            <a:extLst>
              <a:ext uri="{FF2B5EF4-FFF2-40B4-BE49-F238E27FC236}">
                <a16:creationId xmlns:a16="http://schemas.microsoft.com/office/drawing/2014/main" id="{7193E2D4-4D0E-4594-BC45-2C9AE0767A1A}"/>
              </a:ext>
            </a:extLst>
          </p:cNvPr>
          <p:cNvSpPr/>
          <p:nvPr/>
        </p:nvSpPr>
        <p:spPr>
          <a:xfrm>
            <a:off x="1110343" y="563525"/>
            <a:ext cx="10972800" cy="573094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对角圆角 7">
            <a:extLst>
              <a:ext uri="{FF2B5EF4-FFF2-40B4-BE49-F238E27FC236}">
                <a16:creationId xmlns:a16="http://schemas.microsoft.com/office/drawing/2014/main" id="{109239D5-7913-4912-83C8-F9F3F0C9B289}"/>
              </a:ext>
            </a:extLst>
          </p:cNvPr>
          <p:cNvSpPr/>
          <p:nvPr/>
        </p:nvSpPr>
        <p:spPr>
          <a:xfrm>
            <a:off x="2460171" y="1158948"/>
            <a:ext cx="8795657" cy="4706077"/>
          </a:xfrm>
          <a:prstGeom prst="round2DiagRect">
            <a:avLst/>
          </a:prstGeom>
          <a:noFill/>
          <a:ln w="53975">
            <a:solidFill>
              <a:srgbClr val="43A7AA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F5161E2-DA75-4303-BA18-477A6594CB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4" t="5582" r="2245" b="5736"/>
          <a:stretch/>
        </p:blipFill>
        <p:spPr>
          <a:xfrm>
            <a:off x="-323528" y="1483993"/>
            <a:ext cx="2783699" cy="470607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573D087C-3894-4F69-AC92-75CDD7B350AF}"/>
              </a:ext>
            </a:extLst>
          </p:cNvPr>
          <p:cNvSpPr txBox="1"/>
          <p:nvPr/>
        </p:nvSpPr>
        <p:spPr>
          <a:xfrm>
            <a:off x="5621466" y="334672"/>
            <a:ext cx="35707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字魂80号-萌趣小鱼体" panose="00000500000000000000" pitchFamily="2" charset="-122"/>
                <a:cs typeface="Times New Roman" panose="02020603050405020304" pitchFamily="18" charset="0"/>
              </a:rPr>
              <a:t>Ghi</a:t>
            </a:r>
            <a:r>
              <a:rPr lang="en-US" altLang="zh-CN" sz="6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字魂80号-萌趣小鱼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6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字魂80号-萌趣小鱼体" panose="00000500000000000000" pitchFamily="2" charset="-122"/>
                <a:cs typeface="Times New Roman" panose="02020603050405020304" pitchFamily="18" charset="0"/>
              </a:rPr>
              <a:t>nhớ</a:t>
            </a:r>
            <a:endParaRPr lang="zh-CN" altLang="en-US" sz="6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字魂80号-萌趣小鱼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690AAA74-8F33-4B4C-8208-76E500443E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516" y="1350335"/>
            <a:ext cx="8469312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1.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nói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lên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mục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đích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tiến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sự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nêu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, ta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thêm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trạng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ngữ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chỉ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mục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đích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2.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Trạng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ngữ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chỉ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mục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đích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trả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lời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hỏi</a:t>
            </a: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? </a:t>
            </a:r>
            <a:r>
              <a:rPr lang="en-US" alt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Nhằm</a:t>
            </a:r>
            <a:r>
              <a:rPr lang="en-US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mục</a:t>
            </a:r>
            <a:r>
              <a:rPr lang="en-US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đích</a:t>
            </a:r>
            <a:r>
              <a:rPr lang="en-US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?, </a:t>
            </a:r>
            <a:r>
              <a:rPr lang="en-US" alt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Vì</a:t>
            </a:r>
            <a:r>
              <a:rPr lang="en-US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cái</a:t>
            </a:r>
            <a:r>
              <a:rPr lang="en-US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?...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342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C4806E5E-7F13-41BD-995D-973878A39D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702506" y="-837418"/>
            <a:ext cx="10350797" cy="838397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C8F4FE2-31CA-4A3D-923D-777BFC006EB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4950287" y="-418753"/>
            <a:ext cx="3821031" cy="4109544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02165CA6-911C-4D47-8728-9EDD495D179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rot="2647756">
            <a:off x="2159547" y="2287451"/>
            <a:ext cx="2777454" cy="2845530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40ECE178-F9DE-445F-ADF4-A68405D0606B}"/>
              </a:ext>
            </a:extLst>
          </p:cNvPr>
          <p:cNvSpPr txBox="1"/>
          <p:nvPr/>
        </p:nvSpPr>
        <p:spPr>
          <a:xfrm>
            <a:off x="1285250" y="3354571"/>
            <a:ext cx="21463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500" dirty="0">
                <a:latin typeface="字魂80号-萌趣小鱼体" panose="00000500000000000000" pitchFamily="2" charset="-122"/>
                <a:ea typeface="字魂80号-萌趣小鱼体" panose="00000500000000000000" pitchFamily="2" charset="-122"/>
              </a:rPr>
              <a:t>03</a:t>
            </a:r>
            <a:endParaRPr lang="zh-CN" altLang="en-US" sz="11500" dirty="0">
              <a:latin typeface="字魂80号-萌趣小鱼体" panose="00000500000000000000" pitchFamily="2" charset="-122"/>
              <a:ea typeface="字魂80号-萌趣小鱼体" panose="00000500000000000000" pitchFamily="2" charset="-122"/>
            </a:endParaRPr>
          </a:p>
        </p:txBody>
      </p:sp>
      <p:sp>
        <p:nvSpPr>
          <p:cNvPr id="8" name="文本框 32">
            <a:extLst>
              <a:ext uri="{FF2B5EF4-FFF2-40B4-BE49-F238E27FC236}">
                <a16:creationId xmlns:a16="http://schemas.microsoft.com/office/drawing/2014/main" id="{95E6777C-D5AD-40BA-92CD-4495DD0A4BB2}"/>
              </a:ext>
            </a:extLst>
          </p:cNvPr>
          <p:cNvSpPr txBox="1"/>
          <p:nvPr/>
        </p:nvSpPr>
        <p:spPr>
          <a:xfrm>
            <a:off x="4017122" y="3356341"/>
            <a:ext cx="74723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600" b="1" dirty="0">
                <a:solidFill>
                  <a:schemeClr val="accent1">
                    <a:lumMod val="50000"/>
                  </a:schemeClr>
                </a:solidFill>
                <a:latin typeface="UTM Cabaret" panose="02040603050506020204" pitchFamily="18" charset="0"/>
                <a:ea typeface="字魂80号-萌趣小鱼体" panose="00000500000000000000" pitchFamily="2" charset="-122"/>
              </a:rPr>
              <a:t>LUYỆN TẬP</a:t>
            </a:r>
            <a:endParaRPr lang="zh-CN" altLang="en-US" sz="9600" b="1" dirty="0">
              <a:solidFill>
                <a:schemeClr val="accent1">
                  <a:lumMod val="50000"/>
                </a:schemeClr>
              </a:solidFill>
              <a:latin typeface="UTM Cabaret" panose="02040603050506020204" pitchFamily="18" charset="0"/>
              <a:ea typeface="字魂80号-萌趣小鱼体" panose="00000500000000000000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872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1935981D-6623-40C3-9919-B50AB46B6E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6" t="5143" r="8895" b="6436"/>
          <a:stretch/>
        </p:blipFill>
        <p:spPr>
          <a:xfrm>
            <a:off x="740229" y="1189436"/>
            <a:ext cx="4167964" cy="447912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1496852-54EC-4995-A1A1-53CC4C28AABB}"/>
              </a:ext>
            </a:extLst>
          </p:cNvPr>
          <p:cNvSpPr/>
          <p:nvPr/>
        </p:nvSpPr>
        <p:spPr>
          <a:xfrm>
            <a:off x="372899" y="228151"/>
            <a:ext cx="11621386" cy="6244857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9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04BB070B-F04B-4768-99E9-7013634F9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564" y="466161"/>
            <a:ext cx="11078872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1.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Tìm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trạng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ngữ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chỉ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mục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đích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sau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27" name="Oval 22">
            <a:extLst>
              <a:ext uri="{FF2B5EF4-FFF2-40B4-BE49-F238E27FC236}">
                <a16:creationId xmlns:a16="http://schemas.microsoft.com/office/drawing/2014/main" id="{E596AD9A-F8E2-4C59-B0F2-18A178E3A0D8}"/>
              </a:ext>
            </a:extLst>
          </p:cNvPr>
          <p:cNvSpPr/>
          <p:nvPr/>
        </p:nvSpPr>
        <p:spPr>
          <a:xfrm>
            <a:off x="1260125" y="1777674"/>
            <a:ext cx="6876908" cy="1083900"/>
          </a:xfrm>
          <a:custGeom>
            <a:avLst/>
            <a:gdLst>
              <a:gd name="connsiteX0" fmla="*/ 0 w 1842468"/>
              <a:gd name="connsiteY0" fmla="*/ 284763 h 569526"/>
              <a:gd name="connsiteX1" fmla="*/ 921234 w 1842468"/>
              <a:gd name="connsiteY1" fmla="*/ 0 h 569526"/>
              <a:gd name="connsiteX2" fmla="*/ 1842468 w 1842468"/>
              <a:gd name="connsiteY2" fmla="*/ 284763 h 569526"/>
              <a:gd name="connsiteX3" fmla="*/ 921234 w 1842468"/>
              <a:gd name="connsiteY3" fmla="*/ 569526 h 569526"/>
              <a:gd name="connsiteX4" fmla="*/ 0 w 1842468"/>
              <a:gd name="connsiteY4" fmla="*/ 284763 h 569526"/>
              <a:gd name="connsiteX0" fmla="*/ 76721 w 1919189"/>
              <a:gd name="connsiteY0" fmla="*/ 275238 h 560001"/>
              <a:gd name="connsiteX1" fmla="*/ 397880 w 1919189"/>
              <a:gd name="connsiteY1" fmla="*/ 0 h 560001"/>
              <a:gd name="connsiteX2" fmla="*/ 1919189 w 1919189"/>
              <a:gd name="connsiteY2" fmla="*/ 275238 h 560001"/>
              <a:gd name="connsiteX3" fmla="*/ 997955 w 1919189"/>
              <a:gd name="connsiteY3" fmla="*/ 560001 h 560001"/>
              <a:gd name="connsiteX4" fmla="*/ 76721 w 1919189"/>
              <a:gd name="connsiteY4" fmla="*/ 275238 h 560001"/>
              <a:gd name="connsiteX0" fmla="*/ 118346 w 1984351"/>
              <a:gd name="connsiteY0" fmla="*/ 275238 h 569526"/>
              <a:gd name="connsiteX1" fmla="*/ 439505 w 1984351"/>
              <a:gd name="connsiteY1" fmla="*/ 0 h 569526"/>
              <a:gd name="connsiteX2" fmla="*/ 1960814 w 1984351"/>
              <a:gd name="connsiteY2" fmla="*/ 275238 h 569526"/>
              <a:gd name="connsiteX3" fmla="*/ 1611080 w 1984351"/>
              <a:gd name="connsiteY3" fmla="*/ 569526 h 569526"/>
              <a:gd name="connsiteX4" fmla="*/ 118346 w 1984351"/>
              <a:gd name="connsiteY4" fmla="*/ 275238 h 569526"/>
              <a:gd name="connsiteX0" fmla="*/ 106512 w 1948980"/>
              <a:gd name="connsiteY0" fmla="*/ 275238 h 579051"/>
              <a:gd name="connsiteX1" fmla="*/ 427671 w 1948980"/>
              <a:gd name="connsiteY1" fmla="*/ 0 h 579051"/>
              <a:gd name="connsiteX2" fmla="*/ 1948980 w 1948980"/>
              <a:gd name="connsiteY2" fmla="*/ 275238 h 579051"/>
              <a:gd name="connsiteX3" fmla="*/ 1437321 w 1948980"/>
              <a:gd name="connsiteY3" fmla="*/ 579051 h 579051"/>
              <a:gd name="connsiteX4" fmla="*/ 106512 w 1948980"/>
              <a:gd name="connsiteY4" fmla="*/ 275238 h 579051"/>
              <a:gd name="connsiteX0" fmla="*/ 66986 w 1890404"/>
              <a:gd name="connsiteY0" fmla="*/ 420739 h 585606"/>
              <a:gd name="connsiteX1" fmla="*/ 369095 w 1890404"/>
              <a:gd name="connsiteY1" fmla="*/ 2626 h 585606"/>
              <a:gd name="connsiteX2" fmla="*/ 1890404 w 1890404"/>
              <a:gd name="connsiteY2" fmla="*/ 277864 h 585606"/>
              <a:gd name="connsiteX3" fmla="*/ 1378745 w 1890404"/>
              <a:gd name="connsiteY3" fmla="*/ 581677 h 585606"/>
              <a:gd name="connsiteX4" fmla="*/ 66986 w 1890404"/>
              <a:gd name="connsiteY4" fmla="*/ 420739 h 585606"/>
              <a:gd name="connsiteX0" fmla="*/ 66471 w 1870839"/>
              <a:gd name="connsiteY0" fmla="*/ 423900 h 591017"/>
              <a:gd name="connsiteX1" fmla="*/ 368580 w 1870839"/>
              <a:gd name="connsiteY1" fmla="*/ 5787 h 591017"/>
              <a:gd name="connsiteX2" fmla="*/ 1870839 w 1870839"/>
              <a:gd name="connsiteY2" fmla="*/ 233400 h 591017"/>
              <a:gd name="connsiteX3" fmla="*/ 1378230 w 1870839"/>
              <a:gd name="connsiteY3" fmla="*/ 584838 h 591017"/>
              <a:gd name="connsiteX4" fmla="*/ 66471 w 1870839"/>
              <a:gd name="connsiteY4" fmla="*/ 423900 h 59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0839" h="591017">
                <a:moveTo>
                  <a:pt x="66471" y="423900"/>
                </a:moveTo>
                <a:cubicBezTo>
                  <a:pt x="-101804" y="327392"/>
                  <a:pt x="67852" y="37537"/>
                  <a:pt x="368580" y="5787"/>
                </a:cubicBezTo>
                <a:cubicBezTo>
                  <a:pt x="669308" y="-25963"/>
                  <a:pt x="1870839" y="76130"/>
                  <a:pt x="1870839" y="233400"/>
                </a:cubicBezTo>
                <a:cubicBezTo>
                  <a:pt x="1870839" y="390670"/>
                  <a:pt x="1678958" y="553088"/>
                  <a:pt x="1378230" y="584838"/>
                </a:cubicBezTo>
                <a:cubicBezTo>
                  <a:pt x="1077502" y="616588"/>
                  <a:pt x="234746" y="520408"/>
                  <a:pt x="66471" y="423900"/>
                </a:cubicBezTo>
                <a:close/>
              </a:path>
            </a:pathLst>
          </a:custGeom>
          <a:solidFill>
            <a:srgbClr val="FFC000">
              <a:lumMod val="60000"/>
              <a:lumOff val="40000"/>
            </a:srgbClr>
          </a:solidFill>
          <a:ln w="19050" cap="flat" cmpd="sng" algn="ctr">
            <a:solidFill>
              <a:sysClr val="windowText" lastClr="000000"/>
            </a:solidFill>
            <a:prstDash val="dash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Box 5">
            <a:extLst>
              <a:ext uri="{FF2B5EF4-FFF2-40B4-BE49-F238E27FC236}">
                <a16:creationId xmlns:a16="http://schemas.microsoft.com/office/drawing/2014/main" id="{597F0EF9-5AAF-41C6-9A5A-B40EAD247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143" y="1939978"/>
            <a:ext cx="11621386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a)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tiêm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phòng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dịch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trẻ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tỉnh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cử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nhiều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đội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y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tề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vể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bản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8" name="Oval 22">
            <a:extLst>
              <a:ext uri="{FF2B5EF4-FFF2-40B4-BE49-F238E27FC236}">
                <a16:creationId xmlns:a16="http://schemas.microsoft.com/office/drawing/2014/main" id="{D48AF6A4-A1D5-4913-9A41-B09261660707}"/>
              </a:ext>
            </a:extLst>
          </p:cNvPr>
          <p:cNvSpPr/>
          <p:nvPr/>
        </p:nvSpPr>
        <p:spPr>
          <a:xfrm>
            <a:off x="1260125" y="3350578"/>
            <a:ext cx="2441018" cy="1083900"/>
          </a:xfrm>
          <a:custGeom>
            <a:avLst/>
            <a:gdLst>
              <a:gd name="connsiteX0" fmla="*/ 0 w 1842468"/>
              <a:gd name="connsiteY0" fmla="*/ 284763 h 569526"/>
              <a:gd name="connsiteX1" fmla="*/ 921234 w 1842468"/>
              <a:gd name="connsiteY1" fmla="*/ 0 h 569526"/>
              <a:gd name="connsiteX2" fmla="*/ 1842468 w 1842468"/>
              <a:gd name="connsiteY2" fmla="*/ 284763 h 569526"/>
              <a:gd name="connsiteX3" fmla="*/ 921234 w 1842468"/>
              <a:gd name="connsiteY3" fmla="*/ 569526 h 569526"/>
              <a:gd name="connsiteX4" fmla="*/ 0 w 1842468"/>
              <a:gd name="connsiteY4" fmla="*/ 284763 h 569526"/>
              <a:gd name="connsiteX0" fmla="*/ 76721 w 1919189"/>
              <a:gd name="connsiteY0" fmla="*/ 275238 h 560001"/>
              <a:gd name="connsiteX1" fmla="*/ 397880 w 1919189"/>
              <a:gd name="connsiteY1" fmla="*/ 0 h 560001"/>
              <a:gd name="connsiteX2" fmla="*/ 1919189 w 1919189"/>
              <a:gd name="connsiteY2" fmla="*/ 275238 h 560001"/>
              <a:gd name="connsiteX3" fmla="*/ 997955 w 1919189"/>
              <a:gd name="connsiteY3" fmla="*/ 560001 h 560001"/>
              <a:gd name="connsiteX4" fmla="*/ 76721 w 1919189"/>
              <a:gd name="connsiteY4" fmla="*/ 275238 h 560001"/>
              <a:gd name="connsiteX0" fmla="*/ 118346 w 1984351"/>
              <a:gd name="connsiteY0" fmla="*/ 275238 h 569526"/>
              <a:gd name="connsiteX1" fmla="*/ 439505 w 1984351"/>
              <a:gd name="connsiteY1" fmla="*/ 0 h 569526"/>
              <a:gd name="connsiteX2" fmla="*/ 1960814 w 1984351"/>
              <a:gd name="connsiteY2" fmla="*/ 275238 h 569526"/>
              <a:gd name="connsiteX3" fmla="*/ 1611080 w 1984351"/>
              <a:gd name="connsiteY3" fmla="*/ 569526 h 569526"/>
              <a:gd name="connsiteX4" fmla="*/ 118346 w 1984351"/>
              <a:gd name="connsiteY4" fmla="*/ 275238 h 569526"/>
              <a:gd name="connsiteX0" fmla="*/ 106512 w 1948980"/>
              <a:gd name="connsiteY0" fmla="*/ 275238 h 579051"/>
              <a:gd name="connsiteX1" fmla="*/ 427671 w 1948980"/>
              <a:gd name="connsiteY1" fmla="*/ 0 h 579051"/>
              <a:gd name="connsiteX2" fmla="*/ 1948980 w 1948980"/>
              <a:gd name="connsiteY2" fmla="*/ 275238 h 579051"/>
              <a:gd name="connsiteX3" fmla="*/ 1437321 w 1948980"/>
              <a:gd name="connsiteY3" fmla="*/ 579051 h 579051"/>
              <a:gd name="connsiteX4" fmla="*/ 106512 w 1948980"/>
              <a:gd name="connsiteY4" fmla="*/ 275238 h 579051"/>
              <a:gd name="connsiteX0" fmla="*/ 66986 w 1890404"/>
              <a:gd name="connsiteY0" fmla="*/ 420739 h 585606"/>
              <a:gd name="connsiteX1" fmla="*/ 369095 w 1890404"/>
              <a:gd name="connsiteY1" fmla="*/ 2626 h 585606"/>
              <a:gd name="connsiteX2" fmla="*/ 1890404 w 1890404"/>
              <a:gd name="connsiteY2" fmla="*/ 277864 h 585606"/>
              <a:gd name="connsiteX3" fmla="*/ 1378745 w 1890404"/>
              <a:gd name="connsiteY3" fmla="*/ 581677 h 585606"/>
              <a:gd name="connsiteX4" fmla="*/ 66986 w 1890404"/>
              <a:gd name="connsiteY4" fmla="*/ 420739 h 585606"/>
              <a:gd name="connsiteX0" fmla="*/ 66471 w 1870839"/>
              <a:gd name="connsiteY0" fmla="*/ 423900 h 591017"/>
              <a:gd name="connsiteX1" fmla="*/ 368580 w 1870839"/>
              <a:gd name="connsiteY1" fmla="*/ 5787 h 591017"/>
              <a:gd name="connsiteX2" fmla="*/ 1870839 w 1870839"/>
              <a:gd name="connsiteY2" fmla="*/ 233400 h 591017"/>
              <a:gd name="connsiteX3" fmla="*/ 1378230 w 1870839"/>
              <a:gd name="connsiteY3" fmla="*/ 584838 h 591017"/>
              <a:gd name="connsiteX4" fmla="*/ 66471 w 1870839"/>
              <a:gd name="connsiteY4" fmla="*/ 423900 h 59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0839" h="591017">
                <a:moveTo>
                  <a:pt x="66471" y="423900"/>
                </a:moveTo>
                <a:cubicBezTo>
                  <a:pt x="-101804" y="327392"/>
                  <a:pt x="67852" y="37537"/>
                  <a:pt x="368580" y="5787"/>
                </a:cubicBezTo>
                <a:cubicBezTo>
                  <a:pt x="669308" y="-25963"/>
                  <a:pt x="1870839" y="76130"/>
                  <a:pt x="1870839" y="233400"/>
                </a:cubicBezTo>
                <a:cubicBezTo>
                  <a:pt x="1870839" y="390670"/>
                  <a:pt x="1678958" y="553088"/>
                  <a:pt x="1378230" y="584838"/>
                </a:cubicBezTo>
                <a:cubicBezTo>
                  <a:pt x="1077502" y="616588"/>
                  <a:pt x="234746" y="520408"/>
                  <a:pt x="66471" y="42390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19050" cap="flat" cmpd="sng" algn="ctr">
            <a:solidFill>
              <a:sysClr val="windowText" lastClr="000000"/>
            </a:solidFill>
            <a:prstDash val="dash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Box 8">
            <a:extLst>
              <a:ext uri="{FF2B5EF4-FFF2-40B4-BE49-F238E27FC236}">
                <a16:creationId xmlns:a16="http://schemas.microsoft.com/office/drawing/2014/main" id="{347D30CA-FBE3-4AFE-97AF-6C30178E4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546118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b)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Vì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tổ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quốc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thiếu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niên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sẵn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sàng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! </a:t>
            </a:r>
          </a:p>
        </p:txBody>
      </p:sp>
      <p:sp>
        <p:nvSpPr>
          <p:cNvPr id="29" name="Oval 22">
            <a:extLst>
              <a:ext uri="{FF2B5EF4-FFF2-40B4-BE49-F238E27FC236}">
                <a16:creationId xmlns:a16="http://schemas.microsoft.com/office/drawing/2014/main" id="{489CF023-E824-4EB3-AB0B-4D1C46971BCF}"/>
              </a:ext>
            </a:extLst>
          </p:cNvPr>
          <p:cNvSpPr/>
          <p:nvPr/>
        </p:nvSpPr>
        <p:spPr>
          <a:xfrm>
            <a:off x="1075068" y="4454708"/>
            <a:ext cx="10744033" cy="814845"/>
          </a:xfrm>
          <a:custGeom>
            <a:avLst/>
            <a:gdLst>
              <a:gd name="connsiteX0" fmla="*/ 0 w 1842468"/>
              <a:gd name="connsiteY0" fmla="*/ 284763 h 569526"/>
              <a:gd name="connsiteX1" fmla="*/ 921234 w 1842468"/>
              <a:gd name="connsiteY1" fmla="*/ 0 h 569526"/>
              <a:gd name="connsiteX2" fmla="*/ 1842468 w 1842468"/>
              <a:gd name="connsiteY2" fmla="*/ 284763 h 569526"/>
              <a:gd name="connsiteX3" fmla="*/ 921234 w 1842468"/>
              <a:gd name="connsiteY3" fmla="*/ 569526 h 569526"/>
              <a:gd name="connsiteX4" fmla="*/ 0 w 1842468"/>
              <a:gd name="connsiteY4" fmla="*/ 284763 h 569526"/>
              <a:gd name="connsiteX0" fmla="*/ 76721 w 1919189"/>
              <a:gd name="connsiteY0" fmla="*/ 275238 h 560001"/>
              <a:gd name="connsiteX1" fmla="*/ 397880 w 1919189"/>
              <a:gd name="connsiteY1" fmla="*/ 0 h 560001"/>
              <a:gd name="connsiteX2" fmla="*/ 1919189 w 1919189"/>
              <a:gd name="connsiteY2" fmla="*/ 275238 h 560001"/>
              <a:gd name="connsiteX3" fmla="*/ 997955 w 1919189"/>
              <a:gd name="connsiteY3" fmla="*/ 560001 h 560001"/>
              <a:gd name="connsiteX4" fmla="*/ 76721 w 1919189"/>
              <a:gd name="connsiteY4" fmla="*/ 275238 h 560001"/>
              <a:gd name="connsiteX0" fmla="*/ 118346 w 1984351"/>
              <a:gd name="connsiteY0" fmla="*/ 275238 h 569526"/>
              <a:gd name="connsiteX1" fmla="*/ 439505 w 1984351"/>
              <a:gd name="connsiteY1" fmla="*/ 0 h 569526"/>
              <a:gd name="connsiteX2" fmla="*/ 1960814 w 1984351"/>
              <a:gd name="connsiteY2" fmla="*/ 275238 h 569526"/>
              <a:gd name="connsiteX3" fmla="*/ 1611080 w 1984351"/>
              <a:gd name="connsiteY3" fmla="*/ 569526 h 569526"/>
              <a:gd name="connsiteX4" fmla="*/ 118346 w 1984351"/>
              <a:gd name="connsiteY4" fmla="*/ 275238 h 569526"/>
              <a:gd name="connsiteX0" fmla="*/ 106512 w 1948980"/>
              <a:gd name="connsiteY0" fmla="*/ 275238 h 579051"/>
              <a:gd name="connsiteX1" fmla="*/ 427671 w 1948980"/>
              <a:gd name="connsiteY1" fmla="*/ 0 h 579051"/>
              <a:gd name="connsiteX2" fmla="*/ 1948980 w 1948980"/>
              <a:gd name="connsiteY2" fmla="*/ 275238 h 579051"/>
              <a:gd name="connsiteX3" fmla="*/ 1437321 w 1948980"/>
              <a:gd name="connsiteY3" fmla="*/ 579051 h 579051"/>
              <a:gd name="connsiteX4" fmla="*/ 106512 w 1948980"/>
              <a:gd name="connsiteY4" fmla="*/ 275238 h 579051"/>
              <a:gd name="connsiteX0" fmla="*/ 66986 w 1890404"/>
              <a:gd name="connsiteY0" fmla="*/ 420739 h 585606"/>
              <a:gd name="connsiteX1" fmla="*/ 369095 w 1890404"/>
              <a:gd name="connsiteY1" fmla="*/ 2626 h 585606"/>
              <a:gd name="connsiteX2" fmla="*/ 1890404 w 1890404"/>
              <a:gd name="connsiteY2" fmla="*/ 277864 h 585606"/>
              <a:gd name="connsiteX3" fmla="*/ 1378745 w 1890404"/>
              <a:gd name="connsiteY3" fmla="*/ 581677 h 585606"/>
              <a:gd name="connsiteX4" fmla="*/ 66986 w 1890404"/>
              <a:gd name="connsiteY4" fmla="*/ 420739 h 585606"/>
              <a:gd name="connsiteX0" fmla="*/ 66471 w 1870839"/>
              <a:gd name="connsiteY0" fmla="*/ 423900 h 591017"/>
              <a:gd name="connsiteX1" fmla="*/ 368580 w 1870839"/>
              <a:gd name="connsiteY1" fmla="*/ 5787 h 591017"/>
              <a:gd name="connsiteX2" fmla="*/ 1870839 w 1870839"/>
              <a:gd name="connsiteY2" fmla="*/ 233400 h 591017"/>
              <a:gd name="connsiteX3" fmla="*/ 1378230 w 1870839"/>
              <a:gd name="connsiteY3" fmla="*/ 584838 h 591017"/>
              <a:gd name="connsiteX4" fmla="*/ 66471 w 1870839"/>
              <a:gd name="connsiteY4" fmla="*/ 423900 h 59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0839" h="591017">
                <a:moveTo>
                  <a:pt x="66471" y="423900"/>
                </a:moveTo>
                <a:cubicBezTo>
                  <a:pt x="-101804" y="327392"/>
                  <a:pt x="67852" y="37537"/>
                  <a:pt x="368580" y="5787"/>
                </a:cubicBezTo>
                <a:cubicBezTo>
                  <a:pt x="669308" y="-25963"/>
                  <a:pt x="1870839" y="76130"/>
                  <a:pt x="1870839" y="233400"/>
                </a:cubicBezTo>
                <a:cubicBezTo>
                  <a:pt x="1870839" y="390670"/>
                  <a:pt x="1678958" y="553088"/>
                  <a:pt x="1378230" y="584838"/>
                </a:cubicBezTo>
                <a:cubicBezTo>
                  <a:pt x="1077502" y="616588"/>
                  <a:pt x="234746" y="520408"/>
                  <a:pt x="66471" y="42390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9050" cap="flat" cmpd="sng" algn="ctr">
            <a:solidFill>
              <a:sysClr val="windowText" lastClr="000000"/>
            </a:solidFill>
            <a:prstDash val="dash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Oval 22">
            <a:extLst>
              <a:ext uri="{FF2B5EF4-FFF2-40B4-BE49-F238E27FC236}">
                <a16:creationId xmlns:a16="http://schemas.microsoft.com/office/drawing/2014/main" id="{D7A0CC21-0E5A-4139-910F-DB10AA466FEB}"/>
              </a:ext>
            </a:extLst>
          </p:cNvPr>
          <p:cNvSpPr/>
          <p:nvPr/>
        </p:nvSpPr>
        <p:spPr>
          <a:xfrm>
            <a:off x="372899" y="5073748"/>
            <a:ext cx="2441018" cy="789654"/>
          </a:xfrm>
          <a:custGeom>
            <a:avLst/>
            <a:gdLst>
              <a:gd name="connsiteX0" fmla="*/ 0 w 1842468"/>
              <a:gd name="connsiteY0" fmla="*/ 284763 h 569526"/>
              <a:gd name="connsiteX1" fmla="*/ 921234 w 1842468"/>
              <a:gd name="connsiteY1" fmla="*/ 0 h 569526"/>
              <a:gd name="connsiteX2" fmla="*/ 1842468 w 1842468"/>
              <a:gd name="connsiteY2" fmla="*/ 284763 h 569526"/>
              <a:gd name="connsiteX3" fmla="*/ 921234 w 1842468"/>
              <a:gd name="connsiteY3" fmla="*/ 569526 h 569526"/>
              <a:gd name="connsiteX4" fmla="*/ 0 w 1842468"/>
              <a:gd name="connsiteY4" fmla="*/ 284763 h 569526"/>
              <a:gd name="connsiteX0" fmla="*/ 76721 w 1919189"/>
              <a:gd name="connsiteY0" fmla="*/ 275238 h 560001"/>
              <a:gd name="connsiteX1" fmla="*/ 397880 w 1919189"/>
              <a:gd name="connsiteY1" fmla="*/ 0 h 560001"/>
              <a:gd name="connsiteX2" fmla="*/ 1919189 w 1919189"/>
              <a:gd name="connsiteY2" fmla="*/ 275238 h 560001"/>
              <a:gd name="connsiteX3" fmla="*/ 997955 w 1919189"/>
              <a:gd name="connsiteY3" fmla="*/ 560001 h 560001"/>
              <a:gd name="connsiteX4" fmla="*/ 76721 w 1919189"/>
              <a:gd name="connsiteY4" fmla="*/ 275238 h 560001"/>
              <a:gd name="connsiteX0" fmla="*/ 118346 w 1984351"/>
              <a:gd name="connsiteY0" fmla="*/ 275238 h 569526"/>
              <a:gd name="connsiteX1" fmla="*/ 439505 w 1984351"/>
              <a:gd name="connsiteY1" fmla="*/ 0 h 569526"/>
              <a:gd name="connsiteX2" fmla="*/ 1960814 w 1984351"/>
              <a:gd name="connsiteY2" fmla="*/ 275238 h 569526"/>
              <a:gd name="connsiteX3" fmla="*/ 1611080 w 1984351"/>
              <a:gd name="connsiteY3" fmla="*/ 569526 h 569526"/>
              <a:gd name="connsiteX4" fmla="*/ 118346 w 1984351"/>
              <a:gd name="connsiteY4" fmla="*/ 275238 h 569526"/>
              <a:gd name="connsiteX0" fmla="*/ 106512 w 1948980"/>
              <a:gd name="connsiteY0" fmla="*/ 275238 h 579051"/>
              <a:gd name="connsiteX1" fmla="*/ 427671 w 1948980"/>
              <a:gd name="connsiteY1" fmla="*/ 0 h 579051"/>
              <a:gd name="connsiteX2" fmla="*/ 1948980 w 1948980"/>
              <a:gd name="connsiteY2" fmla="*/ 275238 h 579051"/>
              <a:gd name="connsiteX3" fmla="*/ 1437321 w 1948980"/>
              <a:gd name="connsiteY3" fmla="*/ 579051 h 579051"/>
              <a:gd name="connsiteX4" fmla="*/ 106512 w 1948980"/>
              <a:gd name="connsiteY4" fmla="*/ 275238 h 579051"/>
              <a:gd name="connsiteX0" fmla="*/ 66986 w 1890404"/>
              <a:gd name="connsiteY0" fmla="*/ 420739 h 585606"/>
              <a:gd name="connsiteX1" fmla="*/ 369095 w 1890404"/>
              <a:gd name="connsiteY1" fmla="*/ 2626 h 585606"/>
              <a:gd name="connsiteX2" fmla="*/ 1890404 w 1890404"/>
              <a:gd name="connsiteY2" fmla="*/ 277864 h 585606"/>
              <a:gd name="connsiteX3" fmla="*/ 1378745 w 1890404"/>
              <a:gd name="connsiteY3" fmla="*/ 581677 h 585606"/>
              <a:gd name="connsiteX4" fmla="*/ 66986 w 1890404"/>
              <a:gd name="connsiteY4" fmla="*/ 420739 h 585606"/>
              <a:gd name="connsiteX0" fmla="*/ 66471 w 1870839"/>
              <a:gd name="connsiteY0" fmla="*/ 423900 h 591017"/>
              <a:gd name="connsiteX1" fmla="*/ 368580 w 1870839"/>
              <a:gd name="connsiteY1" fmla="*/ 5787 h 591017"/>
              <a:gd name="connsiteX2" fmla="*/ 1870839 w 1870839"/>
              <a:gd name="connsiteY2" fmla="*/ 233400 h 591017"/>
              <a:gd name="connsiteX3" fmla="*/ 1378230 w 1870839"/>
              <a:gd name="connsiteY3" fmla="*/ 584838 h 591017"/>
              <a:gd name="connsiteX4" fmla="*/ 66471 w 1870839"/>
              <a:gd name="connsiteY4" fmla="*/ 423900 h 59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0839" h="591017">
                <a:moveTo>
                  <a:pt x="66471" y="423900"/>
                </a:moveTo>
                <a:cubicBezTo>
                  <a:pt x="-101804" y="327392"/>
                  <a:pt x="67852" y="37537"/>
                  <a:pt x="368580" y="5787"/>
                </a:cubicBezTo>
                <a:cubicBezTo>
                  <a:pt x="669308" y="-25963"/>
                  <a:pt x="1870839" y="76130"/>
                  <a:pt x="1870839" y="233400"/>
                </a:cubicBezTo>
                <a:cubicBezTo>
                  <a:pt x="1870839" y="390670"/>
                  <a:pt x="1678958" y="553088"/>
                  <a:pt x="1378230" y="584838"/>
                </a:cubicBezTo>
                <a:cubicBezTo>
                  <a:pt x="1077502" y="616588"/>
                  <a:pt x="234746" y="520408"/>
                  <a:pt x="66471" y="42390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9050" cap="flat" cmpd="sng" algn="ctr">
            <a:solidFill>
              <a:sysClr val="windowText" lastClr="000000"/>
            </a:solidFill>
            <a:prstDash val="dash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Box 9">
            <a:extLst>
              <a:ext uri="{FF2B5EF4-FFF2-40B4-BE49-F238E27FC236}">
                <a16:creationId xmlns:a16="http://schemas.microsoft.com/office/drawing/2014/main" id="{8170E25A-8526-4891-B48E-B17EEDD46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564" y="4486819"/>
            <a:ext cx="11262537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c)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Nhằm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giáo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dục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ý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thức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bảo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vệ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môi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trường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sinh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trường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tổ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chức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nhiều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hoạt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thiết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500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6BC3EF0-6D6F-4E3C-A3AA-2F9E0D2A79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" t="4334" r="5058" b="8376"/>
          <a:stretch/>
        </p:blipFill>
        <p:spPr>
          <a:xfrm>
            <a:off x="7720488" y="699883"/>
            <a:ext cx="4719223" cy="483563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5515369-D181-4B47-A64E-6ACE6193AEB6}"/>
              </a:ext>
            </a:extLst>
          </p:cNvPr>
          <p:cNvSpPr/>
          <p:nvPr/>
        </p:nvSpPr>
        <p:spPr>
          <a:xfrm>
            <a:off x="265814" y="244549"/>
            <a:ext cx="11738344" cy="6379535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5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6F47239E-D92E-4247-8D26-7882908D9C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171" y="370795"/>
            <a:ext cx="1090748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2.Tìm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trạng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ngữ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hợp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chỉ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mục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đích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điền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chổ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trống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5F3F1362-E11F-4D14-92CD-DABFBA1348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171" y="1962890"/>
            <a:ext cx="11371015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a) …………………………………....,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xã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vừa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đào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con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mương</a:t>
            </a:r>
            <a:endParaRPr lang="en-US" altLang="en-US" sz="4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b) ………………….. ,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chúng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quyết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tâm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tập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rèn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luyện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thật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tốt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c</a:t>
            </a:r>
            <a:r>
              <a:rPr lang="en-US" altLang="en-US" sz="4800">
                <a:solidFill>
                  <a:srgbClr val="000000"/>
                </a:solidFill>
                <a:latin typeface="Times New Roman" panose="02020603050405020304" pitchFamily="18" charset="0"/>
              </a:rPr>
              <a:t>) …………….....................,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năng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tập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dục</a:t>
            </a:r>
            <a:r>
              <a:rPr lang="en-US" alt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16" name="Text Box 6">
            <a:extLst>
              <a:ext uri="{FF2B5EF4-FFF2-40B4-BE49-F238E27FC236}">
                <a16:creationId xmlns:a16="http://schemas.microsoft.com/office/drawing/2014/main" id="{CCBAE303-9507-496F-97F2-BBEBBFC9A4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070" y="1856899"/>
            <a:ext cx="89058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sz="4800" b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4800" b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4800" b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tưới</a:t>
            </a:r>
            <a:r>
              <a:rPr lang="en-US" altLang="en-US" sz="4800" b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4800" b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ruộng</a:t>
            </a:r>
            <a:r>
              <a:rPr lang="en-US" altLang="en-US" sz="4800" b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đồng</a:t>
            </a:r>
            <a:r>
              <a:rPr lang="en-US" altLang="en-US" sz="4800" b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7" name="Text Box 7">
            <a:extLst>
              <a:ext uri="{FF2B5EF4-FFF2-40B4-BE49-F238E27FC236}">
                <a16:creationId xmlns:a16="http://schemas.microsoft.com/office/drawing/2014/main" id="{0C14BE77-EA3B-471A-A5CB-5F82FE6DC4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2106" y="3384215"/>
            <a:ext cx="548209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800" b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Vì</a:t>
            </a:r>
            <a:r>
              <a:rPr lang="en-US" altLang="en-US" sz="4800" b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danh</a:t>
            </a:r>
            <a:r>
              <a:rPr lang="en-US" altLang="en-US" sz="4800" b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dự</a:t>
            </a:r>
            <a:r>
              <a:rPr lang="en-US" altLang="en-US" sz="4800" b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4800" b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lớp</a:t>
            </a:r>
            <a:endParaRPr lang="en-US" altLang="en-US" sz="4800" b="1" dirty="0">
              <a:solidFill>
                <a:srgbClr val="D93B77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Text Box 8">
            <a:extLst>
              <a:ext uri="{FF2B5EF4-FFF2-40B4-BE49-F238E27FC236}">
                <a16:creationId xmlns:a16="http://schemas.microsoft.com/office/drawing/2014/main" id="{FE0C7F01-B167-4C8E-ACA5-043EEF0B1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070" y="4805540"/>
            <a:ext cx="637698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800" b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sz="4800" b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thân</a:t>
            </a:r>
            <a:r>
              <a:rPr lang="en-US" altLang="en-US" sz="4800" b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en-US" sz="4800" b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khỏe</a:t>
            </a:r>
            <a:r>
              <a:rPr lang="en-US" altLang="en-US" sz="4800" b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mạnh</a:t>
            </a:r>
            <a:endParaRPr lang="en-US" altLang="en-US" sz="4800" b="1" dirty="0">
              <a:solidFill>
                <a:srgbClr val="D93B77"/>
              </a:solidFill>
              <a:latin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455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3EC51FE-CF8F-4DB9-916D-B90CD69E2D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947" y="200832"/>
            <a:ext cx="5620441" cy="3783339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BF2F7C7-4247-4B5D-A372-E107BEB55633}"/>
              </a:ext>
            </a:extLst>
          </p:cNvPr>
          <p:cNvSpPr/>
          <p:nvPr/>
        </p:nvSpPr>
        <p:spPr>
          <a:xfrm>
            <a:off x="425302" y="337457"/>
            <a:ext cx="11398103" cy="6319711"/>
          </a:xfrm>
          <a:prstGeom prst="roundRect">
            <a:avLst/>
          </a:prstGeom>
          <a:solidFill>
            <a:schemeClr val="accent2">
              <a:lumMod val="20000"/>
              <a:lumOff val="80000"/>
              <a:alpha val="82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484EEEC4-85CF-4952-99CB-DF5F00F5A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812" y="435428"/>
            <a:ext cx="11059886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 3. </a:t>
            </a:r>
            <a:r>
              <a:rPr lang="en-US" altLang="en-US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Thêm</a:t>
            </a:r>
            <a:r>
              <a:rPr lang="en-US" alt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chủ</a:t>
            </a:r>
            <a:r>
              <a:rPr lang="en-US" alt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ngữ</a:t>
            </a:r>
            <a:r>
              <a:rPr lang="en-US" alt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vị</a:t>
            </a:r>
            <a:r>
              <a:rPr lang="en-US" alt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ngữ</a:t>
            </a:r>
            <a:r>
              <a:rPr lang="en-US" alt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chỗ</a:t>
            </a:r>
            <a:r>
              <a:rPr lang="en-US" alt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trống</a:t>
            </a:r>
            <a:r>
              <a:rPr lang="en-US" alt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hoàn</a:t>
            </a:r>
            <a:r>
              <a:rPr lang="en-US" alt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chỉnh</a:t>
            </a:r>
            <a:r>
              <a:rPr lang="en-US" alt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3C94686D-5176-46FA-B2C4-AE9A6949E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497" y="1669964"/>
            <a:ext cx="7671882" cy="4585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a)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Vì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sao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chuột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thường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gặm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vật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cứng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?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giống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răng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răng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nhiều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loài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vật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khác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răng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chuột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mỗi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ngày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mọc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dài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ra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khi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chuột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chết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mới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thôi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Nếu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răng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cứ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mọc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dài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mãi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như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vậy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dĩ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nhiên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rất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vướng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víu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mài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răng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mòn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……………………………………….</a:t>
            </a: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8791675D-64D4-435C-8CF4-2907EDC1A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946" y="5394673"/>
            <a:ext cx="698862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chuột</a:t>
            </a:r>
            <a:r>
              <a:rPr lang="en-US" altLang="en-US" b="1" i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gặm</a:t>
            </a:r>
            <a:r>
              <a:rPr lang="en-US" altLang="en-US" b="1" i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b="1" i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đồ</a:t>
            </a:r>
            <a:r>
              <a:rPr lang="en-US" altLang="en-US" b="1" i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vật</a:t>
            </a:r>
            <a:r>
              <a:rPr lang="en-US" altLang="en-US" b="1" i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cứng</a:t>
            </a:r>
            <a:r>
              <a:rPr lang="en-US" altLang="en-US" b="1" i="1" dirty="0">
                <a:solidFill>
                  <a:srgbClr val="D93B77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F0C28C-8B51-499F-9D4F-D49BD749D1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24863" y="2092501"/>
            <a:ext cx="3743927" cy="35676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193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3EC51FE-CF8F-4DB9-916D-B90CD69E2D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947" y="200832"/>
            <a:ext cx="5620441" cy="3783339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BF2F7C7-4247-4B5D-A372-E107BEB55633}"/>
              </a:ext>
            </a:extLst>
          </p:cNvPr>
          <p:cNvSpPr/>
          <p:nvPr/>
        </p:nvSpPr>
        <p:spPr>
          <a:xfrm>
            <a:off x="425302" y="337457"/>
            <a:ext cx="11398103" cy="6319711"/>
          </a:xfrm>
          <a:prstGeom prst="roundRect">
            <a:avLst/>
          </a:prstGeom>
          <a:solidFill>
            <a:schemeClr val="accent2">
              <a:lumMod val="20000"/>
              <a:lumOff val="80000"/>
              <a:alpha val="82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484EEEC4-85CF-4952-99CB-DF5F00F5A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812" y="435428"/>
            <a:ext cx="11059886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3.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Thêm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chủ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ngữ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vị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ngữ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vào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chỗ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trống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để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có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các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câu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hoàn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chỉnh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9BF977AE-8712-4F8E-874D-AA27D5491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105" y="1532390"/>
            <a:ext cx="8156438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b)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Vì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sao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lợn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thường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mõm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dũi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đất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lên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?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Chúng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biết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rằng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giống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lợn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nuôi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nay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đều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nguồn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gốc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lợn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rừng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Mũi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mồm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lợn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rừng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rất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dài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xương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mũi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rất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cứng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tìm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thức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ăn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, …………………………………………………........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Thói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quen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dũi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đất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lợn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nhà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bắt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nguồn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tìm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kiếm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thức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ăn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lợn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rừng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.   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EA640ABA-FD17-449F-87EE-40E064206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115" y="4120796"/>
            <a:ext cx="8428428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chúng</a:t>
            </a:r>
            <a:r>
              <a:rPr lang="en-US" altLang="en-US" b="1" i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dùng</a:t>
            </a:r>
            <a:r>
              <a:rPr lang="en-US" altLang="en-US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cái</a:t>
            </a:r>
            <a:r>
              <a:rPr lang="en-US" altLang="en-US" b="1" i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mũi</a:t>
            </a:r>
            <a:r>
              <a:rPr lang="en-US" altLang="en-US" b="1" i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b="1" i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mồm</a:t>
            </a:r>
            <a:r>
              <a:rPr lang="en-US" altLang="en-US" b="1" i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đặc</a:t>
            </a:r>
            <a:r>
              <a:rPr lang="en-US" altLang="en-US" b="1" i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biệt</a:t>
            </a:r>
            <a:r>
              <a:rPr lang="en-US" altLang="en-US" b="1" i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en-US" b="1" i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dũi</a:t>
            </a:r>
            <a:r>
              <a:rPr lang="en-US" altLang="en-US" b="1" i="1" dirty="0">
                <a:solidFill>
                  <a:srgbClr val="D93B77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D93B77"/>
                </a:solidFill>
                <a:latin typeface="Times New Roman" panose="02020603050405020304" pitchFamily="18" charset="0"/>
              </a:rPr>
              <a:t>đất</a:t>
            </a:r>
            <a:endParaRPr lang="en-US" altLang="en-US" dirty="0">
              <a:solidFill>
                <a:srgbClr val="D93B77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2F1EA7-4D4E-4802-A58D-26B394DDED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06543" y="2012802"/>
            <a:ext cx="2989122" cy="30807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66364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C4806E5E-7F13-41BD-995D-973878A39D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669849" y="-837417"/>
            <a:ext cx="10350797" cy="838397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C8F4FE2-31CA-4A3D-923D-777BFC006EB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4950287" y="-418753"/>
            <a:ext cx="3821031" cy="4109544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02165CA6-911C-4D47-8728-9EDD495D179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rot="2647756">
            <a:off x="2159547" y="2287451"/>
            <a:ext cx="2777454" cy="2845530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40ECE178-F9DE-445F-ADF4-A68405D0606B}"/>
              </a:ext>
            </a:extLst>
          </p:cNvPr>
          <p:cNvSpPr txBox="1"/>
          <p:nvPr/>
        </p:nvSpPr>
        <p:spPr>
          <a:xfrm>
            <a:off x="1285250" y="3354571"/>
            <a:ext cx="21463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500" dirty="0">
                <a:latin typeface="字魂80号-萌趣小鱼体" panose="00000500000000000000" pitchFamily="2" charset="-122"/>
                <a:ea typeface="字魂80号-萌趣小鱼体" panose="00000500000000000000" pitchFamily="2" charset="-122"/>
              </a:rPr>
              <a:t>04</a:t>
            </a:r>
            <a:endParaRPr lang="zh-CN" altLang="en-US" sz="11500" dirty="0">
              <a:latin typeface="字魂80号-萌趣小鱼体" panose="00000500000000000000" pitchFamily="2" charset="-122"/>
              <a:ea typeface="字魂80号-萌趣小鱼体" panose="00000500000000000000" pitchFamily="2" charset="-122"/>
            </a:endParaRPr>
          </a:p>
        </p:txBody>
      </p:sp>
      <p:sp>
        <p:nvSpPr>
          <p:cNvPr id="8" name="文本框 32">
            <a:extLst>
              <a:ext uri="{FF2B5EF4-FFF2-40B4-BE49-F238E27FC236}">
                <a16:creationId xmlns:a16="http://schemas.microsoft.com/office/drawing/2014/main" id="{17B3FE10-B766-46F4-A35A-12B2F284924D}"/>
              </a:ext>
            </a:extLst>
          </p:cNvPr>
          <p:cNvSpPr txBox="1"/>
          <p:nvPr/>
        </p:nvSpPr>
        <p:spPr>
          <a:xfrm>
            <a:off x="4017122" y="3356341"/>
            <a:ext cx="74723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600" b="1" dirty="0">
                <a:solidFill>
                  <a:schemeClr val="accent1">
                    <a:lumMod val="50000"/>
                  </a:schemeClr>
                </a:solidFill>
                <a:latin typeface="UTM Cabaret" panose="02040603050506020204" pitchFamily="18" charset="0"/>
                <a:ea typeface="字魂80号-萌趣小鱼体" panose="00000500000000000000" pitchFamily="2" charset="-122"/>
              </a:rPr>
              <a:t>VẬN DỤNG </a:t>
            </a:r>
            <a:endParaRPr lang="zh-CN" altLang="en-US" sz="9600" b="1" dirty="0">
              <a:solidFill>
                <a:schemeClr val="accent1">
                  <a:lumMod val="50000"/>
                </a:schemeClr>
              </a:solidFill>
              <a:latin typeface="UTM Cabaret" panose="02040603050506020204" pitchFamily="18" charset="0"/>
              <a:ea typeface="字魂80号-萌趣小鱼体" panose="00000500000000000000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73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C4806E5E-7F13-41BD-995D-973878A39D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669849" y="-837417"/>
            <a:ext cx="10350797" cy="8383977"/>
          </a:xfrm>
          <a:prstGeom prst="rect">
            <a:avLst/>
          </a:prstGeom>
        </p:spPr>
      </p:pic>
      <p:pic>
        <p:nvPicPr>
          <p:cNvPr id="34" name="图片 33">
            <a:hlinkClick r:id="rId5" action="ppaction://hlinksldjump"/>
            <a:extLst>
              <a:ext uri="{FF2B5EF4-FFF2-40B4-BE49-F238E27FC236}">
                <a16:creationId xmlns:a16="http://schemas.microsoft.com/office/drawing/2014/main" id="{02165CA6-911C-4D47-8728-9EDD495D179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rot="2647756">
            <a:off x="2929406" y="1464106"/>
            <a:ext cx="1204545" cy="1234069"/>
          </a:xfrm>
          <a:prstGeom prst="rect">
            <a:avLst/>
          </a:prstGeom>
        </p:spPr>
      </p:pic>
      <p:sp>
        <p:nvSpPr>
          <p:cNvPr id="9" name="MH_Other_4">
            <a:extLst>
              <a:ext uri="{FF2B5EF4-FFF2-40B4-BE49-F238E27FC236}">
                <a16:creationId xmlns:a16="http://schemas.microsoft.com/office/drawing/2014/main" id="{CC72E4BE-3186-4FBE-89F6-5BB6A4B9F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0641" y="1434809"/>
            <a:ext cx="55657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prstTxWarp prst="textArchUp">
              <a:avLst>
                <a:gd name="adj" fmla="val 9440823"/>
              </a:avLst>
            </a:prstTxWarp>
            <a:spAutoFit/>
          </a:bodyPr>
          <a:lstStyle>
            <a:lvl1pPr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sz="3600" dirty="0" err="1">
                <a:solidFill>
                  <a:srgbClr val="C00000"/>
                </a:solidFill>
                <a:latin typeface="UTM Ambrose" panose="02040603050506020204" pitchFamily="18" charset="0"/>
                <a:ea typeface="Cambria" panose="02040503050406030204" pitchFamily="18" charset="0"/>
              </a:rPr>
              <a:t>Bé</a:t>
            </a:r>
            <a:r>
              <a:rPr lang="en-US" sz="3600" dirty="0">
                <a:solidFill>
                  <a:srgbClr val="C00000"/>
                </a:solidFill>
                <a:latin typeface="UTM Ambrose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UTM Ambrose" panose="02040603050506020204" pitchFamily="18" charset="0"/>
                <a:ea typeface="Cambria" panose="02040503050406030204" pitchFamily="18" charset="0"/>
              </a:rPr>
              <a:t>ngoan</a:t>
            </a:r>
            <a:r>
              <a:rPr lang="en-US" sz="3600" dirty="0">
                <a:solidFill>
                  <a:srgbClr val="C00000"/>
                </a:solidFill>
                <a:latin typeface="UTM Ambrose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UTM Ambrose" panose="02040603050506020204" pitchFamily="18" charset="0"/>
                <a:ea typeface="Cambria" panose="02040503050406030204" pitchFamily="18" charset="0"/>
              </a:rPr>
              <a:t>chăm</a:t>
            </a:r>
            <a:r>
              <a:rPr lang="en-US" sz="3600" dirty="0">
                <a:solidFill>
                  <a:srgbClr val="C00000"/>
                </a:solidFill>
                <a:latin typeface="UTM Ambrose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UTM Ambrose" panose="02040603050506020204" pitchFamily="18" charset="0"/>
                <a:ea typeface="Cambria" panose="02040503050406030204" pitchFamily="18" charset="0"/>
              </a:rPr>
              <a:t>chỉ</a:t>
            </a:r>
            <a:endParaRPr lang="en-US" sz="3600" dirty="0">
              <a:solidFill>
                <a:srgbClr val="C00000"/>
              </a:solidFill>
              <a:latin typeface="UTM Ambrose" panose="0204060305050602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hlinkClick r:id="rId7" action="ppaction://hlinksldjump"/>
            <a:extLst>
              <a:ext uri="{FF2B5EF4-FFF2-40B4-BE49-F238E27FC236}">
                <a16:creationId xmlns:a16="http://schemas.microsoft.com/office/drawing/2014/main" id="{2A915A44-74A1-4AAF-888A-374E821F34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27678" y="1693942"/>
            <a:ext cx="1968322" cy="1819334"/>
          </a:xfrm>
          <a:prstGeom prst="rect">
            <a:avLst/>
          </a:prstGeom>
        </p:spPr>
      </p:pic>
      <p:pic>
        <p:nvPicPr>
          <p:cNvPr id="3" name="Picture 2">
            <a:hlinkClick r:id="rId9" action="ppaction://hlinksldjump"/>
            <a:extLst>
              <a:ext uri="{FF2B5EF4-FFF2-40B4-BE49-F238E27FC236}">
                <a16:creationId xmlns:a16="http://schemas.microsoft.com/office/drawing/2014/main" id="{1E50E254-6ECF-468E-B71C-C38B08927F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93507" y="1757974"/>
            <a:ext cx="1968322" cy="2116875"/>
          </a:xfrm>
          <a:prstGeom prst="rect">
            <a:avLst/>
          </a:prstGeom>
        </p:spPr>
      </p:pic>
      <p:pic>
        <p:nvPicPr>
          <p:cNvPr id="4" name="Picture 3">
            <a:hlinkClick r:id="rId11" action="ppaction://hlinksldjump"/>
            <a:extLst>
              <a:ext uri="{FF2B5EF4-FFF2-40B4-BE49-F238E27FC236}">
                <a16:creationId xmlns:a16="http://schemas.microsoft.com/office/drawing/2014/main" id="{3DC41797-EBF5-49C5-8FA0-28460E1574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55941" y="3385741"/>
            <a:ext cx="2177626" cy="28562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854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C4806E5E-7F13-41BD-995D-973878A39D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 flipH="1">
            <a:off x="-478237" y="-1894997"/>
            <a:ext cx="12099852" cy="980068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C8F4FE2-31CA-4A3D-923D-777BFC006EB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7830881" y="2023234"/>
            <a:ext cx="4688958" cy="5043005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E4FD0CA8-A505-4571-8328-FBC647C31543}"/>
              </a:ext>
            </a:extLst>
          </p:cNvPr>
          <p:cNvSpPr txBox="1"/>
          <p:nvPr/>
        </p:nvSpPr>
        <p:spPr>
          <a:xfrm>
            <a:off x="3166210" y="527385"/>
            <a:ext cx="63071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b="1" dirty="0">
                <a:solidFill>
                  <a:srgbClr val="D93B77"/>
                </a:solidFill>
                <a:latin typeface="Times New Roman" panose="02020603050405020304" pitchFamily="18" charset="0"/>
                <a:ea typeface="字魂80号-萌趣小鱼体" panose="00000500000000000000" pitchFamily="2" charset="-122"/>
                <a:cs typeface="Times New Roman" panose="02020603050405020304" pitchFamily="18" charset="0"/>
              </a:rPr>
              <a:t>KHỞI ĐỘNG</a:t>
            </a:r>
            <a:endParaRPr lang="zh-CN" altLang="en-US" sz="6600" b="1" dirty="0">
              <a:solidFill>
                <a:srgbClr val="D93B77"/>
              </a:solidFill>
              <a:latin typeface="Times New Roman" panose="02020603050405020304" pitchFamily="18" charset="0"/>
              <a:ea typeface="字魂80号-萌趣小鱼体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C88DED05-C619-4428-ADBB-F51F87DAA69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>
            <a:off x="2718673" y="1227929"/>
            <a:ext cx="614478" cy="62953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75AFDE2-032B-47F8-8ADA-98829DFBF25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" t="21705" r="19706" b="70437"/>
          <a:stretch/>
        </p:blipFill>
        <p:spPr>
          <a:xfrm flipV="1">
            <a:off x="3265146" y="1542699"/>
            <a:ext cx="4404425" cy="44136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5F6AC817-0AE9-45FA-BCDE-DAF71D88E41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>
            <a:off x="2718673" y="2594215"/>
            <a:ext cx="614478" cy="62953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B3A4F81-01E3-433A-9C56-FCDE6043F9C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" t="21705" r="19706" b="70437"/>
          <a:stretch/>
        </p:blipFill>
        <p:spPr>
          <a:xfrm flipV="1">
            <a:off x="3265146" y="2908985"/>
            <a:ext cx="4404425" cy="441367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6577B4F0-7AA3-4E0E-9C22-18EB87DC526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>
            <a:off x="2718673" y="3960501"/>
            <a:ext cx="614478" cy="629539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1796713F-2E52-4838-8EDB-9A274462008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" t="21705" r="19706" b="70437"/>
          <a:stretch/>
        </p:blipFill>
        <p:spPr>
          <a:xfrm flipV="1">
            <a:off x="3265146" y="4275271"/>
            <a:ext cx="4404425" cy="441367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02165CA6-911C-4D47-8728-9EDD495D179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>
            <a:off x="2698019" y="5326786"/>
            <a:ext cx="614478" cy="629539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B768434A-7E2F-401B-964F-0F4E49FEFC2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" t="21705" r="19706" b="70437"/>
          <a:stretch/>
        </p:blipFill>
        <p:spPr>
          <a:xfrm flipV="1">
            <a:off x="3244492" y="5641556"/>
            <a:ext cx="4404425" cy="441367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54010F60-58D7-40A4-8E7C-6FE65665B550}"/>
              </a:ext>
            </a:extLst>
          </p:cNvPr>
          <p:cNvSpPr txBox="1"/>
          <p:nvPr/>
        </p:nvSpPr>
        <p:spPr>
          <a:xfrm rot="16200000">
            <a:off x="944546" y="1644767"/>
            <a:ext cx="2646878" cy="295697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sz="8000" dirty="0" err="1">
                <a:latin typeface="UTM A&amp;S Graceland" panose="02040603050506020204" pitchFamily="18" charset="0"/>
                <a:ea typeface="字魂80号-萌趣小鱼体" panose="00000500000000000000" pitchFamily="2" charset="-122"/>
              </a:rPr>
              <a:t>Nội</a:t>
            </a:r>
            <a:endParaRPr lang="en-US" altLang="zh-CN" sz="8000" dirty="0">
              <a:latin typeface="UTM A&amp;S Graceland" panose="02040603050506020204" pitchFamily="18" charset="0"/>
              <a:ea typeface="字魂80号-萌趣小鱼体" panose="00000500000000000000" pitchFamily="2" charset="-122"/>
            </a:endParaRPr>
          </a:p>
          <a:p>
            <a:r>
              <a:rPr lang="en-US" altLang="zh-CN" sz="8000" dirty="0">
                <a:latin typeface="UTM A&amp;S Graceland" panose="02040603050506020204" pitchFamily="18" charset="0"/>
                <a:ea typeface="字魂80号-萌趣小鱼体" panose="00000500000000000000" pitchFamily="2" charset="-122"/>
              </a:rPr>
              <a:t>dung</a:t>
            </a:r>
            <a:endParaRPr lang="zh-CN" altLang="en-US" sz="8000" dirty="0">
              <a:latin typeface="UTM A&amp;S Graceland" panose="02040603050506020204" pitchFamily="18" charset="0"/>
              <a:ea typeface="字魂80号-萌趣小鱼体" panose="00000500000000000000" pitchFamily="2" charset="-122"/>
            </a:endParaRPr>
          </a:p>
        </p:txBody>
      </p:sp>
      <p:sp>
        <p:nvSpPr>
          <p:cNvPr id="18" name="文本框 8">
            <a:extLst>
              <a:ext uri="{FF2B5EF4-FFF2-40B4-BE49-F238E27FC236}">
                <a16:creationId xmlns:a16="http://schemas.microsoft.com/office/drawing/2014/main" id="{5B0416E2-F9A1-4552-9241-B60B0062F2EC}"/>
              </a:ext>
            </a:extLst>
          </p:cNvPr>
          <p:cNvSpPr txBox="1"/>
          <p:nvPr/>
        </p:nvSpPr>
        <p:spPr>
          <a:xfrm>
            <a:off x="3244492" y="1882285"/>
            <a:ext cx="63071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字魂80号-萌趣小鱼体" panose="00000500000000000000" pitchFamily="2" charset="-122"/>
                <a:cs typeface="Times New Roman" panose="02020603050405020304" pitchFamily="18" charset="0"/>
              </a:rPr>
              <a:t>KHÁM PHÁ</a:t>
            </a:r>
            <a:endParaRPr lang="zh-CN" altLang="en-US" sz="6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字魂80号-萌趣小鱼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文本框 8">
            <a:extLst>
              <a:ext uri="{FF2B5EF4-FFF2-40B4-BE49-F238E27FC236}">
                <a16:creationId xmlns:a16="http://schemas.microsoft.com/office/drawing/2014/main" id="{DE71A283-5C41-4F6A-BB9D-2C3C8F3E0F86}"/>
              </a:ext>
            </a:extLst>
          </p:cNvPr>
          <p:cNvSpPr txBox="1"/>
          <p:nvPr/>
        </p:nvSpPr>
        <p:spPr>
          <a:xfrm>
            <a:off x="3166209" y="3201714"/>
            <a:ext cx="63071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b="1" dirty="0">
                <a:solidFill>
                  <a:srgbClr val="002060"/>
                </a:solidFill>
                <a:latin typeface="Times New Roman" panose="02020603050405020304" pitchFamily="18" charset="0"/>
                <a:ea typeface="字魂80号-萌趣小鱼体" panose="00000500000000000000" pitchFamily="2" charset="-122"/>
                <a:cs typeface="Times New Roman" panose="02020603050405020304" pitchFamily="18" charset="0"/>
              </a:rPr>
              <a:t>LUYỆN TẬP</a:t>
            </a:r>
            <a:endParaRPr lang="zh-CN" altLang="en-US" sz="6600" b="1" dirty="0">
              <a:solidFill>
                <a:srgbClr val="002060"/>
              </a:solidFill>
              <a:latin typeface="Times New Roman" panose="02020603050405020304" pitchFamily="18" charset="0"/>
              <a:ea typeface="字魂80号-萌趣小鱼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文本框 8">
            <a:extLst>
              <a:ext uri="{FF2B5EF4-FFF2-40B4-BE49-F238E27FC236}">
                <a16:creationId xmlns:a16="http://schemas.microsoft.com/office/drawing/2014/main" id="{92BD589A-8C65-491F-A1C8-86C11BAC6F1F}"/>
              </a:ext>
            </a:extLst>
          </p:cNvPr>
          <p:cNvSpPr txBox="1"/>
          <p:nvPr/>
        </p:nvSpPr>
        <p:spPr>
          <a:xfrm>
            <a:off x="3237629" y="4844980"/>
            <a:ext cx="63071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b="1" dirty="0">
                <a:solidFill>
                  <a:srgbClr val="C00000"/>
                </a:solidFill>
                <a:latin typeface="Times New Roman" panose="02020603050405020304" pitchFamily="18" charset="0"/>
                <a:ea typeface="字魂80号-萌趣小鱼体" panose="00000500000000000000" pitchFamily="2" charset="-122"/>
                <a:cs typeface="Times New Roman" panose="02020603050405020304" pitchFamily="18" charset="0"/>
              </a:rPr>
              <a:t>VẬN DỤNG</a:t>
            </a:r>
            <a:endParaRPr lang="zh-CN" altLang="en-US" sz="6600" b="1" dirty="0">
              <a:solidFill>
                <a:srgbClr val="C00000"/>
              </a:solidFill>
              <a:latin typeface="Times New Roman" panose="02020603050405020304" pitchFamily="18" charset="0"/>
              <a:ea typeface="字魂80号-萌趣小鱼体" panose="00000500000000000000" pitchFamily="2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8076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18" grpId="0"/>
      <p:bldP spid="19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对角圆角 6">
            <a:extLst>
              <a:ext uri="{FF2B5EF4-FFF2-40B4-BE49-F238E27FC236}">
                <a16:creationId xmlns:a16="http://schemas.microsoft.com/office/drawing/2014/main" id="{53B89161-1383-4F27-BAAD-05742AB9A8E0}"/>
              </a:ext>
            </a:extLst>
          </p:cNvPr>
          <p:cNvSpPr/>
          <p:nvPr/>
        </p:nvSpPr>
        <p:spPr>
          <a:xfrm>
            <a:off x="609600" y="563525"/>
            <a:ext cx="10972800" cy="573094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hlinkClick r:id="rId4" action="ppaction://hlinksldjump"/>
            <a:extLst>
              <a:ext uri="{FF2B5EF4-FFF2-40B4-BE49-F238E27FC236}">
                <a16:creationId xmlns:a16="http://schemas.microsoft.com/office/drawing/2014/main" id="{4AAA91DA-5896-4645-87BC-375F6EAD312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8" t="6436" r="2965" b="13287"/>
          <a:stretch/>
        </p:blipFill>
        <p:spPr>
          <a:xfrm>
            <a:off x="7845422" y="1632029"/>
            <a:ext cx="4562774" cy="42118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F300912-326A-419D-9B4B-573ED38D0505}"/>
              </a:ext>
            </a:extLst>
          </p:cNvPr>
          <p:cNvSpPr txBox="1"/>
          <p:nvPr/>
        </p:nvSpPr>
        <p:spPr>
          <a:xfrm>
            <a:off x="933691" y="687109"/>
            <a:ext cx="103246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vi-VN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A1A800-4C3E-4D2F-B82A-E1FFEC0864A9}"/>
              </a:ext>
            </a:extLst>
          </p:cNvPr>
          <p:cNvSpPr txBox="1"/>
          <p:nvPr/>
        </p:nvSpPr>
        <p:spPr>
          <a:xfrm>
            <a:off x="724240" y="2400396"/>
            <a:ext cx="7330633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……………………....., </a:t>
            </a:r>
            <a:r>
              <a:rPr lang="en-US" sz="5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vi-VN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FDF840-C847-4AB6-99CE-9FA7F5A54CD9}"/>
              </a:ext>
            </a:extLst>
          </p:cNvPr>
          <p:cNvSpPr txBox="1"/>
          <p:nvPr/>
        </p:nvSpPr>
        <p:spPr>
          <a:xfrm>
            <a:off x="834467" y="2210602"/>
            <a:ext cx="67133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4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4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vi-VN" sz="48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689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对角圆角 4">
            <a:extLst>
              <a:ext uri="{FF2B5EF4-FFF2-40B4-BE49-F238E27FC236}">
                <a16:creationId xmlns:a16="http://schemas.microsoft.com/office/drawing/2014/main" id="{71C59DDF-6086-496A-BF6A-2FFB4217F975}"/>
              </a:ext>
            </a:extLst>
          </p:cNvPr>
          <p:cNvSpPr/>
          <p:nvPr/>
        </p:nvSpPr>
        <p:spPr>
          <a:xfrm>
            <a:off x="609599" y="462634"/>
            <a:ext cx="10972800" cy="573094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Picture 1">
            <a:hlinkClick r:id="rId4" action="ppaction://hlinksldjump"/>
            <a:extLst>
              <a:ext uri="{FF2B5EF4-FFF2-40B4-BE49-F238E27FC236}">
                <a16:creationId xmlns:a16="http://schemas.microsoft.com/office/drawing/2014/main" id="{712A5D32-C356-47D2-83A1-7DFA1B3D9B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22980" y="1952547"/>
            <a:ext cx="3915303" cy="421834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9F659CD-9F1C-4C30-BABD-57B30075356E}"/>
              </a:ext>
            </a:extLst>
          </p:cNvPr>
          <p:cNvSpPr txBox="1"/>
          <p:nvPr/>
        </p:nvSpPr>
        <p:spPr>
          <a:xfrm>
            <a:off x="933691" y="687109"/>
            <a:ext cx="103246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vi-VN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963219-B53A-4E6B-9C47-527F227B9ADF}"/>
              </a:ext>
            </a:extLst>
          </p:cNvPr>
          <p:cNvSpPr txBox="1"/>
          <p:nvPr/>
        </p:nvSpPr>
        <p:spPr>
          <a:xfrm>
            <a:off x="3525621" y="2043102"/>
            <a:ext cx="80567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……………………   ……………..</a:t>
            </a:r>
          </a:p>
          <a:p>
            <a:endParaRPr lang="vi-VN" sz="4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569883-5B2E-4C2A-8996-20B5654688E6}"/>
              </a:ext>
            </a:extLst>
          </p:cNvPr>
          <p:cNvSpPr txBox="1"/>
          <p:nvPr/>
        </p:nvSpPr>
        <p:spPr>
          <a:xfrm>
            <a:off x="6511889" y="2644169"/>
            <a:ext cx="97621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4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sz="4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AD90AC-FA3A-49AE-9BC7-191B9DF7E83B}"/>
              </a:ext>
            </a:extLst>
          </p:cNvPr>
          <p:cNvSpPr txBox="1"/>
          <p:nvPr/>
        </p:nvSpPr>
        <p:spPr>
          <a:xfrm>
            <a:off x="3525621" y="3327021"/>
            <a:ext cx="97621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4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4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endParaRPr lang="en-US" sz="48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617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对角圆角 6">
            <a:extLst>
              <a:ext uri="{FF2B5EF4-FFF2-40B4-BE49-F238E27FC236}">
                <a16:creationId xmlns:a16="http://schemas.microsoft.com/office/drawing/2014/main" id="{E98C8CA5-41B0-41C4-8305-CE249F1287CF}"/>
              </a:ext>
            </a:extLst>
          </p:cNvPr>
          <p:cNvSpPr/>
          <p:nvPr/>
        </p:nvSpPr>
        <p:spPr>
          <a:xfrm>
            <a:off x="609600" y="563525"/>
            <a:ext cx="10972800" cy="573094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hlinkClick r:id="rId4" action="ppaction://hlinksldjump"/>
            <a:extLst>
              <a:ext uri="{FF2B5EF4-FFF2-40B4-BE49-F238E27FC236}">
                <a16:creationId xmlns:a16="http://schemas.microsoft.com/office/drawing/2014/main" id="{87ADB4E4-210E-41F8-B9B1-392008876E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792" y="3428999"/>
            <a:ext cx="2852666" cy="374697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44EAC3E-CEEC-4AB2-8565-D7F4C81030AD}"/>
              </a:ext>
            </a:extLst>
          </p:cNvPr>
          <p:cNvSpPr txBox="1"/>
          <p:nvPr/>
        </p:nvSpPr>
        <p:spPr>
          <a:xfrm>
            <a:off x="933691" y="687109"/>
            <a:ext cx="106487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vi-VN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157ED0-A167-4D27-8716-DAB59D8F3651}"/>
              </a:ext>
            </a:extLst>
          </p:cNvPr>
          <p:cNvSpPr txBox="1"/>
          <p:nvPr/>
        </p:nvSpPr>
        <p:spPr>
          <a:xfrm>
            <a:off x="933689" y="1597965"/>
            <a:ext cx="1032461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cương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súng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canh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khơi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C4F9899-9395-43AA-8580-80355BD5F8DF}"/>
              </a:ext>
            </a:extLst>
          </p:cNvPr>
          <p:cNvCxnSpPr>
            <a:cxnSpLocks/>
          </p:cNvCxnSpPr>
          <p:nvPr/>
        </p:nvCxnSpPr>
        <p:spPr>
          <a:xfrm>
            <a:off x="2150355" y="2275125"/>
            <a:ext cx="8833875" cy="0"/>
          </a:xfrm>
          <a:prstGeom prst="line">
            <a:avLst/>
          </a:prstGeom>
          <a:ln w="73025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837914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C4806E5E-7F13-41BD-995D-973878A39D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-1191126" y="-837417"/>
            <a:ext cx="13848347" cy="8383977"/>
          </a:xfrm>
          <a:prstGeom prst="rect">
            <a:avLst/>
          </a:prstGeom>
        </p:spPr>
      </p:pic>
      <p:sp>
        <p:nvSpPr>
          <p:cNvPr id="9" name="MH_Other_4">
            <a:extLst>
              <a:ext uri="{FF2B5EF4-FFF2-40B4-BE49-F238E27FC236}">
                <a16:creationId xmlns:a16="http://schemas.microsoft.com/office/drawing/2014/main" id="{CC72E4BE-3186-4FBE-89F6-5BB6A4B9F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6517" y="1348178"/>
            <a:ext cx="791305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prstTxWarp prst="textArchUp">
              <a:avLst>
                <a:gd name="adj" fmla="val 9440823"/>
              </a:avLst>
            </a:prstTxWarp>
            <a:spAutoFit/>
          </a:bodyPr>
          <a:lstStyle>
            <a:lvl1pPr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brose" panose="02040603050506020204" pitchFamily="18" charset="0"/>
                <a:ea typeface="Cambria" panose="02040503050406030204" pitchFamily="18" charset="0"/>
                <a:cs typeface="+mn-cs"/>
              </a:rPr>
              <a:t>KHEN THƯỞNG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bros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brose" panose="02040603050506020204" pitchFamily="18" charset="0"/>
                <a:ea typeface="Cambria" panose="02040503050406030204" pitchFamily="18" charset="0"/>
                <a:cs typeface="+mn-cs"/>
              </a:rPr>
              <a:t>Bé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bros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brose" panose="02040603050506020204" pitchFamily="18" charset="0"/>
                <a:ea typeface="Cambria" panose="02040503050406030204" pitchFamily="18" charset="0"/>
                <a:cs typeface="+mn-cs"/>
              </a:rPr>
              <a:t>ngoan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bros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brose" panose="02040603050506020204" pitchFamily="18" charset="0"/>
                <a:ea typeface="Cambria" panose="02040503050406030204" pitchFamily="18" charset="0"/>
                <a:cs typeface="+mn-cs"/>
              </a:rPr>
              <a:t>chăm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bros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brose" panose="02040603050506020204" pitchFamily="18" charset="0"/>
                <a:ea typeface="Cambria" panose="02040503050406030204" pitchFamily="18" charset="0"/>
                <a:cs typeface="+mn-cs"/>
              </a:rPr>
              <a:t>chỉ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mbrose" panose="0204060305050602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" name="Picture 1">
            <a:hlinkClick r:id="rId5" action="ppaction://hlinksldjump"/>
            <a:extLst>
              <a:ext uri="{FF2B5EF4-FFF2-40B4-BE49-F238E27FC236}">
                <a16:creationId xmlns:a16="http://schemas.microsoft.com/office/drawing/2014/main" id="{2A915A44-74A1-4AAF-888A-374E821F34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8784" y="2255116"/>
            <a:ext cx="2726312" cy="2519950"/>
          </a:xfrm>
          <a:prstGeom prst="rect">
            <a:avLst/>
          </a:prstGeom>
        </p:spPr>
      </p:pic>
      <p:pic>
        <p:nvPicPr>
          <p:cNvPr id="3" name="Picture 2">
            <a:hlinkClick r:id="rId7" action="ppaction://hlinksldjump"/>
            <a:extLst>
              <a:ext uri="{FF2B5EF4-FFF2-40B4-BE49-F238E27FC236}">
                <a16:creationId xmlns:a16="http://schemas.microsoft.com/office/drawing/2014/main" id="{1E50E254-6ECF-468E-B71C-C38B08927F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02247" y="2186355"/>
            <a:ext cx="2551700" cy="2744282"/>
          </a:xfrm>
          <a:prstGeom prst="rect">
            <a:avLst/>
          </a:prstGeom>
        </p:spPr>
      </p:pic>
      <p:pic>
        <p:nvPicPr>
          <p:cNvPr id="4" name="Picture 3">
            <a:hlinkClick r:id="rId9" action="ppaction://hlinksldjump"/>
            <a:extLst>
              <a:ext uri="{FF2B5EF4-FFF2-40B4-BE49-F238E27FC236}">
                <a16:creationId xmlns:a16="http://schemas.microsoft.com/office/drawing/2014/main" id="{3DC41797-EBF5-49C5-8FA0-28460E1574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75411" y="1663582"/>
            <a:ext cx="2691965" cy="3530835"/>
          </a:xfrm>
          <a:prstGeom prst="rect">
            <a:avLst/>
          </a:prstGeom>
        </p:spPr>
      </p:pic>
      <p:pic>
        <p:nvPicPr>
          <p:cNvPr id="6" name="Picture 5" descr="A picture containing text, box&#10;&#10;Description automatically generated">
            <a:extLst>
              <a:ext uri="{FF2B5EF4-FFF2-40B4-BE49-F238E27FC236}">
                <a16:creationId xmlns:a16="http://schemas.microsoft.com/office/drawing/2014/main" id="{D36EED04-8F8B-4747-B1D0-1DFA78C144D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131" y="3376682"/>
            <a:ext cx="2691965" cy="2691965"/>
          </a:xfrm>
          <a:prstGeom prst="rect">
            <a:avLst/>
          </a:prstGeom>
        </p:spPr>
      </p:pic>
      <p:pic>
        <p:nvPicPr>
          <p:cNvPr id="10" name="Picture 9" descr="A picture containing text, box&#10;&#10;Description automatically generated">
            <a:extLst>
              <a:ext uri="{FF2B5EF4-FFF2-40B4-BE49-F238E27FC236}">
                <a16:creationId xmlns:a16="http://schemas.microsoft.com/office/drawing/2014/main" id="{889D4AE0-ECA7-4DBF-A77B-B1A9B89F003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515" y="3210974"/>
            <a:ext cx="2691965" cy="2691965"/>
          </a:xfrm>
          <a:prstGeom prst="rect">
            <a:avLst/>
          </a:prstGeom>
        </p:spPr>
      </p:pic>
      <p:pic>
        <p:nvPicPr>
          <p:cNvPr id="11" name="Picture 10" descr="A picture containing text, box&#10;&#10;Description automatically generated">
            <a:extLst>
              <a:ext uri="{FF2B5EF4-FFF2-40B4-BE49-F238E27FC236}">
                <a16:creationId xmlns:a16="http://schemas.microsoft.com/office/drawing/2014/main" id="{625CDC6E-3CBA-4920-8650-9E743F65290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982" y="3230735"/>
            <a:ext cx="2691965" cy="26919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2402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C4806E5E-7F13-41BD-995D-973878A39D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3338624" y="-238452"/>
            <a:ext cx="8761228" cy="709645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C8F4FE2-31CA-4A3D-923D-777BFC006EB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>
            <a:off x="-353642" y="-101010"/>
            <a:ext cx="6722544" cy="723014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88DED05-C619-4428-ADBB-F51F87DAA69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flipH="1">
            <a:off x="10271055" y="1414887"/>
            <a:ext cx="1828797" cy="18736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D68C95E-B569-4EA5-BD69-6290C337FC2E}"/>
              </a:ext>
            </a:extLst>
          </p:cNvPr>
          <p:cNvSpPr txBox="1"/>
          <p:nvPr/>
        </p:nvSpPr>
        <p:spPr>
          <a:xfrm>
            <a:off x="4472986" y="2503679"/>
            <a:ext cx="73897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UTM Magnesium" panose="02040603050506020204" pitchFamily="18" charset="0"/>
              </a:rPr>
              <a:t>DẶN DÒ</a:t>
            </a:r>
            <a:endParaRPr lang="en-US" sz="9600" dirty="0">
              <a:solidFill>
                <a:srgbClr val="FFC000">
                  <a:lumMod val="60000"/>
                  <a:lumOff val="40000"/>
                </a:srgbClr>
              </a:solidFill>
              <a:latin typeface="UTM Magnesium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087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4426999055feaef02253ac98a90cac14"/>
          <p:cNvPicPr>
            <a:picLocks noChangeAspect="1"/>
          </p:cNvPicPr>
          <p:nvPr/>
        </p:nvPicPr>
        <p:blipFill>
          <a:blip r:embed="rId4"/>
          <a:srcRect l="8275" r="8279"/>
          <a:stretch>
            <a:fillRect/>
          </a:stretch>
        </p:blipFill>
        <p:spPr>
          <a:xfrm>
            <a:off x="0" y="0"/>
            <a:ext cx="12192000" cy="688086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0772">
                <a:moveTo>
                  <a:pt x="0" y="0"/>
                </a:moveTo>
                <a:lnTo>
                  <a:pt x="19200" y="0"/>
                </a:lnTo>
                <a:lnTo>
                  <a:pt x="19200" y="10772"/>
                </a:lnTo>
                <a:lnTo>
                  <a:pt x="0" y="10772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6283479-B9FB-4533-B6C6-59C46929DD1B}"/>
              </a:ext>
            </a:extLst>
          </p:cNvPr>
          <p:cNvGrpSpPr/>
          <p:nvPr/>
        </p:nvGrpSpPr>
        <p:grpSpPr>
          <a:xfrm>
            <a:off x="1567432" y="1383538"/>
            <a:ext cx="9057136" cy="2800768"/>
            <a:chOff x="3371381" y="1689656"/>
            <a:chExt cx="5706359" cy="280076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FE8B53A-494C-4B69-B88C-D3E569A8395C}"/>
                </a:ext>
              </a:extLst>
            </p:cNvPr>
            <p:cNvSpPr txBox="1"/>
            <p:nvPr/>
          </p:nvSpPr>
          <p:spPr>
            <a:xfrm>
              <a:off x="3371381" y="1689657"/>
              <a:ext cx="5706359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Neutra" panose="02040603050506020204" pitchFamily="18" charset="0"/>
                  <a:ea typeface="微软雅黑"/>
                  <a:cs typeface="+mn-cs"/>
                </a:rPr>
                <a:t>CHÚC CÁC CON HỌC TỐT</a:t>
              </a:r>
              <a:endParaRPr kumimoji="0" lang="vi-VN" sz="8800" b="0" i="0" u="none" strike="noStrike" kern="1200" cap="none" spc="0" normalizeH="0" baseline="0" noProof="0" dirty="0">
                <a:ln w="1905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8EC8201-72E2-4027-97D7-27B7B91386C1}"/>
                </a:ext>
              </a:extLst>
            </p:cNvPr>
            <p:cNvSpPr txBox="1"/>
            <p:nvPr/>
          </p:nvSpPr>
          <p:spPr>
            <a:xfrm>
              <a:off x="3371381" y="1689656"/>
              <a:ext cx="5706359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49000">
                        <a:srgbClr val="E38DAE"/>
                      </a:gs>
                      <a:gs pos="24000">
                        <a:srgbClr val="D2447B"/>
                      </a:gs>
                      <a:gs pos="76000">
                        <a:srgbClr val="DC487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Neutra" panose="02040603050506020204" pitchFamily="18" charset="0"/>
                  <a:ea typeface="微软雅黑"/>
                  <a:cs typeface="+mn-cs"/>
                </a:rPr>
                <a:t>CHÚC CÁC CON HỌC TỐT</a:t>
              </a:r>
              <a:endParaRPr kumimoji="0" lang="vi-VN" sz="8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49000">
                      <a:srgbClr val="E38DAE"/>
                    </a:gs>
                    <a:gs pos="24000">
                      <a:srgbClr val="D2447B"/>
                    </a:gs>
                    <a:gs pos="76000">
                      <a:srgbClr val="DC487F"/>
                    </a:gs>
                  </a:gsLst>
                  <a:lin ang="5400000" scaled="1"/>
                </a:gra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621030" y="2166018"/>
            <a:ext cx="10949940" cy="4401205"/>
          </a:xfrm>
          <a:custGeom>
            <a:avLst/>
            <a:gdLst>
              <a:gd name="connsiteX0" fmla="*/ 0 w 10949940"/>
              <a:gd name="connsiteY0" fmla="*/ 0 h 4401205"/>
              <a:gd name="connsiteX1" fmla="*/ 247814 w 10949940"/>
              <a:gd name="connsiteY1" fmla="*/ 0 h 4401205"/>
              <a:gd name="connsiteX2" fmla="*/ 714628 w 10949940"/>
              <a:gd name="connsiteY2" fmla="*/ 0 h 4401205"/>
              <a:gd name="connsiteX3" fmla="*/ 1290940 w 10949940"/>
              <a:gd name="connsiteY3" fmla="*/ 0 h 4401205"/>
              <a:gd name="connsiteX4" fmla="*/ 1976752 w 10949940"/>
              <a:gd name="connsiteY4" fmla="*/ 0 h 4401205"/>
              <a:gd name="connsiteX5" fmla="*/ 2224567 w 10949940"/>
              <a:gd name="connsiteY5" fmla="*/ 0 h 4401205"/>
              <a:gd name="connsiteX6" fmla="*/ 2581881 w 10949940"/>
              <a:gd name="connsiteY6" fmla="*/ 0 h 4401205"/>
              <a:gd name="connsiteX7" fmla="*/ 3048694 w 10949940"/>
              <a:gd name="connsiteY7" fmla="*/ 0 h 4401205"/>
              <a:gd name="connsiteX8" fmla="*/ 3625006 w 10949940"/>
              <a:gd name="connsiteY8" fmla="*/ 0 h 4401205"/>
              <a:gd name="connsiteX9" fmla="*/ 4091820 w 10949940"/>
              <a:gd name="connsiteY9" fmla="*/ 0 h 4401205"/>
              <a:gd name="connsiteX10" fmla="*/ 4558633 w 10949940"/>
              <a:gd name="connsiteY10" fmla="*/ 0 h 4401205"/>
              <a:gd name="connsiteX11" fmla="*/ 4806447 w 10949940"/>
              <a:gd name="connsiteY11" fmla="*/ 0 h 4401205"/>
              <a:gd name="connsiteX12" fmla="*/ 5601759 w 10949940"/>
              <a:gd name="connsiteY12" fmla="*/ 0 h 4401205"/>
              <a:gd name="connsiteX13" fmla="*/ 6287571 w 10949940"/>
              <a:gd name="connsiteY13" fmla="*/ 0 h 4401205"/>
              <a:gd name="connsiteX14" fmla="*/ 6644885 w 10949940"/>
              <a:gd name="connsiteY14" fmla="*/ 0 h 4401205"/>
              <a:gd name="connsiteX15" fmla="*/ 7330697 w 10949940"/>
              <a:gd name="connsiteY15" fmla="*/ 0 h 4401205"/>
              <a:gd name="connsiteX16" fmla="*/ 7578511 w 10949940"/>
              <a:gd name="connsiteY16" fmla="*/ 0 h 4401205"/>
              <a:gd name="connsiteX17" fmla="*/ 7826326 w 10949940"/>
              <a:gd name="connsiteY17" fmla="*/ 0 h 4401205"/>
              <a:gd name="connsiteX18" fmla="*/ 8512138 w 10949940"/>
              <a:gd name="connsiteY18" fmla="*/ 0 h 4401205"/>
              <a:gd name="connsiteX19" fmla="*/ 9088450 w 10949940"/>
              <a:gd name="connsiteY19" fmla="*/ 0 h 4401205"/>
              <a:gd name="connsiteX20" fmla="*/ 9555263 w 10949940"/>
              <a:gd name="connsiteY20" fmla="*/ 0 h 4401205"/>
              <a:gd name="connsiteX21" fmla="*/ 10350575 w 10949940"/>
              <a:gd name="connsiteY21" fmla="*/ 0 h 4401205"/>
              <a:gd name="connsiteX22" fmla="*/ 10949940 w 10949940"/>
              <a:gd name="connsiteY22" fmla="*/ 0 h 4401205"/>
              <a:gd name="connsiteX23" fmla="*/ 10949940 w 10949940"/>
              <a:gd name="connsiteY23" fmla="*/ 462127 h 4401205"/>
              <a:gd name="connsiteX24" fmla="*/ 10949940 w 10949940"/>
              <a:gd name="connsiteY24" fmla="*/ 924253 h 4401205"/>
              <a:gd name="connsiteX25" fmla="*/ 10949940 w 10949940"/>
              <a:gd name="connsiteY25" fmla="*/ 1386380 h 4401205"/>
              <a:gd name="connsiteX26" fmla="*/ 10949940 w 10949940"/>
              <a:gd name="connsiteY26" fmla="*/ 1892518 h 4401205"/>
              <a:gd name="connsiteX27" fmla="*/ 10949940 w 10949940"/>
              <a:gd name="connsiteY27" fmla="*/ 2442669 h 4401205"/>
              <a:gd name="connsiteX28" fmla="*/ 10949940 w 10949940"/>
              <a:gd name="connsiteY28" fmla="*/ 3036831 h 4401205"/>
              <a:gd name="connsiteX29" fmla="*/ 10949940 w 10949940"/>
              <a:gd name="connsiteY29" fmla="*/ 3675006 h 4401205"/>
              <a:gd name="connsiteX30" fmla="*/ 10949940 w 10949940"/>
              <a:gd name="connsiteY30" fmla="*/ 4401205 h 4401205"/>
              <a:gd name="connsiteX31" fmla="*/ 10154629 w 10949940"/>
              <a:gd name="connsiteY31" fmla="*/ 4401205 h 4401205"/>
              <a:gd name="connsiteX32" fmla="*/ 9468817 w 10949940"/>
              <a:gd name="connsiteY32" fmla="*/ 4401205 h 4401205"/>
              <a:gd name="connsiteX33" fmla="*/ 8673505 w 10949940"/>
              <a:gd name="connsiteY33" fmla="*/ 4401205 h 4401205"/>
              <a:gd name="connsiteX34" fmla="*/ 8097192 w 10949940"/>
              <a:gd name="connsiteY34" fmla="*/ 4401205 h 4401205"/>
              <a:gd name="connsiteX35" fmla="*/ 7630379 w 10949940"/>
              <a:gd name="connsiteY35" fmla="*/ 4401205 h 4401205"/>
              <a:gd name="connsiteX36" fmla="*/ 6835068 w 10949940"/>
              <a:gd name="connsiteY36" fmla="*/ 4401205 h 4401205"/>
              <a:gd name="connsiteX37" fmla="*/ 6039756 w 10949940"/>
              <a:gd name="connsiteY37" fmla="*/ 4401205 h 4401205"/>
              <a:gd name="connsiteX38" fmla="*/ 5463444 w 10949940"/>
              <a:gd name="connsiteY38" fmla="*/ 4401205 h 4401205"/>
              <a:gd name="connsiteX39" fmla="*/ 5106130 w 10949940"/>
              <a:gd name="connsiteY39" fmla="*/ 4401205 h 4401205"/>
              <a:gd name="connsiteX40" fmla="*/ 4639317 w 10949940"/>
              <a:gd name="connsiteY40" fmla="*/ 4401205 h 4401205"/>
              <a:gd name="connsiteX41" fmla="*/ 4063004 w 10949940"/>
              <a:gd name="connsiteY41" fmla="*/ 4401205 h 4401205"/>
              <a:gd name="connsiteX42" fmla="*/ 3815190 w 10949940"/>
              <a:gd name="connsiteY42" fmla="*/ 4401205 h 4401205"/>
              <a:gd name="connsiteX43" fmla="*/ 3019878 w 10949940"/>
              <a:gd name="connsiteY43" fmla="*/ 4401205 h 4401205"/>
              <a:gd name="connsiteX44" fmla="*/ 2662564 w 10949940"/>
              <a:gd name="connsiteY44" fmla="*/ 4401205 h 4401205"/>
              <a:gd name="connsiteX45" fmla="*/ 2086252 w 10949940"/>
              <a:gd name="connsiteY45" fmla="*/ 4401205 h 4401205"/>
              <a:gd name="connsiteX46" fmla="*/ 1290940 w 10949940"/>
              <a:gd name="connsiteY46" fmla="*/ 4401205 h 4401205"/>
              <a:gd name="connsiteX47" fmla="*/ 824127 w 10949940"/>
              <a:gd name="connsiteY47" fmla="*/ 4401205 h 4401205"/>
              <a:gd name="connsiteX48" fmla="*/ 0 w 10949940"/>
              <a:gd name="connsiteY48" fmla="*/ 4401205 h 4401205"/>
              <a:gd name="connsiteX49" fmla="*/ 0 w 10949940"/>
              <a:gd name="connsiteY49" fmla="*/ 3763030 h 4401205"/>
              <a:gd name="connsiteX50" fmla="*/ 0 w 10949940"/>
              <a:gd name="connsiteY50" fmla="*/ 3300904 h 4401205"/>
              <a:gd name="connsiteX51" fmla="*/ 0 w 10949940"/>
              <a:gd name="connsiteY51" fmla="*/ 2750753 h 4401205"/>
              <a:gd name="connsiteX52" fmla="*/ 0 w 10949940"/>
              <a:gd name="connsiteY52" fmla="*/ 2244615 h 4401205"/>
              <a:gd name="connsiteX53" fmla="*/ 0 w 10949940"/>
              <a:gd name="connsiteY53" fmla="*/ 1606440 h 4401205"/>
              <a:gd name="connsiteX54" fmla="*/ 0 w 10949940"/>
              <a:gd name="connsiteY54" fmla="*/ 968265 h 4401205"/>
              <a:gd name="connsiteX55" fmla="*/ 0 w 10949940"/>
              <a:gd name="connsiteY55" fmla="*/ 0 h 4401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0949940" h="4401205" fill="none" extrusionOk="0">
                <a:moveTo>
                  <a:pt x="0" y="0"/>
                </a:moveTo>
                <a:cubicBezTo>
                  <a:pt x="75164" y="-8180"/>
                  <a:pt x="181413" y="25610"/>
                  <a:pt x="247814" y="0"/>
                </a:cubicBezTo>
                <a:cubicBezTo>
                  <a:pt x="314215" y="-25610"/>
                  <a:pt x="618430" y="32565"/>
                  <a:pt x="714628" y="0"/>
                </a:cubicBezTo>
                <a:cubicBezTo>
                  <a:pt x="810826" y="-32565"/>
                  <a:pt x="1030372" y="852"/>
                  <a:pt x="1290940" y="0"/>
                </a:cubicBezTo>
                <a:cubicBezTo>
                  <a:pt x="1551508" y="-852"/>
                  <a:pt x="1716403" y="13057"/>
                  <a:pt x="1976752" y="0"/>
                </a:cubicBezTo>
                <a:cubicBezTo>
                  <a:pt x="2237101" y="-13057"/>
                  <a:pt x="2103827" y="6567"/>
                  <a:pt x="2224567" y="0"/>
                </a:cubicBezTo>
                <a:cubicBezTo>
                  <a:pt x="2345307" y="-6567"/>
                  <a:pt x="2479946" y="28419"/>
                  <a:pt x="2581881" y="0"/>
                </a:cubicBezTo>
                <a:cubicBezTo>
                  <a:pt x="2683816" y="-28419"/>
                  <a:pt x="2911732" y="25483"/>
                  <a:pt x="3048694" y="0"/>
                </a:cubicBezTo>
                <a:cubicBezTo>
                  <a:pt x="3185656" y="-25483"/>
                  <a:pt x="3396736" y="42923"/>
                  <a:pt x="3625006" y="0"/>
                </a:cubicBezTo>
                <a:cubicBezTo>
                  <a:pt x="3853276" y="-42923"/>
                  <a:pt x="3963274" y="10070"/>
                  <a:pt x="4091820" y="0"/>
                </a:cubicBezTo>
                <a:cubicBezTo>
                  <a:pt x="4220366" y="-10070"/>
                  <a:pt x="4360750" y="32864"/>
                  <a:pt x="4558633" y="0"/>
                </a:cubicBezTo>
                <a:cubicBezTo>
                  <a:pt x="4756516" y="-32864"/>
                  <a:pt x="4750984" y="5039"/>
                  <a:pt x="4806447" y="0"/>
                </a:cubicBezTo>
                <a:cubicBezTo>
                  <a:pt x="4861910" y="-5039"/>
                  <a:pt x="5300161" y="36399"/>
                  <a:pt x="5601759" y="0"/>
                </a:cubicBezTo>
                <a:cubicBezTo>
                  <a:pt x="5903357" y="-36399"/>
                  <a:pt x="6041353" y="30498"/>
                  <a:pt x="6287571" y="0"/>
                </a:cubicBezTo>
                <a:cubicBezTo>
                  <a:pt x="6533789" y="-30498"/>
                  <a:pt x="6540410" y="470"/>
                  <a:pt x="6644885" y="0"/>
                </a:cubicBezTo>
                <a:cubicBezTo>
                  <a:pt x="6749360" y="-470"/>
                  <a:pt x="6997715" y="11104"/>
                  <a:pt x="7330697" y="0"/>
                </a:cubicBezTo>
                <a:cubicBezTo>
                  <a:pt x="7663679" y="-11104"/>
                  <a:pt x="7473265" y="26389"/>
                  <a:pt x="7578511" y="0"/>
                </a:cubicBezTo>
                <a:cubicBezTo>
                  <a:pt x="7683757" y="-26389"/>
                  <a:pt x="7769979" y="6366"/>
                  <a:pt x="7826326" y="0"/>
                </a:cubicBezTo>
                <a:cubicBezTo>
                  <a:pt x="7882674" y="-6366"/>
                  <a:pt x="8248351" y="24249"/>
                  <a:pt x="8512138" y="0"/>
                </a:cubicBezTo>
                <a:cubicBezTo>
                  <a:pt x="8775925" y="-24249"/>
                  <a:pt x="8928374" y="58958"/>
                  <a:pt x="9088450" y="0"/>
                </a:cubicBezTo>
                <a:cubicBezTo>
                  <a:pt x="9248526" y="-58958"/>
                  <a:pt x="9403795" y="55240"/>
                  <a:pt x="9555263" y="0"/>
                </a:cubicBezTo>
                <a:cubicBezTo>
                  <a:pt x="9706731" y="-55240"/>
                  <a:pt x="10088172" y="23863"/>
                  <a:pt x="10350575" y="0"/>
                </a:cubicBezTo>
                <a:cubicBezTo>
                  <a:pt x="10612978" y="-23863"/>
                  <a:pt x="10653524" y="53125"/>
                  <a:pt x="10949940" y="0"/>
                </a:cubicBezTo>
                <a:cubicBezTo>
                  <a:pt x="11000895" y="159908"/>
                  <a:pt x="10932075" y="310578"/>
                  <a:pt x="10949940" y="462127"/>
                </a:cubicBezTo>
                <a:cubicBezTo>
                  <a:pt x="10967805" y="613676"/>
                  <a:pt x="10925493" y="779739"/>
                  <a:pt x="10949940" y="924253"/>
                </a:cubicBezTo>
                <a:cubicBezTo>
                  <a:pt x="10974387" y="1068767"/>
                  <a:pt x="10914665" y="1254604"/>
                  <a:pt x="10949940" y="1386380"/>
                </a:cubicBezTo>
                <a:cubicBezTo>
                  <a:pt x="10985215" y="1518156"/>
                  <a:pt x="10905897" y="1761528"/>
                  <a:pt x="10949940" y="1892518"/>
                </a:cubicBezTo>
                <a:cubicBezTo>
                  <a:pt x="10993983" y="2023508"/>
                  <a:pt x="10924477" y="2229932"/>
                  <a:pt x="10949940" y="2442669"/>
                </a:cubicBezTo>
                <a:cubicBezTo>
                  <a:pt x="10975403" y="2655406"/>
                  <a:pt x="10915040" y="2767158"/>
                  <a:pt x="10949940" y="3036831"/>
                </a:cubicBezTo>
                <a:cubicBezTo>
                  <a:pt x="10984840" y="3306504"/>
                  <a:pt x="10892906" y="3528283"/>
                  <a:pt x="10949940" y="3675006"/>
                </a:cubicBezTo>
                <a:cubicBezTo>
                  <a:pt x="11006974" y="3821729"/>
                  <a:pt x="10912819" y="4058704"/>
                  <a:pt x="10949940" y="4401205"/>
                </a:cubicBezTo>
                <a:cubicBezTo>
                  <a:pt x="10783764" y="4492121"/>
                  <a:pt x="10399632" y="4393782"/>
                  <a:pt x="10154629" y="4401205"/>
                </a:cubicBezTo>
                <a:cubicBezTo>
                  <a:pt x="9909626" y="4408628"/>
                  <a:pt x="9750585" y="4367687"/>
                  <a:pt x="9468817" y="4401205"/>
                </a:cubicBezTo>
                <a:cubicBezTo>
                  <a:pt x="9187049" y="4434723"/>
                  <a:pt x="8842724" y="4345952"/>
                  <a:pt x="8673505" y="4401205"/>
                </a:cubicBezTo>
                <a:cubicBezTo>
                  <a:pt x="8504286" y="4456458"/>
                  <a:pt x="8324881" y="4392769"/>
                  <a:pt x="8097192" y="4401205"/>
                </a:cubicBezTo>
                <a:cubicBezTo>
                  <a:pt x="7869503" y="4409641"/>
                  <a:pt x="7786092" y="4384082"/>
                  <a:pt x="7630379" y="4401205"/>
                </a:cubicBezTo>
                <a:cubicBezTo>
                  <a:pt x="7474666" y="4418328"/>
                  <a:pt x="7184392" y="4399322"/>
                  <a:pt x="6835068" y="4401205"/>
                </a:cubicBezTo>
                <a:cubicBezTo>
                  <a:pt x="6485744" y="4403088"/>
                  <a:pt x="6287981" y="4388405"/>
                  <a:pt x="6039756" y="4401205"/>
                </a:cubicBezTo>
                <a:cubicBezTo>
                  <a:pt x="5791531" y="4414005"/>
                  <a:pt x="5609587" y="4340268"/>
                  <a:pt x="5463444" y="4401205"/>
                </a:cubicBezTo>
                <a:cubicBezTo>
                  <a:pt x="5317301" y="4462142"/>
                  <a:pt x="5181613" y="4373916"/>
                  <a:pt x="5106130" y="4401205"/>
                </a:cubicBezTo>
                <a:cubicBezTo>
                  <a:pt x="5030647" y="4428494"/>
                  <a:pt x="4737667" y="4376328"/>
                  <a:pt x="4639317" y="4401205"/>
                </a:cubicBezTo>
                <a:cubicBezTo>
                  <a:pt x="4540967" y="4426082"/>
                  <a:pt x="4250056" y="4368964"/>
                  <a:pt x="4063004" y="4401205"/>
                </a:cubicBezTo>
                <a:cubicBezTo>
                  <a:pt x="3875952" y="4433446"/>
                  <a:pt x="3936913" y="4393309"/>
                  <a:pt x="3815190" y="4401205"/>
                </a:cubicBezTo>
                <a:cubicBezTo>
                  <a:pt x="3693467" y="4409101"/>
                  <a:pt x="3327668" y="4318328"/>
                  <a:pt x="3019878" y="4401205"/>
                </a:cubicBezTo>
                <a:cubicBezTo>
                  <a:pt x="2712088" y="4484082"/>
                  <a:pt x="2836215" y="4385546"/>
                  <a:pt x="2662564" y="4401205"/>
                </a:cubicBezTo>
                <a:cubicBezTo>
                  <a:pt x="2488913" y="4416864"/>
                  <a:pt x="2232078" y="4347353"/>
                  <a:pt x="2086252" y="4401205"/>
                </a:cubicBezTo>
                <a:cubicBezTo>
                  <a:pt x="1940426" y="4455057"/>
                  <a:pt x="1563227" y="4394344"/>
                  <a:pt x="1290940" y="4401205"/>
                </a:cubicBezTo>
                <a:cubicBezTo>
                  <a:pt x="1018653" y="4408066"/>
                  <a:pt x="1041889" y="4346548"/>
                  <a:pt x="824127" y="4401205"/>
                </a:cubicBezTo>
                <a:cubicBezTo>
                  <a:pt x="606365" y="4455862"/>
                  <a:pt x="253659" y="4395648"/>
                  <a:pt x="0" y="4401205"/>
                </a:cubicBezTo>
                <a:cubicBezTo>
                  <a:pt x="-28270" y="4176009"/>
                  <a:pt x="23230" y="4034456"/>
                  <a:pt x="0" y="3763030"/>
                </a:cubicBezTo>
                <a:cubicBezTo>
                  <a:pt x="-23230" y="3491605"/>
                  <a:pt x="39704" y="3503868"/>
                  <a:pt x="0" y="3300904"/>
                </a:cubicBezTo>
                <a:cubicBezTo>
                  <a:pt x="-39704" y="3097940"/>
                  <a:pt x="42287" y="2884226"/>
                  <a:pt x="0" y="2750753"/>
                </a:cubicBezTo>
                <a:cubicBezTo>
                  <a:pt x="-42287" y="2617280"/>
                  <a:pt x="57007" y="2370456"/>
                  <a:pt x="0" y="2244615"/>
                </a:cubicBezTo>
                <a:cubicBezTo>
                  <a:pt x="-57007" y="2118774"/>
                  <a:pt x="6085" y="1924703"/>
                  <a:pt x="0" y="1606440"/>
                </a:cubicBezTo>
                <a:cubicBezTo>
                  <a:pt x="-6085" y="1288178"/>
                  <a:pt x="37516" y="1251745"/>
                  <a:pt x="0" y="968265"/>
                </a:cubicBezTo>
                <a:cubicBezTo>
                  <a:pt x="-37516" y="684786"/>
                  <a:pt x="91638" y="237512"/>
                  <a:pt x="0" y="0"/>
                </a:cubicBezTo>
                <a:close/>
              </a:path>
              <a:path w="10949940" h="4401205" stroke="0" extrusionOk="0">
                <a:moveTo>
                  <a:pt x="0" y="0"/>
                </a:moveTo>
                <a:cubicBezTo>
                  <a:pt x="315099" y="-27875"/>
                  <a:pt x="420400" y="62060"/>
                  <a:pt x="685812" y="0"/>
                </a:cubicBezTo>
                <a:cubicBezTo>
                  <a:pt x="951224" y="-62060"/>
                  <a:pt x="972509" y="8565"/>
                  <a:pt x="1152625" y="0"/>
                </a:cubicBezTo>
                <a:cubicBezTo>
                  <a:pt x="1332741" y="-8565"/>
                  <a:pt x="1353598" y="9057"/>
                  <a:pt x="1509939" y="0"/>
                </a:cubicBezTo>
                <a:cubicBezTo>
                  <a:pt x="1666280" y="-9057"/>
                  <a:pt x="1850676" y="43566"/>
                  <a:pt x="1976752" y="0"/>
                </a:cubicBezTo>
                <a:cubicBezTo>
                  <a:pt x="2102828" y="-43566"/>
                  <a:pt x="2325426" y="5634"/>
                  <a:pt x="2443566" y="0"/>
                </a:cubicBezTo>
                <a:cubicBezTo>
                  <a:pt x="2561706" y="-5634"/>
                  <a:pt x="2973969" y="68667"/>
                  <a:pt x="3129378" y="0"/>
                </a:cubicBezTo>
                <a:cubicBezTo>
                  <a:pt x="3284787" y="-68667"/>
                  <a:pt x="3454075" y="33228"/>
                  <a:pt x="3596191" y="0"/>
                </a:cubicBezTo>
                <a:cubicBezTo>
                  <a:pt x="3738307" y="-33228"/>
                  <a:pt x="4054514" y="74957"/>
                  <a:pt x="4282003" y="0"/>
                </a:cubicBezTo>
                <a:cubicBezTo>
                  <a:pt x="4509492" y="-74957"/>
                  <a:pt x="4508355" y="37973"/>
                  <a:pt x="4639317" y="0"/>
                </a:cubicBezTo>
                <a:cubicBezTo>
                  <a:pt x="4770279" y="-37973"/>
                  <a:pt x="5031485" y="36383"/>
                  <a:pt x="5325129" y="0"/>
                </a:cubicBezTo>
                <a:cubicBezTo>
                  <a:pt x="5618773" y="-36383"/>
                  <a:pt x="5543914" y="8230"/>
                  <a:pt x="5682443" y="0"/>
                </a:cubicBezTo>
                <a:cubicBezTo>
                  <a:pt x="5820972" y="-8230"/>
                  <a:pt x="6033146" y="22361"/>
                  <a:pt x="6368255" y="0"/>
                </a:cubicBezTo>
                <a:cubicBezTo>
                  <a:pt x="6703364" y="-22361"/>
                  <a:pt x="6840936" y="70329"/>
                  <a:pt x="7054067" y="0"/>
                </a:cubicBezTo>
                <a:cubicBezTo>
                  <a:pt x="7267198" y="-70329"/>
                  <a:pt x="7568368" y="51909"/>
                  <a:pt x="7849378" y="0"/>
                </a:cubicBezTo>
                <a:cubicBezTo>
                  <a:pt x="8130388" y="-51909"/>
                  <a:pt x="8451278" y="57617"/>
                  <a:pt x="8644689" y="0"/>
                </a:cubicBezTo>
                <a:cubicBezTo>
                  <a:pt x="8838100" y="-57617"/>
                  <a:pt x="9021461" y="44371"/>
                  <a:pt x="9221002" y="0"/>
                </a:cubicBezTo>
                <a:cubicBezTo>
                  <a:pt x="9420543" y="-44371"/>
                  <a:pt x="9540074" y="41334"/>
                  <a:pt x="9687815" y="0"/>
                </a:cubicBezTo>
                <a:cubicBezTo>
                  <a:pt x="9835556" y="-41334"/>
                  <a:pt x="9984310" y="54902"/>
                  <a:pt x="10154629" y="0"/>
                </a:cubicBezTo>
                <a:cubicBezTo>
                  <a:pt x="10324948" y="-54902"/>
                  <a:pt x="10700759" y="88615"/>
                  <a:pt x="10949940" y="0"/>
                </a:cubicBezTo>
                <a:cubicBezTo>
                  <a:pt x="10981451" y="130478"/>
                  <a:pt x="10937759" y="246689"/>
                  <a:pt x="10949940" y="418114"/>
                </a:cubicBezTo>
                <a:cubicBezTo>
                  <a:pt x="10962121" y="589539"/>
                  <a:pt x="10939563" y="751195"/>
                  <a:pt x="10949940" y="880241"/>
                </a:cubicBezTo>
                <a:cubicBezTo>
                  <a:pt x="10960317" y="1009287"/>
                  <a:pt x="10948917" y="1236293"/>
                  <a:pt x="10949940" y="1518416"/>
                </a:cubicBezTo>
                <a:cubicBezTo>
                  <a:pt x="10950963" y="1800539"/>
                  <a:pt x="10909761" y="1774555"/>
                  <a:pt x="10949940" y="1980542"/>
                </a:cubicBezTo>
                <a:cubicBezTo>
                  <a:pt x="10990119" y="2186529"/>
                  <a:pt x="10927062" y="2233620"/>
                  <a:pt x="10949940" y="2442669"/>
                </a:cubicBezTo>
                <a:cubicBezTo>
                  <a:pt x="10972818" y="2651718"/>
                  <a:pt x="10903765" y="2688533"/>
                  <a:pt x="10949940" y="2860783"/>
                </a:cubicBezTo>
                <a:cubicBezTo>
                  <a:pt x="10996115" y="3033033"/>
                  <a:pt x="10940192" y="3136351"/>
                  <a:pt x="10949940" y="3322910"/>
                </a:cubicBezTo>
                <a:cubicBezTo>
                  <a:pt x="10959688" y="3509469"/>
                  <a:pt x="10919372" y="3707950"/>
                  <a:pt x="10949940" y="3873060"/>
                </a:cubicBezTo>
                <a:cubicBezTo>
                  <a:pt x="10980508" y="4038170"/>
                  <a:pt x="10943074" y="4204240"/>
                  <a:pt x="10949940" y="4401205"/>
                </a:cubicBezTo>
                <a:cubicBezTo>
                  <a:pt x="10833493" y="4415965"/>
                  <a:pt x="10506207" y="4379307"/>
                  <a:pt x="10373627" y="4401205"/>
                </a:cubicBezTo>
                <a:cubicBezTo>
                  <a:pt x="10241047" y="4423103"/>
                  <a:pt x="10023079" y="4333341"/>
                  <a:pt x="9797315" y="4401205"/>
                </a:cubicBezTo>
                <a:cubicBezTo>
                  <a:pt x="9571551" y="4469069"/>
                  <a:pt x="9640590" y="4386690"/>
                  <a:pt x="9549500" y="4401205"/>
                </a:cubicBezTo>
                <a:cubicBezTo>
                  <a:pt x="9458411" y="4415720"/>
                  <a:pt x="9408524" y="4401048"/>
                  <a:pt x="9301686" y="4401205"/>
                </a:cubicBezTo>
                <a:cubicBezTo>
                  <a:pt x="9194848" y="4401362"/>
                  <a:pt x="9107431" y="4393679"/>
                  <a:pt x="9053871" y="4401205"/>
                </a:cubicBezTo>
                <a:cubicBezTo>
                  <a:pt x="9000311" y="4408731"/>
                  <a:pt x="8805529" y="4385831"/>
                  <a:pt x="8696558" y="4401205"/>
                </a:cubicBezTo>
                <a:cubicBezTo>
                  <a:pt x="8587587" y="4416579"/>
                  <a:pt x="8517662" y="4382436"/>
                  <a:pt x="8448743" y="4401205"/>
                </a:cubicBezTo>
                <a:cubicBezTo>
                  <a:pt x="8379825" y="4419974"/>
                  <a:pt x="8075196" y="4367678"/>
                  <a:pt x="7872431" y="4401205"/>
                </a:cubicBezTo>
                <a:cubicBezTo>
                  <a:pt x="7669666" y="4434732"/>
                  <a:pt x="7490702" y="4393940"/>
                  <a:pt x="7296118" y="4401205"/>
                </a:cubicBezTo>
                <a:cubicBezTo>
                  <a:pt x="7101534" y="4408470"/>
                  <a:pt x="6896985" y="4367542"/>
                  <a:pt x="6500806" y="4401205"/>
                </a:cubicBezTo>
                <a:cubicBezTo>
                  <a:pt x="6104627" y="4434868"/>
                  <a:pt x="6318617" y="4371573"/>
                  <a:pt x="6252992" y="4401205"/>
                </a:cubicBezTo>
                <a:cubicBezTo>
                  <a:pt x="6187367" y="4430837"/>
                  <a:pt x="5850427" y="4341368"/>
                  <a:pt x="5676679" y="4401205"/>
                </a:cubicBezTo>
                <a:cubicBezTo>
                  <a:pt x="5502931" y="4461042"/>
                  <a:pt x="5358411" y="4355962"/>
                  <a:pt x="5209866" y="4401205"/>
                </a:cubicBezTo>
                <a:cubicBezTo>
                  <a:pt x="5061321" y="4446448"/>
                  <a:pt x="5037034" y="4386504"/>
                  <a:pt x="4962052" y="4401205"/>
                </a:cubicBezTo>
                <a:cubicBezTo>
                  <a:pt x="4887070" y="4415906"/>
                  <a:pt x="4426256" y="4371742"/>
                  <a:pt x="4276240" y="4401205"/>
                </a:cubicBezTo>
                <a:cubicBezTo>
                  <a:pt x="4126224" y="4430668"/>
                  <a:pt x="3802283" y="4353570"/>
                  <a:pt x="3590428" y="4401205"/>
                </a:cubicBezTo>
                <a:cubicBezTo>
                  <a:pt x="3378573" y="4448840"/>
                  <a:pt x="3090527" y="4345303"/>
                  <a:pt x="2904616" y="4401205"/>
                </a:cubicBezTo>
                <a:cubicBezTo>
                  <a:pt x="2718705" y="4457107"/>
                  <a:pt x="2493170" y="4385179"/>
                  <a:pt x="2328303" y="4401205"/>
                </a:cubicBezTo>
                <a:cubicBezTo>
                  <a:pt x="2163436" y="4417231"/>
                  <a:pt x="2086165" y="4391060"/>
                  <a:pt x="1970989" y="4401205"/>
                </a:cubicBezTo>
                <a:cubicBezTo>
                  <a:pt x="1855813" y="4411350"/>
                  <a:pt x="1358211" y="4358883"/>
                  <a:pt x="1175678" y="4401205"/>
                </a:cubicBezTo>
                <a:cubicBezTo>
                  <a:pt x="993145" y="4443527"/>
                  <a:pt x="839220" y="4380012"/>
                  <a:pt x="708865" y="4401205"/>
                </a:cubicBezTo>
                <a:cubicBezTo>
                  <a:pt x="578510" y="4422398"/>
                  <a:pt x="274165" y="4347893"/>
                  <a:pt x="0" y="4401205"/>
                </a:cubicBezTo>
                <a:cubicBezTo>
                  <a:pt x="-2387" y="4310799"/>
                  <a:pt x="42232" y="4092120"/>
                  <a:pt x="0" y="3983091"/>
                </a:cubicBezTo>
                <a:cubicBezTo>
                  <a:pt x="-42232" y="3874062"/>
                  <a:pt x="42928" y="3596252"/>
                  <a:pt x="0" y="3388928"/>
                </a:cubicBezTo>
                <a:cubicBezTo>
                  <a:pt x="-42928" y="3181604"/>
                  <a:pt x="40376" y="3067476"/>
                  <a:pt x="0" y="2970813"/>
                </a:cubicBezTo>
                <a:cubicBezTo>
                  <a:pt x="-40376" y="2874150"/>
                  <a:pt x="10478" y="2566899"/>
                  <a:pt x="0" y="2376651"/>
                </a:cubicBezTo>
                <a:cubicBezTo>
                  <a:pt x="-10478" y="2186403"/>
                  <a:pt x="14081" y="2011957"/>
                  <a:pt x="0" y="1782488"/>
                </a:cubicBezTo>
                <a:cubicBezTo>
                  <a:pt x="-14081" y="1553019"/>
                  <a:pt x="143" y="1301745"/>
                  <a:pt x="0" y="1144313"/>
                </a:cubicBezTo>
                <a:cubicBezTo>
                  <a:pt x="-143" y="986881"/>
                  <a:pt x="50899" y="749085"/>
                  <a:pt x="0" y="550151"/>
                </a:cubicBezTo>
                <a:cubicBezTo>
                  <a:pt x="-50899" y="351217"/>
                  <a:pt x="21652" y="123254"/>
                  <a:pt x="0" y="0"/>
                </a:cubicBezTo>
                <a:close/>
              </a:path>
            </a:pathLst>
          </a:custGeom>
          <a:solidFill>
            <a:schemeClr val="bg1">
              <a:alpha val="73000"/>
            </a:schemeClr>
          </a:solidFill>
          <a:ln w="38100"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56941752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1. Kiến thức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Hiểu được tác dụng và đặc điểm của trạng ngữ chỉ mục</a:t>
            </a:r>
            <a:r>
              <a:rPr kumimoji="0" lang="nl-NL" sz="28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đích 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 câu (trả lời câu hỏi </a:t>
            </a:r>
            <a:r>
              <a:rPr lang="nl-NL" sz="2800" i="1" noProof="0" dirty="0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Để làm gì</a:t>
            </a:r>
            <a:r>
              <a:rPr kumimoji="0" lang="nl-NL" sz="2800" b="0" i="1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2. Kĩ năng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Nhận biết được trạng ngữ chỉ mục</a:t>
            </a:r>
            <a:r>
              <a:rPr kumimoji="0" lang="nl-NL" sz="28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đích 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 câu; bước đầu biết thêm trạng ngữ chỉ mục</a:t>
            </a:r>
            <a:r>
              <a:rPr kumimoji="0" lang="nl-NL" sz="28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đích 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 câu chưa có trạng ngữ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3. Phẩm chất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Tích cực tham gia các hoạt động học 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4. Góp phần phát triển các năng lực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NL tự học, NL ngôn ngữ, NL sáng tạo, NL giao tiếp.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图片 4" descr="C:\Users\asus\Desktop\9.png9"/>
          <p:cNvPicPr>
            <a:picLocks noChangeAspect="1"/>
          </p:cNvPicPr>
          <p:nvPr/>
        </p:nvPicPr>
        <p:blipFill>
          <a:blip r:embed="rId4"/>
          <a:srcRect t="-1544" b="21335"/>
          <a:stretch>
            <a:fillRect/>
          </a:stretch>
        </p:blipFill>
        <p:spPr>
          <a:xfrm>
            <a:off x="-316330" y="-149192"/>
            <a:ext cx="6561464" cy="278384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97452" y="888785"/>
            <a:ext cx="4776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4000" b="1" i="0" u="none" strike="noStrike" kern="1200" cap="none" spc="0" normalizeH="0" baseline="0" noProof="0" dirty="0">
                <a:ln>
                  <a:solidFill>
                    <a:srgbClr val="E7E6E6">
                      <a:lumMod val="2500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YÊU CẦU CẦN ĐẠT</a:t>
            </a:r>
            <a:endParaRPr kumimoji="1" lang="zh-CN" altLang="en-US" sz="4000" b="1" i="0" u="none" strike="noStrike" kern="1200" cap="none" spc="0" normalizeH="0" baseline="0" noProof="0" dirty="0">
              <a:ln>
                <a:solidFill>
                  <a:srgbClr val="E7E6E6">
                    <a:lumMod val="2500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7749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C4806E5E-7F13-41BD-995D-973878A39D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669849" y="-837417"/>
            <a:ext cx="10350797" cy="838397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C8F4FE2-31CA-4A3D-923D-777BFC006EB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4950287" y="-418753"/>
            <a:ext cx="3821031" cy="4109544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8F6D22ED-9992-4860-8E6D-A6D7B8266DE9}"/>
              </a:ext>
            </a:extLst>
          </p:cNvPr>
          <p:cNvSpPr txBox="1"/>
          <p:nvPr/>
        </p:nvSpPr>
        <p:spPr>
          <a:xfrm>
            <a:off x="4049779" y="3324625"/>
            <a:ext cx="74723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600" b="1" dirty="0">
                <a:solidFill>
                  <a:schemeClr val="accent1">
                    <a:lumMod val="50000"/>
                  </a:schemeClr>
                </a:solidFill>
                <a:latin typeface="UTM Cabaret" panose="02040603050506020204" pitchFamily="18" charset="0"/>
                <a:ea typeface="字魂80号-萌趣小鱼体" panose="00000500000000000000" pitchFamily="2" charset="-122"/>
              </a:rPr>
              <a:t>KHỞI ĐỘNG</a:t>
            </a:r>
            <a:endParaRPr lang="zh-CN" altLang="en-US" sz="9600" b="1" dirty="0">
              <a:solidFill>
                <a:schemeClr val="accent1">
                  <a:lumMod val="50000"/>
                </a:schemeClr>
              </a:solidFill>
              <a:latin typeface="UTM Cabaret" panose="02040603050506020204" pitchFamily="18" charset="0"/>
              <a:ea typeface="字魂80号-萌趣小鱼体" panose="00000500000000000000" pitchFamily="2" charset="-122"/>
            </a:endParaRP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02165CA6-911C-4D47-8728-9EDD495D179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rot="2647756">
            <a:off x="2159547" y="2287451"/>
            <a:ext cx="2777454" cy="2845530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40ECE178-F9DE-445F-ADF4-A68405D0606B}"/>
              </a:ext>
            </a:extLst>
          </p:cNvPr>
          <p:cNvSpPr txBox="1"/>
          <p:nvPr/>
        </p:nvSpPr>
        <p:spPr>
          <a:xfrm>
            <a:off x="1401914" y="3354572"/>
            <a:ext cx="21463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500" dirty="0">
                <a:latin typeface="字魂80号-萌趣小鱼体" panose="00000500000000000000" pitchFamily="2" charset="-122"/>
                <a:ea typeface="字魂80号-萌趣小鱼体" panose="00000500000000000000" pitchFamily="2" charset="-122"/>
              </a:rPr>
              <a:t>01</a:t>
            </a:r>
            <a:endParaRPr lang="zh-CN" altLang="en-US" sz="11500" dirty="0">
              <a:latin typeface="字魂80号-萌趣小鱼体" panose="00000500000000000000" pitchFamily="2" charset="-122"/>
              <a:ea typeface="字魂80号-萌趣小鱼体" panose="00000500000000000000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536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" descr="图片1">
            <a:extLst>
              <a:ext uri="{FF2B5EF4-FFF2-40B4-BE49-F238E27FC236}">
                <a16:creationId xmlns:a16="http://schemas.microsoft.com/office/drawing/2014/main" id="{D0B1CB94-074E-4642-BEF0-5C8768752B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82880" y="-210950"/>
            <a:ext cx="12618720" cy="727989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11F0853-99DC-43FA-8BC8-05D32B3FDD80}"/>
              </a:ext>
            </a:extLst>
          </p:cNvPr>
          <p:cNvGrpSpPr/>
          <p:nvPr/>
        </p:nvGrpSpPr>
        <p:grpSpPr>
          <a:xfrm>
            <a:off x="1297186" y="532682"/>
            <a:ext cx="9999171" cy="3495767"/>
            <a:chOff x="182011" y="-156090"/>
            <a:chExt cx="15240444" cy="4565812"/>
          </a:xfrm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id="{4AF2953E-835A-49E5-8B79-F818C7487E84}"/>
                </a:ext>
              </a:extLst>
            </p:cNvPr>
            <p:cNvSpPr/>
            <p:nvPr/>
          </p:nvSpPr>
          <p:spPr>
            <a:xfrm>
              <a:off x="182011" y="-156090"/>
              <a:ext cx="15195822" cy="4565812"/>
            </a:xfrm>
            <a:custGeom>
              <a:avLst/>
              <a:gdLst>
                <a:gd name="connsiteX0" fmla="*/ 0 w 15195822"/>
                <a:gd name="connsiteY0" fmla="*/ 0 h 4565812"/>
                <a:gd name="connsiteX1" fmla="*/ 15195822 w 15195822"/>
                <a:gd name="connsiteY1" fmla="*/ 0 h 4565812"/>
                <a:gd name="connsiteX2" fmla="*/ 15195822 w 15195822"/>
                <a:gd name="connsiteY2" fmla="*/ 4565812 h 4565812"/>
                <a:gd name="connsiteX3" fmla="*/ 0 w 15195822"/>
                <a:gd name="connsiteY3" fmla="*/ 4565812 h 4565812"/>
                <a:gd name="connsiteX4" fmla="*/ 0 w 15195822"/>
                <a:gd name="connsiteY4" fmla="*/ 0 h 4565812"/>
                <a:gd name="connsiteX0" fmla="*/ 0 w 15195822"/>
                <a:gd name="connsiteY0" fmla="*/ 0 h 4565812"/>
                <a:gd name="connsiteX1" fmla="*/ 15195822 w 15195822"/>
                <a:gd name="connsiteY1" fmla="*/ 0 h 4565812"/>
                <a:gd name="connsiteX2" fmla="*/ 15195822 w 15195822"/>
                <a:gd name="connsiteY2" fmla="*/ 4565812 h 4565812"/>
                <a:gd name="connsiteX3" fmla="*/ 0 w 15195822"/>
                <a:gd name="connsiteY3" fmla="*/ 4565812 h 4565812"/>
                <a:gd name="connsiteX4" fmla="*/ 0 w 15195822"/>
                <a:gd name="connsiteY4" fmla="*/ 0 h 4565812"/>
                <a:gd name="connsiteX0" fmla="*/ 0 w 15195822"/>
                <a:gd name="connsiteY0" fmla="*/ 0 h 4565812"/>
                <a:gd name="connsiteX1" fmla="*/ 15195822 w 15195822"/>
                <a:gd name="connsiteY1" fmla="*/ 0 h 4565812"/>
                <a:gd name="connsiteX2" fmla="*/ 15195822 w 15195822"/>
                <a:gd name="connsiteY2" fmla="*/ 4565812 h 4565812"/>
                <a:gd name="connsiteX3" fmla="*/ 0 w 15195822"/>
                <a:gd name="connsiteY3" fmla="*/ 4565812 h 4565812"/>
                <a:gd name="connsiteX4" fmla="*/ 0 w 15195822"/>
                <a:gd name="connsiteY4" fmla="*/ 0 h 4565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95822" h="4565812" fill="none" extrusionOk="0">
                  <a:moveTo>
                    <a:pt x="0" y="0"/>
                  </a:moveTo>
                  <a:cubicBezTo>
                    <a:pt x="5209694" y="-146491"/>
                    <a:pt x="8416998" y="859816"/>
                    <a:pt x="15195822" y="0"/>
                  </a:cubicBezTo>
                  <a:cubicBezTo>
                    <a:pt x="14877055" y="1032232"/>
                    <a:pt x="14959967" y="3184787"/>
                    <a:pt x="15195822" y="4565812"/>
                  </a:cubicBezTo>
                  <a:cubicBezTo>
                    <a:pt x="8421867" y="3973306"/>
                    <a:pt x="3334079" y="3082424"/>
                    <a:pt x="0" y="4565812"/>
                  </a:cubicBezTo>
                  <a:cubicBezTo>
                    <a:pt x="162867" y="2820167"/>
                    <a:pt x="146758" y="1097821"/>
                    <a:pt x="0" y="0"/>
                  </a:cubicBezTo>
                  <a:close/>
                </a:path>
                <a:path w="15195822" h="4565812" stroke="0" extrusionOk="0">
                  <a:moveTo>
                    <a:pt x="0" y="0"/>
                  </a:moveTo>
                  <a:cubicBezTo>
                    <a:pt x="7422542" y="-161993"/>
                    <a:pt x="12462385" y="-436111"/>
                    <a:pt x="15195822" y="0"/>
                  </a:cubicBezTo>
                  <a:cubicBezTo>
                    <a:pt x="14819711" y="299559"/>
                    <a:pt x="15395046" y="2749438"/>
                    <a:pt x="15195822" y="4565812"/>
                  </a:cubicBezTo>
                  <a:cubicBezTo>
                    <a:pt x="10308207" y="4387808"/>
                    <a:pt x="3837073" y="5276912"/>
                    <a:pt x="0" y="4565812"/>
                  </a:cubicBezTo>
                  <a:cubicBezTo>
                    <a:pt x="-19482" y="3252622"/>
                    <a:pt x="131364" y="2359869"/>
                    <a:pt x="0" y="0"/>
                  </a:cubicBezTo>
                  <a:close/>
                </a:path>
                <a:path w="15195822" h="4565812" fill="none" stroke="0" extrusionOk="0">
                  <a:moveTo>
                    <a:pt x="0" y="0"/>
                  </a:moveTo>
                  <a:cubicBezTo>
                    <a:pt x="5263235" y="-602137"/>
                    <a:pt x="9546347" y="263041"/>
                    <a:pt x="15195822" y="0"/>
                  </a:cubicBezTo>
                  <a:cubicBezTo>
                    <a:pt x="14929503" y="832512"/>
                    <a:pt x="15193316" y="3325036"/>
                    <a:pt x="15195822" y="4565812"/>
                  </a:cubicBezTo>
                  <a:cubicBezTo>
                    <a:pt x="7577305" y="2991846"/>
                    <a:pt x="4270777" y="3604195"/>
                    <a:pt x="0" y="4565812"/>
                  </a:cubicBezTo>
                  <a:cubicBezTo>
                    <a:pt x="-57882" y="3011864"/>
                    <a:pt x="-71228" y="857811"/>
                    <a:pt x="0" y="0"/>
                  </a:cubicBezTo>
                  <a:close/>
                </a:path>
                <a:path w="15195822" h="4565812" fill="none" stroke="0" extrusionOk="0">
                  <a:moveTo>
                    <a:pt x="0" y="0"/>
                  </a:moveTo>
                  <a:cubicBezTo>
                    <a:pt x="5693011" y="-156852"/>
                    <a:pt x="8826621" y="1350587"/>
                    <a:pt x="15195822" y="0"/>
                  </a:cubicBezTo>
                  <a:cubicBezTo>
                    <a:pt x="14783344" y="921793"/>
                    <a:pt x="15058700" y="3344157"/>
                    <a:pt x="15195822" y="4565812"/>
                  </a:cubicBezTo>
                  <a:cubicBezTo>
                    <a:pt x="8113180" y="3492506"/>
                    <a:pt x="3495478" y="2939950"/>
                    <a:pt x="0" y="4565812"/>
                  </a:cubicBezTo>
                  <a:cubicBezTo>
                    <a:pt x="201845" y="2783502"/>
                    <a:pt x="81479" y="990877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alpha val="80000"/>
              </a:sysClr>
            </a:solidFill>
            <a:ln w="2857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1018328812">
                    <a:custGeom>
                      <a:avLst/>
                      <a:gdLst>
                        <a:gd name="connsiteX0" fmla="*/ 0 w 9969895"/>
                        <a:gd name="connsiteY0" fmla="*/ 0 h 1752791"/>
                        <a:gd name="connsiteX1" fmla="*/ 9969895 w 9969895"/>
                        <a:gd name="connsiteY1" fmla="*/ 0 h 1752791"/>
                        <a:gd name="connsiteX2" fmla="*/ 9969895 w 9969895"/>
                        <a:gd name="connsiteY2" fmla="*/ 1752791 h 1752791"/>
                        <a:gd name="connsiteX3" fmla="*/ 0 w 9969895"/>
                        <a:gd name="connsiteY3" fmla="*/ 1752791 h 1752791"/>
                        <a:gd name="connsiteX4" fmla="*/ 0 w 9969895"/>
                        <a:gd name="connsiteY4" fmla="*/ 0 h 1752791"/>
                        <a:gd name="connsiteX0" fmla="*/ 0 w 9969895"/>
                        <a:gd name="connsiteY0" fmla="*/ 0 h 1752791"/>
                        <a:gd name="connsiteX1" fmla="*/ 9969895 w 9969895"/>
                        <a:gd name="connsiteY1" fmla="*/ 0 h 1752791"/>
                        <a:gd name="connsiteX2" fmla="*/ 9969895 w 9969895"/>
                        <a:gd name="connsiteY2" fmla="*/ 1752791 h 1752791"/>
                        <a:gd name="connsiteX3" fmla="*/ 0 w 9969895"/>
                        <a:gd name="connsiteY3" fmla="*/ 1752791 h 1752791"/>
                        <a:gd name="connsiteX4" fmla="*/ 0 w 9969895"/>
                        <a:gd name="connsiteY4" fmla="*/ 0 h 17527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969895" h="1752791" fill="none" extrusionOk="0">
                          <a:moveTo>
                            <a:pt x="0" y="0"/>
                          </a:moveTo>
                          <a:cubicBezTo>
                            <a:pt x="3367322" y="-72862"/>
                            <a:pt x="5547340" y="306256"/>
                            <a:pt x="9969895" y="0"/>
                          </a:cubicBezTo>
                          <a:cubicBezTo>
                            <a:pt x="9807855" y="360404"/>
                            <a:pt x="9884716" y="1233980"/>
                            <a:pt x="9969895" y="1752791"/>
                          </a:cubicBezTo>
                          <a:cubicBezTo>
                            <a:pt x="5493182" y="1534993"/>
                            <a:pt x="2225903" y="1237421"/>
                            <a:pt x="0" y="1752791"/>
                          </a:cubicBezTo>
                          <a:cubicBezTo>
                            <a:pt x="75014" y="1138439"/>
                            <a:pt x="55574" y="394698"/>
                            <a:pt x="0" y="0"/>
                          </a:cubicBezTo>
                          <a:close/>
                        </a:path>
                        <a:path w="9969895" h="1752791" stroke="0" extrusionOk="0">
                          <a:moveTo>
                            <a:pt x="0" y="0"/>
                          </a:moveTo>
                          <a:cubicBezTo>
                            <a:pt x="4533756" y="-120422"/>
                            <a:pt x="7886404" y="-141304"/>
                            <a:pt x="9969895" y="0"/>
                          </a:cubicBezTo>
                          <a:cubicBezTo>
                            <a:pt x="9855683" y="187940"/>
                            <a:pt x="10007876" y="1134504"/>
                            <a:pt x="9969895" y="1752791"/>
                          </a:cubicBezTo>
                          <a:cubicBezTo>
                            <a:pt x="6633410" y="1678437"/>
                            <a:pt x="2272203" y="1946474"/>
                            <a:pt x="0" y="1752791"/>
                          </a:cubicBezTo>
                          <a:cubicBezTo>
                            <a:pt x="83963" y="1262890"/>
                            <a:pt x="85880" y="865954"/>
                            <a:pt x="0" y="0"/>
                          </a:cubicBezTo>
                          <a:close/>
                        </a:path>
                        <a:path w="9969895" h="1752791" fill="none" stroke="0" extrusionOk="0">
                          <a:moveTo>
                            <a:pt x="0" y="0"/>
                          </a:moveTo>
                          <a:cubicBezTo>
                            <a:pt x="3694005" y="-110433"/>
                            <a:pt x="5885986" y="-17090"/>
                            <a:pt x="9969895" y="0"/>
                          </a:cubicBezTo>
                          <a:cubicBezTo>
                            <a:pt x="9787937" y="308053"/>
                            <a:pt x="9967559" y="1342608"/>
                            <a:pt x="9969895" y="1752791"/>
                          </a:cubicBezTo>
                          <a:cubicBezTo>
                            <a:pt x="4862184" y="1343561"/>
                            <a:pt x="2525659" y="1231817"/>
                            <a:pt x="0" y="1752791"/>
                          </a:cubicBezTo>
                          <a:cubicBezTo>
                            <a:pt x="57713" y="1192574"/>
                            <a:pt x="26632" y="3360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*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39C5C45-D8F9-4217-AA0D-449581BC92B9}"/>
                </a:ext>
              </a:extLst>
            </p:cNvPr>
            <p:cNvSpPr txBox="1"/>
            <p:nvPr/>
          </p:nvSpPr>
          <p:spPr>
            <a:xfrm>
              <a:off x="435237" y="214934"/>
              <a:ext cx="14987218" cy="32158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400" b="1" i="0" u="sng" strike="noStrike" kern="0" cap="none" spc="-150" normalizeH="0" baseline="0" noProof="0" dirty="0" err="1">
                  <a:ln w="13462">
                    <a:noFill/>
                    <a:prstDash val="solid"/>
                  </a:ln>
                  <a:solidFill>
                    <a:srgbClr val="00206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</a:t>
              </a:r>
              <a:r>
                <a:rPr kumimoji="0" lang="en-US" altLang="en-US" sz="4400" b="1" i="0" u="sng" strike="noStrike" kern="0" cap="none" spc="-150" normalizeH="0" baseline="0" noProof="0" dirty="0">
                  <a:ln w="13462">
                    <a:noFill/>
                    <a:prstDash val="solid"/>
                  </a:ln>
                  <a:solidFill>
                    <a:srgbClr val="00206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1</a:t>
              </a:r>
              <a:r>
                <a:rPr kumimoji="0" lang="en-US" altLang="en-US" sz="4400" b="1" i="0" u="none" strike="noStrike" kern="0" cap="none" spc="-150" normalizeH="0" baseline="0" noProof="0" dirty="0">
                  <a:ln w="13462">
                    <a:noFill/>
                    <a:prstDash val="solid"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: </a:t>
              </a:r>
              <a:r>
                <a:rPr lang="en-US" altLang="en-US" sz="4400" b="1" kern="0" spc="-150" dirty="0">
                  <a:ln w="13462">
                    <a:noFill/>
                    <a:prstDash val="solid"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“</a:t>
              </a:r>
              <a:r>
                <a:rPr lang="en-US" altLang="en-US" sz="4400" b="1" kern="0" spc="-150" dirty="0" err="1">
                  <a:ln w="13462">
                    <a:noFill/>
                    <a:prstDash val="solid"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Mùa</a:t>
              </a:r>
              <a:r>
                <a:rPr lang="en-US" altLang="en-US" sz="4400" b="1" kern="0" spc="-150" dirty="0">
                  <a:ln w="13462">
                    <a:noFill/>
                    <a:prstDash val="solid"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400" b="1" kern="0" spc="-150" dirty="0" err="1">
                  <a:ln w="13462">
                    <a:noFill/>
                    <a:prstDash val="solid"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hè</a:t>
              </a:r>
              <a:r>
                <a:rPr lang="en-US" altLang="en-US" sz="4400" b="1" kern="0" spc="-150" dirty="0">
                  <a:ln w="13462">
                    <a:noFill/>
                    <a:prstDash val="solid"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400" b="1" kern="0" spc="-150" dirty="0" err="1">
                  <a:ln w="13462">
                    <a:noFill/>
                    <a:prstDash val="solid"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năm</a:t>
              </a:r>
              <a:r>
                <a:rPr lang="en-US" altLang="en-US" sz="4400" b="1" kern="0" spc="-150" dirty="0">
                  <a:ln w="13462">
                    <a:noFill/>
                    <a:prstDash val="solid"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nay, </a:t>
              </a:r>
              <a:r>
                <a:rPr lang="en-US" altLang="en-US" sz="4400" b="1" kern="0" spc="-150" dirty="0" err="1">
                  <a:ln w="13462">
                    <a:noFill/>
                    <a:prstDash val="solid"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chúng</a:t>
              </a:r>
              <a:r>
                <a:rPr lang="en-US" altLang="en-US" sz="4400" b="1" kern="0" spc="-150" dirty="0">
                  <a:ln w="13462">
                    <a:noFill/>
                    <a:prstDash val="solid"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400" b="1" kern="0" spc="-150" dirty="0" err="1">
                  <a:ln w="13462">
                    <a:noFill/>
                    <a:prstDash val="solid"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em</a:t>
              </a:r>
              <a:r>
                <a:rPr lang="en-US" altLang="en-US" sz="4400" b="1" kern="0" spc="-150" dirty="0">
                  <a:ln w="13462">
                    <a:noFill/>
                    <a:prstDash val="solid"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400" b="1" kern="0" spc="-150" dirty="0" err="1">
                  <a:ln w="13462">
                    <a:noFill/>
                    <a:prstDash val="solid"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sẽ</a:t>
              </a:r>
              <a:r>
                <a:rPr lang="en-US" altLang="en-US" sz="4400" b="1" kern="0" spc="-150" dirty="0">
                  <a:ln w="13462">
                    <a:noFill/>
                    <a:prstDash val="solid"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400" b="1" kern="0" spc="-150" dirty="0" err="1">
                  <a:ln w="13462">
                    <a:noFill/>
                    <a:prstDash val="solid"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được</a:t>
              </a:r>
              <a:r>
                <a:rPr lang="en-US" altLang="en-US" sz="4400" b="1" kern="0" spc="-150" dirty="0">
                  <a:ln w="13462">
                    <a:noFill/>
                    <a:prstDash val="solid"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400" b="1" kern="0" spc="-150" dirty="0" err="1">
                  <a:ln w="13462">
                    <a:noFill/>
                    <a:prstDash val="solid"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đi</a:t>
              </a:r>
              <a:r>
                <a:rPr lang="en-US" altLang="en-US" sz="4400" b="1" kern="0" spc="-150" dirty="0">
                  <a:ln w="13462">
                    <a:noFill/>
                    <a:prstDash val="solid"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400" b="1" kern="0" spc="-150" dirty="0" err="1">
                  <a:ln w="13462">
                    <a:noFill/>
                    <a:prstDash val="solid"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chơi</a:t>
              </a:r>
              <a:r>
                <a:rPr lang="en-US" altLang="en-US" sz="4400" b="1" kern="0" spc="-150" dirty="0">
                  <a:ln w="13462">
                    <a:noFill/>
                    <a:prstDash val="solid"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ở </a:t>
              </a:r>
              <a:r>
                <a:rPr lang="en-US" altLang="en-US" sz="4400" b="1" kern="0" spc="-150" dirty="0" err="1">
                  <a:ln w="13462">
                    <a:noFill/>
                    <a:prstDash val="solid"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Đầm</a:t>
              </a:r>
              <a:r>
                <a:rPr lang="en-US" altLang="en-US" sz="4400" b="1" kern="0" spc="-150" dirty="0">
                  <a:ln w="13462">
                    <a:noFill/>
                    <a:prstDash val="solid"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Sen.”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4400" b="1" kern="0" spc="-150" dirty="0" err="1">
                  <a:ln w="13462">
                    <a:noFill/>
                    <a:prstDash val="solid"/>
                  </a:ln>
                  <a:solidFill>
                    <a:srgbClr val="00206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Đâu</a:t>
              </a:r>
              <a:r>
                <a:rPr lang="en-US" altLang="en-US" sz="4400" b="1" kern="0" spc="-150" dirty="0">
                  <a:ln w="13462">
                    <a:noFill/>
                    <a:prstDash val="solid"/>
                  </a:ln>
                  <a:solidFill>
                    <a:srgbClr val="00206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400" b="1" kern="0" spc="-150" dirty="0" err="1">
                  <a:ln w="13462">
                    <a:noFill/>
                    <a:prstDash val="solid"/>
                  </a:ln>
                  <a:solidFill>
                    <a:srgbClr val="00206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là</a:t>
              </a:r>
              <a:r>
                <a:rPr lang="en-US" altLang="en-US" sz="4400" b="1" kern="0" spc="-150" dirty="0">
                  <a:ln w="13462">
                    <a:noFill/>
                    <a:prstDash val="solid"/>
                  </a:ln>
                  <a:solidFill>
                    <a:srgbClr val="00206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400" b="1" kern="0" spc="-150" dirty="0" err="1">
                  <a:ln w="13462">
                    <a:noFill/>
                    <a:prstDash val="solid"/>
                  </a:ln>
                  <a:solidFill>
                    <a:srgbClr val="00206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trạng</a:t>
              </a:r>
              <a:r>
                <a:rPr lang="en-US" altLang="en-US" sz="4400" b="1" kern="0" spc="-150" dirty="0">
                  <a:ln w="13462">
                    <a:noFill/>
                    <a:prstDash val="solid"/>
                  </a:ln>
                  <a:solidFill>
                    <a:srgbClr val="00206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400" b="1" kern="0" spc="-150" dirty="0" err="1">
                  <a:ln w="13462">
                    <a:noFill/>
                    <a:prstDash val="solid"/>
                  </a:ln>
                  <a:solidFill>
                    <a:srgbClr val="00206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ngữ</a:t>
              </a:r>
              <a:r>
                <a:rPr lang="en-US" altLang="en-US" sz="4400" b="1" kern="0" spc="-150" dirty="0">
                  <a:ln w="13462">
                    <a:noFill/>
                    <a:prstDash val="solid"/>
                  </a:ln>
                  <a:solidFill>
                    <a:srgbClr val="00206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  <a:endParaRPr kumimoji="0" lang="en-US" altLang="en-US" sz="4000" b="1" i="0" u="none" strike="noStrike" kern="0" cap="none" spc="-150" normalizeH="0" baseline="0" noProof="0" dirty="0">
                <a:ln w="13462">
                  <a:noFill/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3031733-1152-4BA7-95A8-A4EE51EF8AB5}"/>
              </a:ext>
            </a:extLst>
          </p:cNvPr>
          <p:cNvGrpSpPr/>
          <p:nvPr/>
        </p:nvGrpSpPr>
        <p:grpSpPr>
          <a:xfrm>
            <a:off x="0" y="3840734"/>
            <a:ext cx="4961694" cy="1290663"/>
            <a:chOff x="693004" y="2887341"/>
            <a:chExt cx="4961694" cy="129066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F203320-2810-459A-A033-4C36D94D2657}"/>
                </a:ext>
              </a:extLst>
            </p:cNvPr>
            <p:cNvGrpSpPr/>
            <p:nvPr/>
          </p:nvGrpSpPr>
          <p:grpSpPr>
            <a:xfrm>
              <a:off x="693004" y="2887341"/>
              <a:ext cx="4961694" cy="1290663"/>
              <a:chOff x="5408004" y="2138352"/>
              <a:chExt cx="4961694" cy="1290663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99D244AF-BA19-4F0E-98A7-6C5158F418F0}"/>
                  </a:ext>
                </a:extLst>
              </p:cNvPr>
              <p:cNvSpPr/>
              <p:nvPr/>
            </p:nvSpPr>
            <p:spPr>
              <a:xfrm>
                <a:off x="6095999" y="2163796"/>
                <a:ext cx="4273699" cy="1162712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FF4620"/>
                </a:solidFill>
              </a:ln>
              <a:effectLst>
                <a:outerShdw blurRad="88900" dist="38100" dir="16200000" rotWithShape="0">
                  <a:srgbClr val="FF462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7531825E-842A-4D0A-8039-839368635F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408004" y="2138352"/>
                <a:ext cx="1276161" cy="1290663"/>
              </a:xfrm>
              <a:prstGeom prst="rect">
                <a:avLst/>
              </a:prstGeom>
            </p:spPr>
          </p:pic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D603898-827B-44D5-BE76-EB3F2D22A297}"/>
                </a:ext>
              </a:extLst>
            </p:cNvPr>
            <p:cNvSpPr txBox="1"/>
            <p:nvPr/>
          </p:nvSpPr>
          <p:spPr>
            <a:xfrm>
              <a:off x="1884434" y="3075056"/>
              <a:ext cx="3173623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Chúng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em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BF083B2-9E25-44FB-AEB3-EF1D20EB8AAE}"/>
              </a:ext>
            </a:extLst>
          </p:cNvPr>
          <p:cNvGrpSpPr/>
          <p:nvPr/>
        </p:nvGrpSpPr>
        <p:grpSpPr>
          <a:xfrm>
            <a:off x="6433522" y="3681961"/>
            <a:ext cx="5010822" cy="1400861"/>
            <a:chOff x="806277" y="4584522"/>
            <a:chExt cx="5010822" cy="1400861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C967F02-C3FB-48BE-B38B-309883383787}"/>
                </a:ext>
              </a:extLst>
            </p:cNvPr>
            <p:cNvGrpSpPr/>
            <p:nvPr/>
          </p:nvGrpSpPr>
          <p:grpSpPr>
            <a:xfrm>
              <a:off x="806277" y="4584522"/>
              <a:ext cx="4810193" cy="1400861"/>
              <a:chOff x="5015732" y="3396781"/>
              <a:chExt cx="4810193" cy="1400861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7B122457-A35D-45FA-BF49-2C60F6A28C4A}"/>
                  </a:ext>
                </a:extLst>
              </p:cNvPr>
              <p:cNvSpPr/>
              <p:nvPr/>
            </p:nvSpPr>
            <p:spPr>
              <a:xfrm>
                <a:off x="5535478" y="3511171"/>
                <a:ext cx="4290447" cy="1152207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FFC50E"/>
                </a:solidFill>
              </a:ln>
              <a:effectLst>
                <a:outerShdw blurRad="50800" dist="38100" dir="16200000" rotWithShape="0">
                  <a:srgbClr val="FFC50E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BA73445E-5220-4627-A50B-21A042FFABB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6" r="58214" b="79914"/>
              <a:stretch/>
            </p:blipFill>
            <p:spPr>
              <a:xfrm>
                <a:off x="5015732" y="3396781"/>
                <a:ext cx="1385564" cy="1400861"/>
              </a:xfrm>
              <a:prstGeom prst="rect">
                <a:avLst/>
              </a:prstGeom>
            </p:spPr>
          </p:pic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8067B7-B4FE-47F8-A0D2-77A74C9F7C02}"/>
                </a:ext>
              </a:extLst>
            </p:cNvPr>
            <p:cNvSpPr txBox="1"/>
            <p:nvPr/>
          </p:nvSpPr>
          <p:spPr>
            <a:xfrm>
              <a:off x="1824772" y="4856422"/>
              <a:ext cx="399232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Mùa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hè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năm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nay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8ED3EC1-83AC-4EF1-88FF-8D55F6C7EE85}"/>
              </a:ext>
            </a:extLst>
          </p:cNvPr>
          <p:cNvGrpSpPr/>
          <p:nvPr/>
        </p:nvGrpSpPr>
        <p:grpSpPr>
          <a:xfrm>
            <a:off x="2453643" y="5195260"/>
            <a:ext cx="7855085" cy="1635456"/>
            <a:chOff x="6182648" y="2654455"/>
            <a:chExt cx="4722503" cy="1635456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88EB8CD-3533-4249-8F4B-6441BBB87BBE}"/>
                </a:ext>
              </a:extLst>
            </p:cNvPr>
            <p:cNvGrpSpPr/>
            <p:nvPr/>
          </p:nvGrpSpPr>
          <p:grpSpPr>
            <a:xfrm>
              <a:off x="6182648" y="2654455"/>
              <a:ext cx="4722503" cy="1498954"/>
              <a:chOff x="6743660" y="2341692"/>
              <a:chExt cx="4722503" cy="1498954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8D8C5825-B3A3-46C5-9EF1-3850E4227E24}"/>
                  </a:ext>
                </a:extLst>
              </p:cNvPr>
              <p:cNvSpPr/>
              <p:nvPr/>
            </p:nvSpPr>
            <p:spPr>
              <a:xfrm>
                <a:off x="7192464" y="2497248"/>
                <a:ext cx="4273699" cy="1162712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B9DE43"/>
                </a:solidFill>
              </a:ln>
              <a:effectLst>
                <a:outerShdw blurRad="50800" dist="38100" dir="16200000" rotWithShape="0">
                  <a:srgbClr val="B9DE4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1DC282DD-1D82-48B3-9D42-A8CAA10DB0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r="50703"/>
              <a:stretch/>
            </p:blipFill>
            <p:spPr>
              <a:xfrm>
                <a:off x="6743660" y="2341692"/>
                <a:ext cx="1044329" cy="1498954"/>
              </a:xfrm>
              <a:prstGeom prst="rect">
                <a:avLst/>
              </a:prstGeom>
            </p:spPr>
          </p:pic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A32F3FD-EFA1-47E8-BD40-D6DF121A83ED}"/>
                </a:ext>
              </a:extLst>
            </p:cNvPr>
            <p:cNvSpPr txBox="1"/>
            <p:nvPr/>
          </p:nvSpPr>
          <p:spPr>
            <a:xfrm>
              <a:off x="7043024" y="2966472"/>
              <a:ext cx="3771208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sẽ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được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đi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chơi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ở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Đầm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Sen </a:t>
              </a:r>
              <a:endParaRPr kumimoji="0" lang="en-US" altLang="en-US" sz="40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820921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" descr="图片1">
            <a:extLst>
              <a:ext uri="{FF2B5EF4-FFF2-40B4-BE49-F238E27FC236}">
                <a16:creationId xmlns:a16="http://schemas.microsoft.com/office/drawing/2014/main" id="{D0D56DC2-BEE9-4A5C-AD98-17A2210394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1016" y="-210951"/>
            <a:ext cx="12646855" cy="727989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6B26CD4-66D1-47A6-A623-24B2D2F6F542}"/>
              </a:ext>
            </a:extLst>
          </p:cNvPr>
          <p:cNvGrpSpPr/>
          <p:nvPr/>
        </p:nvGrpSpPr>
        <p:grpSpPr>
          <a:xfrm>
            <a:off x="1109000" y="385292"/>
            <a:ext cx="9974000" cy="4102136"/>
            <a:chOff x="-119108" y="-347908"/>
            <a:chExt cx="13876348" cy="5357787"/>
          </a:xfrm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id="{8CDA809A-F642-4AD4-AD18-8CBC342DF37F}"/>
                </a:ext>
              </a:extLst>
            </p:cNvPr>
            <p:cNvSpPr/>
            <p:nvPr/>
          </p:nvSpPr>
          <p:spPr>
            <a:xfrm>
              <a:off x="-73446" y="-347908"/>
              <a:ext cx="13830686" cy="5357787"/>
            </a:xfrm>
            <a:custGeom>
              <a:avLst/>
              <a:gdLst>
                <a:gd name="connsiteX0" fmla="*/ 0 w 13830686"/>
                <a:gd name="connsiteY0" fmla="*/ 0 h 5357787"/>
                <a:gd name="connsiteX1" fmla="*/ 13830686 w 13830686"/>
                <a:gd name="connsiteY1" fmla="*/ 0 h 5357787"/>
                <a:gd name="connsiteX2" fmla="*/ 13830686 w 13830686"/>
                <a:gd name="connsiteY2" fmla="*/ 5357787 h 5357787"/>
                <a:gd name="connsiteX3" fmla="*/ 0 w 13830686"/>
                <a:gd name="connsiteY3" fmla="*/ 5357787 h 5357787"/>
                <a:gd name="connsiteX4" fmla="*/ 0 w 13830686"/>
                <a:gd name="connsiteY4" fmla="*/ 0 h 5357787"/>
                <a:gd name="connsiteX0" fmla="*/ 0 w 13830686"/>
                <a:gd name="connsiteY0" fmla="*/ 0 h 5357787"/>
                <a:gd name="connsiteX1" fmla="*/ 13830686 w 13830686"/>
                <a:gd name="connsiteY1" fmla="*/ 0 h 5357787"/>
                <a:gd name="connsiteX2" fmla="*/ 13830686 w 13830686"/>
                <a:gd name="connsiteY2" fmla="*/ 5357787 h 5357787"/>
                <a:gd name="connsiteX3" fmla="*/ 0 w 13830686"/>
                <a:gd name="connsiteY3" fmla="*/ 5357787 h 5357787"/>
                <a:gd name="connsiteX4" fmla="*/ 0 w 13830686"/>
                <a:gd name="connsiteY4" fmla="*/ 0 h 5357787"/>
                <a:gd name="connsiteX0" fmla="*/ 0 w 13830686"/>
                <a:gd name="connsiteY0" fmla="*/ 0 h 5357787"/>
                <a:gd name="connsiteX1" fmla="*/ 13830686 w 13830686"/>
                <a:gd name="connsiteY1" fmla="*/ 0 h 5357787"/>
                <a:gd name="connsiteX2" fmla="*/ 13830686 w 13830686"/>
                <a:gd name="connsiteY2" fmla="*/ 5357787 h 5357787"/>
                <a:gd name="connsiteX3" fmla="*/ 0 w 13830686"/>
                <a:gd name="connsiteY3" fmla="*/ 5357787 h 5357787"/>
                <a:gd name="connsiteX4" fmla="*/ 0 w 13830686"/>
                <a:gd name="connsiteY4" fmla="*/ 0 h 5357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30686" h="5357787" fill="none" extrusionOk="0">
                  <a:moveTo>
                    <a:pt x="0" y="0"/>
                  </a:moveTo>
                  <a:cubicBezTo>
                    <a:pt x="5059548" y="127561"/>
                    <a:pt x="7532752" y="1020000"/>
                    <a:pt x="13830686" y="0"/>
                  </a:cubicBezTo>
                  <a:cubicBezTo>
                    <a:pt x="13421737" y="1387817"/>
                    <a:pt x="13548056" y="3732520"/>
                    <a:pt x="13830686" y="5357787"/>
                  </a:cubicBezTo>
                  <a:cubicBezTo>
                    <a:pt x="7559251" y="4843957"/>
                    <a:pt x="3156602" y="4320767"/>
                    <a:pt x="0" y="5357787"/>
                  </a:cubicBezTo>
                  <a:cubicBezTo>
                    <a:pt x="115096" y="3537120"/>
                    <a:pt x="165689" y="1283976"/>
                    <a:pt x="0" y="0"/>
                  </a:cubicBezTo>
                  <a:close/>
                </a:path>
                <a:path w="13830686" h="5357787" stroke="0" extrusionOk="0">
                  <a:moveTo>
                    <a:pt x="0" y="0"/>
                  </a:moveTo>
                  <a:cubicBezTo>
                    <a:pt x="6747433" y="-219446"/>
                    <a:pt x="10930992" y="-358754"/>
                    <a:pt x="13830686" y="0"/>
                  </a:cubicBezTo>
                  <a:cubicBezTo>
                    <a:pt x="13514255" y="443338"/>
                    <a:pt x="13994797" y="3363392"/>
                    <a:pt x="13830686" y="5357787"/>
                  </a:cubicBezTo>
                  <a:cubicBezTo>
                    <a:pt x="9814784" y="5168151"/>
                    <a:pt x="3926934" y="6556895"/>
                    <a:pt x="0" y="5357787"/>
                  </a:cubicBezTo>
                  <a:cubicBezTo>
                    <a:pt x="-79464" y="3796584"/>
                    <a:pt x="119816" y="2780440"/>
                    <a:pt x="0" y="0"/>
                  </a:cubicBezTo>
                  <a:close/>
                </a:path>
                <a:path w="13830686" h="5357787" fill="none" stroke="0" extrusionOk="0">
                  <a:moveTo>
                    <a:pt x="0" y="0"/>
                  </a:moveTo>
                  <a:cubicBezTo>
                    <a:pt x="4233850" y="-729728"/>
                    <a:pt x="8425064" y="12819"/>
                    <a:pt x="13830686" y="0"/>
                  </a:cubicBezTo>
                  <a:cubicBezTo>
                    <a:pt x="13560474" y="999965"/>
                    <a:pt x="13827767" y="3962014"/>
                    <a:pt x="13830686" y="5357787"/>
                  </a:cubicBezTo>
                  <a:cubicBezTo>
                    <a:pt x="6851095" y="4034966"/>
                    <a:pt x="3572588" y="3767243"/>
                    <a:pt x="0" y="5357787"/>
                  </a:cubicBezTo>
                  <a:cubicBezTo>
                    <a:pt x="20071" y="3508935"/>
                    <a:pt x="1912" y="1007002"/>
                    <a:pt x="0" y="0"/>
                  </a:cubicBezTo>
                  <a:close/>
                </a:path>
                <a:path w="13830686" h="5357787" fill="none" stroke="0" extrusionOk="0">
                  <a:moveTo>
                    <a:pt x="0" y="0"/>
                  </a:moveTo>
                  <a:cubicBezTo>
                    <a:pt x="5156398" y="53723"/>
                    <a:pt x="7910916" y="866109"/>
                    <a:pt x="13830686" y="0"/>
                  </a:cubicBezTo>
                  <a:cubicBezTo>
                    <a:pt x="13418746" y="1180866"/>
                    <a:pt x="13714058" y="3930306"/>
                    <a:pt x="13830686" y="5357787"/>
                  </a:cubicBezTo>
                  <a:cubicBezTo>
                    <a:pt x="7178971" y="4347348"/>
                    <a:pt x="3314042" y="4153633"/>
                    <a:pt x="0" y="5357787"/>
                  </a:cubicBezTo>
                  <a:cubicBezTo>
                    <a:pt x="87298" y="3627732"/>
                    <a:pt x="51729" y="1041613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alpha val="80000"/>
              </a:sysClr>
            </a:solidFill>
            <a:ln w="2857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1018328812">
                    <a:custGeom>
                      <a:avLst/>
                      <a:gdLst>
                        <a:gd name="connsiteX0" fmla="*/ 0 w 9941179"/>
                        <a:gd name="connsiteY0" fmla="*/ 0 h 1831954"/>
                        <a:gd name="connsiteX1" fmla="*/ 9941179 w 9941179"/>
                        <a:gd name="connsiteY1" fmla="*/ 0 h 1831954"/>
                        <a:gd name="connsiteX2" fmla="*/ 9941179 w 9941179"/>
                        <a:gd name="connsiteY2" fmla="*/ 1831954 h 1831954"/>
                        <a:gd name="connsiteX3" fmla="*/ 0 w 9941179"/>
                        <a:gd name="connsiteY3" fmla="*/ 1831954 h 1831954"/>
                        <a:gd name="connsiteX4" fmla="*/ 0 w 9941179"/>
                        <a:gd name="connsiteY4" fmla="*/ 0 h 1831954"/>
                        <a:gd name="connsiteX0" fmla="*/ 0 w 9941179"/>
                        <a:gd name="connsiteY0" fmla="*/ 0 h 1831954"/>
                        <a:gd name="connsiteX1" fmla="*/ 9941179 w 9941179"/>
                        <a:gd name="connsiteY1" fmla="*/ 0 h 1831954"/>
                        <a:gd name="connsiteX2" fmla="*/ 9941179 w 9941179"/>
                        <a:gd name="connsiteY2" fmla="*/ 1831954 h 1831954"/>
                        <a:gd name="connsiteX3" fmla="*/ 0 w 9941179"/>
                        <a:gd name="connsiteY3" fmla="*/ 1831954 h 1831954"/>
                        <a:gd name="connsiteX4" fmla="*/ 0 w 9941179"/>
                        <a:gd name="connsiteY4" fmla="*/ 0 h 18319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941179" h="1831954" fill="none" extrusionOk="0">
                          <a:moveTo>
                            <a:pt x="0" y="0"/>
                          </a:moveTo>
                          <a:cubicBezTo>
                            <a:pt x="3522662" y="13236"/>
                            <a:pt x="5579616" y="220710"/>
                            <a:pt x="9941179" y="0"/>
                          </a:cubicBezTo>
                          <a:cubicBezTo>
                            <a:pt x="9753016" y="409045"/>
                            <a:pt x="9863374" y="1292874"/>
                            <a:pt x="9941179" y="1831954"/>
                          </a:cubicBezTo>
                          <a:cubicBezTo>
                            <a:pt x="5361794" y="1673650"/>
                            <a:pt x="2306044" y="1519885"/>
                            <a:pt x="0" y="1831954"/>
                          </a:cubicBezTo>
                          <a:cubicBezTo>
                            <a:pt x="56957" y="1246137"/>
                            <a:pt x="45065" y="399478"/>
                            <a:pt x="0" y="0"/>
                          </a:cubicBezTo>
                          <a:close/>
                        </a:path>
                        <a:path w="9941179" h="1831954" stroke="0" extrusionOk="0">
                          <a:moveTo>
                            <a:pt x="0" y="0"/>
                          </a:moveTo>
                          <a:cubicBezTo>
                            <a:pt x="4562121" y="-115567"/>
                            <a:pt x="7604808" y="-104212"/>
                            <a:pt x="9941179" y="0"/>
                          </a:cubicBezTo>
                          <a:cubicBezTo>
                            <a:pt x="9832191" y="204582"/>
                            <a:pt x="9956934" y="1220821"/>
                            <a:pt x="9941179" y="1831954"/>
                          </a:cubicBezTo>
                          <a:cubicBezTo>
                            <a:pt x="6558069" y="1748384"/>
                            <a:pt x="2488370" y="2154104"/>
                            <a:pt x="0" y="1831954"/>
                          </a:cubicBezTo>
                          <a:cubicBezTo>
                            <a:pt x="44711" y="1310315"/>
                            <a:pt x="85597" y="895324"/>
                            <a:pt x="0" y="0"/>
                          </a:cubicBezTo>
                          <a:close/>
                        </a:path>
                        <a:path w="9941179" h="1831954" fill="none" stroke="0" extrusionOk="0">
                          <a:moveTo>
                            <a:pt x="0" y="0"/>
                          </a:moveTo>
                          <a:cubicBezTo>
                            <a:pt x="3316226" y="-138237"/>
                            <a:pt x="5852807" y="-47244"/>
                            <a:pt x="9941179" y="0"/>
                          </a:cubicBezTo>
                          <a:cubicBezTo>
                            <a:pt x="9729406" y="319122"/>
                            <a:pt x="9938407" y="1407088"/>
                            <a:pt x="9941179" y="1831954"/>
                          </a:cubicBezTo>
                          <a:cubicBezTo>
                            <a:pt x="4867722" y="1461919"/>
                            <a:pt x="2530903" y="1271590"/>
                            <a:pt x="0" y="1831954"/>
                          </a:cubicBezTo>
                          <a:cubicBezTo>
                            <a:pt x="71610" y="1217441"/>
                            <a:pt x="25998" y="346147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*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467F058-452C-429A-BD68-0C233C8ECCAC}"/>
                </a:ext>
              </a:extLst>
            </p:cNvPr>
            <p:cNvSpPr txBox="1"/>
            <p:nvPr/>
          </p:nvSpPr>
          <p:spPr>
            <a:xfrm>
              <a:off x="-119108" y="108709"/>
              <a:ext cx="13623969" cy="373847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6000" b="1" i="0" u="sng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uLnTx/>
                  <a:uFillTx/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Câu</a:t>
              </a:r>
              <a:r>
                <a:rPr kumimoji="0" lang="en-US" altLang="en-US" sz="6000" b="1" i="0" u="sng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uLnTx/>
                  <a:uFillTx/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2</a:t>
              </a:r>
              <a:r>
                <a:rPr kumimoji="0" lang="en-US" altLang="en-US" sz="6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uLnTx/>
                  <a:uFillTx/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: </a:t>
              </a:r>
              <a:r>
                <a:rPr lang="en-US" altLang="en-US" sz="6000" kern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“</a:t>
              </a:r>
              <a:r>
                <a:rPr lang="en-US" altLang="en-US" sz="6000" kern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Suốt</a:t>
              </a:r>
              <a:r>
                <a:rPr lang="en-US" altLang="en-US" sz="6000" kern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6000" kern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mấy</a:t>
              </a:r>
              <a:r>
                <a:rPr lang="en-US" altLang="en-US" sz="6000" kern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6000" kern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tháng</a:t>
              </a:r>
              <a:r>
                <a:rPr lang="en-US" altLang="en-US" sz="6000" kern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nay, </a:t>
              </a:r>
              <a:r>
                <a:rPr lang="en-US" altLang="en-US" sz="6000" kern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trời</a:t>
              </a:r>
              <a:r>
                <a:rPr lang="en-US" altLang="en-US" sz="6000" kern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6000" kern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altLang="en-US" sz="6000" kern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6000" kern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mưa</a:t>
              </a:r>
              <a:r>
                <a:rPr lang="en-US" altLang="en-US" sz="6000" kern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.” </a:t>
              </a:r>
              <a:r>
                <a:rPr lang="en-US" altLang="en-US" sz="6000" kern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Trạng</a:t>
              </a:r>
              <a:r>
                <a:rPr lang="en-US" altLang="en-US" sz="6000" kern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6000" kern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ngữ</a:t>
              </a:r>
              <a:r>
                <a:rPr lang="en-US" altLang="en-US" sz="6000" kern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6000" kern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altLang="en-US" sz="6000" kern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6000" kern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altLang="en-US" sz="6000" kern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6000" kern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altLang="en-US" sz="6000" kern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6000" kern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altLang="en-US" sz="6000" kern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6000" kern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trạng</a:t>
              </a:r>
              <a:r>
                <a:rPr lang="en-US" altLang="en-US" sz="6000" kern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6000" kern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ngữ</a:t>
              </a:r>
              <a:r>
                <a:rPr lang="en-US" altLang="en-US" sz="6000" kern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6000" kern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chỉ</a:t>
              </a:r>
              <a:r>
                <a:rPr lang="en-US" altLang="en-US" sz="6000" kern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? </a:t>
              </a:r>
              <a:endParaRPr kumimoji="0" lang="en-US" altLang="en-US" sz="60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368B0DB-733D-4348-B1E8-90A11C08D2EF}"/>
              </a:ext>
            </a:extLst>
          </p:cNvPr>
          <p:cNvGrpSpPr/>
          <p:nvPr/>
        </p:nvGrpSpPr>
        <p:grpSpPr>
          <a:xfrm>
            <a:off x="3149087" y="4103904"/>
            <a:ext cx="5712421" cy="2272999"/>
            <a:chOff x="1886093" y="3034312"/>
            <a:chExt cx="4273699" cy="161829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F763EA3-F92A-47E6-8635-44EDC0B54A5F}"/>
                </a:ext>
              </a:extLst>
            </p:cNvPr>
            <p:cNvSpPr/>
            <p:nvPr/>
          </p:nvSpPr>
          <p:spPr>
            <a:xfrm>
              <a:off x="1886093" y="3034312"/>
              <a:ext cx="4273699" cy="161829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FF4620"/>
              </a:solidFill>
            </a:ln>
            <a:effectLst>
              <a:outerShdw blurRad="88900" dist="38100" dir="16200000" rotWithShape="0">
                <a:srgbClr val="FF462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82BEED9-B4B6-44C4-B81A-EC21CBB8323C}"/>
                </a:ext>
              </a:extLst>
            </p:cNvPr>
            <p:cNvSpPr txBox="1"/>
            <p:nvPr/>
          </p:nvSpPr>
          <p:spPr>
            <a:xfrm>
              <a:off x="2070968" y="3153212"/>
              <a:ext cx="3903948" cy="13804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6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Trạng</a:t>
              </a:r>
              <a:r>
                <a:rPr kumimoji="0" lang="en-US" altLang="en-US" sz="6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6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ngữ</a:t>
              </a:r>
              <a:r>
                <a:rPr kumimoji="0" lang="en-US" altLang="en-US" sz="6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6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chỉ</a:t>
              </a:r>
              <a:r>
                <a:rPr kumimoji="0" lang="en-US" altLang="en-US" sz="6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6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nguyên</a:t>
              </a:r>
              <a:r>
                <a:rPr kumimoji="0" lang="en-US" altLang="en-US" sz="6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6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nhân</a:t>
              </a:r>
              <a:r>
                <a:rPr kumimoji="0" lang="en-US" altLang="en-US" sz="6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77984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42ECFB9-1D49-40C6-8E05-FD3067D5FB3D}"/>
              </a:ext>
            </a:extLst>
          </p:cNvPr>
          <p:cNvGrpSpPr/>
          <p:nvPr/>
        </p:nvGrpSpPr>
        <p:grpSpPr>
          <a:xfrm>
            <a:off x="830323" y="360921"/>
            <a:ext cx="11117035" cy="2301862"/>
            <a:chOff x="-167633" y="-379739"/>
            <a:chExt cx="15466598" cy="3006455"/>
          </a:xfrm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id="{1AB4E8E9-41BA-47CF-8712-8275AC9997F7}"/>
                </a:ext>
              </a:extLst>
            </p:cNvPr>
            <p:cNvSpPr/>
            <p:nvPr/>
          </p:nvSpPr>
          <p:spPr>
            <a:xfrm>
              <a:off x="226633" y="-379739"/>
              <a:ext cx="15072332" cy="3006455"/>
            </a:xfrm>
            <a:custGeom>
              <a:avLst/>
              <a:gdLst>
                <a:gd name="connsiteX0" fmla="*/ 0 w 15072332"/>
                <a:gd name="connsiteY0" fmla="*/ 0 h 3006455"/>
                <a:gd name="connsiteX1" fmla="*/ 15072332 w 15072332"/>
                <a:gd name="connsiteY1" fmla="*/ 0 h 3006455"/>
                <a:gd name="connsiteX2" fmla="*/ 15072332 w 15072332"/>
                <a:gd name="connsiteY2" fmla="*/ 3006455 h 3006455"/>
                <a:gd name="connsiteX3" fmla="*/ 0 w 15072332"/>
                <a:gd name="connsiteY3" fmla="*/ 3006455 h 3006455"/>
                <a:gd name="connsiteX4" fmla="*/ 0 w 15072332"/>
                <a:gd name="connsiteY4" fmla="*/ 0 h 3006455"/>
                <a:gd name="connsiteX0" fmla="*/ 0 w 15072332"/>
                <a:gd name="connsiteY0" fmla="*/ 0 h 3006455"/>
                <a:gd name="connsiteX1" fmla="*/ 15072332 w 15072332"/>
                <a:gd name="connsiteY1" fmla="*/ 0 h 3006455"/>
                <a:gd name="connsiteX2" fmla="*/ 15072332 w 15072332"/>
                <a:gd name="connsiteY2" fmla="*/ 3006455 h 3006455"/>
                <a:gd name="connsiteX3" fmla="*/ 0 w 15072332"/>
                <a:gd name="connsiteY3" fmla="*/ 3006455 h 3006455"/>
                <a:gd name="connsiteX4" fmla="*/ 0 w 15072332"/>
                <a:gd name="connsiteY4" fmla="*/ 0 h 3006455"/>
                <a:gd name="connsiteX0" fmla="*/ 0 w 15072332"/>
                <a:gd name="connsiteY0" fmla="*/ 0 h 3006455"/>
                <a:gd name="connsiteX1" fmla="*/ 15072332 w 15072332"/>
                <a:gd name="connsiteY1" fmla="*/ 0 h 3006455"/>
                <a:gd name="connsiteX2" fmla="*/ 15072332 w 15072332"/>
                <a:gd name="connsiteY2" fmla="*/ 3006455 h 3006455"/>
                <a:gd name="connsiteX3" fmla="*/ 0 w 15072332"/>
                <a:gd name="connsiteY3" fmla="*/ 3006455 h 3006455"/>
                <a:gd name="connsiteX4" fmla="*/ 0 w 15072332"/>
                <a:gd name="connsiteY4" fmla="*/ 0 h 300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2332" h="3006455" fill="none" extrusionOk="0">
                  <a:moveTo>
                    <a:pt x="0" y="0"/>
                  </a:moveTo>
                  <a:cubicBezTo>
                    <a:pt x="5347936" y="20750"/>
                    <a:pt x="8209262" y="800520"/>
                    <a:pt x="15072332" y="0"/>
                  </a:cubicBezTo>
                  <a:cubicBezTo>
                    <a:pt x="14774148" y="692356"/>
                    <a:pt x="14829608" y="2085758"/>
                    <a:pt x="15072332" y="3006455"/>
                  </a:cubicBezTo>
                  <a:cubicBezTo>
                    <a:pt x="8642384" y="2480762"/>
                    <a:pt x="3422652" y="2302727"/>
                    <a:pt x="0" y="3006455"/>
                  </a:cubicBezTo>
                  <a:cubicBezTo>
                    <a:pt x="137539" y="1879982"/>
                    <a:pt x="73186" y="660250"/>
                    <a:pt x="0" y="0"/>
                  </a:cubicBezTo>
                  <a:close/>
                </a:path>
                <a:path w="15072332" h="3006455" stroke="0" extrusionOk="0">
                  <a:moveTo>
                    <a:pt x="0" y="0"/>
                  </a:moveTo>
                  <a:cubicBezTo>
                    <a:pt x="7804682" y="91284"/>
                    <a:pt x="11848234" y="-225693"/>
                    <a:pt x="15072332" y="0"/>
                  </a:cubicBezTo>
                  <a:cubicBezTo>
                    <a:pt x="14844678" y="273811"/>
                    <a:pt x="15168100" y="1897725"/>
                    <a:pt x="15072332" y="3006455"/>
                  </a:cubicBezTo>
                  <a:cubicBezTo>
                    <a:pt x="10269914" y="2895088"/>
                    <a:pt x="4037557" y="3672875"/>
                    <a:pt x="0" y="3006455"/>
                  </a:cubicBezTo>
                  <a:cubicBezTo>
                    <a:pt x="3819" y="2132360"/>
                    <a:pt x="130156" y="1558906"/>
                    <a:pt x="0" y="0"/>
                  </a:cubicBezTo>
                  <a:close/>
                </a:path>
                <a:path w="15072332" h="3006455" fill="none" stroke="0" extrusionOk="0">
                  <a:moveTo>
                    <a:pt x="0" y="0"/>
                  </a:moveTo>
                  <a:cubicBezTo>
                    <a:pt x="5381115" y="-443622"/>
                    <a:pt x="9283804" y="153452"/>
                    <a:pt x="15072332" y="0"/>
                  </a:cubicBezTo>
                  <a:cubicBezTo>
                    <a:pt x="14769563" y="548300"/>
                    <a:pt x="15069457" y="2176130"/>
                    <a:pt x="15072332" y="3006455"/>
                  </a:cubicBezTo>
                  <a:cubicBezTo>
                    <a:pt x="7631599" y="1940278"/>
                    <a:pt x="3799724" y="2779967"/>
                    <a:pt x="0" y="3006455"/>
                  </a:cubicBezTo>
                  <a:cubicBezTo>
                    <a:pt x="107113" y="1928932"/>
                    <a:pt x="-75218" y="582917"/>
                    <a:pt x="0" y="0"/>
                  </a:cubicBezTo>
                  <a:close/>
                </a:path>
                <a:path w="15072332" h="3006455" fill="none" stroke="0" extrusionOk="0">
                  <a:moveTo>
                    <a:pt x="0" y="0"/>
                  </a:moveTo>
                  <a:cubicBezTo>
                    <a:pt x="5421878" y="-83056"/>
                    <a:pt x="8766951" y="998534"/>
                    <a:pt x="15072332" y="0"/>
                  </a:cubicBezTo>
                  <a:cubicBezTo>
                    <a:pt x="14653178" y="656614"/>
                    <a:pt x="14951834" y="2245611"/>
                    <a:pt x="15072332" y="3006455"/>
                  </a:cubicBezTo>
                  <a:cubicBezTo>
                    <a:pt x="7983987" y="2668437"/>
                    <a:pt x="3652134" y="1979970"/>
                    <a:pt x="0" y="3006455"/>
                  </a:cubicBezTo>
                  <a:cubicBezTo>
                    <a:pt x="141767" y="1889325"/>
                    <a:pt x="52979" y="620475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alpha val="80000"/>
              </a:sysClr>
            </a:solidFill>
            <a:ln w="2857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1018328812">
                    <a:custGeom>
                      <a:avLst/>
                      <a:gdLst>
                        <a:gd name="connsiteX0" fmla="*/ 0 w 10304606"/>
                        <a:gd name="connsiteY0" fmla="*/ 0 h 1831954"/>
                        <a:gd name="connsiteX1" fmla="*/ 10304606 w 10304606"/>
                        <a:gd name="connsiteY1" fmla="*/ 0 h 1831954"/>
                        <a:gd name="connsiteX2" fmla="*/ 10304606 w 10304606"/>
                        <a:gd name="connsiteY2" fmla="*/ 1831954 h 1831954"/>
                        <a:gd name="connsiteX3" fmla="*/ 0 w 10304606"/>
                        <a:gd name="connsiteY3" fmla="*/ 1831954 h 1831954"/>
                        <a:gd name="connsiteX4" fmla="*/ 0 w 10304606"/>
                        <a:gd name="connsiteY4" fmla="*/ 0 h 1831954"/>
                        <a:gd name="connsiteX0" fmla="*/ 0 w 10304606"/>
                        <a:gd name="connsiteY0" fmla="*/ 0 h 1831954"/>
                        <a:gd name="connsiteX1" fmla="*/ 10304606 w 10304606"/>
                        <a:gd name="connsiteY1" fmla="*/ 0 h 1831954"/>
                        <a:gd name="connsiteX2" fmla="*/ 10304606 w 10304606"/>
                        <a:gd name="connsiteY2" fmla="*/ 1831954 h 1831954"/>
                        <a:gd name="connsiteX3" fmla="*/ 0 w 10304606"/>
                        <a:gd name="connsiteY3" fmla="*/ 1831954 h 1831954"/>
                        <a:gd name="connsiteX4" fmla="*/ 0 w 10304606"/>
                        <a:gd name="connsiteY4" fmla="*/ 0 h 18319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304606" h="1831954" fill="none" extrusionOk="0">
                          <a:moveTo>
                            <a:pt x="0" y="0"/>
                          </a:moveTo>
                          <a:cubicBezTo>
                            <a:pt x="3508770" y="-60981"/>
                            <a:pt x="5751066" y="286585"/>
                            <a:pt x="10304606" y="0"/>
                          </a:cubicBezTo>
                          <a:cubicBezTo>
                            <a:pt x="10112092" y="408720"/>
                            <a:pt x="10226982" y="1292900"/>
                            <a:pt x="10304606" y="1831954"/>
                          </a:cubicBezTo>
                          <a:cubicBezTo>
                            <a:pt x="5499668" y="1697619"/>
                            <a:pt x="2381011" y="1491097"/>
                            <a:pt x="0" y="1831954"/>
                          </a:cubicBezTo>
                          <a:cubicBezTo>
                            <a:pt x="80478" y="1181725"/>
                            <a:pt x="37341" y="389612"/>
                            <a:pt x="0" y="0"/>
                          </a:cubicBezTo>
                          <a:close/>
                        </a:path>
                        <a:path w="10304606" h="1831954" stroke="0" extrusionOk="0">
                          <a:moveTo>
                            <a:pt x="0" y="0"/>
                          </a:moveTo>
                          <a:cubicBezTo>
                            <a:pt x="5010608" y="-30214"/>
                            <a:pt x="8012678" y="-125499"/>
                            <a:pt x="10304606" y="0"/>
                          </a:cubicBezTo>
                          <a:cubicBezTo>
                            <a:pt x="10197054" y="207153"/>
                            <a:pt x="10318901" y="1222784"/>
                            <a:pt x="10304606" y="1831954"/>
                          </a:cubicBezTo>
                          <a:cubicBezTo>
                            <a:pt x="6683964" y="1740255"/>
                            <a:pt x="2375044" y="2048253"/>
                            <a:pt x="0" y="1831954"/>
                          </a:cubicBezTo>
                          <a:cubicBezTo>
                            <a:pt x="21346" y="1303529"/>
                            <a:pt x="88827" y="918622"/>
                            <a:pt x="0" y="0"/>
                          </a:cubicBezTo>
                          <a:close/>
                        </a:path>
                        <a:path w="10304606" h="1831954" fill="none" stroke="0" extrusionOk="0">
                          <a:moveTo>
                            <a:pt x="0" y="0"/>
                          </a:moveTo>
                          <a:cubicBezTo>
                            <a:pt x="3886693" y="-111684"/>
                            <a:pt x="6070758" y="-38223"/>
                            <a:pt x="10304606" y="0"/>
                          </a:cubicBezTo>
                          <a:cubicBezTo>
                            <a:pt x="10091595" y="319468"/>
                            <a:pt x="10302106" y="1403789"/>
                            <a:pt x="10304606" y="1831954"/>
                          </a:cubicBezTo>
                          <a:cubicBezTo>
                            <a:pt x="5088748" y="1532503"/>
                            <a:pt x="2495611" y="1608456"/>
                            <a:pt x="0" y="1831954"/>
                          </a:cubicBezTo>
                          <a:cubicBezTo>
                            <a:pt x="89361" y="1184706"/>
                            <a:pt x="28810" y="36636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*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1EA9183-3866-4861-A5FB-1640C60C8AA9}"/>
                </a:ext>
              </a:extLst>
            </p:cNvPr>
            <p:cNvSpPr txBox="1"/>
            <p:nvPr/>
          </p:nvSpPr>
          <p:spPr>
            <a:xfrm>
              <a:off x="-167633" y="-56513"/>
              <a:ext cx="15346972" cy="21305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sng" strike="noStrike" kern="0" normalizeH="0" baseline="0" noProof="0" dirty="0" err="1">
                  <a:ln w="0"/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</a:t>
              </a:r>
              <a:r>
                <a:rPr kumimoji="0" lang="en-US" altLang="en-US" sz="4000" b="1" i="0" u="sng" strike="noStrike" kern="0" normalizeH="0" baseline="0" noProof="0" dirty="0">
                  <a:ln w="0"/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3</a:t>
              </a:r>
              <a:r>
                <a:rPr kumimoji="0" lang="en-US" altLang="en-US" sz="4000" b="1" i="0" u="none" strike="noStrike" kern="0" normalizeH="0" baseline="0" noProof="0" dirty="0">
                  <a:ln w="0"/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: </a:t>
              </a:r>
              <a:r>
                <a:rPr lang="en-US" altLang="en-US" sz="4000" b="1" kern="0" dirty="0">
                  <a:ln w="0"/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“</a:t>
              </a:r>
              <a:r>
                <a:rPr lang="en-US" altLang="en-US" sz="4000" b="1" kern="0" dirty="0" err="1">
                  <a:ln w="0"/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Vì</a:t>
              </a:r>
              <a:r>
                <a:rPr lang="en-US" altLang="en-US" sz="4000" b="1" kern="0" dirty="0">
                  <a:ln w="0"/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kern="0" dirty="0" err="1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mưa</a:t>
              </a:r>
              <a:r>
                <a:rPr lang="en-US" altLang="en-US" sz="4000" b="1" kern="0" dirty="0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altLang="en-US" sz="4000" b="1" kern="0" dirty="0" err="1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em</a:t>
              </a:r>
              <a:r>
                <a:rPr lang="en-US" altLang="en-US" sz="4000" b="1" kern="0" dirty="0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kern="0" dirty="0" err="1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về</a:t>
              </a:r>
              <a:r>
                <a:rPr lang="en-US" altLang="en-US" sz="4000" b="1" kern="0" dirty="0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kern="0" dirty="0" err="1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nhà</a:t>
              </a:r>
              <a:r>
                <a:rPr lang="en-US" altLang="en-US" sz="4000" b="1" kern="0" dirty="0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kern="0" dirty="0" err="1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muộn</a:t>
              </a:r>
              <a:r>
                <a:rPr lang="en-US" altLang="en-US" sz="4000" b="1" kern="0" dirty="0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.”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normalizeH="0" baseline="0" noProof="0" dirty="0" err="1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Trạng</a:t>
              </a:r>
              <a:r>
                <a:rPr kumimoji="0" lang="en-US" altLang="en-US" sz="4000" b="1" i="0" u="none" strike="noStrike" kern="0" normalizeH="0" baseline="0" noProof="0" dirty="0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4000" b="1" i="0" u="none" strike="noStrike" kern="0" normalizeH="0" baseline="0" noProof="0" dirty="0" err="1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ngữ</a:t>
              </a:r>
              <a:r>
                <a:rPr kumimoji="0" lang="en-US" altLang="en-US" sz="4000" b="1" i="0" u="none" strike="noStrike" kern="0" normalizeH="0" baseline="0" noProof="0" dirty="0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4000" b="1" i="0" u="none" strike="noStrike" kern="0" normalizeH="0" baseline="0" noProof="0" dirty="0" err="1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được</a:t>
              </a:r>
              <a:r>
                <a:rPr kumimoji="0" lang="en-US" altLang="en-US" sz="4000" b="1" i="0" u="none" strike="noStrike" kern="0" normalizeH="0" baseline="0" noProof="0" dirty="0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4000" b="1" i="0" u="none" strike="noStrike" kern="0" normalizeH="0" baseline="0" noProof="0" dirty="0" err="1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gạch</a:t>
              </a:r>
              <a:r>
                <a:rPr kumimoji="0" lang="en-US" altLang="en-US" sz="4000" b="1" i="0" u="none" strike="noStrike" kern="0" normalizeH="0" baseline="0" noProof="0" dirty="0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4000" b="1" i="0" u="none" strike="noStrike" kern="0" normalizeH="0" baseline="0" noProof="0" dirty="0" err="1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chân</a:t>
              </a:r>
              <a:r>
                <a:rPr kumimoji="0" lang="en-US" altLang="en-US" sz="4000" b="1" i="0" u="none" strike="noStrike" kern="0" normalizeH="0" baseline="0" noProof="0" dirty="0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4000" b="1" i="0" u="none" strike="noStrike" kern="0" normalizeH="0" baseline="0" noProof="0" dirty="0" err="1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trong</a:t>
              </a:r>
              <a:r>
                <a:rPr kumimoji="0" lang="en-US" altLang="en-US" sz="4000" b="1" i="0" u="none" strike="noStrike" kern="0" normalizeH="0" baseline="0" noProof="0" dirty="0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4000" b="1" i="0" u="none" strike="noStrike" kern="0" normalizeH="0" baseline="0" noProof="0" dirty="0" err="1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</a:t>
              </a:r>
              <a:r>
                <a:rPr kumimoji="0" lang="en-US" altLang="en-US" sz="4000" b="1" i="0" u="none" strike="noStrike" kern="0" normalizeH="0" baseline="0" noProof="0" dirty="0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4000" b="1" i="0" u="none" strike="noStrike" kern="0" normalizeH="0" baseline="0" noProof="0" dirty="0" err="1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trên</a:t>
              </a:r>
              <a:r>
                <a:rPr kumimoji="0" lang="en-US" altLang="en-US" sz="4000" b="1" i="0" u="none" strike="noStrike" kern="0" normalizeH="0" baseline="0" noProof="0" dirty="0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4000" b="1" i="0" u="none" strike="noStrike" kern="0" normalizeH="0" baseline="0" noProof="0" dirty="0" err="1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là</a:t>
              </a:r>
              <a:r>
                <a:rPr kumimoji="0" lang="en-US" altLang="en-US" sz="4000" b="1" i="0" u="none" strike="noStrike" kern="0" normalizeH="0" baseline="0" noProof="0" dirty="0">
                  <a:ln w="0"/>
                  <a:solidFill>
                    <a:schemeClr val="tx2">
                      <a:lumMod val="95000"/>
                      <a:lumOff val="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?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6894259-7FBC-4234-9FCC-083D3AE6BC08}"/>
              </a:ext>
            </a:extLst>
          </p:cNvPr>
          <p:cNvGrpSpPr/>
          <p:nvPr/>
        </p:nvGrpSpPr>
        <p:grpSpPr>
          <a:xfrm>
            <a:off x="1075896" y="2608439"/>
            <a:ext cx="7521049" cy="1430971"/>
            <a:chOff x="693004" y="2887341"/>
            <a:chExt cx="4961694" cy="143097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73B77A2-5D0F-439D-8467-843BEA869ECE}"/>
                </a:ext>
              </a:extLst>
            </p:cNvPr>
            <p:cNvGrpSpPr/>
            <p:nvPr/>
          </p:nvGrpSpPr>
          <p:grpSpPr>
            <a:xfrm>
              <a:off x="693004" y="2887341"/>
              <a:ext cx="4961694" cy="1290663"/>
              <a:chOff x="5408004" y="2138352"/>
              <a:chExt cx="4961694" cy="1290663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3D8C14EE-BF0D-45B6-871E-059DC9A31172}"/>
                  </a:ext>
                </a:extLst>
              </p:cNvPr>
              <p:cNvSpPr/>
              <p:nvPr/>
            </p:nvSpPr>
            <p:spPr>
              <a:xfrm>
                <a:off x="6095999" y="2163796"/>
                <a:ext cx="4273699" cy="1162712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FF4620"/>
                </a:solidFill>
              </a:ln>
              <a:effectLst>
                <a:outerShdw blurRad="88900" dist="38100" dir="16200000" rotWithShape="0">
                  <a:srgbClr val="FF462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3737D5F0-2A95-4F76-AB2C-E94EDD0C91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08004" y="2138352"/>
                <a:ext cx="1276161" cy="1290663"/>
              </a:xfrm>
              <a:prstGeom prst="rect">
                <a:avLst/>
              </a:prstGeom>
            </p:spPr>
          </p:pic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511F42D-EC36-4E49-84D8-D11AEEFE30C3}"/>
                </a:ext>
              </a:extLst>
            </p:cNvPr>
            <p:cNvSpPr txBox="1"/>
            <p:nvPr/>
          </p:nvSpPr>
          <p:spPr>
            <a:xfrm>
              <a:off x="1680833" y="3117983"/>
              <a:ext cx="3903948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Trạng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ngữ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chỉ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nguyên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nhân</a:t>
              </a:r>
              <a:endParaRPr kumimoji="0" lang="en-US" altLang="en-US" sz="36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9EAE42B-8A17-4739-BDBB-8026365509AA}"/>
              </a:ext>
            </a:extLst>
          </p:cNvPr>
          <p:cNvGrpSpPr/>
          <p:nvPr/>
        </p:nvGrpSpPr>
        <p:grpSpPr>
          <a:xfrm>
            <a:off x="3561019" y="3940241"/>
            <a:ext cx="7514651" cy="1400861"/>
            <a:chOff x="806277" y="4584522"/>
            <a:chExt cx="4810193" cy="1400861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4C28E41-84A9-473B-BF7D-64061DAC2CFE}"/>
                </a:ext>
              </a:extLst>
            </p:cNvPr>
            <p:cNvGrpSpPr/>
            <p:nvPr/>
          </p:nvGrpSpPr>
          <p:grpSpPr>
            <a:xfrm>
              <a:off x="806277" y="4584522"/>
              <a:ext cx="4810193" cy="1400861"/>
              <a:chOff x="5015732" y="3396781"/>
              <a:chExt cx="4810193" cy="1400861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4B9B2ECA-DF68-48A6-9068-60FD893DFE46}"/>
                  </a:ext>
                </a:extLst>
              </p:cNvPr>
              <p:cNvSpPr/>
              <p:nvPr/>
            </p:nvSpPr>
            <p:spPr>
              <a:xfrm>
                <a:off x="5535478" y="3511171"/>
                <a:ext cx="4290447" cy="1152207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FFC50E"/>
                </a:solidFill>
              </a:ln>
              <a:effectLst>
                <a:outerShdw blurRad="50800" dist="38100" dir="16200000" rotWithShape="0">
                  <a:srgbClr val="FFC50E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9475CE65-92AD-4286-9357-A0EA89508C7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6" r="58214" b="79914"/>
              <a:stretch/>
            </p:blipFill>
            <p:spPr>
              <a:xfrm>
                <a:off x="5015732" y="3396781"/>
                <a:ext cx="1385564" cy="1400861"/>
              </a:xfrm>
              <a:prstGeom prst="rect">
                <a:avLst/>
              </a:prstGeom>
            </p:spPr>
          </p:pic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17F5EF9-F262-48C9-BD34-15EA40495295}"/>
                </a:ext>
              </a:extLst>
            </p:cNvPr>
            <p:cNvSpPr txBox="1"/>
            <p:nvPr/>
          </p:nvSpPr>
          <p:spPr>
            <a:xfrm>
              <a:off x="2047844" y="4914076"/>
              <a:ext cx="317362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Trạng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ngữ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chỉ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nơi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chốn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15355DC-5E90-4FC2-9D9D-F0DDC5B40ECC}"/>
              </a:ext>
            </a:extLst>
          </p:cNvPr>
          <p:cNvGrpSpPr/>
          <p:nvPr/>
        </p:nvGrpSpPr>
        <p:grpSpPr>
          <a:xfrm>
            <a:off x="1041765" y="5364961"/>
            <a:ext cx="7645035" cy="1570786"/>
            <a:chOff x="5839736" y="2656407"/>
            <a:chExt cx="5065415" cy="1570786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5F8C25C-F134-4B0F-8CEE-3E693F157DEC}"/>
                </a:ext>
              </a:extLst>
            </p:cNvPr>
            <p:cNvGrpSpPr/>
            <p:nvPr/>
          </p:nvGrpSpPr>
          <p:grpSpPr>
            <a:xfrm>
              <a:off x="5839736" y="2656407"/>
              <a:ext cx="5065415" cy="1570786"/>
              <a:chOff x="6400748" y="2343644"/>
              <a:chExt cx="5065415" cy="1570786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DAEF0D33-15D3-4CB2-AB68-F65D54B4B243}"/>
                  </a:ext>
                </a:extLst>
              </p:cNvPr>
              <p:cNvSpPr/>
              <p:nvPr/>
            </p:nvSpPr>
            <p:spPr>
              <a:xfrm>
                <a:off x="7192464" y="2497248"/>
                <a:ext cx="4273699" cy="1162712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B9DE43"/>
                </a:solidFill>
              </a:ln>
              <a:effectLst>
                <a:outerShdw blurRad="50800" dist="38100" dir="16200000" rotWithShape="0">
                  <a:srgbClr val="B9DE4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EA4D3C2B-3FAA-43DC-B221-62A0CE916C8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r="50703"/>
              <a:stretch/>
            </p:blipFill>
            <p:spPr>
              <a:xfrm>
                <a:off x="6400748" y="2343644"/>
                <a:ext cx="1487889" cy="1570786"/>
              </a:xfrm>
              <a:prstGeom prst="rect">
                <a:avLst/>
              </a:prstGeom>
            </p:spPr>
          </p:pic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4D77AE2-4CEA-4109-9085-848F3D986568}"/>
                </a:ext>
              </a:extLst>
            </p:cNvPr>
            <p:cNvSpPr txBox="1"/>
            <p:nvPr/>
          </p:nvSpPr>
          <p:spPr>
            <a:xfrm>
              <a:off x="6697908" y="3065478"/>
              <a:ext cx="41477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Trạng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ngữ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chỉ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thời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gian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E7998E1-91AD-48E9-9582-F14B29C22305}"/>
              </a:ext>
            </a:extLst>
          </p:cNvPr>
          <p:cNvCxnSpPr/>
          <p:nvPr/>
        </p:nvCxnSpPr>
        <p:spPr>
          <a:xfrm>
            <a:off x="4271211" y="1239253"/>
            <a:ext cx="1672389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2444774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C4806E5E-7F13-41BD-995D-973878A39D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669849" y="-837417"/>
            <a:ext cx="10350797" cy="838397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C8F4FE2-31CA-4A3D-923D-777BFC006EB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4950287" y="-418753"/>
            <a:ext cx="3821031" cy="4109544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02165CA6-911C-4D47-8728-9EDD495D179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rot="2647756">
            <a:off x="2159547" y="2287451"/>
            <a:ext cx="2777454" cy="2845530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40ECE178-F9DE-445F-ADF4-A68405D0606B}"/>
              </a:ext>
            </a:extLst>
          </p:cNvPr>
          <p:cNvSpPr txBox="1"/>
          <p:nvPr/>
        </p:nvSpPr>
        <p:spPr>
          <a:xfrm>
            <a:off x="1285250" y="3354571"/>
            <a:ext cx="21463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500" dirty="0">
                <a:latin typeface="字魂80号-萌趣小鱼体" panose="00000500000000000000" pitchFamily="2" charset="-122"/>
                <a:ea typeface="字魂80号-萌趣小鱼体" panose="00000500000000000000" pitchFamily="2" charset="-122"/>
              </a:rPr>
              <a:t>02</a:t>
            </a:r>
            <a:endParaRPr lang="zh-CN" altLang="en-US" sz="11500" dirty="0">
              <a:latin typeface="字魂80号-萌趣小鱼体" panose="00000500000000000000" pitchFamily="2" charset="-122"/>
              <a:ea typeface="字魂80号-萌趣小鱼体" panose="00000500000000000000" pitchFamily="2" charset="-122"/>
            </a:endParaRPr>
          </a:p>
        </p:txBody>
      </p:sp>
      <p:sp>
        <p:nvSpPr>
          <p:cNvPr id="8" name="文本框 32">
            <a:extLst>
              <a:ext uri="{FF2B5EF4-FFF2-40B4-BE49-F238E27FC236}">
                <a16:creationId xmlns:a16="http://schemas.microsoft.com/office/drawing/2014/main" id="{97255E99-5842-48EB-A70E-EDEE7209FE64}"/>
              </a:ext>
            </a:extLst>
          </p:cNvPr>
          <p:cNvSpPr txBox="1"/>
          <p:nvPr/>
        </p:nvSpPr>
        <p:spPr>
          <a:xfrm>
            <a:off x="4049779" y="3324625"/>
            <a:ext cx="74723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600" b="1" dirty="0">
                <a:solidFill>
                  <a:schemeClr val="accent1">
                    <a:lumMod val="50000"/>
                  </a:schemeClr>
                </a:solidFill>
                <a:latin typeface="UTM Cabaret" panose="02040603050506020204" pitchFamily="18" charset="0"/>
                <a:ea typeface="字魂80号-萌趣小鱼体" panose="00000500000000000000" pitchFamily="2" charset="-122"/>
              </a:rPr>
              <a:t>KHÁM PHÁ</a:t>
            </a:r>
            <a:endParaRPr lang="zh-CN" altLang="en-US" sz="9600" b="1" dirty="0">
              <a:solidFill>
                <a:schemeClr val="accent1">
                  <a:lumMod val="50000"/>
                </a:schemeClr>
              </a:solidFill>
              <a:latin typeface="UTM Cabaret" panose="02040603050506020204" pitchFamily="18" charset="0"/>
              <a:ea typeface="字魂80号-萌趣小鱼体" panose="00000500000000000000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188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对角圆角 6">
            <a:extLst>
              <a:ext uri="{FF2B5EF4-FFF2-40B4-BE49-F238E27FC236}">
                <a16:creationId xmlns:a16="http://schemas.microsoft.com/office/drawing/2014/main" id="{3837C2ED-2EC2-4D3F-A7AD-6DBF4E31EA8B}"/>
              </a:ext>
            </a:extLst>
          </p:cNvPr>
          <p:cNvSpPr/>
          <p:nvPr/>
        </p:nvSpPr>
        <p:spPr>
          <a:xfrm>
            <a:off x="348342" y="193411"/>
            <a:ext cx="11538857" cy="643598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9870B1E-5B93-479E-AF4A-614971D6D3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" t="11447" r="1745" b="6436"/>
          <a:stretch/>
        </p:blipFill>
        <p:spPr>
          <a:xfrm>
            <a:off x="76202" y="5189346"/>
            <a:ext cx="1753379" cy="1613617"/>
          </a:xfrm>
          <a:prstGeom prst="rect">
            <a:avLst/>
          </a:prstGeom>
        </p:spPr>
      </p:pic>
      <p:pic>
        <p:nvPicPr>
          <p:cNvPr id="8" name="图片 5" descr="C:\Users\asus\Desktop\9.png9">
            <a:extLst>
              <a:ext uri="{FF2B5EF4-FFF2-40B4-BE49-F238E27FC236}">
                <a16:creationId xmlns:a16="http://schemas.microsoft.com/office/drawing/2014/main" id="{33243963-533D-4814-A95A-09F1DDA251C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94" t="-2234" r="-2594" b="48239"/>
          <a:stretch>
            <a:fillRect/>
          </a:stretch>
        </p:blipFill>
        <p:spPr>
          <a:xfrm>
            <a:off x="4793075" y="-704749"/>
            <a:ext cx="3446145" cy="1440815"/>
          </a:xfrm>
          <a:prstGeom prst="rect">
            <a:avLst/>
          </a:prstGeom>
        </p:spPr>
      </p:pic>
      <p:sp>
        <p:nvSpPr>
          <p:cNvPr id="6" name="文本框 6">
            <a:extLst>
              <a:ext uri="{FF2B5EF4-FFF2-40B4-BE49-F238E27FC236}">
                <a16:creationId xmlns:a16="http://schemas.microsoft.com/office/drawing/2014/main" id="{7BFCDD98-AF87-4AE5-BEFD-E8D9A8139018}"/>
              </a:ext>
            </a:extLst>
          </p:cNvPr>
          <p:cNvSpPr txBox="1"/>
          <p:nvPr/>
        </p:nvSpPr>
        <p:spPr>
          <a:xfrm>
            <a:off x="5357912" y="-21250"/>
            <a:ext cx="2316470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1" lang="en-US" altLang="zh-CN" sz="3200" b="1" dirty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lt"/>
              </a:rPr>
              <a:t>NHẬN XÉT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91DB4592-3AB5-4C31-B13B-08C6D0204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626" y="611271"/>
            <a:ext cx="1126457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Trạng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ngữ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in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nghiêng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mẩu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chuyện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dưới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đây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trả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lời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hỏi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?                </a:t>
            </a:r>
          </a:p>
        </p:txBody>
      </p:sp>
      <p:sp>
        <p:nvSpPr>
          <p:cNvPr id="13" name="Text Box 13">
            <a:extLst>
              <a:ext uri="{FF2B5EF4-FFF2-40B4-BE49-F238E27FC236}">
                <a16:creationId xmlns:a16="http://schemas.microsoft.com/office/drawing/2014/main" id="{971AFE6E-F2AF-450C-90A9-102558ECE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0857" y="2681287"/>
            <a:ext cx="10799173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   Một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con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cáo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nhìn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thấy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chùm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nho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chín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mọng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liền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tìm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hái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chúng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Nhưng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loay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hoay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mãi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cáo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vẫn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tới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chùm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nho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i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i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i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dẹp</a:t>
            </a:r>
            <a:r>
              <a:rPr lang="en-US" altLang="en-US" i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i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nỗi</a:t>
            </a:r>
            <a:r>
              <a:rPr lang="en-US" altLang="en-US" i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i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bực</a:t>
            </a:r>
            <a:r>
              <a:rPr lang="en-US" altLang="en-US" i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i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mình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Cáo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bèn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nói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	-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Nho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còn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xanh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lắm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TRUYỆN NGỤ NGÔN Ê-DỐP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3AB3532F-11FD-465B-93EA-342CA75C15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8868" y="1905543"/>
            <a:ext cx="52720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Con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cáo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chùm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nho</a:t>
            </a:r>
            <a:endParaRPr lang="en-US" altLang="en-US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397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A22560EE-4F86-4BD5-B351-CFC43F1EE82C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0017m\uFFFD({81D49D66-16C0-458B-921E-16D9B25C726F}&quot;,&quot;D:\\4A4 (22 -23)\\BGĐT\\Tuần 33_MNT\\TIẾNG VIỆT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Tuan33_LTVC_Themtrangnguchimucdichchocau_MNT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B3020C2-32FE-4A58-88B3-25EF053DDD81}:25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A9F8D44-FF81-473A-B4E6-EB27AEF0C62C}:26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83E793-32C6-4186-B2C0-9EDEADF3D8E0}:30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910B30-A4F5-4065-A5D1-312BA7707DD4}:26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F44421B-9C78-48AF-B7D9-6ACA433448DF}:60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E5B8A14-A883-43DD-B18E-8E583E37D9F2}:609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92829A-6709-4FEB-A4C1-668C8AF650A3}:61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B775D19-E7CF-4E5C-A311-D42D6B585A82}:268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6332F6-8E05-4FE0-BD89-2B1E5A43899D}:26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F887D0-FB56-4477-BA5C-FBB23DD0A4CA}:27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B4D619-9D7C-4958-83B2-4BD15595C345}:26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7FE058-267B-4B86-9B7A-D909D04F18F0}:25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EDE33A2-8687-434A-B6B4-07F7BBBDE7BD}:26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CD424D-B840-4198-8363-A4F438248270}:27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AF739E8-1CF9-410C-83E2-7628A8587005}:257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B082862-FF7D-4087-B5C9-B16A7786568C}:27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D16E938-741D-4FDF-A39E-17D389F145B9}:61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838B2A1-0C77-4CA8-8A4F-F38F85DD0B65}:27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804EF3D-B3EC-4CD6-81BB-C1DA6B200843}:61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7892022-C41D-4B25-BB17-F4B2D780C130}:26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420CB7E-4890-4B8D-8B9A-D06838CF3500}:61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89B20E0-0C25-42AB-AE91-49A7497D6C96}:25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6DAEE85-5D1D-4820-BFB8-869280EFD2D5}:61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824C364-5375-4A7A-A1CF-2A5FA96EC444}:26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GENSWF_SLIDE_UID" val="{C57E7B92-6727-4FFD-897B-F31CF348C59E}:26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自定义 102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B0E8"/>
      </a:accent1>
      <a:accent2>
        <a:srgbClr val="FF6D29"/>
      </a:accent2>
      <a:accent3>
        <a:srgbClr val="00B0E8"/>
      </a:accent3>
      <a:accent4>
        <a:srgbClr val="FF6D29"/>
      </a:accent4>
      <a:accent5>
        <a:srgbClr val="00B0E8"/>
      </a:accent5>
      <a:accent6>
        <a:srgbClr val="FF6D29"/>
      </a:accent6>
      <a:hlink>
        <a:srgbClr val="00B0E8"/>
      </a:hlink>
      <a:folHlink>
        <a:srgbClr val="FF6D29"/>
      </a:folHlink>
    </a:clrScheme>
    <a:fontScheme name="自定义 1">
      <a:majorFont>
        <a:latin typeface="Calibri Light"/>
        <a:ea typeface="思源黑体 CN Bold"/>
        <a:cs typeface=""/>
      </a:majorFont>
      <a:minorFont>
        <a:latin typeface="Calibri"/>
        <a:ea typeface="思源黑体 C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1019</Words>
  <Application>Microsoft Office PowerPoint</Application>
  <PresentationFormat>Widescreen</PresentationFormat>
  <Paragraphs>120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45" baseType="lpstr">
      <vt:lpstr>字魂80号-萌趣小鱼体</vt:lpstr>
      <vt:lpstr>Calibri</vt:lpstr>
      <vt:lpstr>UTM Magnesium</vt:lpstr>
      <vt:lpstr>UTM Cabaret</vt:lpstr>
      <vt:lpstr>UTM Cancel</vt:lpstr>
      <vt:lpstr>Calibri Light</vt:lpstr>
      <vt:lpstr>UTM A&amp;S Graceland</vt:lpstr>
      <vt:lpstr>Arial</vt:lpstr>
      <vt:lpstr>UTM A&amp;S Signwriter</vt:lpstr>
      <vt:lpstr>Times New Roman</vt:lpstr>
      <vt:lpstr>等线</vt:lpstr>
      <vt:lpstr>等线 Light</vt:lpstr>
      <vt:lpstr>Cambria</vt:lpstr>
      <vt:lpstr>微软雅黑</vt:lpstr>
      <vt:lpstr>UTM Ambrose</vt:lpstr>
      <vt:lpstr>UTM Neutra</vt:lpstr>
      <vt:lpstr>Office 主题​​</vt:lpstr>
      <vt:lpstr>1_Office 主题</vt:lpstr>
      <vt:lpstr>Office 主题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Tuan33_LTVC_Themtrangnguchimucdichchocau_MNT</dc:title>
  <dc:subject>Mangnon</dc:subject>
  <dc:creator>Măng Non</dc:creator>
  <cp:keywords>MANGNONTEAM</cp:keywords>
  <dc:description>Mangnon</dc:description>
  <cp:lastModifiedBy>Lan Anh Dương</cp:lastModifiedBy>
  <cp:revision>26</cp:revision>
  <dcterms:created xsi:type="dcterms:W3CDTF">2020-08-08T08:00:32Z</dcterms:created>
  <dcterms:modified xsi:type="dcterms:W3CDTF">2023-07-25T03:28:23Z</dcterms:modified>
  <cp:category>Mangnon</cp:category>
</cp:coreProperties>
</file>