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5"/>
  </p:notesMasterIdLst>
  <p:sldIdLst>
    <p:sldId id="334" r:id="rId2"/>
    <p:sldId id="272" r:id="rId3"/>
    <p:sldId id="330" r:id="rId4"/>
    <p:sldId id="331" r:id="rId5"/>
    <p:sldId id="273" r:id="rId6"/>
    <p:sldId id="320" r:id="rId7"/>
    <p:sldId id="321" r:id="rId8"/>
    <p:sldId id="280" r:id="rId9"/>
    <p:sldId id="319" r:id="rId10"/>
    <p:sldId id="288" r:id="rId11"/>
    <p:sldId id="281" r:id="rId12"/>
    <p:sldId id="323" r:id="rId13"/>
    <p:sldId id="324" r:id="rId14"/>
    <p:sldId id="325" r:id="rId15"/>
    <p:sldId id="274" r:id="rId16"/>
    <p:sldId id="326" r:id="rId17"/>
    <p:sldId id="276" r:id="rId18"/>
    <p:sldId id="289" r:id="rId19"/>
    <p:sldId id="328" r:id="rId20"/>
    <p:sldId id="329" r:id="rId21"/>
    <p:sldId id="300" r:id="rId22"/>
    <p:sldId id="332" r:id="rId23"/>
    <p:sldId id="333" r:id="rId24"/>
  </p:sldIdLst>
  <p:sldSz cx="12192000" cy="6858000"/>
  <p:notesSz cx="6858000" cy="9144000"/>
  <p:embeddedFontLst>
    <p:embeddedFont>
      <p:font typeface="等线" panose="02010600030101010101" pitchFamily="2" charset="-122"/>
      <p:regular r:id="rId26"/>
    </p:embeddedFont>
    <p:embeddedFont>
      <p:font typeface="#9Slide07 HoneyCream" panose="020B0604020202020204" charset="0"/>
      <p:regular r:id="rId27"/>
    </p:embeddedFont>
    <p:embeddedFont>
      <p:font typeface="#9Slide07 IcielStormtrooper" panose="020B0604020202020204" charset="0"/>
      <p:regular r:id="rId28"/>
    </p:embeddedFont>
    <p:embeddedFont>
      <p:font typeface="Calibri" panose="020F0502020204030204" pitchFamily="34" charset="0"/>
      <p:regular r:id="rId29"/>
      <p:bold r:id="rId30"/>
      <p:italic r:id="rId31"/>
      <p:boldItalic r:id="rId32"/>
    </p:embeddedFont>
    <p:embeddedFont>
      <p:font typeface="Cambria" panose="02040503050406030204" pitchFamily="18" charset="0"/>
      <p:regular r:id="rId33"/>
      <p:bold r:id="rId34"/>
      <p:italic r:id="rId35"/>
      <p:boldItalic r:id="rId36"/>
    </p:embeddedFont>
    <p:embeddedFont>
      <p:font typeface="UTM Guanine" panose="02040603050506020204" pitchFamily="18" charset="0"/>
      <p:regular r:id="rId37"/>
    </p:embeddedFont>
    <p:embeddedFont>
      <p:font typeface="UVF Breathe Pro" panose="02000000000000000000" pitchFamily="50" charset="0"/>
      <p:regular r:id="rId38"/>
    </p:embeddedFont>
    <p:embeddedFont>
      <p:font typeface="UVF Mussica Swash" panose="020B0604020202020204" charset="0"/>
      <p:regular r:id="rId39"/>
    </p:embeddedFont>
    <p:embeddedFont>
      <p:font typeface="UVF Saint-Andrew Queen" panose="020B0604020202020204" charset="0"/>
      <p:regular r:id="rId40"/>
    </p:embeddedFont>
    <p:embeddedFont>
      <p:font typeface="UVF TypoSlabserif" panose="020B0604020202020204" charset="0"/>
      <p:regular r:id="rId41"/>
    </p:embeddedFont>
  </p:embeddedFontLst>
  <p:custDataLst>
    <p:tags r:id="rId4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2A4F"/>
    <a:srgbClr val="135B47"/>
    <a:srgbClr val="FFACA4"/>
    <a:srgbClr val="15654E"/>
    <a:srgbClr val="5B8A5E"/>
    <a:srgbClr val="DD5575"/>
    <a:srgbClr val="008355"/>
    <a:srgbClr val="007F56"/>
    <a:srgbClr val="E3F7F6"/>
    <a:srgbClr val="BF67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52" autoAdjust="0"/>
    <p:restoredTop sz="94660"/>
  </p:normalViewPr>
  <p:slideViewPr>
    <p:cSldViewPr snapToGrid="0">
      <p:cViewPr varScale="1">
        <p:scale>
          <a:sx n="72" d="100"/>
          <a:sy n="72" d="100"/>
        </p:scale>
        <p:origin x="510" y="72"/>
      </p:cViewPr>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2023/7/25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A6E89E-7135-1C58-7693-104C2385373C}"/>
              </a:ext>
            </a:extLst>
          </p:cNvPr>
          <p:cNvPicPr>
            <a:picLocks noChangeAspect="1"/>
          </p:cNvPicPr>
          <p:nvPr userDrawn="1"/>
        </p:nvPicPr>
        <p:blipFill>
          <a:blip r:embed="rId3"/>
          <a:stretch>
            <a:fillRect/>
          </a:stretch>
        </p:blipFill>
        <p:spPr>
          <a:xfrm>
            <a:off x="10907687" y="0"/>
            <a:ext cx="1284313" cy="3524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C31CE2FC-2787-4713-AF6B-C6DFBD533777}"/>
              </a:ext>
            </a:extLst>
          </p:cNvPr>
          <p:cNvSpPr>
            <a:spLocks noGrp="1"/>
          </p:cNvSpPr>
          <p:nvPr>
            <p:ph type="pic" sz="quarter" idx="10"/>
          </p:nvPr>
        </p:nvSpPr>
        <p:spPr>
          <a:xfrm>
            <a:off x="6781192" y="1180796"/>
            <a:ext cx="2188637" cy="2188636"/>
          </a:xfrm>
          <a:prstGeom prst="rect">
            <a:avLst/>
          </a:prstGeom>
        </p:spPr>
        <p:txBody>
          <a:bodyPr/>
          <a:lstStyle>
            <a:lvl1pPr>
              <a:defRPr sz="2000"/>
            </a:lvl1pPr>
          </a:lstStyle>
          <a:p>
            <a:endParaRPr lang="en-US"/>
          </a:p>
        </p:txBody>
      </p:sp>
      <p:sp>
        <p:nvSpPr>
          <p:cNvPr id="4" name="Picture Placeholder 3">
            <a:extLst>
              <a:ext uri="{FF2B5EF4-FFF2-40B4-BE49-F238E27FC236}">
                <a16:creationId xmlns:a16="http://schemas.microsoft.com/office/drawing/2014/main" id="{B88DB538-391D-47DC-9D95-B6659DCF2C0B}"/>
              </a:ext>
            </a:extLst>
          </p:cNvPr>
          <p:cNvSpPr>
            <a:spLocks noGrp="1"/>
          </p:cNvSpPr>
          <p:nvPr>
            <p:ph type="pic" sz="quarter" idx="11"/>
          </p:nvPr>
        </p:nvSpPr>
        <p:spPr>
          <a:xfrm>
            <a:off x="9117992" y="1180796"/>
            <a:ext cx="2188637" cy="2188636"/>
          </a:xfrm>
          <a:prstGeom prst="rect">
            <a:avLst/>
          </a:prstGeom>
        </p:spPr>
        <p:txBody>
          <a:bodyPr/>
          <a:lstStyle>
            <a:lvl1pPr>
              <a:defRPr sz="2000"/>
            </a:lvl1pPr>
          </a:lstStyle>
          <a:p>
            <a:endParaRPr lang="en-US"/>
          </a:p>
        </p:txBody>
      </p:sp>
      <p:sp>
        <p:nvSpPr>
          <p:cNvPr id="5" name="Picture Placeholder 3">
            <a:extLst>
              <a:ext uri="{FF2B5EF4-FFF2-40B4-BE49-F238E27FC236}">
                <a16:creationId xmlns:a16="http://schemas.microsoft.com/office/drawing/2014/main" id="{0BD3AF60-F25F-4C5E-9FCD-34982EFF8132}"/>
              </a:ext>
            </a:extLst>
          </p:cNvPr>
          <p:cNvSpPr>
            <a:spLocks noGrp="1"/>
          </p:cNvSpPr>
          <p:nvPr>
            <p:ph type="pic" sz="quarter" idx="12"/>
          </p:nvPr>
        </p:nvSpPr>
        <p:spPr>
          <a:xfrm>
            <a:off x="6781192" y="3488568"/>
            <a:ext cx="2188637" cy="2188636"/>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61623532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5_Main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0154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6_Main Slide 01">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FC8409C-5C0E-47A1-8CB4-1C02EC604AA9}"/>
              </a:ext>
            </a:extLst>
          </p:cNvPr>
          <p:cNvSpPr>
            <a:spLocks noGrp="1"/>
          </p:cNvSpPr>
          <p:nvPr>
            <p:ph type="pic" sz="quarter" idx="53" hasCustomPrompt="1"/>
          </p:nvPr>
        </p:nvSpPr>
        <p:spPr>
          <a:xfrm>
            <a:off x="6047548" y="2286000"/>
            <a:ext cx="2438401" cy="4572000"/>
          </a:xfrm>
          <a:custGeom>
            <a:avLst/>
            <a:gdLst>
              <a:gd name="connsiteX0" fmla="*/ 0 w 4876801"/>
              <a:gd name="connsiteY0" fmla="*/ 0 h 9144000"/>
              <a:gd name="connsiteX1" fmla="*/ 4876801 w 4876801"/>
              <a:gd name="connsiteY1" fmla="*/ 0 h 9144000"/>
              <a:gd name="connsiteX2" fmla="*/ 4876801 w 4876801"/>
              <a:gd name="connsiteY2" fmla="*/ 9144000 h 9144000"/>
              <a:gd name="connsiteX3" fmla="*/ 0 w 4876801"/>
              <a:gd name="connsiteY3" fmla="*/ 9144000 h 9144000"/>
            </a:gdLst>
            <a:ahLst/>
            <a:cxnLst>
              <a:cxn ang="0">
                <a:pos x="connsiteX0" y="connsiteY0"/>
              </a:cxn>
              <a:cxn ang="0">
                <a:pos x="connsiteX1" y="connsiteY1"/>
              </a:cxn>
              <a:cxn ang="0">
                <a:pos x="connsiteX2" y="connsiteY2"/>
              </a:cxn>
              <a:cxn ang="0">
                <a:pos x="connsiteX3" y="connsiteY3"/>
              </a:cxn>
            </a:cxnLst>
            <a:rect l="l" t="t" r="r" b="b"/>
            <a:pathLst>
              <a:path w="4876801" h="9144000">
                <a:moveTo>
                  <a:pt x="0" y="0"/>
                </a:moveTo>
                <a:lnTo>
                  <a:pt x="4876801" y="0"/>
                </a:lnTo>
                <a:lnTo>
                  <a:pt x="4876801" y="9144000"/>
                </a:lnTo>
                <a:lnTo>
                  <a:pt x="0" y="9144000"/>
                </a:lnTo>
                <a:close/>
              </a:path>
            </a:pathLst>
          </a:custGeom>
          <a:solidFill>
            <a:srgbClr val="ACB1BB"/>
          </a:solidFill>
        </p:spPr>
        <p:txBody>
          <a:bodyPr wrap="square" anchor="ctr">
            <a:noAutofit/>
          </a:bodyPr>
          <a:lstStyle>
            <a:lvl1pPr>
              <a:defRPr sz="1000" b="1">
                <a:solidFill>
                  <a:srgbClr val="FFFFFF"/>
                </a:solidFill>
              </a:defRPr>
            </a:lvl1pPr>
          </a:lstStyle>
          <a:p>
            <a:r>
              <a:rPr lang="en-US" dirty="0"/>
              <a:t>IMAGE REPLACE</a:t>
            </a:r>
          </a:p>
        </p:txBody>
      </p:sp>
      <p:sp>
        <p:nvSpPr>
          <p:cNvPr id="17" name="Picture Placeholder 16">
            <a:extLst>
              <a:ext uri="{FF2B5EF4-FFF2-40B4-BE49-F238E27FC236}">
                <a16:creationId xmlns:a16="http://schemas.microsoft.com/office/drawing/2014/main" id="{75C7E599-84A0-4243-9DA1-E2128636EBAE}"/>
              </a:ext>
            </a:extLst>
          </p:cNvPr>
          <p:cNvSpPr>
            <a:spLocks noGrp="1"/>
          </p:cNvSpPr>
          <p:nvPr>
            <p:ph type="pic" sz="quarter" idx="18" hasCustomPrompt="1"/>
          </p:nvPr>
        </p:nvSpPr>
        <p:spPr>
          <a:xfrm>
            <a:off x="8485948" y="0"/>
            <a:ext cx="2438400" cy="4572000"/>
          </a:xfrm>
          <a:custGeom>
            <a:avLst/>
            <a:gdLst>
              <a:gd name="connsiteX0" fmla="*/ 0 w 4876800"/>
              <a:gd name="connsiteY0" fmla="*/ 0 h 9144000"/>
              <a:gd name="connsiteX1" fmla="*/ 4876800 w 4876800"/>
              <a:gd name="connsiteY1" fmla="*/ 0 h 9144000"/>
              <a:gd name="connsiteX2" fmla="*/ 4876800 w 4876800"/>
              <a:gd name="connsiteY2" fmla="*/ 9144000 h 9144000"/>
              <a:gd name="connsiteX3" fmla="*/ 0 w 4876800"/>
              <a:gd name="connsiteY3" fmla="*/ 9144000 h 9144000"/>
            </a:gdLst>
            <a:ahLst/>
            <a:cxnLst>
              <a:cxn ang="0">
                <a:pos x="connsiteX0" y="connsiteY0"/>
              </a:cxn>
              <a:cxn ang="0">
                <a:pos x="connsiteX1" y="connsiteY1"/>
              </a:cxn>
              <a:cxn ang="0">
                <a:pos x="connsiteX2" y="connsiteY2"/>
              </a:cxn>
              <a:cxn ang="0">
                <a:pos x="connsiteX3" y="connsiteY3"/>
              </a:cxn>
            </a:cxnLst>
            <a:rect l="l" t="t" r="r" b="b"/>
            <a:pathLst>
              <a:path w="4876800" h="9144000">
                <a:moveTo>
                  <a:pt x="0" y="0"/>
                </a:moveTo>
                <a:lnTo>
                  <a:pt x="4876800" y="0"/>
                </a:lnTo>
                <a:lnTo>
                  <a:pt x="4876800" y="9144000"/>
                </a:lnTo>
                <a:lnTo>
                  <a:pt x="0" y="9144000"/>
                </a:lnTo>
                <a:close/>
              </a:path>
            </a:pathLst>
          </a:custGeom>
          <a:solidFill>
            <a:schemeClr val="bg1">
              <a:lumMod val="50000"/>
            </a:schemeClr>
          </a:solidFill>
        </p:spPr>
        <p:txBody>
          <a:bodyPr wrap="square" anchor="ctr">
            <a:noAutofit/>
          </a:bodyPr>
          <a:lstStyle>
            <a:lvl1pPr>
              <a:defRPr sz="1000" b="1">
                <a:solidFill>
                  <a:srgbClr val="FFFFFF"/>
                </a:solidFill>
              </a:defRPr>
            </a:lvl1pPr>
          </a:lstStyle>
          <a:p>
            <a:r>
              <a:rPr lang="en-US" dirty="0"/>
              <a:t>IMAGE REPLACE</a:t>
            </a:r>
          </a:p>
        </p:txBody>
      </p:sp>
    </p:spTree>
    <p:extLst>
      <p:ext uri="{BB962C8B-B14F-4D97-AF65-F5344CB8AC3E}">
        <p14:creationId xmlns:p14="http://schemas.microsoft.com/office/powerpoint/2010/main" val="220525884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0_Main Slide 01">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2E7A8616-667C-4D0C-8B3A-9073F250BC11}"/>
              </a:ext>
            </a:extLst>
          </p:cNvPr>
          <p:cNvSpPr>
            <a:spLocks noGrp="1"/>
          </p:cNvSpPr>
          <p:nvPr>
            <p:ph type="pic" sz="quarter" idx="53" hasCustomPrompt="1"/>
          </p:nvPr>
        </p:nvSpPr>
        <p:spPr>
          <a:xfrm>
            <a:off x="1268975" y="1143000"/>
            <a:ext cx="2381251" cy="3175000"/>
          </a:xfrm>
          <a:custGeom>
            <a:avLst/>
            <a:gdLst>
              <a:gd name="connsiteX0" fmla="*/ 0 w 4762501"/>
              <a:gd name="connsiteY0" fmla="*/ 0 h 6350000"/>
              <a:gd name="connsiteX1" fmla="*/ 4762501 w 4762501"/>
              <a:gd name="connsiteY1" fmla="*/ 0 h 6350000"/>
              <a:gd name="connsiteX2" fmla="*/ 4762501 w 4762501"/>
              <a:gd name="connsiteY2" fmla="*/ 6350000 h 6350000"/>
              <a:gd name="connsiteX3" fmla="*/ 0 w 4762501"/>
              <a:gd name="connsiteY3" fmla="*/ 6350000 h 6350000"/>
            </a:gdLst>
            <a:ahLst/>
            <a:cxnLst>
              <a:cxn ang="0">
                <a:pos x="connsiteX0" y="connsiteY0"/>
              </a:cxn>
              <a:cxn ang="0">
                <a:pos x="connsiteX1" y="connsiteY1"/>
              </a:cxn>
              <a:cxn ang="0">
                <a:pos x="connsiteX2" y="connsiteY2"/>
              </a:cxn>
              <a:cxn ang="0">
                <a:pos x="connsiteX3" y="connsiteY3"/>
              </a:cxn>
            </a:cxnLst>
            <a:rect l="l" t="t" r="r" b="b"/>
            <a:pathLst>
              <a:path w="4762501" h="6350000">
                <a:moveTo>
                  <a:pt x="0" y="0"/>
                </a:moveTo>
                <a:lnTo>
                  <a:pt x="4762501" y="0"/>
                </a:lnTo>
                <a:lnTo>
                  <a:pt x="4762501" y="6350000"/>
                </a:lnTo>
                <a:lnTo>
                  <a:pt x="0" y="6350000"/>
                </a:lnTo>
                <a:close/>
              </a:path>
            </a:pathLst>
          </a:custGeom>
          <a:solidFill>
            <a:srgbClr val="ACB1BB"/>
          </a:solidFill>
        </p:spPr>
        <p:txBody>
          <a:bodyPr wrap="square" anchor="ctr">
            <a:noAutofit/>
          </a:bodyPr>
          <a:lstStyle>
            <a:lvl1pPr>
              <a:defRPr sz="1000" b="1">
                <a:solidFill>
                  <a:srgbClr val="FFFFFF"/>
                </a:solidFill>
              </a:defRPr>
            </a:lvl1pPr>
          </a:lstStyle>
          <a:p>
            <a:r>
              <a:rPr lang="en-US" dirty="0"/>
              <a:t>IMAGE REPLACE</a:t>
            </a:r>
          </a:p>
        </p:txBody>
      </p:sp>
      <p:sp>
        <p:nvSpPr>
          <p:cNvPr id="17" name="Picture Placeholder 16">
            <a:extLst>
              <a:ext uri="{FF2B5EF4-FFF2-40B4-BE49-F238E27FC236}">
                <a16:creationId xmlns:a16="http://schemas.microsoft.com/office/drawing/2014/main" id="{F4BCBD3D-A68D-4704-A62D-79DABDF4071A}"/>
              </a:ext>
            </a:extLst>
          </p:cNvPr>
          <p:cNvSpPr>
            <a:spLocks noGrp="1"/>
          </p:cNvSpPr>
          <p:nvPr>
            <p:ph type="pic" sz="quarter" idx="124" hasCustomPrompt="1"/>
          </p:nvPr>
        </p:nvSpPr>
        <p:spPr>
          <a:xfrm>
            <a:off x="6118390" y="1143000"/>
            <a:ext cx="2381250" cy="3175000"/>
          </a:xfrm>
          <a:custGeom>
            <a:avLst/>
            <a:gdLst>
              <a:gd name="connsiteX0" fmla="*/ 0 w 4762500"/>
              <a:gd name="connsiteY0" fmla="*/ 0 h 6350000"/>
              <a:gd name="connsiteX1" fmla="*/ 4762500 w 4762500"/>
              <a:gd name="connsiteY1" fmla="*/ 0 h 6350000"/>
              <a:gd name="connsiteX2" fmla="*/ 4762500 w 4762500"/>
              <a:gd name="connsiteY2" fmla="*/ 6350000 h 6350000"/>
              <a:gd name="connsiteX3" fmla="*/ 0 w 4762500"/>
              <a:gd name="connsiteY3" fmla="*/ 6350000 h 6350000"/>
            </a:gdLst>
            <a:ahLst/>
            <a:cxnLst>
              <a:cxn ang="0">
                <a:pos x="connsiteX0" y="connsiteY0"/>
              </a:cxn>
              <a:cxn ang="0">
                <a:pos x="connsiteX1" y="connsiteY1"/>
              </a:cxn>
              <a:cxn ang="0">
                <a:pos x="connsiteX2" y="connsiteY2"/>
              </a:cxn>
              <a:cxn ang="0">
                <a:pos x="connsiteX3" y="connsiteY3"/>
              </a:cxn>
            </a:cxnLst>
            <a:rect l="l" t="t" r="r" b="b"/>
            <a:pathLst>
              <a:path w="4762500" h="6350000">
                <a:moveTo>
                  <a:pt x="0" y="0"/>
                </a:moveTo>
                <a:lnTo>
                  <a:pt x="4762500" y="0"/>
                </a:lnTo>
                <a:lnTo>
                  <a:pt x="4762500" y="6350000"/>
                </a:lnTo>
                <a:lnTo>
                  <a:pt x="0" y="6350000"/>
                </a:lnTo>
                <a:close/>
              </a:path>
            </a:pathLst>
          </a:custGeom>
          <a:solidFill>
            <a:srgbClr val="ACB1BB"/>
          </a:solidFill>
        </p:spPr>
        <p:txBody>
          <a:bodyPr wrap="square" anchor="ctr">
            <a:noAutofit/>
          </a:bodyPr>
          <a:lstStyle>
            <a:lvl1pPr>
              <a:defRPr sz="1000" b="1">
                <a:solidFill>
                  <a:srgbClr val="FFFFFF"/>
                </a:solidFill>
              </a:defRPr>
            </a:lvl1pPr>
          </a:lstStyle>
          <a:p>
            <a:r>
              <a:rPr lang="en-US" dirty="0"/>
              <a:t>IMAGE REPLACE</a:t>
            </a:r>
          </a:p>
        </p:txBody>
      </p:sp>
    </p:spTree>
    <p:extLst>
      <p:ext uri="{BB962C8B-B14F-4D97-AF65-F5344CB8AC3E}">
        <p14:creationId xmlns:p14="http://schemas.microsoft.com/office/powerpoint/2010/main" val="121818870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5_Main Slide 0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9CD9F3F-44C4-4BBE-8E11-C0C9CA3E556F}"/>
              </a:ext>
            </a:extLst>
          </p:cNvPr>
          <p:cNvSpPr>
            <a:spLocks noGrp="1"/>
          </p:cNvSpPr>
          <p:nvPr>
            <p:ph type="pic" sz="quarter" idx="53" hasCustomPrompt="1"/>
          </p:nvPr>
        </p:nvSpPr>
        <p:spPr>
          <a:xfrm>
            <a:off x="-1" y="0"/>
            <a:ext cx="12192000" cy="2289043"/>
          </a:xfrm>
          <a:custGeom>
            <a:avLst/>
            <a:gdLst>
              <a:gd name="connsiteX0" fmla="*/ 0 w 24384000"/>
              <a:gd name="connsiteY0" fmla="*/ 0 h 4578086"/>
              <a:gd name="connsiteX1" fmla="*/ 24384000 w 24384000"/>
              <a:gd name="connsiteY1" fmla="*/ 0 h 4578086"/>
              <a:gd name="connsiteX2" fmla="*/ 24384000 w 24384000"/>
              <a:gd name="connsiteY2" fmla="*/ 4578086 h 4578086"/>
              <a:gd name="connsiteX3" fmla="*/ 0 w 24384000"/>
              <a:gd name="connsiteY3" fmla="*/ 4578086 h 4578086"/>
            </a:gdLst>
            <a:ahLst/>
            <a:cxnLst>
              <a:cxn ang="0">
                <a:pos x="connsiteX0" y="connsiteY0"/>
              </a:cxn>
              <a:cxn ang="0">
                <a:pos x="connsiteX1" y="connsiteY1"/>
              </a:cxn>
              <a:cxn ang="0">
                <a:pos x="connsiteX2" y="connsiteY2"/>
              </a:cxn>
              <a:cxn ang="0">
                <a:pos x="connsiteX3" y="connsiteY3"/>
              </a:cxn>
            </a:cxnLst>
            <a:rect l="l" t="t" r="r" b="b"/>
            <a:pathLst>
              <a:path w="24384000" h="4578086">
                <a:moveTo>
                  <a:pt x="0" y="0"/>
                </a:moveTo>
                <a:lnTo>
                  <a:pt x="24384000" y="0"/>
                </a:lnTo>
                <a:lnTo>
                  <a:pt x="24384000" y="4578086"/>
                </a:lnTo>
                <a:lnTo>
                  <a:pt x="0" y="4578086"/>
                </a:lnTo>
                <a:close/>
              </a:path>
            </a:pathLst>
          </a:custGeom>
          <a:solidFill>
            <a:srgbClr val="ACB1BB"/>
          </a:solidFill>
        </p:spPr>
        <p:txBody>
          <a:bodyPr wrap="square" anchor="ctr">
            <a:noAutofit/>
          </a:bodyPr>
          <a:lstStyle>
            <a:lvl1pPr>
              <a:defRPr sz="1000" b="1">
                <a:solidFill>
                  <a:srgbClr val="FFFFFF"/>
                </a:solidFill>
              </a:defRPr>
            </a:lvl1pPr>
          </a:lstStyle>
          <a:p>
            <a:r>
              <a:rPr lang="en-US" dirty="0"/>
              <a:t>IMAGE REPLACE</a:t>
            </a:r>
          </a:p>
        </p:txBody>
      </p:sp>
    </p:spTree>
    <p:extLst>
      <p:ext uri="{BB962C8B-B14F-4D97-AF65-F5344CB8AC3E}">
        <p14:creationId xmlns:p14="http://schemas.microsoft.com/office/powerpoint/2010/main" val="107366978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F5F4"/>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7" r:id="rId5"/>
    <p:sldLayoutId id="2147483665" r:id="rId6"/>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jp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19.pn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4446CB-E73E-4A93-AD09-6209EBE9B4C5}"/>
              </a:ext>
            </a:extLst>
          </p:cNvPr>
          <p:cNvPicPr>
            <a:picLocks noChangeAspect="1"/>
          </p:cNvPicPr>
          <p:nvPr/>
        </p:nvPicPr>
        <p:blipFill>
          <a:blip r:embed="rId2"/>
          <a:stretch>
            <a:fillRect/>
          </a:stretch>
        </p:blipFill>
        <p:spPr>
          <a:xfrm rot="21166788">
            <a:off x="-1768091" y="2512661"/>
            <a:ext cx="6853576" cy="5820296"/>
          </a:xfrm>
          <a:prstGeom prst="rect">
            <a:avLst/>
          </a:prstGeom>
        </p:spPr>
      </p:pic>
    </p:spTree>
    <p:extLst>
      <p:ext uri="{BB962C8B-B14F-4D97-AF65-F5344CB8AC3E}">
        <p14:creationId xmlns:p14="http://schemas.microsoft.com/office/powerpoint/2010/main" val="3346855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83D16029-3EDB-40F1-8F56-352C2C9B73FC}"/>
              </a:ext>
            </a:extLst>
          </p:cNvPr>
          <p:cNvSpPr txBox="1"/>
          <p:nvPr/>
        </p:nvSpPr>
        <p:spPr>
          <a:xfrm>
            <a:off x="361627" y="1392748"/>
            <a:ext cx="11468746" cy="5200976"/>
          </a:xfrm>
          <a:prstGeom prst="rect">
            <a:avLst/>
          </a:prstGeom>
          <a:solidFill>
            <a:schemeClr val="bg1">
              <a:alpha val="74000"/>
            </a:schemeClr>
          </a:solidFill>
          <a:ln w="57150">
            <a:solidFill>
              <a:srgbClr val="135B47"/>
            </a:solidFill>
            <a:prstDash val="dashDot"/>
          </a:ln>
        </p:spPr>
        <p:txBody>
          <a:bodyPr wrap="square">
            <a:spAutoFit/>
          </a:bodyPr>
          <a:lstStyle/>
          <a:p>
            <a:pPr algn="just" fontAlgn="base">
              <a:lnSpc>
                <a:spcPct val="120000"/>
              </a:lnSpc>
              <a:spcBef>
                <a:spcPct val="0"/>
              </a:spcBef>
              <a:spcAft>
                <a:spcPct val="0"/>
              </a:spcAft>
              <a:buClrTx/>
              <a:buFontTx/>
              <a:buNone/>
            </a:pP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 </a:t>
            </a:r>
            <a:r>
              <a:rPr lang="en-US" altLang="en-US" sz="4000" b="1" kern="120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Cao hoài: </a:t>
            </a: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cao mãi không thôi</a:t>
            </a:r>
          </a:p>
          <a:p>
            <a:pPr algn="just" fontAlgn="base">
              <a:lnSpc>
                <a:spcPct val="120000"/>
              </a:lnSpc>
              <a:spcBef>
                <a:spcPct val="0"/>
              </a:spcBef>
              <a:spcAft>
                <a:spcPct val="0"/>
              </a:spcAft>
              <a:buClrTx/>
              <a:buFontTx/>
              <a:buChar char="-"/>
            </a:pP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 </a:t>
            </a:r>
            <a:r>
              <a:rPr lang="en-US" altLang="en-US" sz="4000" b="1" kern="120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Cao vợi: </a:t>
            </a: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cao đến mức tầm mắt khó thấy</a:t>
            </a:r>
          </a:p>
          <a:p>
            <a:pPr algn="just" fontAlgn="base">
              <a:lnSpc>
                <a:spcPct val="120000"/>
              </a:lnSpc>
              <a:spcBef>
                <a:spcPct val="0"/>
              </a:spcBef>
              <a:spcAft>
                <a:spcPct val="0"/>
              </a:spcAft>
              <a:buClrTx/>
              <a:buFontTx/>
              <a:buChar char="-"/>
            </a:pP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 </a:t>
            </a:r>
            <a:r>
              <a:rPr lang="en-US" altLang="en-US" sz="4000" b="1" kern="120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Thì: </a:t>
            </a: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Thời điểm thuận lợi để phát triển, thời điểm phát triển mạnh nhất</a:t>
            </a:r>
          </a:p>
          <a:p>
            <a:pPr algn="just" fontAlgn="base">
              <a:lnSpc>
                <a:spcPct val="120000"/>
              </a:lnSpc>
              <a:spcBef>
                <a:spcPct val="0"/>
              </a:spcBef>
              <a:spcAft>
                <a:spcPct val="0"/>
              </a:spcAft>
              <a:buClrTx/>
              <a:buFontTx/>
              <a:buChar char="-"/>
            </a:pPr>
            <a:r>
              <a:rPr lang="en-US" altLang="en-US" sz="4000" b="1" kern="120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 Lúa tròn bụng sữa: </a:t>
            </a: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những hạt lúa non bên </a:t>
            </a:r>
          </a:p>
          <a:p>
            <a:pPr algn="just" fontAlgn="base">
              <a:lnSpc>
                <a:spcPct val="120000"/>
              </a:lnSpc>
              <a:spcBef>
                <a:spcPct val="0"/>
              </a:spcBef>
              <a:spcAft>
                <a:spcPct val="0"/>
              </a:spcAft>
              <a:buClrTx/>
              <a:buFontTx/>
              <a:buNone/>
            </a:pP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trong chứa chất bột đang hình thành, dạng lỏng</a:t>
            </a:r>
          </a:p>
          <a:p>
            <a:pPr algn="just" fontAlgn="base">
              <a:lnSpc>
                <a:spcPct val="120000"/>
              </a:lnSpc>
              <a:spcBef>
                <a:spcPct val="0"/>
              </a:spcBef>
              <a:spcAft>
                <a:spcPct val="0"/>
              </a:spcAft>
              <a:buClrTx/>
              <a:buFontTx/>
              <a:buNone/>
            </a:pP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 như sữa.</a:t>
            </a:r>
            <a:endParaRPr lang="en-US" altLang="en-US" sz="4000" kern="1200" dirty="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endParaRPr>
          </a:p>
        </p:txBody>
      </p:sp>
      <p:grpSp>
        <p:nvGrpSpPr>
          <p:cNvPr id="32" name="Group 31">
            <a:extLst>
              <a:ext uri="{FF2B5EF4-FFF2-40B4-BE49-F238E27FC236}">
                <a16:creationId xmlns:a16="http://schemas.microsoft.com/office/drawing/2014/main" id="{7480145A-3A6E-4482-9390-A0832EDEA28F}"/>
              </a:ext>
            </a:extLst>
          </p:cNvPr>
          <p:cNvGrpSpPr/>
          <p:nvPr/>
        </p:nvGrpSpPr>
        <p:grpSpPr>
          <a:xfrm>
            <a:off x="4738375" y="264276"/>
            <a:ext cx="7919722" cy="1569660"/>
            <a:chOff x="4670661" y="492284"/>
            <a:chExt cx="2893236" cy="3875704"/>
          </a:xfrm>
        </p:grpSpPr>
        <p:sp>
          <p:nvSpPr>
            <p:cNvPr id="33" name="TextBox 32">
              <a:extLst>
                <a:ext uri="{FF2B5EF4-FFF2-40B4-BE49-F238E27FC236}">
                  <a16:creationId xmlns:a16="http://schemas.microsoft.com/office/drawing/2014/main" id="{42A5F7A6-855B-4D86-BB00-9810F505ED47}"/>
                </a:ext>
              </a:extLst>
            </p:cNvPr>
            <p:cNvSpPr txBox="1"/>
            <p:nvPr/>
          </p:nvSpPr>
          <p:spPr>
            <a:xfrm>
              <a:off x="4670661" y="492284"/>
              <a:ext cx="2893236" cy="3875704"/>
            </a:xfrm>
            <a:prstGeom prst="rect">
              <a:avLst/>
            </a:prstGeom>
            <a:noFill/>
          </p:spPr>
          <p:txBody>
            <a:bodyPr wrap="square" rtlCol="0">
              <a:spAutoFit/>
            </a:bodyPr>
            <a:lstStyle/>
            <a:p>
              <a:pPr algn="ctr"/>
              <a:r>
                <a:rPr lang="en-US" sz="9600" b="1">
                  <a:ln w="139700">
                    <a:solidFill>
                      <a:schemeClr val="bg1"/>
                    </a:solidFill>
                  </a:ln>
                  <a:solidFill>
                    <a:schemeClr val="bg1"/>
                  </a:solidFill>
                  <a:effectLst>
                    <a:outerShdw blurRad="50800" dist="38100" dir="16200000" rotWithShape="0">
                      <a:prstClr val="black">
                        <a:alpha val="40000"/>
                      </a:prstClr>
                    </a:outerShdw>
                  </a:effectLst>
                  <a:latin typeface="SVN-Rounded" panose="00000700000000000000" pitchFamily="2" charset="0"/>
                </a:rPr>
                <a:t>Giải nghĩa từ</a:t>
              </a:r>
              <a:endParaRPr lang="vi-VN" sz="9600" b="1" dirty="0">
                <a:ln w="139700">
                  <a:solidFill>
                    <a:schemeClr val="bg1"/>
                  </a:solidFill>
                </a:ln>
                <a:solidFill>
                  <a:schemeClr val="bg1"/>
                </a:solidFill>
                <a:effectLst>
                  <a:outerShdw blurRad="50800" dist="38100" dir="16200000" rotWithShape="0">
                    <a:prstClr val="black">
                      <a:alpha val="40000"/>
                    </a:prstClr>
                  </a:outerShdw>
                </a:effectLst>
                <a:latin typeface="UVF Saint-Andrew Queen" panose="02000500000000000000" pitchFamily="2" charset="0"/>
              </a:endParaRPr>
            </a:p>
          </p:txBody>
        </p:sp>
        <p:sp>
          <p:nvSpPr>
            <p:cNvPr id="34" name="TextBox 33">
              <a:extLst>
                <a:ext uri="{FF2B5EF4-FFF2-40B4-BE49-F238E27FC236}">
                  <a16:creationId xmlns:a16="http://schemas.microsoft.com/office/drawing/2014/main" id="{3867FE78-1747-4CD7-AF7B-D05A569E21F0}"/>
                </a:ext>
              </a:extLst>
            </p:cNvPr>
            <p:cNvSpPr txBox="1"/>
            <p:nvPr/>
          </p:nvSpPr>
          <p:spPr>
            <a:xfrm>
              <a:off x="4773754" y="492284"/>
              <a:ext cx="2687050" cy="3875704"/>
            </a:xfrm>
            <a:prstGeom prst="rect">
              <a:avLst/>
            </a:prstGeom>
            <a:noFill/>
          </p:spPr>
          <p:txBody>
            <a:bodyPr wrap="square" rtlCol="0">
              <a:spAutoFit/>
            </a:bodyPr>
            <a:lstStyle/>
            <a:p>
              <a:pPr algn="ctr"/>
              <a:r>
                <a:rPr lang="en-US" sz="9600" b="1">
                  <a:ln w="28575">
                    <a:noFill/>
                  </a:ln>
                  <a:solidFill>
                    <a:srgbClr val="C42A4F"/>
                  </a:solidFill>
                  <a:latin typeface="SVN-Rounded" panose="00000700000000000000" pitchFamily="2" charset="0"/>
                </a:rPr>
                <a:t>Giải nghĩa từ</a:t>
              </a:r>
              <a:endParaRPr lang="vi-VN" sz="9600" b="1" dirty="0">
                <a:ln w="28575">
                  <a:noFill/>
                </a:ln>
                <a:solidFill>
                  <a:srgbClr val="C42A4F"/>
                </a:solidFill>
                <a:latin typeface="UVF Saint-Andrew Queen" panose="02000500000000000000" pitchFamily="2" charset="0"/>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E3606BB-EF3B-449E-BA9C-C9069B9BBA6E}"/>
              </a:ext>
            </a:extLst>
          </p:cNvPr>
          <p:cNvGrpSpPr/>
          <p:nvPr/>
        </p:nvGrpSpPr>
        <p:grpSpPr>
          <a:xfrm>
            <a:off x="-294592" y="68142"/>
            <a:ext cx="6962092" cy="4562886"/>
            <a:chOff x="61994" y="503423"/>
            <a:chExt cx="6648773" cy="4356707"/>
          </a:xfrm>
        </p:grpSpPr>
        <p:pic>
          <p:nvPicPr>
            <p:cNvPr id="8" name="Picture 7" descr="untitled">
              <a:extLst>
                <a:ext uri="{FF2B5EF4-FFF2-40B4-BE49-F238E27FC236}">
                  <a16:creationId xmlns:a16="http://schemas.microsoft.com/office/drawing/2014/main" id="{249FA44A-B50B-4E1D-A79C-78239B9F936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21031551">
              <a:off x="992525" y="1205721"/>
              <a:ext cx="4876624" cy="2912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5">
              <a:extLst>
                <a:ext uri="{FF2B5EF4-FFF2-40B4-BE49-F238E27FC236}">
                  <a16:creationId xmlns:a16="http://schemas.microsoft.com/office/drawing/2014/main" id="{BF74F423-5927-47D6-AAAD-88FECACB12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648073" flipH="1">
              <a:off x="1208027" y="-642610"/>
              <a:ext cx="4356707" cy="6648773"/>
            </a:xfrm>
            <a:prstGeom prst="rect">
              <a:avLst/>
            </a:prstGeom>
          </p:spPr>
        </p:pic>
        <p:sp>
          <p:nvSpPr>
            <p:cNvPr id="5" name="Text Box 3">
              <a:extLst>
                <a:ext uri="{FF2B5EF4-FFF2-40B4-BE49-F238E27FC236}">
                  <a16:creationId xmlns:a16="http://schemas.microsoft.com/office/drawing/2014/main" id="{38363C2B-578E-497B-9CD8-F7CCA28658A8}"/>
                </a:ext>
              </a:extLst>
            </p:cNvPr>
            <p:cNvSpPr txBox="1">
              <a:spLocks noChangeArrowheads="1"/>
            </p:cNvSpPr>
            <p:nvPr/>
          </p:nvSpPr>
          <p:spPr bwMode="auto">
            <a:xfrm rot="21122949">
              <a:off x="2255525" y="1091200"/>
              <a:ext cx="22617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ClrTx/>
                <a:buFontTx/>
                <a:buNone/>
              </a:pPr>
              <a:r>
                <a:rPr lang="en-US" altLang="en-US" sz="28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Lúa</a:t>
              </a:r>
              <a:r>
                <a:rPr lang="en-US" altLang="en-US" sz="28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trổ</a:t>
              </a:r>
              <a:r>
                <a:rPr lang="en-US" altLang="en-US" sz="28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bông</a:t>
              </a:r>
              <a:endParaRPr lang="en-US" altLang="en-US" sz="28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endParaRPr>
            </a:p>
          </p:txBody>
        </p:sp>
      </p:grpSp>
      <p:grpSp>
        <p:nvGrpSpPr>
          <p:cNvPr id="3" name="Group 2">
            <a:extLst>
              <a:ext uri="{FF2B5EF4-FFF2-40B4-BE49-F238E27FC236}">
                <a16:creationId xmlns:a16="http://schemas.microsoft.com/office/drawing/2014/main" id="{E1C24BB8-0E19-4615-9200-6519DDC39122}"/>
              </a:ext>
            </a:extLst>
          </p:cNvPr>
          <p:cNvGrpSpPr/>
          <p:nvPr/>
        </p:nvGrpSpPr>
        <p:grpSpPr>
          <a:xfrm rot="262748">
            <a:off x="4781877" y="1277087"/>
            <a:ext cx="7930823" cy="5952476"/>
            <a:chOff x="4680277" y="1584772"/>
            <a:chExt cx="7984215" cy="5829598"/>
          </a:xfrm>
        </p:grpSpPr>
        <p:pic>
          <p:nvPicPr>
            <p:cNvPr id="4" name="Picture 3" descr="bung sữaJPG">
              <a:extLst>
                <a:ext uri="{FF2B5EF4-FFF2-40B4-BE49-F238E27FC236}">
                  <a16:creationId xmlns:a16="http://schemas.microsoft.com/office/drawing/2014/main" id="{68C395CC-DB7C-4D9B-BB87-132D02E483B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725569" y="2548320"/>
              <a:ext cx="5863247" cy="403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图片 5">
              <a:extLst>
                <a:ext uri="{FF2B5EF4-FFF2-40B4-BE49-F238E27FC236}">
                  <a16:creationId xmlns:a16="http://schemas.microsoft.com/office/drawing/2014/main" id="{EA574AED-AA7E-48C7-B9C8-B1C8614578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flipH="1">
              <a:off x="5757586" y="507463"/>
              <a:ext cx="5829598" cy="7984215"/>
            </a:xfrm>
            <a:prstGeom prst="rect">
              <a:avLst/>
            </a:prstGeom>
          </p:spPr>
        </p:pic>
        <p:sp>
          <p:nvSpPr>
            <p:cNvPr id="6" name="Text Box 5">
              <a:extLst>
                <a:ext uri="{FF2B5EF4-FFF2-40B4-BE49-F238E27FC236}">
                  <a16:creationId xmlns:a16="http://schemas.microsoft.com/office/drawing/2014/main" id="{40920C43-24B8-4F56-9EE5-970ECE241EB0}"/>
                </a:ext>
              </a:extLst>
            </p:cNvPr>
            <p:cNvSpPr txBox="1">
              <a:spLocks noChangeArrowheads="1"/>
            </p:cNvSpPr>
            <p:nvPr/>
          </p:nvSpPr>
          <p:spPr bwMode="auto">
            <a:xfrm>
              <a:off x="6876827" y="2158556"/>
              <a:ext cx="411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ClrTx/>
                <a:buFontTx/>
                <a:buNone/>
              </a:pPr>
              <a:r>
                <a:rPr lang="en-US" altLang="en-US" sz="28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Lúa</a:t>
              </a:r>
              <a:r>
                <a:rPr lang="en-US" altLang="en-US" sz="28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sz="28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kì</a:t>
              </a:r>
              <a:r>
                <a:rPr lang="en-US" altLang="en-US" sz="28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bụng</a:t>
              </a:r>
              <a:r>
                <a:rPr lang="en-US" altLang="en-US" sz="28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sữa</a:t>
              </a:r>
              <a:endParaRPr lang="en-US" altLang="en-US" sz="28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endParaRPr>
            </a:p>
          </p:txBody>
        </p:sp>
      </p:grpSp>
      <p:sp>
        <p:nvSpPr>
          <p:cNvPr id="7" name="Text Box 6">
            <a:extLst>
              <a:ext uri="{FF2B5EF4-FFF2-40B4-BE49-F238E27FC236}">
                <a16:creationId xmlns:a16="http://schemas.microsoft.com/office/drawing/2014/main" id="{AE270005-DEF5-4721-A9B7-608FBF3CE5A4}"/>
              </a:ext>
            </a:extLst>
          </p:cNvPr>
          <p:cNvSpPr txBox="1">
            <a:spLocks noChangeArrowheads="1"/>
          </p:cNvSpPr>
          <p:nvPr/>
        </p:nvSpPr>
        <p:spPr bwMode="auto">
          <a:xfrm>
            <a:off x="2530757" y="3024567"/>
            <a:ext cx="4015157" cy="3765292"/>
          </a:xfrm>
          <a:prstGeom prst="ellipse">
            <a:avLst/>
          </a:prstGeom>
          <a:solidFill>
            <a:schemeClr val="lt1">
              <a:alpha val="54000"/>
            </a:schemeClr>
          </a:solidFill>
          <a:ln>
            <a:prstDash val="sysDash"/>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Tx/>
              <a:buFontTx/>
              <a:buNone/>
            </a:pP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hạt</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lúa</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non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bên</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trong</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chứa</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err="1">
                <a:solidFill>
                  <a:srgbClr val="C42A4F"/>
                </a:solidFill>
                <a:latin typeface="Cambria" panose="02040503050406030204" pitchFamily="18" charset="0"/>
                <a:ea typeface="Cambria" panose="02040503050406030204" pitchFamily="18" charset="0"/>
                <a:cs typeface="Times New Roman" panose="02020603050405020304" pitchFamily="18" charset="0"/>
              </a:rPr>
              <a:t>chất</a:t>
            </a:r>
            <a:r>
              <a:rPr lang="en-US" altLang="en-US" sz="2800" b="1" kern="1200">
                <a:solidFill>
                  <a:srgbClr val="C42A4F"/>
                </a:solidFill>
                <a:latin typeface="Cambria" panose="02040503050406030204" pitchFamily="18" charset="0"/>
                <a:ea typeface="Cambria" panose="02040503050406030204" pitchFamily="18" charset="0"/>
                <a:cs typeface="Times New Roman" panose="02020603050405020304" pitchFamily="18" charset="0"/>
              </a:rPr>
              <a:t> bột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đang</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hình</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thành</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dạng</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lỏng</a:t>
            </a:r>
            <a:r>
              <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kern="1200" err="1">
                <a:solidFill>
                  <a:srgbClr val="C42A4F"/>
                </a:solidFill>
                <a:latin typeface="Cambria" panose="02040503050406030204" pitchFamily="18" charset="0"/>
                <a:ea typeface="Cambria" panose="02040503050406030204" pitchFamily="18" charset="0"/>
                <a:cs typeface="Times New Roman" panose="02020603050405020304" pitchFamily="18" charset="0"/>
              </a:rPr>
              <a:t>như</a:t>
            </a:r>
            <a:r>
              <a:rPr lang="en-US" altLang="en-US" sz="2800" b="1" kern="1200">
                <a:solidFill>
                  <a:srgbClr val="C42A4F"/>
                </a:solidFill>
                <a:latin typeface="Cambria" panose="02040503050406030204" pitchFamily="18" charset="0"/>
                <a:ea typeface="Cambria" panose="02040503050406030204" pitchFamily="18" charset="0"/>
                <a:cs typeface="Times New Roman" panose="02020603050405020304" pitchFamily="18" charset="0"/>
              </a:rPr>
              <a:t> sữa.</a:t>
            </a:r>
            <a:endParaRPr lang="en-US" altLang="en-US" sz="2800" b="1" kern="1200" dirty="0">
              <a:solidFill>
                <a:srgbClr val="C42A4F"/>
              </a:solidFill>
              <a:latin typeface="Cambria" panose="02040503050406030204" pitchFamily="18" charset="0"/>
              <a:ea typeface="Cambria" panose="020405030504060302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5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500" decel="50000" fill="hold">
                                          <p:stCondLst>
                                            <p:cond delay="0"/>
                                          </p:stCondLst>
                                        </p:cTn>
                                        <p:tgtEl>
                                          <p:spTgt spid="3"/>
                                        </p:tgtEl>
                                        <p:attrNameLst>
                                          <p:attrName>ppt_x</p:attrName>
                                          <p:attrName>ppt_y</p:attrName>
                                        </p:attrNameLst>
                                      </p:cBhvr>
                                    </p:animMotion>
                                    <p:animEffect transition="in" filter="fade">
                                      <p:cBhvr>
                                        <p:cTn id="9" dur="1500"/>
                                        <p:tgtEl>
                                          <p:spTgt spid="3"/>
                                        </p:tgtEl>
                                      </p:cBhvr>
                                    </p:animEffect>
                                  </p:childTnLst>
                                </p:cTn>
                              </p:par>
                            </p:childTnLst>
                          </p:cTn>
                        </p:par>
                        <p:par>
                          <p:cTn id="10" fill="hold">
                            <p:stCondLst>
                              <p:cond delay="1500"/>
                            </p:stCondLst>
                            <p:childTnLst>
                              <p:par>
                                <p:cTn id="11" presetID="5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Scale>
                                      <p:cBhvr>
                                        <p:cTn id="13" dur="15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500" decel="50000" fill="hold">
                                          <p:stCondLst>
                                            <p:cond delay="0"/>
                                          </p:stCondLst>
                                        </p:cTn>
                                        <p:tgtEl>
                                          <p:spTgt spid="2"/>
                                        </p:tgtEl>
                                        <p:attrNameLst>
                                          <p:attrName>ppt_x</p:attrName>
                                          <p:attrName>ppt_y</p:attrName>
                                        </p:attrNameLst>
                                      </p:cBhvr>
                                    </p:animMotion>
                                    <p:animEffect transition="in" filter="fade">
                                      <p:cBhvr>
                                        <p:cTn id="15" dur="1500"/>
                                        <p:tgtEl>
                                          <p:spTgt spid="2"/>
                                        </p:tgtEl>
                                      </p:cBhvr>
                                    </p:animEffect>
                                  </p:childTnLst>
                                </p:cTn>
                              </p:par>
                            </p:childTnLst>
                          </p:cTn>
                        </p:par>
                        <p:par>
                          <p:cTn id="16" fill="hold">
                            <p:stCondLst>
                              <p:cond delay="30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4">
            <a:extLst>
              <a:ext uri="{FF2B5EF4-FFF2-40B4-BE49-F238E27FC236}">
                <a16:creationId xmlns:a16="http://schemas.microsoft.com/office/drawing/2014/main" id="{1AE65523-8E05-4C77-911F-26485924BA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304955" y="-2949026"/>
            <a:ext cx="7683690" cy="12743352"/>
          </a:xfrm>
          <a:prstGeom prst="rect">
            <a:avLst/>
          </a:prstGeom>
        </p:spPr>
      </p:pic>
      <p:pic>
        <p:nvPicPr>
          <p:cNvPr id="25" name="图片 9">
            <a:extLst>
              <a:ext uri="{FF2B5EF4-FFF2-40B4-BE49-F238E27FC236}">
                <a16:creationId xmlns:a16="http://schemas.microsoft.com/office/drawing/2014/main" id="{5807ED8A-213C-414D-BBF7-A48E585A330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6854273" y="48619"/>
            <a:ext cx="5363497" cy="2521974"/>
          </a:xfrm>
          <a:prstGeom prst="rect">
            <a:avLst/>
          </a:prstGeom>
        </p:spPr>
      </p:pic>
      <p:pic>
        <p:nvPicPr>
          <p:cNvPr id="24" name="图片 2">
            <a:extLst>
              <a:ext uri="{FF2B5EF4-FFF2-40B4-BE49-F238E27FC236}">
                <a16:creationId xmlns:a16="http://schemas.microsoft.com/office/drawing/2014/main" id="{9694D37B-E5A5-4B22-94A2-3940936F3B6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9355" b="48817"/>
          <a:stretch/>
        </p:blipFill>
        <p:spPr>
          <a:xfrm>
            <a:off x="76563" y="-274736"/>
            <a:ext cx="8613058" cy="3510116"/>
          </a:xfrm>
          <a:prstGeom prst="rect">
            <a:avLst/>
          </a:prstGeom>
        </p:spPr>
      </p:pic>
      <p:pic>
        <p:nvPicPr>
          <p:cNvPr id="23" name="图片 9">
            <a:extLst>
              <a:ext uri="{FF2B5EF4-FFF2-40B4-BE49-F238E27FC236}">
                <a16:creationId xmlns:a16="http://schemas.microsoft.com/office/drawing/2014/main" id="{ECE70EC4-E82A-492C-B8B6-1BEAA25973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6779014" y="3678205"/>
            <a:ext cx="5363497" cy="2521974"/>
          </a:xfrm>
          <a:prstGeom prst="rect">
            <a:avLst/>
          </a:prstGeom>
        </p:spPr>
      </p:pic>
      <p:pic>
        <p:nvPicPr>
          <p:cNvPr id="22" name="图片 2">
            <a:extLst>
              <a:ext uri="{FF2B5EF4-FFF2-40B4-BE49-F238E27FC236}">
                <a16:creationId xmlns:a16="http://schemas.microsoft.com/office/drawing/2014/main" id="{92C30420-0B43-45EB-B5F8-65582D203A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9355" b="48817"/>
          <a:stretch/>
        </p:blipFill>
        <p:spPr>
          <a:xfrm>
            <a:off x="-85902" y="3932463"/>
            <a:ext cx="8613058" cy="3510116"/>
          </a:xfrm>
          <a:prstGeom prst="rect">
            <a:avLst/>
          </a:prstGeom>
        </p:spPr>
      </p:pic>
      <p:sp>
        <p:nvSpPr>
          <p:cNvPr id="5" name="图文框 6">
            <a:extLst>
              <a:ext uri="{FF2B5EF4-FFF2-40B4-BE49-F238E27FC236}">
                <a16:creationId xmlns:a16="http://schemas.microsoft.com/office/drawing/2014/main" id="{54329408-A7EB-430E-9C48-D20F54EFBFB1}"/>
              </a:ext>
            </a:extLst>
          </p:cNvPr>
          <p:cNvSpPr/>
          <p:nvPr/>
        </p:nvSpPr>
        <p:spPr>
          <a:xfrm>
            <a:off x="747765" y="286413"/>
            <a:ext cx="10798067" cy="6241387"/>
          </a:xfrm>
          <a:prstGeom prst="frame">
            <a:avLst>
              <a:gd name="adj1" fmla="val 1003"/>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矩形 7">
            <a:extLst>
              <a:ext uri="{FF2B5EF4-FFF2-40B4-BE49-F238E27FC236}">
                <a16:creationId xmlns:a16="http://schemas.microsoft.com/office/drawing/2014/main" id="{DD14BB12-E88A-46AF-B553-A39E59D5CEB8}"/>
              </a:ext>
            </a:extLst>
          </p:cNvPr>
          <p:cNvSpPr/>
          <p:nvPr/>
        </p:nvSpPr>
        <p:spPr>
          <a:xfrm>
            <a:off x="1104900" y="472600"/>
            <a:ext cx="10198067" cy="6055200"/>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Shape 24">
            <a:extLst>
              <a:ext uri="{FF2B5EF4-FFF2-40B4-BE49-F238E27FC236}">
                <a16:creationId xmlns:a16="http://schemas.microsoft.com/office/drawing/2014/main" id="{033FE486-0CA8-406B-A747-5EB0967ADAFA}"/>
              </a:ext>
            </a:extLst>
          </p:cNvPr>
          <p:cNvSpPr/>
          <p:nvPr/>
        </p:nvSpPr>
        <p:spPr>
          <a:xfrm>
            <a:off x="330200" y="-106896"/>
            <a:ext cx="11531600"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200" b="1">
                <a:ln>
                  <a:solidFill>
                    <a:srgbClr val="135B47"/>
                  </a:solidFill>
                </a:ln>
                <a:solidFill>
                  <a:srgbClr val="135B47"/>
                </a:solidFill>
                <a:effectLst/>
                <a:latin typeface="UTM Guanine" panose="02040603050506020204" pitchFamily="18" charset="0"/>
              </a:rPr>
              <a:t>CON CHIM </a:t>
            </a:r>
            <a:r>
              <a:rPr lang="en-US" sz="32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rPr>
              <a:t>CHIỀN CHIỆN</a:t>
            </a:r>
            <a:endParaRPr lang="id-ID" sz="32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endParaRPr>
          </a:p>
        </p:txBody>
      </p:sp>
      <p:sp>
        <p:nvSpPr>
          <p:cNvPr id="10" name="TextBox 9">
            <a:extLst>
              <a:ext uri="{FF2B5EF4-FFF2-40B4-BE49-F238E27FC236}">
                <a16:creationId xmlns:a16="http://schemas.microsoft.com/office/drawing/2014/main" id="{954E05AD-0D8D-4620-B7C4-5562A70E7172}"/>
              </a:ext>
            </a:extLst>
          </p:cNvPr>
          <p:cNvSpPr txBox="1"/>
          <p:nvPr/>
        </p:nvSpPr>
        <p:spPr>
          <a:xfrm>
            <a:off x="9379559" y="6133157"/>
            <a:ext cx="1525137" cy="461665"/>
          </a:xfrm>
          <a:prstGeom prst="rect">
            <a:avLst/>
          </a:prstGeom>
          <a:noFill/>
        </p:spPr>
        <p:txBody>
          <a:bodyPr wrap="square" rtlCol="0">
            <a:spAutoFit/>
          </a:bodyPr>
          <a:lstStyle/>
          <a:p>
            <a:pPr algn="just"/>
            <a:r>
              <a:rPr lang="en-US" sz="2400" b="1" dirty="0">
                <a:solidFill>
                  <a:srgbClr val="135B47"/>
                </a:solidFill>
                <a:latin typeface="Cambria" panose="02040503050406030204" pitchFamily="18" charset="0"/>
                <a:ea typeface="Cambria" panose="02040503050406030204" pitchFamily="18" charset="0"/>
              </a:rPr>
              <a:t>HUY CẬN</a:t>
            </a:r>
          </a:p>
        </p:txBody>
      </p:sp>
      <p:sp>
        <p:nvSpPr>
          <p:cNvPr id="11" name="Rectangle 42">
            <a:extLst>
              <a:ext uri="{FF2B5EF4-FFF2-40B4-BE49-F238E27FC236}">
                <a16:creationId xmlns:a16="http://schemas.microsoft.com/office/drawing/2014/main" id="{60263AC0-822A-481E-B6C2-151D8895E207}"/>
              </a:ext>
            </a:extLst>
          </p:cNvPr>
          <p:cNvSpPr txBox="1">
            <a:spLocks noChangeArrowheads="1"/>
          </p:cNvSpPr>
          <p:nvPr/>
        </p:nvSpPr>
        <p:spPr bwMode="auto">
          <a:xfrm>
            <a:off x="2348576" y="856806"/>
            <a:ext cx="4142898" cy="439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1800">
                <a:solidFill>
                  <a:schemeClr val="tx1"/>
                </a:solidFill>
                <a:latin typeface="+mn-lt"/>
                <a:cs typeface="+mn-cs"/>
              </a:defRPr>
            </a:lvl4pPr>
            <a:lvl5pPr marL="2057400" indent="-228600" algn="l" rtl="0" eaLnBrk="0" fontAlgn="base" hangingPunct="0">
              <a:spcBef>
                <a:spcPct val="20000"/>
              </a:spcBef>
              <a:spcAft>
                <a:spcPct val="0"/>
              </a:spcAft>
              <a:buChar char="»"/>
              <a:defRPr sz="1800">
                <a:solidFill>
                  <a:schemeClr val="tx1"/>
                </a:solidFill>
                <a:latin typeface="+mn-lt"/>
                <a:cs typeface="+mn-cs"/>
              </a:defRPr>
            </a:lvl5pPr>
            <a:lvl6pPr marL="2514600" indent="-228600" algn="l" rtl="0" fontAlgn="base">
              <a:spcBef>
                <a:spcPct val="20000"/>
              </a:spcBef>
              <a:spcAft>
                <a:spcPct val="0"/>
              </a:spcAft>
              <a:buChar char="»"/>
              <a:defRPr sz="1800">
                <a:solidFill>
                  <a:schemeClr val="tx1"/>
                </a:solidFill>
                <a:latin typeface="+mn-lt"/>
                <a:cs typeface="+mn-cs"/>
              </a:defRPr>
            </a:lvl6pPr>
            <a:lvl7pPr marL="2971800" indent="-228600" algn="l" rtl="0" fontAlgn="base">
              <a:spcBef>
                <a:spcPct val="20000"/>
              </a:spcBef>
              <a:spcAft>
                <a:spcPct val="0"/>
              </a:spcAft>
              <a:buChar char="»"/>
              <a:defRPr sz="1800">
                <a:solidFill>
                  <a:schemeClr val="tx1"/>
                </a:solidFill>
                <a:latin typeface="+mn-lt"/>
                <a:cs typeface="+mn-cs"/>
              </a:defRPr>
            </a:lvl7pPr>
            <a:lvl8pPr marL="3429000" indent="-228600" algn="l" rtl="0" fontAlgn="base">
              <a:spcBef>
                <a:spcPct val="20000"/>
              </a:spcBef>
              <a:spcAft>
                <a:spcPct val="0"/>
              </a:spcAft>
              <a:buChar char="»"/>
              <a:defRPr sz="1800">
                <a:solidFill>
                  <a:schemeClr val="tx1"/>
                </a:solidFill>
                <a:latin typeface="+mn-lt"/>
                <a:cs typeface="+mn-cs"/>
              </a:defRPr>
            </a:lvl8pPr>
            <a:lvl9pPr marL="3886200" indent="-228600" algn="l" rtl="0" fontAlgn="base">
              <a:spcBef>
                <a:spcPct val="20000"/>
              </a:spcBef>
              <a:spcAft>
                <a:spcPct val="0"/>
              </a:spcAft>
              <a:buChar char="»"/>
              <a:defRPr sz="1800">
                <a:solidFill>
                  <a:schemeClr val="tx1"/>
                </a:solidFill>
                <a:latin typeface="+mn-lt"/>
                <a:cs typeface="+mn-cs"/>
              </a:defRPr>
            </a:lvl9pPr>
          </a:lstStyle>
          <a:p>
            <a:pPr algn="just" eaLnBrk="1" hangingPunct="1">
              <a:lnSpc>
                <a:spcPct val="80000"/>
              </a:lnSpc>
              <a:buFontTx/>
              <a:buNone/>
            </a:pP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Con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chiền</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chiện</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Bay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vút</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vút</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cao</a:t>
            </a:r>
            <a:endPar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đầy</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yêu</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mến</a:t>
            </a:r>
            <a:endPar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Khúc</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hát</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ngọt</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ngào</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Cánh</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đập</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trời</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xanh</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Cao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hoài</a:t>
            </a:r>
            <a:r>
              <a:rPr lang="en-US" altLang="en-US" b="1"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vợi</a:t>
            </a:r>
            <a:endPar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long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lanh</a:t>
            </a:r>
            <a:endPar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Như</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cành</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sương</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chói</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ơi</a:t>
            </a:r>
            <a:r>
              <a:rPr lang="en-US" altLang="en-US" b="1"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nói</a:t>
            </a:r>
            <a:r>
              <a:rPr lang="en-US" altLang="en-US" b="1"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Chuyện</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chi</a:t>
            </a:r>
            <a:r>
              <a:rPr lang="en-US" altLang="en-US" b="1"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chuyện</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chi</a:t>
            </a:r>
            <a:r>
              <a:rPr lang="en-US" altLang="en-US" b="1"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vui</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bối</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rối</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Đời</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lên</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đến</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thì</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p>
        </p:txBody>
      </p:sp>
      <p:sp>
        <p:nvSpPr>
          <p:cNvPr id="12" name="Rectangle 42">
            <a:extLst>
              <a:ext uri="{FF2B5EF4-FFF2-40B4-BE49-F238E27FC236}">
                <a16:creationId xmlns:a16="http://schemas.microsoft.com/office/drawing/2014/main" id="{3B547921-2E77-4724-9C3F-EA364F20826B}"/>
              </a:ext>
            </a:extLst>
          </p:cNvPr>
          <p:cNvSpPr txBox="1">
            <a:spLocks noChangeArrowheads="1"/>
          </p:cNvSpPr>
          <p:nvPr/>
        </p:nvSpPr>
        <p:spPr bwMode="auto">
          <a:xfrm>
            <a:off x="6203933" y="841153"/>
            <a:ext cx="7410467" cy="437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1800">
                <a:solidFill>
                  <a:schemeClr val="tx1"/>
                </a:solidFill>
                <a:latin typeface="+mn-lt"/>
                <a:cs typeface="+mn-cs"/>
              </a:defRPr>
            </a:lvl4pPr>
            <a:lvl5pPr marL="2057400" indent="-228600" algn="l" rtl="0" eaLnBrk="0" fontAlgn="base" hangingPunct="0">
              <a:spcBef>
                <a:spcPct val="20000"/>
              </a:spcBef>
              <a:spcAft>
                <a:spcPct val="0"/>
              </a:spcAft>
              <a:buChar char="»"/>
              <a:defRPr sz="1800">
                <a:solidFill>
                  <a:schemeClr val="tx1"/>
                </a:solidFill>
                <a:latin typeface="+mn-lt"/>
                <a:cs typeface="+mn-cs"/>
              </a:defRPr>
            </a:lvl5pPr>
            <a:lvl6pPr marL="2514600" indent="-228600" algn="l" rtl="0" fontAlgn="base">
              <a:spcBef>
                <a:spcPct val="20000"/>
              </a:spcBef>
              <a:spcAft>
                <a:spcPct val="0"/>
              </a:spcAft>
              <a:buChar char="»"/>
              <a:defRPr sz="1800">
                <a:solidFill>
                  <a:schemeClr val="tx1"/>
                </a:solidFill>
                <a:latin typeface="+mn-lt"/>
                <a:cs typeface="+mn-cs"/>
              </a:defRPr>
            </a:lvl6pPr>
            <a:lvl7pPr marL="2971800" indent="-228600" algn="l" rtl="0" fontAlgn="base">
              <a:spcBef>
                <a:spcPct val="20000"/>
              </a:spcBef>
              <a:spcAft>
                <a:spcPct val="0"/>
              </a:spcAft>
              <a:buChar char="»"/>
              <a:defRPr sz="1800">
                <a:solidFill>
                  <a:schemeClr val="tx1"/>
                </a:solidFill>
                <a:latin typeface="+mn-lt"/>
                <a:cs typeface="+mn-cs"/>
              </a:defRPr>
            </a:lvl7pPr>
            <a:lvl8pPr marL="3429000" indent="-228600" algn="l" rtl="0" fontAlgn="base">
              <a:spcBef>
                <a:spcPct val="20000"/>
              </a:spcBef>
              <a:spcAft>
                <a:spcPct val="0"/>
              </a:spcAft>
              <a:buChar char="»"/>
              <a:defRPr sz="1800">
                <a:solidFill>
                  <a:schemeClr val="tx1"/>
                </a:solidFill>
                <a:latin typeface="+mn-lt"/>
                <a:cs typeface="+mn-cs"/>
              </a:defRPr>
            </a:lvl8pPr>
            <a:lvl9pPr marL="3886200" indent="-228600" algn="l" rtl="0" fontAlgn="base">
              <a:spcBef>
                <a:spcPct val="20000"/>
              </a:spcBef>
              <a:spcAft>
                <a:spcPct val="0"/>
              </a:spcAft>
              <a:buChar char="»"/>
              <a:defRPr sz="1800">
                <a:solidFill>
                  <a:schemeClr val="tx1"/>
                </a:solidFill>
                <a:latin typeface="+mn-lt"/>
                <a:cs typeface="+mn-cs"/>
              </a:defRPr>
            </a:lvl9pPr>
          </a:lstStyle>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ngọc</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trong</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veo</a:t>
            </a:r>
            <a:endPar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gieo</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từng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chuỗi</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vui</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nhiều</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không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biết</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mỏi</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bay,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sà</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Lúa</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tròn</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bụng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sữa</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Đồng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quê</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chan</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chứa</a:t>
            </a:r>
            <a:endPar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Những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lời</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Bay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vút</a:t>
            </a:r>
            <a:endPar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biến</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mất</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rồi</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Chỉ</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còn</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endParaRPr lang="en-US" altLang="en-US"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Làm</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xanh</a:t>
            </a:r>
            <a:r>
              <a:rPr lang="en-US" altLang="en-US" b="1" u="sng"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 da </a:t>
            </a:r>
            <a:r>
              <a:rPr lang="en-US" altLang="en-US" b="1" u="sng" dirty="0" err="1">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trời</a:t>
            </a:r>
            <a:r>
              <a:rPr lang="en-US" altLang="en-US" b="1" dirty="0">
                <a:solidFill>
                  <a:srgbClr val="C42A4F"/>
                </a:solidFill>
                <a:latin typeface="UVF TypoSlabserif" panose="02000403050000020004" pitchFamily="2" charset="0"/>
                <a:ea typeface="UVF Typewriterhand" panose="02000603000000000000" pitchFamily="2" charset="0"/>
                <a:cs typeface="Times New Roman" panose="02020603050405020304" pitchFamily="18" charset="0"/>
              </a:rPr>
              <a:t>…</a:t>
            </a:r>
          </a:p>
        </p:txBody>
      </p:sp>
      <p:pic>
        <p:nvPicPr>
          <p:cNvPr id="15" name="图片 25">
            <a:extLst>
              <a:ext uri="{FF2B5EF4-FFF2-40B4-BE49-F238E27FC236}">
                <a16:creationId xmlns:a16="http://schemas.microsoft.com/office/drawing/2014/main" id="{3565082C-72BD-4430-BD48-5BCC8D2A2F9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587" t="64778" b="1"/>
          <a:stretch>
            <a:fillRect/>
          </a:stretch>
        </p:blipFill>
        <p:spPr>
          <a:xfrm rot="663242" flipH="1">
            <a:off x="9072877" y="3575961"/>
            <a:ext cx="2574091" cy="2306137"/>
          </a:xfrm>
          <a:prstGeom prst="rect">
            <a:avLst/>
          </a:prstGeom>
        </p:spPr>
      </p:pic>
      <p:pic>
        <p:nvPicPr>
          <p:cNvPr id="16" name="图片 41" descr="图片包含 就坐, 小, 动物, 鸟&#10;&#10;描述已自动生成">
            <a:extLst>
              <a:ext uri="{FF2B5EF4-FFF2-40B4-BE49-F238E27FC236}">
                <a16:creationId xmlns:a16="http://schemas.microsoft.com/office/drawing/2014/main" id="{522493CA-4B50-4AE5-8C8D-931FA0136A9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584" t="51013" r="19855" b="11499"/>
          <a:stretch/>
        </p:blipFill>
        <p:spPr>
          <a:xfrm flipH="1">
            <a:off x="9788485" y="2624527"/>
            <a:ext cx="2326952" cy="1796579"/>
          </a:xfrm>
          <a:prstGeom prst="rect">
            <a:avLst/>
          </a:prstGeom>
        </p:spPr>
      </p:pic>
      <p:pic>
        <p:nvPicPr>
          <p:cNvPr id="17" name="图片 41" descr="图片包含 就坐, 小, 动物, 鸟&#10;&#10;描述已自动生成">
            <a:extLst>
              <a:ext uri="{FF2B5EF4-FFF2-40B4-BE49-F238E27FC236}">
                <a16:creationId xmlns:a16="http://schemas.microsoft.com/office/drawing/2014/main" id="{5F86D45C-0CB6-455D-ACB6-AFBE91A0A3C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887" t="50258"/>
          <a:stretch/>
        </p:blipFill>
        <p:spPr>
          <a:xfrm>
            <a:off x="-38941" y="-191311"/>
            <a:ext cx="4123021" cy="2618080"/>
          </a:xfrm>
          <a:prstGeom prst="rect">
            <a:avLst/>
          </a:prstGeom>
        </p:spPr>
      </p:pic>
      <p:pic>
        <p:nvPicPr>
          <p:cNvPr id="18" name="图片 25">
            <a:extLst>
              <a:ext uri="{FF2B5EF4-FFF2-40B4-BE49-F238E27FC236}">
                <a16:creationId xmlns:a16="http://schemas.microsoft.com/office/drawing/2014/main" id="{BA79E19C-9D0C-483A-B8B7-23D694DB102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587" t="64778" b="1"/>
          <a:stretch>
            <a:fillRect/>
          </a:stretch>
        </p:blipFill>
        <p:spPr>
          <a:xfrm rot="663242">
            <a:off x="-48806" y="1276492"/>
            <a:ext cx="2850436" cy="2306137"/>
          </a:xfrm>
          <a:prstGeom prst="rect">
            <a:avLst/>
          </a:prstGeom>
        </p:spPr>
      </p:pic>
    </p:spTree>
    <p:extLst>
      <p:ext uri="{BB962C8B-B14F-4D97-AF65-F5344CB8AC3E}">
        <p14:creationId xmlns:p14="http://schemas.microsoft.com/office/powerpoint/2010/main" val="40069759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1000"/>
                                        <p:tgtEl>
                                          <p:spTgt spid="9"/>
                                        </p:tgtEl>
                                      </p:cBhvr>
                                    </p:animEffect>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1000" fill="hold"/>
                                        <p:tgtEl>
                                          <p:spTgt spid="11"/>
                                        </p:tgtEl>
                                        <p:attrNameLst>
                                          <p:attrName>ppt_x</p:attrName>
                                        </p:attrNameLst>
                                      </p:cBhvr>
                                      <p:tavLst>
                                        <p:tav tm="0">
                                          <p:val>
                                            <p:strVal val="#ppt_x"/>
                                          </p:val>
                                        </p:tav>
                                        <p:tav tm="100000">
                                          <p:val>
                                            <p:strVal val="#ppt_x"/>
                                          </p:val>
                                        </p:tav>
                                      </p:tavLst>
                                    </p:anim>
                                    <p:anim calcmode="lin" valueType="num">
                                      <p:cBhvr additive="base">
                                        <p:cTn id="15" dur="1000" fill="hold"/>
                                        <p:tgtEl>
                                          <p:spTgt spid="11"/>
                                        </p:tgtEl>
                                        <p:attrNameLst>
                                          <p:attrName>ppt_y</p:attrName>
                                        </p:attrNameLst>
                                      </p:cBhvr>
                                      <p:tavLst>
                                        <p:tav tm="0">
                                          <p:val>
                                            <p:strVal val="0-#ppt_h/2"/>
                                          </p:val>
                                        </p:tav>
                                        <p:tav tm="100000">
                                          <p:val>
                                            <p:strVal val="#ppt_y"/>
                                          </p:val>
                                        </p:tav>
                                      </p:tavLst>
                                    </p:anim>
                                  </p:childTnLst>
                                </p:cTn>
                              </p:par>
                            </p:childTnLst>
                          </p:cTn>
                        </p:par>
                        <p:par>
                          <p:cTn id="16" fill="hold">
                            <p:stCondLst>
                              <p:cond delay="2000"/>
                            </p:stCondLst>
                            <p:childTnLst>
                              <p:par>
                                <p:cTn id="17" presetID="2" presetClass="entr" presetSubtype="4"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fill="hold"/>
                                        <p:tgtEl>
                                          <p:spTgt spid="12"/>
                                        </p:tgtEl>
                                        <p:attrNameLst>
                                          <p:attrName>ppt_x</p:attrName>
                                        </p:attrNameLst>
                                      </p:cBhvr>
                                      <p:tavLst>
                                        <p:tav tm="0">
                                          <p:val>
                                            <p:strVal val="#ppt_x"/>
                                          </p:val>
                                        </p:tav>
                                        <p:tav tm="100000">
                                          <p:val>
                                            <p:strVal val="#ppt_x"/>
                                          </p:val>
                                        </p:tav>
                                      </p:tavLst>
                                    </p:anim>
                                    <p:anim calcmode="lin" valueType="num">
                                      <p:cBhvr additive="base">
                                        <p:cTn id="20" dur="1000" fill="hold"/>
                                        <p:tgtEl>
                                          <p:spTgt spid="12"/>
                                        </p:tgtEl>
                                        <p:attrNameLst>
                                          <p:attrName>ppt_y</p:attrName>
                                        </p:attrNameLst>
                                      </p:cBhvr>
                                      <p:tavLst>
                                        <p:tav tm="0">
                                          <p:val>
                                            <p:strVal val="1+#ppt_h/2"/>
                                          </p:val>
                                        </p:tav>
                                        <p:tav tm="100000">
                                          <p:val>
                                            <p:strVal val="#ppt_y"/>
                                          </p:val>
                                        </p:tav>
                                      </p:tavLst>
                                    </p:anim>
                                  </p:childTnLst>
                                </p:cTn>
                              </p:par>
                            </p:childTnLst>
                          </p:cTn>
                        </p:par>
                        <p:par>
                          <p:cTn id="21" fill="hold">
                            <p:stCondLst>
                              <p:cond delay="3000"/>
                            </p:stCondLst>
                            <p:childTnLst>
                              <p:par>
                                <p:cTn id="22" presetID="16" presetClass="entr" presetSubtype="21"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图片 2">
            <a:extLst>
              <a:ext uri="{FF2B5EF4-FFF2-40B4-BE49-F238E27FC236}">
                <a16:creationId xmlns:a16="http://schemas.microsoft.com/office/drawing/2014/main" id="{B8E40CAC-0820-4B11-A452-FB4D867875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a:off x="0" y="-315072"/>
            <a:ext cx="11098887" cy="3510116"/>
          </a:xfrm>
          <a:prstGeom prst="rect">
            <a:avLst/>
          </a:prstGeom>
        </p:spPr>
      </p:pic>
      <p:pic>
        <p:nvPicPr>
          <p:cNvPr id="100" name="图片 5">
            <a:extLst>
              <a:ext uri="{FF2B5EF4-FFF2-40B4-BE49-F238E27FC236}">
                <a16:creationId xmlns:a16="http://schemas.microsoft.com/office/drawing/2014/main" id="{F1F4B2DE-3CB1-47B0-836B-3213929FF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100" y="841440"/>
            <a:ext cx="7878871" cy="7562158"/>
          </a:xfrm>
          <a:prstGeom prst="rect">
            <a:avLst/>
          </a:prstGeom>
        </p:spPr>
      </p:pic>
      <p:pic>
        <p:nvPicPr>
          <p:cNvPr id="102" name="图片 9">
            <a:extLst>
              <a:ext uri="{FF2B5EF4-FFF2-40B4-BE49-F238E27FC236}">
                <a16:creationId xmlns:a16="http://schemas.microsoft.com/office/drawing/2014/main" id="{830E911A-CF60-44BF-B284-633A5E411F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008" t="10967" b="52258"/>
          <a:stretch/>
        </p:blipFill>
        <p:spPr>
          <a:xfrm>
            <a:off x="5296480" y="1066816"/>
            <a:ext cx="6911465" cy="2521974"/>
          </a:xfrm>
          <a:prstGeom prst="rect">
            <a:avLst/>
          </a:prstGeom>
        </p:spPr>
      </p:pic>
      <p:sp>
        <p:nvSpPr>
          <p:cNvPr id="11" name="菱形 14">
            <a:extLst>
              <a:ext uri="{FF2B5EF4-FFF2-40B4-BE49-F238E27FC236}">
                <a16:creationId xmlns:a16="http://schemas.microsoft.com/office/drawing/2014/main" id="{8A2A398D-3CFB-43D1-A0D2-2711CCD43467}"/>
              </a:ext>
            </a:extLst>
          </p:cNvPr>
          <p:cNvSpPr/>
          <p:nvPr/>
        </p:nvSpPr>
        <p:spPr>
          <a:xfrm>
            <a:off x="5088851" y="40948"/>
            <a:ext cx="7149430" cy="6817052"/>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grpSp>
        <p:nvGrpSpPr>
          <p:cNvPr id="9" name="Group 8">
            <a:extLst>
              <a:ext uri="{FF2B5EF4-FFF2-40B4-BE49-F238E27FC236}">
                <a16:creationId xmlns:a16="http://schemas.microsoft.com/office/drawing/2014/main" id="{BE2DAAFE-D913-46F3-A190-C2C06FB01612}"/>
              </a:ext>
            </a:extLst>
          </p:cNvPr>
          <p:cNvGrpSpPr/>
          <p:nvPr/>
        </p:nvGrpSpPr>
        <p:grpSpPr>
          <a:xfrm>
            <a:off x="4835268" y="2545129"/>
            <a:ext cx="6509825" cy="3170099"/>
            <a:chOff x="6056771" y="2389388"/>
            <a:chExt cx="6509825" cy="3170099"/>
          </a:xfrm>
        </p:grpSpPr>
        <p:sp>
          <p:nvSpPr>
            <p:cNvPr id="13" name="文本框 12">
              <a:extLst>
                <a:ext uri="{FF2B5EF4-FFF2-40B4-BE49-F238E27FC236}">
                  <a16:creationId xmlns:a16="http://schemas.microsoft.com/office/drawing/2014/main" id="{EC5EAE8C-7C8C-4A30-9632-B1CF1A3ED8EC}"/>
                </a:ext>
              </a:extLst>
            </p:cNvPr>
            <p:cNvSpPr txBox="1"/>
            <p:nvPr/>
          </p:nvSpPr>
          <p:spPr>
            <a:xfrm>
              <a:off x="6096000" y="2460135"/>
              <a:ext cx="6470596" cy="1631216"/>
            </a:xfrm>
            <a:prstGeom prst="rect">
              <a:avLst/>
            </a:prstGeom>
            <a:noFill/>
          </p:spPr>
          <p:txBody>
            <a:bodyPr vert="horz" wrap="square" rtlCol="0">
              <a:spAutoFit/>
            </a:bodyPr>
            <a:lstStyle/>
            <a:p>
              <a:pPr algn="ctr"/>
              <a:r>
                <a:rPr lang="en-US" altLang="zh-CN" sz="10000" b="1" spc="300">
                  <a:ln w="276225" cap="sq" cmpd="sng">
                    <a:solidFill>
                      <a:schemeClr val="bg1"/>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Luyện đọc</a:t>
              </a:r>
              <a:endParaRPr lang="zh-CN" altLang="en-US" sz="10000" b="1" spc="300" dirty="0">
                <a:ln w="276225" cap="sq" cmpd="sng">
                  <a:solidFill>
                    <a:schemeClr val="bg1"/>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endParaRPr>
            </a:p>
          </p:txBody>
        </p:sp>
        <p:sp>
          <p:nvSpPr>
            <p:cNvPr id="103" name="文本框 12">
              <a:extLst>
                <a:ext uri="{FF2B5EF4-FFF2-40B4-BE49-F238E27FC236}">
                  <a16:creationId xmlns:a16="http://schemas.microsoft.com/office/drawing/2014/main" id="{0ED330C9-1337-4FBD-A953-29520F38CEAE}"/>
                </a:ext>
              </a:extLst>
            </p:cNvPr>
            <p:cNvSpPr txBox="1"/>
            <p:nvPr/>
          </p:nvSpPr>
          <p:spPr>
            <a:xfrm>
              <a:off x="6056771" y="2389388"/>
              <a:ext cx="6470596" cy="3170099"/>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10000" b="1" spc="30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Tìm </a:t>
              </a:r>
            </a:p>
            <a:p>
              <a:pPr algn="ctr"/>
              <a:r>
                <a:rPr lang="en-US" altLang="zh-CN" sz="10000" b="1" spc="30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hiểu bài</a:t>
              </a:r>
              <a:endParaRPr lang="zh-CN" altLang="en-US" sz="10000" b="1" spc="300" dirty="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endParaRPr>
            </a:p>
          </p:txBody>
        </p:sp>
      </p:grpSp>
      <p:sp>
        <p:nvSpPr>
          <p:cNvPr id="106" name="椭圆 2">
            <a:extLst>
              <a:ext uri="{FF2B5EF4-FFF2-40B4-BE49-F238E27FC236}">
                <a16:creationId xmlns:a16="http://schemas.microsoft.com/office/drawing/2014/main" id="{3104B88B-3E69-4C8A-9C50-3C3461BA581C}"/>
              </a:ext>
            </a:extLst>
          </p:cNvPr>
          <p:cNvSpPr/>
          <p:nvPr/>
        </p:nvSpPr>
        <p:spPr>
          <a:xfrm>
            <a:off x="5905404" y="695551"/>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3">
            <a:extLst>
              <a:ext uri="{FF2B5EF4-FFF2-40B4-BE49-F238E27FC236}">
                <a16:creationId xmlns:a16="http://schemas.microsoft.com/office/drawing/2014/main" id="{54117ACA-CFA2-41CD-9645-9F38241EBE1F}"/>
              </a:ext>
            </a:extLst>
          </p:cNvPr>
          <p:cNvSpPr/>
          <p:nvPr/>
        </p:nvSpPr>
        <p:spPr>
          <a:xfrm>
            <a:off x="7572927" y="200606"/>
            <a:ext cx="2309149" cy="2309149"/>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椭圆 4">
            <a:extLst>
              <a:ext uri="{FF2B5EF4-FFF2-40B4-BE49-F238E27FC236}">
                <a16:creationId xmlns:a16="http://schemas.microsoft.com/office/drawing/2014/main" id="{0A13A502-3774-491D-A483-1E029F851A95}"/>
              </a:ext>
            </a:extLst>
          </p:cNvPr>
          <p:cNvSpPr/>
          <p:nvPr/>
        </p:nvSpPr>
        <p:spPr>
          <a:xfrm>
            <a:off x="10310904" y="982418"/>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椭圆 5">
            <a:extLst>
              <a:ext uri="{FF2B5EF4-FFF2-40B4-BE49-F238E27FC236}">
                <a16:creationId xmlns:a16="http://schemas.microsoft.com/office/drawing/2014/main" id="{DB346CBB-44E6-4AFD-B1D6-C22FD541461A}"/>
              </a:ext>
            </a:extLst>
          </p:cNvPr>
          <p:cNvSpPr/>
          <p:nvPr/>
        </p:nvSpPr>
        <p:spPr>
          <a:xfrm>
            <a:off x="4911912" y="1123814"/>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椭圆 6">
            <a:extLst>
              <a:ext uri="{FF2B5EF4-FFF2-40B4-BE49-F238E27FC236}">
                <a16:creationId xmlns:a16="http://schemas.microsoft.com/office/drawing/2014/main" id="{C195AAAE-08EA-45C5-A38D-B5908C7EBD84}"/>
              </a:ext>
            </a:extLst>
          </p:cNvPr>
          <p:cNvSpPr/>
          <p:nvPr/>
        </p:nvSpPr>
        <p:spPr>
          <a:xfrm>
            <a:off x="9956224" y="440227"/>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文本框 11">
            <a:extLst>
              <a:ext uri="{FF2B5EF4-FFF2-40B4-BE49-F238E27FC236}">
                <a16:creationId xmlns:a16="http://schemas.microsoft.com/office/drawing/2014/main" id="{84DA49D3-22C9-4922-A4ED-0CEB612A1B4D}"/>
              </a:ext>
            </a:extLst>
          </p:cNvPr>
          <p:cNvSpPr txBox="1"/>
          <p:nvPr/>
        </p:nvSpPr>
        <p:spPr>
          <a:xfrm>
            <a:off x="7928368" y="283802"/>
            <a:ext cx="1598268" cy="1862048"/>
          </a:xfrm>
          <a:prstGeom prst="rect">
            <a:avLst/>
          </a:prstGeom>
          <a:noFill/>
        </p:spPr>
        <p:txBody>
          <a:bodyPr wrap="square" rtlCol="0">
            <a:spAutoFit/>
          </a:bodyPr>
          <a:lstStyle/>
          <a:p>
            <a:pPr algn="ctr"/>
            <a:r>
              <a:rPr lang="en-US" altLang="zh-CN" sz="11500" b="1">
                <a:solidFill>
                  <a:srgbClr val="C42A4F"/>
                </a:solidFill>
                <a:latin typeface="#9Slide07 IcielStormtrooper" panose="020B0500000000000000" pitchFamily="34" charset="0"/>
                <a:ea typeface="微软雅黑" panose="020B0503020204020204" pitchFamily="34" charset="-122"/>
              </a:rPr>
              <a:t>2</a:t>
            </a:r>
            <a:endParaRPr lang="zh-CN" altLang="en-US" sz="11500" b="1" dirty="0">
              <a:solidFill>
                <a:srgbClr val="C42A4F"/>
              </a:solidFill>
              <a:latin typeface="#9Slide07 IcielStormtrooper" panose="020B0500000000000000" pitchFamily="34" charset="0"/>
              <a:ea typeface="微软雅黑" panose="020B0503020204020204" pitchFamily="34" charset="-122"/>
            </a:endParaRPr>
          </a:p>
        </p:txBody>
      </p:sp>
    </p:spTree>
    <p:extLst>
      <p:ext uri="{BB962C8B-B14F-4D97-AF65-F5344CB8AC3E}">
        <p14:creationId xmlns:p14="http://schemas.microsoft.com/office/powerpoint/2010/main" val="2953909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grpId="0" nodeType="afterEffect">
                                  <p:stCondLst>
                                    <p:cond delay="0"/>
                                  </p:stCondLst>
                                  <p:childTnLst>
                                    <p:set>
                                      <p:cBhvr>
                                        <p:cTn id="13" dur="1" fill="hold">
                                          <p:stCondLst>
                                            <p:cond delay="0"/>
                                          </p:stCondLst>
                                        </p:cTn>
                                        <p:tgtEl>
                                          <p:spTgt spid="106"/>
                                        </p:tgtEl>
                                        <p:attrNameLst>
                                          <p:attrName>style.visibility</p:attrName>
                                        </p:attrNameLst>
                                      </p:cBhvr>
                                      <p:to>
                                        <p:strVal val="visible"/>
                                      </p:to>
                                    </p:set>
                                    <p:anim calcmode="lin" valueType="num">
                                      <p:cBhvr additive="base">
                                        <p:cTn id="14" dur="1000" fill="hold"/>
                                        <p:tgtEl>
                                          <p:spTgt spid="106"/>
                                        </p:tgtEl>
                                        <p:attrNameLst>
                                          <p:attrName>ppt_x</p:attrName>
                                        </p:attrNameLst>
                                      </p:cBhvr>
                                      <p:tavLst>
                                        <p:tav tm="0">
                                          <p:val>
                                            <p:strVal val="0-#ppt_w/2"/>
                                          </p:val>
                                        </p:tav>
                                        <p:tav tm="100000">
                                          <p:val>
                                            <p:strVal val="#ppt_x"/>
                                          </p:val>
                                        </p:tav>
                                      </p:tavLst>
                                    </p:anim>
                                    <p:anim calcmode="lin" valueType="num">
                                      <p:cBhvr additive="base">
                                        <p:cTn id="15" dur="1000" fill="hold"/>
                                        <p:tgtEl>
                                          <p:spTgt spid="106"/>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07"/>
                                        </p:tgtEl>
                                        <p:attrNameLst>
                                          <p:attrName>style.visibility</p:attrName>
                                        </p:attrNameLst>
                                      </p:cBhvr>
                                      <p:to>
                                        <p:strVal val="visible"/>
                                      </p:to>
                                    </p:set>
                                    <p:anim calcmode="lin" valueType="num">
                                      <p:cBhvr additive="base">
                                        <p:cTn id="18" dur="1000" fill="hold"/>
                                        <p:tgtEl>
                                          <p:spTgt spid="107"/>
                                        </p:tgtEl>
                                        <p:attrNameLst>
                                          <p:attrName>ppt_x</p:attrName>
                                        </p:attrNameLst>
                                      </p:cBhvr>
                                      <p:tavLst>
                                        <p:tav tm="0">
                                          <p:val>
                                            <p:strVal val="0-#ppt_w/2"/>
                                          </p:val>
                                        </p:tav>
                                        <p:tav tm="100000">
                                          <p:val>
                                            <p:strVal val="#ppt_x"/>
                                          </p:val>
                                        </p:tav>
                                      </p:tavLst>
                                    </p:anim>
                                    <p:anim calcmode="lin" valueType="num">
                                      <p:cBhvr additive="base">
                                        <p:cTn id="19" dur="1000" fill="hold"/>
                                        <p:tgtEl>
                                          <p:spTgt spid="107"/>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08"/>
                                        </p:tgtEl>
                                        <p:attrNameLst>
                                          <p:attrName>style.visibility</p:attrName>
                                        </p:attrNameLst>
                                      </p:cBhvr>
                                      <p:to>
                                        <p:strVal val="visible"/>
                                      </p:to>
                                    </p:set>
                                    <p:anim calcmode="lin" valueType="num">
                                      <p:cBhvr additive="base">
                                        <p:cTn id="22" dur="1000" fill="hold"/>
                                        <p:tgtEl>
                                          <p:spTgt spid="108"/>
                                        </p:tgtEl>
                                        <p:attrNameLst>
                                          <p:attrName>ppt_x</p:attrName>
                                        </p:attrNameLst>
                                      </p:cBhvr>
                                      <p:tavLst>
                                        <p:tav tm="0">
                                          <p:val>
                                            <p:strVal val="0-#ppt_w/2"/>
                                          </p:val>
                                        </p:tav>
                                        <p:tav tm="100000">
                                          <p:val>
                                            <p:strVal val="#ppt_x"/>
                                          </p:val>
                                        </p:tav>
                                      </p:tavLst>
                                    </p:anim>
                                    <p:anim calcmode="lin" valueType="num">
                                      <p:cBhvr additive="base">
                                        <p:cTn id="23" dur="1000" fill="hold"/>
                                        <p:tgtEl>
                                          <p:spTgt spid="108"/>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09"/>
                                        </p:tgtEl>
                                        <p:attrNameLst>
                                          <p:attrName>style.visibility</p:attrName>
                                        </p:attrNameLst>
                                      </p:cBhvr>
                                      <p:to>
                                        <p:strVal val="visible"/>
                                      </p:to>
                                    </p:set>
                                    <p:anim calcmode="lin" valueType="num">
                                      <p:cBhvr additive="base">
                                        <p:cTn id="26" dur="1000" fill="hold"/>
                                        <p:tgtEl>
                                          <p:spTgt spid="109"/>
                                        </p:tgtEl>
                                        <p:attrNameLst>
                                          <p:attrName>ppt_x</p:attrName>
                                        </p:attrNameLst>
                                      </p:cBhvr>
                                      <p:tavLst>
                                        <p:tav tm="0">
                                          <p:val>
                                            <p:strVal val="0-#ppt_w/2"/>
                                          </p:val>
                                        </p:tav>
                                        <p:tav tm="100000">
                                          <p:val>
                                            <p:strVal val="#ppt_x"/>
                                          </p:val>
                                        </p:tav>
                                      </p:tavLst>
                                    </p:anim>
                                    <p:anim calcmode="lin" valueType="num">
                                      <p:cBhvr additive="base">
                                        <p:cTn id="27" dur="1000" fill="hold"/>
                                        <p:tgtEl>
                                          <p:spTgt spid="109"/>
                                        </p:tgtEl>
                                        <p:attrNameLst>
                                          <p:attrName>ppt_y</p:attrName>
                                        </p:attrNameLst>
                                      </p:cBhvr>
                                      <p:tavLst>
                                        <p:tav tm="0">
                                          <p:val>
                                            <p:strVal val="#ppt_y"/>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110"/>
                                        </p:tgtEl>
                                        <p:attrNameLst>
                                          <p:attrName>style.visibility</p:attrName>
                                        </p:attrNameLst>
                                      </p:cBhvr>
                                      <p:to>
                                        <p:strVal val="visible"/>
                                      </p:to>
                                    </p:set>
                                    <p:anim calcmode="lin" valueType="num">
                                      <p:cBhvr additive="base">
                                        <p:cTn id="30" dur="1000" fill="hold"/>
                                        <p:tgtEl>
                                          <p:spTgt spid="110"/>
                                        </p:tgtEl>
                                        <p:attrNameLst>
                                          <p:attrName>ppt_x</p:attrName>
                                        </p:attrNameLst>
                                      </p:cBhvr>
                                      <p:tavLst>
                                        <p:tav tm="0">
                                          <p:val>
                                            <p:strVal val="0-#ppt_w/2"/>
                                          </p:val>
                                        </p:tav>
                                        <p:tav tm="100000">
                                          <p:val>
                                            <p:strVal val="#ppt_x"/>
                                          </p:val>
                                        </p:tav>
                                      </p:tavLst>
                                    </p:anim>
                                    <p:anim calcmode="lin" valueType="num">
                                      <p:cBhvr additive="base">
                                        <p:cTn id="31" dur="1000" fill="hold"/>
                                        <p:tgtEl>
                                          <p:spTgt spid="110"/>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1" presetClass="entr" presetSubtype="0" fill="hold" grpId="0" nodeType="afterEffect">
                                  <p:stCondLst>
                                    <p:cond delay="0"/>
                                  </p:stCondLst>
                                  <p:childTnLst>
                                    <p:set>
                                      <p:cBhvr>
                                        <p:cTn id="34" dur="1" fill="hold">
                                          <p:stCondLst>
                                            <p:cond delay="0"/>
                                          </p:stCondLst>
                                        </p:cTn>
                                        <p:tgtEl>
                                          <p:spTgt spid="112"/>
                                        </p:tgtEl>
                                        <p:attrNameLst>
                                          <p:attrName>style.visibility</p:attrName>
                                        </p:attrNameLst>
                                      </p:cBhvr>
                                      <p:to>
                                        <p:strVal val="visible"/>
                                      </p:to>
                                    </p:set>
                                    <p:anim calcmode="lin" valueType="num">
                                      <p:cBhvr>
                                        <p:cTn id="35" dur="1000" fill="hold"/>
                                        <p:tgtEl>
                                          <p:spTgt spid="112"/>
                                        </p:tgtEl>
                                        <p:attrNameLst>
                                          <p:attrName>ppt_w</p:attrName>
                                        </p:attrNameLst>
                                      </p:cBhvr>
                                      <p:tavLst>
                                        <p:tav tm="0">
                                          <p:val>
                                            <p:fltVal val="0"/>
                                          </p:val>
                                        </p:tav>
                                        <p:tav tm="100000">
                                          <p:val>
                                            <p:strVal val="#ppt_w"/>
                                          </p:val>
                                        </p:tav>
                                      </p:tavLst>
                                    </p:anim>
                                    <p:anim calcmode="lin" valueType="num">
                                      <p:cBhvr>
                                        <p:cTn id="36" dur="1000" fill="hold"/>
                                        <p:tgtEl>
                                          <p:spTgt spid="112"/>
                                        </p:tgtEl>
                                        <p:attrNameLst>
                                          <p:attrName>ppt_h</p:attrName>
                                        </p:attrNameLst>
                                      </p:cBhvr>
                                      <p:tavLst>
                                        <p:tav tm="0">
                                          <p:val>
                                            <p:fltVal val="0"/>
                                          </p:val>
                                        </p:tav>
                                        <p:tav tm="100000">
                                          <p:val>
                                            <p:strVal val="#ppt_h"/>
                                          </p:val>
                                        </p:tav>
                                      </p:tavLst>
                                    </p:anim>
                                    <p:anim calcmode="lin" valueType="num">
                                      <p:cBhvr>
                                        <p:cTn id="37" dur="1000" fill="hold"/>
                                        <p:tgtEl>
                                          <p:spTgt spid="112"/>
                                        </p:tgtEl>
                                        <p:attrNameLst>
                                          <p:attrName>style.rotation</p:attrName>
                                        </p:attrNameLst>
                                      </p:cBhvr>
                                      <p:tavLst>
                                        <p:tav tm="0">
                                          <p:val>
                                            <p:fltVal val="90"/>
                                          </p:val>
                                        </p:tav>
                                        <p:tav tm="100000">
                                          <p:val>
                                            <p:fltVal val="0"/>
                                          </p:val>
                                        </p:tav>
                                      </p:tavLst>
                                    </p:anim>
                                    <p:animEffect transition="in" filter="fade">
                                      <p:cBhvr>
                                        <p:cTn id="38" dur="1000"/>
                                        <p:tgtEl>
                                          <p:spTgt spid="112"/>
                                        </p:tgtEl>
                                      </p:cBhvr>
                                    </p:animEffect>
                                  </p:childTnLst>
                                </p:cTn>
                              </p:par>
                            </p:childTnLst>
                          </p:cTn>
                        </p:par>
                        <p:par>
                          <p:cTn id="39" fill="hold">
                            <p:stCondLst>
                              <p:cond delay="3000"/>
                            </p:stCondLst>
                            <p:childTnLst>
                              <p:par>
                                <p:cTn id="40" presetID="25" presetClass="entr" presetSubtype="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43"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44"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45" dur="1000" fill="hold"/>
                                        <p:tgtEl>
                                          <p:spTgt spid="9"/>
                                        </p:tgtEl>
                                        <p:attrNameLst>
                                          <p:attrName>ppt_h</p:attrName>
                                        </p:attrNameLst>
                                      </p:cBhvr>
                                      <p:tavLst>
                                        <p:tav tm="0">
                                          <p:val>
                                            <p:strVal val="#ppt_h"/>
                                          </p:val>
                                        </p:tav>
                                        <p:tav tm="100000">
                                          <p:val>
                                            <p:strVal val="#ppt_h"/>
                                          </p:val>
                                        </p:tav>
                                      </p:tavLst>
                                    </p:anim>
                                    <p:anim calcmode="lin" valueType="num">
                                      <p:cBhvr>
                                        <p:cTn id="46"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47"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48"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49" dur="100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6" grpId="0" animBg="1"/>
      <p:bldP spid="107" grpId="0" animBg="1"/>
      <p:bldP spid="108" grpId="0" animBg="1"/>
      <p:bldP spid="109" grpId="0" animBg="1"/>
      <p:bldP spid="110" grpId="0" animBg="1"/>
      <p:bldP spid="1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954694D9-34FA-4A3A-A685-9651CB1903DE}"/>
              </a:ext>
            </a:extLst>
          </p:cNvPr>
          <p:cNvSpPr/>
          <p:nvPr/>
        </p:nvSpPr>
        <p:spPr>
          <a:xfrm>
            <a:off x="4117318" y="2016258"/>
            <a:ext cx="8585200" cy="8299549"/>
          </a:xfrm>
          <a:prstGeom prst="ellipse">
            <a:avLst/>
          </a:prstGeom>
          <a:solidFill>
            <a:schemeClr val="bg1">
              <a:alpha val="53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图片 2">
            <a:extLst>
              <a:ext uri="{FF2B5EF4-FFF2-40B4-BE49-F238E27FC236}">
                <a16:creationId xmlns:a16="http://schemas.microsoft.com/office/drawing/2014/main" id="{27486D59-6216-42A1-AA6F-CC9F1F840C6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a:off x="0" y="-633103"/>
            <a:ext cx="7643121" cy="3510116"/>
          </a:xfrm>
          <a:prstGeom prst="rect">
            <a:avLst/>
          </a:prstGeom>
        </p:spPr>
      </p:pic>
      <p:pic>
        <p:nvPicPr>
          <p:cNvPr id="44" name="图片 5">
            <a:extLst>
              <a:ext uri="{FF2B5EF4-FFF2-40B4-BE49-F238E27FC236}">
                <a16:creationId xmlns:a16="http://schemas.microsoft.com/office/drawing/2014/main" id="{B7C21E69-E398-4101-877E-D618794F8F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3370">
            <a:off x="15021954" y="4052913"/>
            <a:ext cx="3453140" cy="1678326"/>
          </a:xfrm>
          <a:prstGeom prst="rect">
            <a:avLst/>
          </a:prstGeom>
        </p:spPr>
      </p:pic>
      <p:pic>
        <p:nvPicPr>
          <p:cNvPr id="11" name="图片 5">
            <a:extLst>
              <a:ext uri="{FF2B5EF4-FFF2-40B4-BE49-F238E27FC236}">
                <a16:creationId xmlns:a16="http://schemas.microsoft.com/office/drawing/2014/main" id="{AA46414C-A5DC-4EE7-857C-0CCA3DC7C3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05022" y="4345450"/>
            <a:ext cx="3414185" cy="3150443"/>
          </a:xfrm>
          <a:prstGeom prst="rect">
            <a:avLst/>
          </a:prstGeom>
        </p:spPr>
      </p:pic>
      <p:pic>
        <p:nvPicPr>
          <p:cNvPr id="15" name="Picture 14">
            <a:extLst>
              <a:ext uri="{FF2B5EF4-FFF2-40B4-BE49-F238E27FC236}">
                <a16:creationId xmlns:a16="http://schemas.microsoft.com/office/drawing/2014/main" id="{8DB361E3-C2E4-4625-A2B2-27F232C105A1}"/>
              </a:ext>
            </a:extLst>
          </p:cNvPr>
          <p:cNvPicPr>
            <a:picLocks noChangeAspect="1"/>
          </p:cNvPicPr>
          <p:nvPr/>
        </p:nvPicPr>
        <p:blipFill>
          <a:blip r:embed="rId5"/>
          <a:stretch>
            <a:fillRect/>
          </a:stretch>
        </p:blipFill>
        <p:spPr>
          <a:xfrm rot="21166788">
            <a:off x="-2637591" y="876069"/>
            <a:ext cx="10304003" cy="8333802"/>
          </a:xfrm>
          <a:prstGeom prst="rect">
            <a:avLst/>
          </a:prstGeom>
        </p:spPr>
      </p:pic>
      <p:sp>
        <p:nvSpPr>
          <p:cNvPr id="17" name="Rectangle 9">
            <a:extLst>
              <a:ext uri="{FF2B5EF4-FFF2-40B4-BE49-F238E27FC236}">
                <a16:creationId xmlns:a16="http://schemas.microsoft.com/office/drawing/2014/main" id="{8AE2866D-AC19-4EA3-BB2F-1EE4C57CF2F0}"/>
              </a:ext>
            </a:extLst>
          </p:cNvPr>
          <p:cNvSpPr txBox="1">
            <a:spLocks noChangeArrowheads="1"/>
          </p:cNvSpPr>
          <p:nvPr/>
        </p:nvSpPr>
        <p:spPr bwMode="auto">
          <a:xfrm>
            <a:off x="339499" y="359585"/>
            <a:ext cx="11262033" cy="1524740"/>
          </a:xfrm>
          <a:prstGeom prst="rect">
            <a:avLst/>
          </a:prstGeom>
          <a:solidFill>
            <a:srgbClr val="FFACA4">
              <a:alpha val="30000"/>
            </a:srgbClr>
          </a:solidFill>
          <a:ln w="57150">
            <a:prstDash val="sysDash"/>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lnSpc>
                <a:spcPct val="130000"/>
              </a:lnSpc>
              <a:buClrTx/>
              <a:defRPr/>
            </a:pPr>
            <a:r>
              <a:rPr lang="en-US" sz="4000" b="1">
                <a:solidFill>
                  <a:srgbClr val="C42A4F"/>
                </a:solidFill>
                <a:latin typeface="Cambria" panose="02040503050406030204" pitchFamily="18" charset="0"/>
                <a:ea typeface="Cambria" panose="02040503050406030204" pitchFamily="18" charset="0"/>
                <a:cs typeface="Times" panose="02020603050405020304" pitchFamily="18" charset="0"/>
              </a:rPr>
              <a:t>Câu 1: Con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chim</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chiền</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chiện</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bay </a:t>
            </a:r>
            <a:r>
              <a:rPr lang="en-US" sz="4000" b="1" err="1">
                <a:solidFill>
                  <a:srgbClr val="C42A4F"/>
                </a:solidFill>
                <a:latin typeface="Cambria" panose="02040503050406030204" pitchFamily="18" charset="0"/>
                <a:ea typeface="Cambria" panose="02040503050406030204" pitchFamily="18" charset="0"/>
                <a:cs typeface="Times" panose="02020603050405020304" pitchFamily="18" charset="0"/>
              </a:rPr>
              <a:t>lượn</a:t>
            </a:r>
            <a:r>
              <a:rPr lang="en-US" sz="4000" b="1">
                <a:solidFill>
                  <a:srgbClr val="C42A4F"/>
                </a:solidFill>
                <a:latin typeface="Cambria" panose="02040503050406030204" pitchFamily="18" charset="0"/>
                <a:ea typeface="Cambria" panose="02040503050406030204" pitchFamily="18" charset="0"/>
                <a:cs typeface="Times" panose="02020603050405020304" pitchFamily="18" charset="0"/>
              </a:rPr>
              <a:t> giữa</a:t>
            </a:r>
          </a:p>
          <a:p>
            <a:pPr eaLnBrk="1" hangingPunct="1">
              <a:lnSpc>
                <a:spcPct val="130000"/>
              </a:lnSpc>
              <a:buClrTx/>
              <a:defRPr/>
            </a:pPr>
            <a:r>
              <a:rPr lang="en-US" sz="4000" b="1">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khung</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cảnh</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thiên</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nhiên</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như</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thế</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4000" b="1" dirty="0" err="1">
                <a:solidFill>
                  <a:srgbClr val="C42A4F"/>
                </a:solidFill>
                <a:latin typeface="Cambria" panose="02040503050406030204" pitchFamily="18" charset="0"/>
                <a:ea typeface="Cambria" panose="02040503050406030204" pitchFamily="18" charset="0"/>
                <a:cs typeface="Times" panose="02020603050405020304" pitchFamily="18" charset="0"/>
              </a:rPr>
              <a:t>nào</a:t>
            </a:r>
            <a:r>
              <a:rPr lang="en-US" sz="4000" b="1" dirty="0">
                <a:solidFill>
                  <a:srgbClr val="C42A4F"/>
                </a:solidFill>
                <a:latin typeface="Cambria" panose="02040503050406030204" pitchFamily="18" charset="0"/>
                <a:ea typeface="Cambria" panose="02040503050406030204" pitchFamily="18" charset="0"/>
                <a:cs typeface="Times" panose="02020603050405020304" pitchFamily="18" charset="0"/>
              </a:rPr>
              <a:t>?</a:t>
            </a:r>
          </a:p>
        </p:txBody>
      </p:sp>
      <p:sp>
        <p:nvSpPr>
          <p:cNvPr id="18" name="Rectangle 13">
            <a:extLst>
              <a:ext uri="{FF2B5EF4-FFF2-40B4-BE49-F238E27FC236}">
                <a16:creationId xmlns:a16="http://schemas.microsoft.com/office/drawing/2014/main" id="{0372DA3B-D026-40F2-A0D6-A1EC9B5738E4}"/>
              </a:ext>
            </a:extLst>
          </p:cNvPr>
          <p:cNvSpPr>
            <a:spLocks noChangeArrowheads="1"/>
          </p:cNvSpPr>
          <p:nvPr/>
        </p:nvSpPr>
        <p:spPr bwMode="auto">
          <a:xfrm>
            <a:off x="4830434" y="3057374"/>
            <a:ext cx="6637666" cy="3539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fontAlgn="base">
              <a:lnSpc>
                <a:spcPct val="130000"/>
              </a:lnSpc>
              <a:spcBef>
                <a:spcPct val="20000"/>
              </a:spcBef>
              <a:spcAft>
                <a:spcPct val="0"/>
              </a:spcAft>
              <a:buClrTx/>
              <a:buFontTx/>
              <a:buNone/>
            </a:pPr>
            <a:r>
              <a:rPr lang="en-US" sz="4000" b="1" kern="1200">
                <a:solidFill>
                  <a:srgbClr val="70AD47">
                    <a:lumMod val="50000"/>
                  </a:srgbClr>
                </a:solidFill>
                <a:latin typeface="Cambria" panose="02040503050406030204" pitchFamily="18" charset="0"/>
                <a:ea typeface="Cambria" panose="02040503050406030204" pitchFamily="18" charset="0"/>
                <a:cs typeface="Times" panose="02020603050405020304" pitchFamily="18" charset="0"/>
              </a:rPr>
              <a:t>  </a:t>
            </a:r>
            <a:r>
              <a:rPr lang="en-US" sz="4000" b="1" kern="120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Con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chim</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chiền</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chiện</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bay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lượn</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trên</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cánh</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đồng</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lúa</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giữa</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một</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không</a:t>
            </a:r>
            <a:r>
              <a:rPr lang="en-US" sz="4000" b="1" kern="120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gian</a:t>
            </a:r>
          </a:p>
          <a:p>
            <a:pPr marL="342900" indent="-342900" algn="ctr" fontAlgn="base">
              <a:lnSpc>
                <a:spcPct val="130000"/>
              </a:lnSpc>
              <a:spcBef>
                <a:spcPct val="20000"/>
              </a:spcBef>
              <a:spcAft>
                <a:spcPct val="0"/>
              </a:spcAft>
              <a:buClrTx/>
              <a:buFontTx/>
              <a:buNone/>
            </a:pPr>
            <a:r>
              <a:rPr lang="en-US" sz="4000" b="1" kern="120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rất</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cao</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rất</a:t>
            </a:r>
            <a:r>
              <a:rPr lang="en-US" sz="4000" b="1"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 </a:t>
            </a:r>
            <a:r>
              <a:rPr lang="en-US" sz="4000" b="1" kern="1200" dirty="0" err="1">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rộng</a:t>
            </a:r>
            <a:r>
              <a:rPr lang="en-US" sz="4000" kern="1200" dirty="0">
                <a:solidFill>
                  <a:schemeClr val="tx2">
                    <a:lumMod val="50000"/>
                  </a:schemeClr>
                </a:solidFill>
                <a:latin typeface="Cambria" panose="02040503050406030204" pitchFamily="18" charset="0"/>
                <a:ea typeface="Cambria" panose="02040503050406030204" pitchFamily="18" charset="0"/>
                <a:cs typeface="Times" panose="02020603050405020304" pitchFamily="18" charset="0"/>
              </a:rPr>
              <a:t>.</a:t>
            </a:r>
          </a:p>
        </p:txBody>
      </p:sp>
    </p:spTree>
    <p:extLst>
      <p:ext uri="{BB962C8B-B14F-4D97-AF65-F5344CB8AC3E}">
        <p14:creationId xmlns:p14="http://schemas.microsoft.com/office/powerpoint/2010/main" val="2911549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outVertic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1000" fill="hold"/>
                                        <p:tgtEl>
                                          <p:spTgt spid="17"/>
                                        </p:tgtEl>
                                        <p:attrNameLst>
                                          <p:attrName>ppt_w</p:attrName>
                                        </p:attrNameLst>
                                      </p:cBhvr>
                                      <p:tavLst>
                                        <p:tav tm="0">
                                          <p:val>
                                            <p:strVal val="#ppt_w*0.70"/>
                                          </p:val>
                                        </p:tav>
                                        <p:tav tm="100000">
                                          <p:val>
                                            <p:strVal val="#ppt_w"/>
                                          </p:val>
                                        </p:tav>
                                      </p:tavLst>
                                    </p:anim>
                                    <p:anim calcmode="lin" valueType="num">
                                      <p:cBhvr>
                                        <p:cTn id="13" dur="1000" fill="hold"/>
                                        <p:tgtEl>
                                          <p:spTgt spid="17"/>
                                        </p:tgtEl>
                                        <p:attrNameLst>
                                          <p:attrName>ppt_h</p:attrName>
                                        </p:attrNameLst>
                                      </p:cBhvr>
                                      <p:tavLst>
                                        <p:tav tm="0">
                                          <p:val>
                                            <p:strVal val="#ppt_h"/>
                                          </p:val>
                                        </p:tav>
                                        <p:tav tm="100000">
                                          <p:val>
                                            <p:strVal val="#ppt_h"/>
                                          </p:val>
                                        </p:tav>
                                      </p:tavLst>
                                    </p:anim>
                                    <p:animEffect transition="in" filter="fade">
                                      <p:cBhvr>
                                        <p:cTn id="14" dur="10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1750" fill="hold"/>
                                        <p:tgtEl>
                                          <p:spTgt spid="18"/>
                                        </p:tgtEl>
                                        <p:attrNameLst>
                                          <p:attrName>ppt_w</p:attrName>
                                        </p:attrNameLst>
                                      </p:cBhvr>
                                      <p:tavLst>
                                        <p:tav tm="0">
                                          <p:val>
                                            <p:strVal val="#ppt_w+.3"/>
                                          </p:val>
                                        </p:tav>
                                        <p:tav tm="100000">
                                          <p:val>
                                            <p:strVal val="#ppt_w"/>
                                          </p:val>
                                        </p:tav>
                                      </p:tavLst>
                                    </p:anim>
                                    <p:anim calcmode="lin" valueType="num">
                                      <p:cBhvr>
                                        <p:cTn id="20" dur="1750" fill="hold"/>
                                        <p:tgtEl>
                                          <p:spTgt spid="18"/>
                                        </p:tgtEl>
                                        <p:attrNameLst>
                                          <p:attrName>ppt_h</p:attrName>
                                        </p:attrNameLst>
                                      </p:cBhvr>
                                      <p:tavLst>
                                        <p:tav tm="0">
                                          <p:val>
                                            <p:strVal val="#ppt_h"/>
                                          </p:val>
                                        </p:tav>
                                        <p:tav tm="100000">
                                          <p:val>
                                            <p:strVal val="#ppt_h"/>
                                          </p:val>
                                        </p:tav>
                                      </p:tavLst>
                                    </p:anim>
                                    <p:animEffect transition="in" filter="fade">
                                      <p:cBhvr>
                                        <p:cTn id="21" dur="1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9">
            <a:extLst>
              <a:ext uri="{FF2B5EF4-FFF2-40B4-BE49-F238E27FC236}">
                <a16:creationId xmlns:a16="http://schemas.microsoft.com/office/drawing/2014/main" id="{AFE1784E-C479-40D6-B8F9-D963A1431CF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008" t="10967" b="52258"/>
          <a:stretch/>
        </p:blipFill>
        <p:spPr>
          <a:xfrm>
            <a:off x="5280535" y="4843035"/>
            <a:ext cx="6911465" cy="2521974"/>
          </a:xfrm>
          <a:prstGeom prst="rect">
            <a:avLst/>
          </a:prstGeom>
        </p:spPr>
      </p:pic>
      <p:pic>
        <p:nvPicPr>
          <p:cNvPr id="23" name="图片 2">
            <a:extLst>
              <a:ext uri="{FF2B5EF4-FFF2-40B4-BE49-F238E27FC236}">
                <a16:creationId xmlns:a16="http://schemas.microsoft.com/office/drawing/2014/main" id="{1285F15E-A4C2-4432-840B-AD4FCBFE8A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9355" b="48817"/>
          <a:stretch/>
        </p:blipFill>
        <p:spPr>
          <a:xfrm>
            <a:off x="35462" y="-414658"/>
            <a:ext cx="11098887" cy="3510116"/>
          </a:xfrm>
          <a:prstGeom prst="rect">
            <a:avLst/>
          </a:prstGeom>
        </p:spPr>
      </p:pic>
      <p:sp>
        <p:nvSpPr>
          <p:cNvPr id="17" name="Rectangle 29">
            <a:extLst>
              <a:ext uri="{FF2B5EF4-FFF2-40B4-BE49-F238E27FC236}">
                <a16:creationId xmlns:a16="http://schemas.microsoft.com/office/drawing/2014/main" id="{C9A58317-BB58-46AD-9707-1B5D4E6723EC}"/>
              </a:ext>
            </a:extLst>
          </p:cNvPr>
          <p:cNvSpPr>
            <a:spLocks noChangeArrowheads="1"/>
          </p:cNvSpPr>
          <p:nvPr/>
        </p:nvSpPr>
        <p:spPr bwMode="auto">
          <a:xfrm>
            <a:off x="2870200" y="225450"/>
            <a:ext cx="8877300" cy="2098649"/>
          </a:xfrm>
          <a:prstGeom prst="rect">
            <a:avLst/>
          </a:prstGeom>
          <a:solidFill>
            <a:schemeClr val="lt1">
              <a:alpha val="33000"/>
            </a:schemeClr>
          </a:solidFill>
          <a:ln w="57150">
            <a:prstDash val="sysDash"/>
          </a:ln>
        </p:spPr>
        <p:style>
          <a:lnRef idx="2">
            <a:schemeClr val="accent3"/>
          </a:lnRef>
          <a:fillRef idx="1">
            <a:schemeClr val="lt1"/>
          </a:fillRef>
          <a:effectRef idx="0">
            <a:schemeClr val="accent3"/>
          </a:effectRef>
          <a:fontRef idx="minor">
            <a:schemeClr val="dk1"/>
          </a:fontRef>
        </p:style>
        <p:txBody>
          <a:bodyPr anchor="ctr"/>
          <a:lstStyle/>
          <a:p>
            <a:pPr algn="ctr" fontAlgn="base">
              <a:lnSpc>
                <a:spcPct val="130000"/>
              </a:lnSpc>
              <a:spcBef>
                <a:spcPct val="0"/>
              </a:spcBef>
              <a:spcAft>
                <a:spcPct val="0"/>
              </a:spcAft>
              <a:buClrTx/>
              <a:buFontTx/>
              <a:buNone/>
            </a:pPr>
            <a:r>
              <a:rPr lang="en-US" sz="3600" b="1" kern="1200">
                <a:solidFill>
                  <a:srgbClr val="C42A4F"/>
                </a:solidFill>
                <a:latin typeface="Cambria" panose="02040503050406030204" pitchFamily="18" charset="0"/>
                <a:ea typeface="Cambria" panose="02040503050406030204" pitchFamily="18" charset="0"/>
                <a:cs typeface="Times" panose="02020603050405020304" pitchFamily="18" charset="0"/>
              </a:rPr>
              <a:t>Câu 2: Những </a:t>
            </a:r>
            <a:r>
              <a:rPr lang="en-US" sz="3600" b="1" kern="1200" dirty="0" err="1">
                <a:solidFill>
                  <a:srgbClr val="002060"/>
                </a:solidFill>
                <a:latin typeface="Cambria" panose="02040503050406030204" pitchFamily="18" charset="0"/>
                <a:ea typeface="Cambria" panose="02040503050406030204" pitchFamily="18" charset="0"/>
                <a:cs typeface="Times" panose="02020603050405020304" pitchFamily="18" charset="0"/>
              </a:rPr>
              <a:t>từ</a:t>
            </a:r>
            <a:r>
              <a:rPr lang="en-US" sz="3600" b="1" kern="1200" dirty="0">
                <a:solidFill>
                  <a:srgbClr val="002060"/>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002060"/>
                </a:solidFill>
                <a:latin typeface="Cambria" panose="02040503050406030204" pitchFamily="18" charset="0"/>
                <a:ea typeface="Cambria" panose="02040503050406030204" pitchFamily="18" charset="0"/>
                <a:cs typeface="Times" panose="02020603050405020304" pitchFamily="18" charset="0"/>
              </a:rPr>
              <a:t>ngữ</a:t>
            </a:r>
            <a:r>
              <a:rPr lang="en-US" sz="3600" b="1" kern="1200" dirty="0">
                <a:solidFill>
                  <a:srgbClr val="002060"/>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và</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a:solidFill>
                  <a:srgbClr val="002060"/>
                </a:solidFill>
                <a:latin typeface="Cambria" panose="02040503050406030204" pitchFamily="18" charset="0"/>
                <a:ea typeface="Cambria" panose="02040503050406030204" pitchFamily="18" charset="0"/>
                <a:cs typeface="Times" panose="02020603050405020304" pitchFamily="18" charset="0"/>
              </a:rPr>
              <a:t>chi </a:t>
            </a:r>
            <a:r>
              <a:rPr lang="en-US" sz="3600" b="1" kern="1200" dirty="0" err="1">
                <a:solidFill>
                  <a:srgbClr val="002060"/>
                </a:solidFill>
                <a:latin typeface="Cambria" panose="02040503050406030204" pitchFamily="18" charset="0"/>
                <a:ea typeface="Cambria" panose="02040503050406030204" pitchFamily="18" charset="0"/>
                <a:cs typeface="Times" panose="02020603050405020304" pitchFamily="18" charset="0"/>
              </a:rPr>
              <a:t>tiết</a:t>
            </a:r>
            <a:r>
              <a:rPr lang="en-US" sz="3600" b="1" kern="1200" dirty="0">
                <a:solidFill>
                  <a:srgbClr val="002060"/>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nào</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vẽ</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lên</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hình</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ảnh</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con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chim</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chiền</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chiện</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err="1">
                <a:solidFill>
                  <a:srgbClr val="C42A4F"/>
                </a:solidFill>
                <a:latin typeface="Cambria" panose="02040503050406030204" pitchFamily="18" charset="0"/>
                <a:ea typeface="Cambria" panose="02040503050406030204" pitchFamily="18" charset="0"/>
                <a:cs typeface="Times" panose="02020603050405020304" pitchFamily="18" charset="0"/>
              </a:rPr>
              <a:t>tự</a:t>
            </a:r>
            <a:r>
              <a:rPr lang="en-US" sz="3600" b="1" kern="1200">
                <a:solidFill>
                  <a:srgbClr val="C42A4F"/>
                </a:solidFill>
                <a:latin typeface="Cambria" panose="02040503050406030204" pitchFamily="18" charset="0"/>
                <a:ea typeface="Cambria" panose="02040503050406030204" pitchFamily="18" charset="0"/>
                <a:cs typeface="Times" panose="02020603050405020304" pitchFamily="18" charset="0"/>
              </a:rPr>
              <a:t> do</a:t>
            </a:r>
          </a:p>
          <a:p>
            <a:pPr algn="ctr" fontAlgn="base">
              <a:lnSpc>
                <a:spcPct val="130000"/>
              </a:lnSpc>
              <a:spcBef>
                <a:spcPct val="0"/>
              </a:spcBef>
              <a:spcAft>
                <a:spcPct val="0"/>
              </a:spcAft>
              <a:buClrTx/>
              <a:buFontTx/>
              <a:buNone/>
            </a:pPr>
            <a:r>
              <a:rPr lang="en-US" sz="3600" b="1" kern="120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bay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lượn</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giữa</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không</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gian</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cao</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6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rộng</a:t>
            </a:r>
            <a:r>
              <a:rPr lang="en-US" sz="36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a:t>
            </a:r>
          </a:p>
        </p:txBody>
      </p:sp>
      <p:sp>
        <p:nvSpPr>
          <p:cNvPr id="18" name="Rectangle 30">
            <a:extLst>
              <a:ext uri="{FF2B5EF4-FFF2-40B4-BE49-F238E27FC236}">
                <a16:creationId xmlns:a16="http://schemas.microsoft.com/office/drawing/2014/main" id="{11382679-1D29-4A59-8CD0-EAA556E32C28}"/>
              </a:ext>
            </a:extLst>
          </p:cNvPr>
          <p:cNvSpPr>
            <a:spLocks noChangeArrowheads="1"/>
          </p:cNvSpPr>
          <p:nvPr/>
        </p:nvSpPr>
        <p:spPr bwMode="auto">
          <a:xfrm>
            <a:off x="0" y="3402049"/>
            <a:ext cx="8892638" cy="2888048"/>
          </a:xfrm>
          <a:prstGeom prst="homePlate">
            <a:avLst/>
          </a:prstGeom>
          <a:solidFill>
            <a:srgbClr val="00B0F0">
              <a:alpha val="39000"/>
            </a:srgbClr>
          </a:solidFill>
          <a:ln/>
        </p:spPr>
        <p:style>
          <a:lnRef idx="2">
            <a:schemeClr val="accent1"/>
          </a:lnRef>
          <a:fillRef idx="1">
            <a:schemeClr val="lt1"/>
          </a:fillRef>
          <a:effectRef idx="0">
            <a:schemeClr val="accent1"/>
          </a:effectRef>
          <a:fontRef idx="minor">
            <a:schemeClr val="dk1"/>
          </a:fontRef>
        </p:style>
        <p:txBody>
          <a:bodyPr/>
          <a:lstStyle/>
          <a:p>
            <a:pPr marL="342900" indent="-342900" fontAlgn="base">
              <a:lnSpc>
                <a:spcPct val="130000"/>
              </a:lnSpc>
              <a:spcBef>
                <a:spcPct val="20000"/>
              </a:spcBef>
              <a:spcAft>
                <a:spcPct val="0"/>
              </a:spcAft>
              <a:buClrTx/>
              <a:buFontTx/>
              <a:buNone/>
            </a:pPr>
            <a:r>
              <a:rPr lang="en-US" sz="2800" b="1" kern="1200">
                <a:solidFill>
                  <a:srgbClr val="FFFF00"/>
                </a:solidFill>
                <a:latin typeface="Cambria" panose="02040503050406030204" pitchFamily="18" charset="0"/>
                <a:ea typeface="Cambria" panose="02040503050406030204" pitchFamily="18" charset="0"/>
                <a:cs typeface="Times" panose="02020603050405020304" pitchFamily="18" charset="0"/>
              </a:rPr>
              <a:t>	Những </a:t>
            </a:r>
            <a:r>
              <a:rPr lang="en-US" sz="2800" b="1" kern="1200" dirty="0" err="1">
                <a:solidFill>
                  <a:srgbClr val="FFFF00"/>
                </a:solidFill>
                <a:latin typeface="Cambria" panose="02040503050406030204" pitchFamily="18" charset="0"/>
                <a:ea typeface="Cambria" panose="02040503050406030204" pitchFamily="18" charset="0"/>
                <a:cs typeface="Times" panose="02020603050405020304" pitchFamily="18" charset="0"/>
              </a:rPr>
              <a:t>từ</a:t>
            </a:r>
            <a:r>
              <a:rPr lang="en-US" sz="2800" b="1" kern="1200" dirty="0">
                <a:solidFill>
                  <a:srgbClr val="FFFF00"/>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rgbClr val="FFFF00"/>
                </a:solidFill>
                <a:latin typeface="Cambria" panose="02040503050406030204" pitchFamily="18" charset="0"/>
                <a:ea typeface="Cambria" panose="02040503050406030204" pitchFamily="18" charset="0"/>
                <a:cs typeface="Times" panose="02020603050405020304" pitchFamily="18" charset="0"/>
              </a:rPr>
              <a:t>ngữ</a:t>
            </a:r>
            <a:r>
              <a:rPr lang="en-US" sz="2800" b="1" kern="1200" dirty="0">
                <a:solidFill>
                  <a:srgbClr val="FFFF00"/>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rgbClr val="FFFF00"/>
                </a:solidFill>
                <a:latin typeface="Cambria" panose="02040503050406030204" pitchFamily="18" charset="0"/>
                <a:ea typeface="Cambria" panose="02040503050406030204" pitchFamily="18" charset="0"/>
                <a:cs typeface="Times" panose="02020603050405020304" pitchFamily="18" charset="0"/>
              </a:rPr>
              <a:t>và</a:t>
            </a:r>
            <a:r>
              <a:rPr lang="en-US" sz="2800" b="1" kern="1200" dirty="0">
                <a:solidFill>
                  <a:srgbClr val="FFFF00"/>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rgbClr val="FFFF00"/>
                </a:solidFill>
                <a:latin typeface="Cambria" panose="02040503050406030204" pitchFamily="18" charset="0"/>
                <a:ea typeface="Cambria" panose="02040503050406030204" pitchFamily="18" charset="0"/>
                <a:cs typeface="Times" panose="02020603050405020304" pitchFamily="18" charset="0"/>
              </a:rPr>
              <a:t>hình</a:t>
            </a:r>
            <a:r>
              <a:rPr lang="en-US" sz="2800" b="1" kern="1200" dirty="0">
                <a:solidFill>
                  <a:srgbClr val="FFFF00"/>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rgbClr val="FFFF00"/>
                </a:solidFill>
                <a:latin typeface="Cambria" panose="02040503050406030204" pitchFamily="18" charset="0"/>
                <a:ea typeface="Cambria" panose="02040503050406030204" pitchFamily="18" charset="0"/>
                <a:cs typeface="Times" panose="02020603050405020304" pitchFamily="18" charset="0"/>
              </a:rPr>
              <a:t>ảnh</a:t>
            </a:r>
            <a:r>
              <a:rPr lang="en-US" sz="2800" b="1" kern="1200">
                <a:solidFill>
                  <a:srgbClr val="FFFF00"/>
                </a:solidFill>
                <a:latin typeface="Cambria" panose="02040503050406030204" pitchFamily="18" charset="0"/>
                <a:ea typeface="Cambria" panose="02040503050406030204" pitchFamily="18" charset="0"/>
                <a:cs typeface="Times" panose="02020603050405020304" pitchFamily="18" charset="0"/>
              </a:rPr>
              <a:t>: </a:t>
            </a:r>
            <a:r>
              <a:rPr lang="en-US" sz="2800" b="1" kern="1200">
                <a:solidFill>
                  <a:schemeClr val="tx1"/>
                </a:solidFill>
                <a:latin typeface="Cambria" panose="02040503050406030204" pitchFamily="18" charset="0"/>
                <a:ea typeface="Cambria" panose="02040503050406030204" pitchFamily="18" charset="0"/>
                <a:cs typeface="Times" panose="02020603050405020304" pitchFamily="18" charset="0"/>
              </a:rPr>
              <a:t>bay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vút</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vút</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cao</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cao</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hoài</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cao</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vợi</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chim</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bay,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chim</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sà</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lúa</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tròn</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bụng</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sữa</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cánh</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đập</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trời</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xanh</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chim</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biến</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mất</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rồi</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chỉ</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còn</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tiếng</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hót</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làm</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xanh</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da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trời</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err="1">
                <a:solidFill>
                  <a:schemeClr val="tx1"/>
                </a:solidFill>
                <a:latin typeface="Cambria" panose="02040503050406030204" pitchFamily="18" charset="0"/>
                <a:ea typeface="Cambria" panose="02040503050406030204" pitchFamily="18" charset="0"/>
                <a:cs typeface="Times" panose="02020603050405020304" pitchFamily="18" charset="0"/>
              </a:rPr>
              <a:t>lòng</a:t>
            </a:r>
            <a:r>
              <a:rPr lang="en-US" sz="2800" b="1" kern="1200">
                <a:solidFill>
                  <a:schemeClr val="tx1"/>
                </a:solidFill>
                <a:latin typeface="Cambria" panose="02040503050406030204" pitchFamily="18" charset="0"/>
                <a:ea typeface="Cambria" panose="02040503050406030204" pitchFamily="18" charset="0"/>
                <a:cs typeface="Times" panose="02020603050405020304" pitchFamily="18" charset="0"/>
              </a:rPr>
              <a:t> vui phơi phới,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hót</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không</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biết</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 </a:t>
            </a:r>
            <a:r>
              <a:rPr lang="en-US" sz="2800" b="1" kern="1200" dirty="0" err="1">
                <a:solidFill>
                  <a:schemeClr val="tx1"/>
                </a:solidFill>
                <a:latin typeface="Cambria" panose="02040503050406030204" pitchFamily="18" charset="0"/>
                <a:ea typeface="Cambria" panose="02040503050406030204" pitchFamily="18" charset="0"/>
                <a:cs typeface="Times" panose="02020603050405020304" pitchFamily="18" charset="0"/>
              </a:rPr>
              <a:t>mỏi</a:t>
            </a:r>
            <a:r>
              <a:rPr lang="en-US" sz="2800" b="1" kern="1200" dirty="0">
                <a:solidFill>
                  <a:schemeClr val="tx1"/>
                </a:solidFill>
                <a:latin typeface="Cambria" panose="02040503050406030204" pitchFamily="18" charset="0"/>
                <a:ea typeface="Cambria" panose="02040503050406030204" pitchFamily="18" charset="0"/>
                <a:cs typeface="Times" panose="02020603050405020304" pitchFamily="18" charset="0"/>
              </a:rPr>
              <a:t>.</a:t>
            </a:r>
          </a:p>
        </p:txBody>
      </p:sp>
      <p:pic>
        <p:nvPicPr>
          <p:cNvPr id="19" name="图片 25">
            <a:extLst>
              <a:ext uri="{FF2B5EF4-FFF2-40B4-BE49-F238E27FC236}">
                <a16:creationId xmlns:a16="http://schemas.microsoft.com/office/drawing/2014/main" id="{CCEE3D2E-10AD-4A7C-A604-B97B7873C4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587" t="64778" b="1"/>
          <a:stretch>
            <a:fillRect/>
          </a:stretch>
        </p:blipFill>
        <p:spPr>
          <a:xfrm rot="663242">
            <a:off x="966157" y="359200"/>
            <a:ext cx="2189524" cy="1771428"/>
          </a:xfrm>
          <a:prstGeom prst="rect">
            <a:avLst/>
          </a:prstGeom>
        </p:spPr>
      </p:pic>
      <p:pic>
        <p:nvPicPr>
          <p:cNvPr id="22" name="图片 25">
            <a:extLst>
              <a:ext uri="{FF2B5EF4-FFF2-40B4-BE49-F238E27FC236}">
                <a16:creationId xmlns:a16="http://schemas.microsoft.com/office/drawing/2014/main" id="{551C76C3-D263-4624-A9A3-124F405D5BE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587" t="64778" b="1"/>
          <a:stretch>
            <a:fillRect/>
          </a:stretch>
        </p:blipFill>
        <p:spPr>
          <a:xfrm rot="663242" flipH="1">
            <a:off x="7459049" y="2353381"/>
            <a:ext cx="3628374" cy="2687442"/>
          </a:xfrm>
          <a:prstGeom prst="rect">
            <a:avLst/>
          </a:prstGeom>
        </p:spPr>
      </p:pic>
    </p:spTree>
    <p:extLst>
      <p:ext uri="{BB962C8B-B14F-4D97-AF65-F5344CB8AC3E}">
        <p14:creationId xmlns:p14="http://schemas.microsoft.com/office/powerpoint/2010/main" val="3146124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750"/>
                                        <p:tgtEl>
                                          <p:spTgt spid="17"/>
                                        </p:tgtEl>
                                      </p:cBhvr>
                                    </p:animEffect>
                                    <p:anim calcmode="lin" valueType="num">
                                      <p:cBhvr>
                                        <p:cTn id="8" dur="1750" fill="hold"/>
                                        <p:tgtEl>
                                          <p:spTgt spid="17"/>
                                        </p:tgtEl>
                                        <p:attrNameLst>
                                          <p:attrName>ppt_x</p:attrName>
                                        </p:attrNameLst>
                                      </p:cBhvr>
                                      <p:tavLst>
                                        <p:tav tm="0">
                                          <p:val>
                                            <p:strVal val="#ppt_x"/>
                                          </p:val>
                                        </p:tav>
                                        <p:tav tm="100000">
                                          <p:val>
                                            <p:strVal val="#ppt_x"/>
                                          </p:val>
                                        </p:tav>
                                      </p:tavLst>
                                    </p:anim>
                                    <p:anim calcmode="lin" valueType="num">
                                      <p:cBhvr>
                                        <p:cTn id="9" dur="1575" decel="100000" fill="hold"/>
                                        <p:tgtEl>
                                          <p:spTgt spid="17"/>
                                        </p:tgtEl>
                                        <p:attrNameLst>
                                          <p:attrName>ppt_y</p:attrName>
                                        </p:attrNameLst>
                                      </p:cBhvr>
                                      <p:tavLst>
                                        <p:tav tm="0">
                                          <p:val>
                                            <p:strVal val="#ppt_y+1"/>
                                          </p:val>
                                        </p:tav>
                                        <p:tav tm="100000">
                                          <p:val>
                                            <p:strVal val="#ppt_y-.03"/>
                                          </p:val>
                                        </p:tav>
                                      </p:tavLst>
                                    </p:anim>
                                    <p:anim calcmode="lin" valueType="num">
                                      <p:cBhvr>
                                        <p:cTn id="10" dur="175" accel="100000" fill="hold">
                                          <p:stCondLst>
                                            <p:cond delay="1575"/>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250" fill="hold"/>
                                        <p:tgtEl>
                                          <p:spTgt spid="18"/>
                                        </p:tgtEl>
                                        <p:attrNameLst>
                                          <p:attrName>ppt_x</p:attrName>
                                        </p:attrNameLst>
                                      </p:cBhvr>
                                      <p:tavLst>
                                        <p:tav tm="0">
                                          <p:val>
                                            <p:strVal val="0-#ppt_w/2"/>
                                          </p:val>
                                        </p:tav>
                                        <p:tav tm="100000">
                                          <p:val>
                                            <p:strVal val="#ppt_x"/>
                                          </p:val>
                                        </p:tav>
                                      </p:tavLst>
                                    </p:anim>
                                    <p:anim calcmode="lin" valueType="num">
                                      <p:cBhvr additive="base">
                                        <p:cTn id="16" dur="12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E13F559-51C9-458C-B6C8-D12B7369CB69}"/>
              </a:ext>
            </a:extLst>
          </p:cNvPr>
          <p:cNvSpPr/>
          <p:nvPr/>
        </p:nvSpPr>
        <p:spPr>
          <a:xfrm>
            <a:off x="-634582" y="2023102"/>
            <a:ext cx="13461164" cy="4625257"/>
          </a:xfrm>
          <a:prstGeom prst="rect">
            <a:avLst/>
          </a:prstGeom>
          <a:solidFill>
            <a:schemeClr val="accent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rgbClr val="135B47"/>
              </a:solidFill>
              <a:latin typeface="Cambria" panose="02040503050406030204" pitchFamily="18" charset="0"/>
              <a:ea typeface="Cambria" panose="02040503050406030204" pitchFamily="18" charset="0"/>
            </a:endParaRPr>
          </a:p>
        </p:txBody>
      </p:sp>
      <p:sp>
        <p:nvSpPr>
          <p:cNvPr id="31" name="TextBox 30">
            <a:extLst>
              <a:ext uri="{FF2B5EF4-FFF2-40B4-BE49-F238E27FC236}">
                <a16:creationId xmlns:a16="http://schemas.microsoft.com/office/drawing/2014/main" id="{83D16029-3EDB-40F1-8F56-352C2C9B73FC}"/>
              </a:ext>
            </a:extLst>
          </p:cNvPr>
          <p:cNvSpPr txBox="1"/>
          <p:nvPr/>
        </p:nvSpPr>
        <p:spPr>
          <a:xfrm>
            <a:off x="413362" y="209641"/>
            <a:ext cx="11365276" cy="1507657"/>
          </a:xfrm>
          <a:prstGeom prst="rect">
            <a:avLst/>
          </a:prstGeom>
          <a:solidFill>
            <a:schemeClr val="bg1">
              <a:alpha val="74000"/>
            </a:schemeClr>
          </a:solidFill>
          <a:ln w="57150">
            <a:solidFill>
              <a:srgbClr val="135B47"/>
            </a:solidFill>
            <a:prstDash val="dashDot"/>
          </a:ln>
        </p:spPr>
        <p:txBody>
          <a:bodyPr wrap="square">
            <a:spAutoFit/>
          </a:bodyPr>
          <a:lstStyle/>
          <a:p>
            <a:pPr algn="ctr" fontAlgn="base">
              <a:lnSpc>
                <a:spcPct val="120000"/>
              </a:lnSpc>
              <a:spcBef>
                <a:spcPct val="0"/>
              </a:spcBef>
              <a:spcAft>
                <a:spcPct val="0"/>
              </a:spcAft>
              <a:buClrTx/>
              <a:buFontTx/>
              <a:buNone/>
            </a:pP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Câu 3: Tìm những câu thơ nói về tiếng hót </a:t>
            </a:r>
          </a:p>
          <a:p>
            <a:pPr algn="ctr" fontAlgn="base">
              <a:lnSpc>
                <a:spcPct val="120000"/>
              </a:lnSpc>
              <a:spcBef>
                <a:spcPct val="0"/>
              </a:spcBef>
              <a:spcAft>
                <a:spcPct val="0"/>
              </a:spcAft>
              <a:buClrTx/>
              <a:buFontTx/>
              <a:buNone/>
            </a:pPr>
            <a:r>
              <a:rPr lang="en-US" altLang="en-US" sz="4000" kern="120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rPr>
              <a:t>của con chim chiền chiện?</a:t>
            </a:r>
            <a:endParaRPr lang="en-US" altLang="en-US" sz="4000" kern="1200" dirty="0">
              <a:solidFill>
                <a:srgbClr val="000000"/>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New Roman" panose="02020603050405020304" pitchFamily="18" charset="0"/>
            </a:endParaRPr>
          </a:p>
        </p:txBody>
      </p:sp>
      <p:grpSp>
        <p:nvGrpSpPr>
          <p:cNvPr id="6" name="Google Shape;5022;p71">
            <a:extLst>
              <a:ext uri="{FF2B5EF4-FFF2-40B4-BE49-F238E27FC236}">
                <a16:creationId xmlns:a16="http://schemas.microsoft.com/office/drawing/2014/main" id="{3A4DCC4D-8D4F-45AE-8EA4-C8FBB6B6CFA1}"/>
              </a:ext>
            </a:extLst>
          </p:cNvPr>
          <p:cNvGrpSpPr/>
          <p:nvPr/>
        </p:nvGrpSpPr>
        <p:grpSpPr>
          <a:xfrm flipH="1">
            <a:off x="-1" y="5112477"/>
            <a:ext cx="2476500" cy="1841686"/>
            <a:chOff x="238125" y="2342800"/>
            <a:chExt cx="2047600" cy="1235100"/>
          </a:xfrm>
        </p:grpSpPr>
        <p:sp>
          <p:nvSpPr>
            <p:cNvPr id="7" name="Google Shape;5023;p71">
              <a:extLst>
                <a:ext uri="{FF2B5EF4-FFF2-40B4-BE49-F238E27FC236}">
                  <a16:creationId xmlns:a16="http://schemas.microsoft.com/office/drawing/2014/main" id="{7855AC72-EE7C-42E1-8E63-A1BD50182F15}"/>
                </a:ext>
              </a:extLst>
            </p:cNvPr>
            <p:cNvSpPr/>
            <p:nvPr/>
          </p:nvSpPr>
          <p:spPr>
            <a:xfrm>
              <a:off x="400150" y="2342800"/>
              <a:ext cx="1885575" cy="891325"/>
            </a:xfrm>
            <a:custGeom>
              <a:avLst/>
              <a:gdLst/>
              <a:ahLst/>
              <a:cxnLst/>
              <a:rect l="l" t="t" r="r" b="b"/>
              <a:pathLst>
                <a:path w="75423" h="35653" extrusionOk="0">
                  <a:moveTo>
                    <a:pt x="75423" y="15318"/>
                  </a:moveTo>
                  <a:cubicBezTo>
                    <a:pt x="75423" y="15318"/>
                    <a:pt x="75423" y="15318"/>
                    <a:pt x="75423" y="15318"/>
                  </a:cubicBezTo>
                  <a:lnTo>
                    <a:pt x="75423" y="15318"/>
                  </a:lnTo>
                  <a:cubicBezTo>
                    <a:pt x="75423" y="15318"/>
                    <a:pt x="75423" y="15318"/>
                    <a:pt x="75423" y="15318"/>
                  </a:cubicBezTo>
                  <a:close/>
                  <a:moveTo>
                    <a:pt x="8006" y="0"/>
                  </a:moveTo>
                  <a:cubicBezTo>
                    <a:pt x="7981" y="0"/>
                    <a:pt x="7956" y="0"/>
                    <a:pt x="7931" y="1"/>
                  </a:cubicBezTo>
                  <a:cubicBezTo>
                    <a:pt x="6422" y="1"/>
                    <a:pt x="4912" y="463"/>
                    <a:pt x="3583" y="1147"/>
                  </a:cubicBezTo>
                  <a:cubicBezTo>
                    <a:pt x="2054" y="1952"/>
                    <a:pt x="1028" y="3079"/>
                    <a:pt x="121" y="4529"/>
                  </a:cubicBezTo>
                  <a:cubicBezTo>
                    <a:pt x="81" y="4609"/>
                    <a:pt x="21" y="4711"/>
                    <a:pt x="21" y="4791"/>
                  </a:cubicBezTo>
                  <a:cubicBezTo>
                    <a:pt x="0" y="4872"/>
                    <a:pt x="21" y="4952"/>
                    <a:pt x="21" y="5033"/>
                  </a:cubicBezTo>
                  <a:cubicBezTo>
                    <a:pt x="223" y="6219"/>
                    <a:pt x="564" y="7287"/>
                    <a:pt x="1087" y="8393"/>
                  </a:cubicBezTo>
                  <a:cubicBezTo>
                    <a:pt x="1329" y="8938"/>
                    <a:pt x="1611" y="9480"/>
                    <a:pt x="1873" y="10025"/>
                  </a:cubicBezTo>
                  <a:cubicBezTo>
                    <a:pt x="2074" y="10467"/>
                    <a:pt x="2517" y="11152"/>
                    <a:pt x="2517" y="11635"/>
                  </a:cubicBezTo>
                  <a:cubicBezTo>
                    <a:pt x="2960" y="12983"/>
                    <a:pt x="3140" y="14392"/>
                    <a:pt x="3403" y="15781"/>
                  </a:cubicBezTo>
                  <a:cubicBezTo>
                    <a:pt x="4409" y="21095"/>
                    <a:pt x="6624" y="25784"/>
                    <a:pt x="10588" y="29609"/>
                  </a:cubicBezTo>
                  <a:cubicBezTo>
                    <a:pt x="12139" y="31119"/>
                    <a:pt x="13970" y="32448"/>
                    <a:pt x="16084" y="32931"/>
                  </a:cubicBezTo>
                  <a:cubicBezTo>
                    <a:pt x="15935" y="32577"/>
                    <a:pt x="15735" y="32242"/>
                    <a:pt x="15469" y="31971"/>
                  </a:cubicBezTo>
                  <a:lnTo>
                    <a:pt x="15469" y="31971"/>
                  </a:lnTo>
                  <a:cubicBezTo>
                    <a:pt x="16912" y="33345"/>
                    <a:pt x="19515" y="33702"/>
                    <a:pt x="21377" y="34077"/>
                  </a:cubicBezTo>
                  <a:cubicBezTo>
                    <a:pt x="23602" y="34519"/>
                    <a:pt x="25864" y="34723"/>
                    <a:pt x="28111" y="34723"/>
                  </a:cubicBezTo>
                  <a:cubicBezTo>
                    <a:pt x="28222" y="34723"/>
                    <a:pt x="28332" y="34722"/>
                    <a:pt x="28443" y="34721"/>
                  </a:cubicBezTo>
                  <a:lnTo>
                    <a:pt x="28443" y="34721"/>
                  </a:lnTo>
                  <a:cubicBezTo>
                    <a:pt x="28261" y="34963"/>
                    <a:pt x="28081" y="35225"/>
                    <a:pt x="27899" y="35467"/>
                  </a:cubicBezTo>
                  <a:cubicBezTo>
                    <a:pt x="28310" y="35595"/>
                    <a:pt x="28736" y="35653"/>
                    <a:pt x="29163" y="35653"/>
                  </a:cubicBezTo>
                  <a:cubicBezTo>
                    <a:pt x="30011" y="35653"/>
                    <a:pt x="30866" y="35425"/>
                    <a:pt x="31643" y="35064"/>
                  </a:cubicBezTo>
                  <a:cubicBezTo>
                    <a:pt x="32810" y="34520"/>
                    <a:pt x="33816" y="33715"/>
                    <a:pt x="34823" y="32910"/>
                  </a:cubicBezTo>
                  <a:lnTo>
                    <a:pt x="34823" y="32910"/>
                  </a:lnTo>
                  <a:cubicBezTo>
                    <a:pt x="34823" y="33132"/>
                    <a:pt x="34804" y="33353"/>
                    <a:pt x="34804" y="33594"/>
                  </a:cubicBezTo>
                  <a:cubicBezTo>
                    <a:pt x="36086" y="33203"/>
                    <a:pt x="37396" y="33053"/>
                    <a:pt x="38720" y="33053"/>
                  </a:cubicBezTo>
                  <a:cubicBezTo>
                    <a:pt x="41615" y="33053"/>
                    <a:pt x="44578" y="33769"/>
                    <a:pt x="47464" y="34238"/>
                  </a:cubicBezTo>
                  <a:cubicBezTo>
                    <a:pt x="48046" y="34332"/>
                    <a:pt x="48644" y="34415"/>
                    <a:pt x="49234" y="34415"/>
                  </a:cubicBezTo>
                  <a:cubicBezTo>
                    <a:pt x="49786" y="34415"/>
                    <a:pt x="50330" y="34343"/>
                    <a:pt x="50845" y="34139"/>
                  </a:cubicBezTo>
                  <a:cubicBezTo>
                    <a:pt x="51046" y="34077"/>
                    <a:pt x="51248" y="33957"/>
                    <a:pt x="51328" y="33776"/>
                  </a:cubicBezTo>
                  <a:cubicBezTo>
                    <a:pt x="51530" y="33374"/>
                    <a:pt x="51108" y="32931"/>
                    <a:pt x="50745" y="32689"/>
                  </a:cubicBezTo>
                  <a:cubicBezTo>
                    <a:pt x="49235" y="31662"/>
                    <a:pt x="47646" y="30776"/>
                    <a:pt x="45995" y="29992"/>
                  </a:cubicBezTo>
                  <a:lnTo>
                    <a:pt x="45995" y="29992"/>
                  </a:lnTo>
                  <a:cubicBezTo>
                    <a:pt x="46590" y="30075"/>
                    <a:pt x="47195" y="30120"/>
                    <a:pt x="47797" y="30120"/>
                  </a:cubicBezTo>
                  <a:cubicBezTo>
                    <a:pt x="48070" y="30120"/>
                    <a:pt x="48342" y="30111"/>
                    <a:pt x="48612" y="30092"/>
                  </a:cubicBezTo>
                  <a:cubicBezTo>
                    <a:pt x="48792" y="30073"/>
                    <a:pt x="48993" y="30052"/>
                    <a:pt x="49095" y="29912"/>
                  </a:cubicBezTo>
                  <a:cubicBezTo>
                    <a:pt x="49356" y="29630"/>
                    <a:pt x="48974" y="29206"/>
                    <a:pt x="48631" y="29005"/>
                  </a:cubicBezTo>
                  <a:cubicBezTo>
                    <a:pt x="47525" y="28382"/>
                    <a:pt x="46417" y="27738"/>
                    <a:pt x="45311" y="27094"/>
                  </a:cubicBezTo>
                  <a:cubicBezTo>
                    <a:pt x="47082" y="27073"/>
                    <a:pt x="48792" y="26308"/>
                    <a:pt x="50182" y="25221"/>
                  </a:cubicBezTo>
                  <a:cubicBezTo>
                    <a:pt x="50826" y="24718"/>
                    <a:pt x="51430" y="24134"/>
                    <a:pt x="51972" y="23511"/>
                  </a:cubicBezTo>
                  <a:cubicBezTo>
                    <a:pt x="52356" y="23068"/>
                    <a:pt x="52818" y="22061"/>
                    <a:pt x="53322" y="21799"/>
                  </a:cubicBezTo>
                  <a:cubicBezTo>
                    <a:pt x="53538" y="21687"/>
                    <a:pt x="53852" y="21651"/>
                    <a:pt x="54199" y="21651"/>
                  </a:cubicBezTo>
                  <a:cubicBezTo>
                    <a:pt x="54850" y="21651"/>
                    <a:pt x="55619" y="21780"/>
                    <a:pt x="56079" y="21780"/>
                  </a:cubicBezTo>
                  <a:cubicBezTo>
                    <a:pt x="57025" y="21780"/>
                    <a:pt x="57951" y="21759"/>
                    <a:pt x="58897" y="21739"/>
                  </a:cubicBezTo>
                  <a:cubicBezTo>
                    <a:pt x="62721" y="21659"/>
                    <a:pt x="66545" y="21377"/>
                    <a:pt x="70351" y="20913"/>
                  </a:cubicBezTo>
                  <a:cubicBezTo>
                    <a:pt x="70673" y="20873"/>
                    <a:pt x="71014" y="20833"/>
                    <a:pt x="71236" y="20591"/>
                  </a:cubicBezTo>
                  <a:cubicBezTo>
                    <a:pt x="71478" y="20350"/>
                    <a:pt x="71457" y="19888"/>
                    <a:pt x="71135" y="19786"/>
                  </a:cubicBezTo>
                  <a:cubicBezTo>
                    <a:pt x="72363" y="19727"/>
                    <a:pt x="73571" y="19163"/>
                    <a:pt x="74396" y="18256"/>
                  </a:cubicBezTo>
                  <a:cubicBezTo>
                    <a:pt x="73531" y="18197"/>
                    <a:pt x="72665" y="18156"/>
                    <a:pt x="71800" y="18116"/>
                  </a:cubicBezTo>
                  <a:cubicBezTo>
                    <a:pt x="73389" y="17975"/>
                    <a:pt x="74878" y="16828"/>
                    <a:pt x="75423" y="15318"/>
                  </a:cubicBezTo>
                  <a:lnTo>
                    <a:pt x="75423" y="15318"/>
                  </a:lnTo>
                  <a:cubicBezTo>
                    <a:pt x="75394" y="15393"/>
                    <a:pt x="74715" y="15414"/>
                    <a:pt x="73911" y="15414"/>
                  </a:cubicBezTo>
                  <a:cubicBezTo>
                    <a:pt x="73422" y="15414"/>
                    <a:pt x="72887" y="15406"/>
                    <a:pt x="72423" y="15398"/>
                  </a:cubicBezTo>
                  <a:cubicBezTo>
                    <a:pt x="71819" y="15379"/>
                    <a:pt x="71357" y="15379"/>
                    <a:pt x="71215" y="15379"/>
                  </a:cubicBezTo>
                  <a:cubicBezTo>
                    <a:pt x="66183" y="15580"/>
                    <a:pt x="61191" y="16284"/>
                    <a:pt x="56159" y="16506"/>
                  </a:cubicBezTo>
                  <a:cubicBezTo>
                    <a:pt x="51046" y="16727"/>
                    <a:pt x="45955" y="16686"/>
                    <a:pt x="40842" y="16807"/>
                  </a:cubicBezTo>
                  <a:cubicBezTo>
                    <a:pt x="40683" y="16809"/>
                    <a:pt x="40527" y="16811"/>
                    <a:pt x="40374" y="16811"/>
                  </a:cubicBezTo>
                  <a:cubicBezTo>
                    <a:pt x="39202" y="16811"/>
                    <a:pt x="38163" y="16718"/>
                    <a:pt x="37077" y="16184"/>
                  </a:cubicBezTo>
                  <a:cubicBezTo>
                    <a:pt x="35770" y="15519"/>
                    <a:pt x="34461" y="14915"/>
                    <a:pt x="33193" y="14231"/>
                  </a:cubicBezTo>
                  <a:cubicBezTo>
                    <a:pt x="29428" y="12198"/>
                    <a:pt x="25786" y="9904"/>
                    <a:pt x="22324" y="7387"/>
                  </a:cubicBezTo>
                  <a:cubicBezTo>
                    <a:pt x="20995" y="6421"/>
                    <a:pt x="19686" y="5395"/>
                    <a:pt x="18379" y="4408"/>
                  </a:cubicBezTo>
                  <a:cubicBezTo>
                    <a:pt x="17069" y="3422"/>
                    <a:pt x="15660" y="2556"/>
                    <a:pt x="14192" y="1831"/>
                  </a:cubicBezTo>
                  <a:cubicBezTo>
                    <a:pt x="12261" y="897"/>
                    <a:pt x="10174" y="0"/>
                    <a:pt x="8006" y="0"/>
                  </a:cubicBezTo>
                  <a:close/>
                </a:path>
              </a:pathLst>
            </a:custGeom>
            <a:solidFill>
              <a:srgbClr val="F26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024;p71">
              <a:extLst>
                <a:ext uri="{FF2B5EF4-FFF2-40B4-BE49-F238E27FC236}">
                  <a16:creationId xmlns:a16="http://schemas.microsoft.com/office/drawing/2014/main" id="{C8423B62-A08C-4FBF-9722-113AC9527097}"/>
                </a:ext>
              </a:extLst>
            </p:cNvPr>
            <p:cNvSpPr/>
            <p:nvPr/>
          </p:nvSpPr>
          <p:spPr>
            <a:xfrm>
              <a:off x="655300" y="2845000"/>
              <a:ext cx="828800" cy="224475"/>
            </a:xfrm>
            <a:custGeom>
              <a:avLst/>
              <a:gdLst/>
              <a:ahLst/>
              <a:cxnLst/>
              <a:rect l="l" t="t" r="r" b="b"/>
              <a:pathLst>
                <a:path w="33152" h="8979" extrusionOk="0">
                  <a:moveTo>
                    <a:pt x="3603" y="1"/>
                  </a:moveTo>
                  <a:cubicBezTo>
                    <a:pt x="3562" y="543"/>
                    <a:pt x="2979" y="906"/>
                    <a:pt x="2435" y="906"/>
                  </a:cubicBezTo>
                  <a:cubicBezTo>
                    <a:pt x="2395" y="906"/>
                    <a:pt x="2355" y="906"/>
                    <a:pt x="2295" y="886"/>
                  </a:cubicBezTo>
                  <a:cubicBezTo>
                    <a:pt x="1711" y="825"/>
                    <a:pt x="1208" y="444"/>
                    <a:pt x="744" y="81"/>
                  </a:cubicBezTo>
                  <a:lnTo>
                    <a:pt x="744" y="81"/>
                  </a:lnTo>
                  <a:cubicBezTo>
                    <a:pt x="986" y="564"/>
                    <a:pt x="1208" y="1107"/>
                    <a:pt x="986" y="1590"/>
                  </a:cubicBezTo>
                  <a:cubicBezTo>
                    <a:pt x="865" y="1832"/>
                    <a:pt x="583" y="1952"/>
                    <a:pt x="342" y="1952"/>
                  </a:cubicBezTo>
                  <a:cubicBezTo>
                    <a:pt x="202" y="1952"/>
                    <a:pt x="81" y="1933"/>
                    <a:pt x="0" y="1853"/>
                  </a:cubicBezTo>
                  <a:lnTo>
                    <a:pt x="0" y="1853"/>
                  </a:lnTo>
                  <a:cubicBezTo>
                    <a:pt x="342" y="2497"/>
                    <a:pt x="543" y="3200"/>
                    <a:pt x="624" y="3906"/>
                  </a:cubicBezTo>
                  <a:cubicBezTo>
                    <a:pt x="483" y="3885"/>
                    <a:pt x="363" y="3865"/>
                    <a:pt x="221" y="3845"/>
                  </a:cubicBezTo>
                  <a:lnTo>
                    <a:pt x="221" y="3845"/>
                  </a:lnTo>
                  <a:cubicBezTo>
                    <a:pt x="363" y="4247"/>
                    <a:pt x="483" y="4671"/>
                    <a:pt x="543" y="5093"/>
                  </a:cubicBezTo>
                  <a:cubicBezTo>
                    <a:pt x="1066" y="5857"/>
                    <a:pt x="1611" y="6622"/>
                    <a:pt x="2194" y="7368"/>
                  </a:cubicBezTo>
                  <a:cubicBezTo>
                    <a:pt x="2215" y="7207"/>
                    <a:pt x="2194" y="7006"/>
                    <a:pt x="2134" y="6845"/>
                  </a:cubicBezTo>
                  <a:cubicBezTo>
                    <a:pt x="1892" y="5737"/>
                    <a:pt x="1630" y="4630"/>
                    <a:pt x="1369" y="3523"/>
                  </a:cubicBezTo>
                  <a:lnTo>
                    <a:pt x="1369" y="3523"/>
                  </a:lnTo>
                  <a:cubicBezTo>
                    <a:pt x="1691" y="4046"/>
                    <a:pt x="2134" y="4510"/>
                    <a:pt x="2657" y="4851"/>
                  </a:cubicBezTo>
                  <a:cubicBezTo>
                    <a:pt x="2757" y="4932"/>
                    <a:pt x="2878" y="4993"/>
                    <a:pt x="3020" y="4993"/>
                  </a:cubicBezTo>
                  <a:lnTo>
                    <a:pt x="3079" y="4993"/>
                  </a:lnTo>
                  <a:cubicBezTo>
                    <a:pt x="3664" y="4851"/>
                    <a:pt x="3060" y="3764"/>
                    <a:pt x="3543" y="3442"/>
                  </a:cubicBezTo>
                  <a:lnTo>
                    <a:pt x="3543" y="3442"/>
                  </a:lnTo>
                  <a:cubicBezTo>
                    <a:pt x="4005" y="4027"/>
                    <a:pt x="4529" y="4550"/>
                    <a:pt x="5132" y="4993"/>
                  </a:cubicBezTo>
                  <a:cubicBezTo>
                    <a:pt x="5374" y="5173"/>
                    <a:pt x="5677" y="5355"/>
                    <a:pt x="5978" y="5355"/>
                  </a:cubicBezTo>
                  <a:lnTo>
                    <a:pt x="6058" y="5355"/>
                  </a:lnTo>
                  <a:cubicBezTo>
                    <a:pt x="6380" y="5315"/>
                    <a:pt x="6683" y="4932"/>
                    <a:pt x="6522" y="4650"/>
                  </a:cubicBezTo>
                  <a:lnTo>
                    <a:pt x="6522" y="4650"/>
                  </a:lnTo>
                  <a:cubicBezTo>
                    <a:pt x="8092" y="5999"/>
                    <a:pt x="10105" y="6864"/>
                    <a:pt x="12177" y="7065"/>
                  </a:cubicBezTo>
                  <a:cubicBezTo>
                    <a:pt x="12097" y="6381"/>
                    <a:pt x="11957" y="5696"/>
                    <a:pt x="11796" y="5012"/>
                  </a:cubicBezTo>
                  <a:lnTo>
                    <a:pt x="11796" y="5012"/>
                  </a:lnTo>
                  <a:cubicBezTo>
                    <a:pt x="12218" y="5495"/>
                    <a:pt x="12701" y="5999"/>
                    <a:pt x="13326" y="6059"/>
                  </a:cubicBezTo>
                  <a:lnTo>
                    <a:pt x="13425" y="6059"/>
                  </a:lnTo>
                  <a:cubicBezTo>
                    <a:pt x="14029" y="6059"/>
                    <a:pt x="14654" y="5415"/>
                    <a:pt x="14351" y="4891"/>
                  </a:cubicBezTo>
                  <a:lnTo>
                    <a:pt x="14351" y="4891"/>
                  </a:lnTo>
                  <a:cubicBezTo>
                    <a:pt x="14553" y="4952"/>
                    <a:pt x="14754" y="4993"/>
                    <a:pt x="14955" y="5033"/>
                  </a:cubicBezTo>
                  <a:cubicBezTo>
                    <a:pt x="14936" y="4650"/>
                    <a:pt x="14976" y="4268"/>
                    <a:pt x="15097" y="3906"/>
                  </a:cubicBezTo>
                  <a:cubicBezTo>
                    <a:pt x="15519" y="4228"/>
                    <a:pt x="15942" y="4569"/>
                    <a:pt x="16364" y="4912"/>
                  </a:cubicBezTo>
                  <a:cubicBezTo>
                    <a:pt x="16525" y="5033"/>
                    <a:pt x="16686" y="5154"/>
                    <a:pt x="16887" y="5154"/>
                  </a:cubicBezTo>
                  <a:lnTo>
                    <a:pt x="16908" y="5154"/>
                  </a:lnTo>
                  <a:cubicBezTo>
                    <a:pt x="17110" y="5154"/>
                    <a:pt x="17290" y="4912"/>
                    <a:pt x="17169" y="4751"/>
                  </a:cubicBezTo>
                  <a:lnTo>
                    <a:pt x="17169" y="4751"/>
                  </a:lnTo>
                  <a:cubicBezTo>
                    <a:pt x="18358" y="5999"/>
                    <a:pt x="19907" y="6904"/>
                    <a:pt x="21598" y="7287"/>
                  </a:cubicBezTo>
                  <a:cubicBezTo>
                    <a:pt x="21799" y="7347"/>
                    <a:pt x="22021" y="7387"/>
                    <a:pt x="22242" y="7387"/>
                  </a:cubicBezTo>
                  <a:cubicBezTo>
                    <a:pt x="22564" y="7387"/>
                    <a:pt x="22866" y="7307"/>
                    <a:pt x="23068" y="7086"/>
                  </a:cubicBezTo>
                  <a:cubicBezTo>
                    <a:pt x="23551" y="6603"/>
                    <a:pt x="23288" y="5798"/>
                    <a:pt x="23007" y="5173"/>
                  </a:cubicBezTo>
                  <a:lnTo>
                    <a:pt x="23007" y="5173"/>
                  </a:lnTo>
                  <a:cubicBezTo>
                    <a:pt x="23390" y="5476"/>
                    <a:pt x="23771" y="5777"/>
                    <a:pt x="24174" y="6099"/>
                  </a:cubicBezTo>
                  <a:cubicBezTo>
                    <a:pt x="24295" y="6200"/>
                    <a:pt x="24416" y="6300"/>
                    <a:pt x="24577" y="6300"/>
                  </a:cubicBezTo>
                  <a:cubicBezTo>
                    <a:pt x="24598" y="6300"/>
                    <a:pt x="24598" y="6321"/>
                    <a:pt x="24617" y="6321"/>
                  </a:cubicBezTo>
                  <a:cubicBezTo>
                    <a:pt x="25100" y="6321"/>
                    <a:pt x="25180" y="5556"/>
                    <a:pt x="25040" y="5052"/>
                  </a:cubicBezTo>
                  <a:lnTo>
                    <a:pt x="25040" y="5052"/>
                  </a:lnTo>
                  <a:cubicBezTo>
                    <a:pt x="25725" y="5677"/>
                    <a:pt x="26530" y="6139"/>
                    <a:pt x="27395" y="6461"/>
                  </a:cubicBezTo>
                  <a:cubicBezTo>
                    <a:pt x="27617" y="6542"/>
                    <a:pt x="27878" y="6622"/>
                    <a:pt x="28119" y="6622"/>
                  </a:cubicBezTo>
                  <a:cubicBezTo>
                    <a:pt x="28240" y="6622"/>
                    <a:pt x="28341" y="6603"/>
                    <a:pt x="28441" y="6582"/>
                  </a:cubicBezTo>
                  <a:cubicBezTo>
                    <a:pt x="28784" y="6461"/>
                    <a:pt x="29066" y="6080"/>
                    <a:pt x="28924" y="5758"/>
                  </a:cubicBezTo>
                  <a:lnTo>
                    <a:pt x="28924" y="5758"/>
                  </a:lnTo>
                  <a:cubicBezTo>
                    <a:pt x="30153" y="6724"/>
                    <a:pt x="31300" y="7811"/>
                    <a:pt x="32346" y="8978"/>
                  </a:cubicBezTo>
                  <a:cubicBezTo>
                    <a:pt x="32528" y="8978"/>
                    <a:pt x="32689" y="8957"/>
                    <a:pt x="32870" y="8957"/>
                  </a:cubicBezTo>
                  <a:cubicBezTo>
                    <a:pt x="32971" y="8957"/>
                    <a:pt x="33052" y="8957"/>
                    <a:pt x="33151" y="8978"/>
                  </a:cubicBezTo>
                  <a:cubicBezTo>
                    <a:pt x="31823" y="7186"/>
                    <a:pt x="30153" y="5656"/>
                    <a:pt x="28221" y="4550"/>
                  </a:cubicBezTo>
                  <a:lnTo>
                    <a:pt x="28221" y="4550"/>
                  </a:lnTo>
                  <a:cubicBezTo>
                    <a:pt x="28361" y="4952"/>
                    <a:pt x="28382" y="5597"/>
                    <a:pt x="27958" y="5637"/>
                  </a:cubicBezTo>
                  <a:lnTo>
                    <a:pt x="27918" y="5637"/>
                  </a:lnTo>
                  <a:cubicBezTo>
                    <a:pt x="27697" y="5637"/>
                    <a:pt x="27536" y="5455"/>
                    <a:pt x="27395" y="5294"/>
                  </a:cubicBezTo>
                  <a:cubicBezTo>
                    <a:pt x="26992" y="4832"/>
                    <a:pt x="26610" y="4368"/>
                    <a:pt x="26208" y="3925"/>
                  </a:cubicBezTo>
                  <a:lnTo>
                    <a:pt x="26208" y="3925"/>
                  </a:lnTo>
                  <a:cubicBezTo>
                    <a:pt x="26388" y="4188"/>
                    <a:pt x="26147" y="4569"/>
                    <a:pt x="25845" y="4650"/>
                  </a:cubicBezTo>
                  <a:cubicBezTo>
                    <a:pt x="25765" y="4650"/>
                    <a:pt x="25704" y="4671"/>
                    <a:pt x="25644" y="4671"/>
                  </a:cubicBezTo>
                  <a:cubicBezTo>
                    <a:pt x="25403" y="4671"/>
                    <a:pt x="25161" y="4569"/>
                    <a:pt x="24939" y="4448"/>
                  </a:cubicBezTo>
                  <a:cubicBezTo>
                    <a:pt x="24053" y="3986"/>
                    <a:pt x="23309" y="3262"/>
                    <a:pt x="22805" y="2416"/>
                  </a:cubicBezTo>
                  <a:lnTo>
                    <a:pt x="22805" y="2416"/>
                  </a:lnTo>
                  <a:cubicBezTo>
                    <a:pt x="22866" y="2798"/>
                    <a:pt x="22866" y="3221"/>
                    <a:pt x="22826" y="3603"/>
                  </a:cubicBezTo>
                  <a:cubicBezTo>
                    <a:pt x="22805" y="3724"/>
                    <a:pt x="22765" y="3865"/>
                    <a:pt x="22684" y="3946"/>
                  </a:cubicBezTo>
                  <a:cubicBezTo>
                    <a:pt x="22625" y="4006"/>
                    <a:pt x="22523" y="4027"/>
                    <a:pt x="22443" y="4027"/>
                  </a:cubicBezTo>
                  <a:cubicBezTo>
                    <a:pt x="22343" y="4027"/>
                    <a:pt x="22242" y="3986"/>
                    <a:pt x="22142" y="3965"/>
                  </a:cubicBezTo>
                  <a:cubicBezTo>
                    <a:pt x="21296" y="3664"/>
                    <a:pt x="20532" y="3141"/>
                    <a:pt x="19947" y="2456"/>
                  </a:cubicBezTo>
                  <a:lnTo>
                    <a:pt x="19947" y="2456"/>
                  </a:lnTo>
                  <a:lnTo>
                    <a:pt x="20491" y="3965"/>
                  </a:lnTo>
                  <a:cubicBezTo>
                    <a:pt x="19907" y="3785"/>
                    <a:pt x="19383" y="3423"/>
                    <a:pt x="19021" y="2940"/>
                  </a:cubicBezTo>
                  <a:lnTo>
                    <a:pt x="19021" y="2940"/>
                  </a:lnTo>
                  <a:cubicBezTo>
                    <a:pt x="19243" y="3342"/>
                    <a:pt x="19445" y="3764"/>
                    <a:pt x="19606" y="4188"/>
                  </a:cubicBezTo>
                  <a:cubicBezTo>
                    <a:pt x="19665" y="4349"/>
                    <a:pt x="19705" y="4550"/>
                    <a:pt x="19606" y="4690"/>
                  </a:cubicBezTo>
                  <a:cubicBezTo>
                    <a:pt x="19544" y="4770"/>
                    <a:pt x="19445" y="4811"/>
                    <a:pt x="19324" y="4811"/>
                  </a:cubicBezTo>
                  <a:cubicBezTo>
                    <a:pt x="19203" y="4811"/>
                    <a:pt x="19061" y="4770"/>
                    <a:pt x="18941" y="4711"/>
                  </a:cubicBezTo>
                  <a:cubicBezTo>
                    <a:pt x="17512" y="4107"/>
                    <a:pt x="16243" y="3120"/>
                    <a:pt x="15317" y="1872"/>
                  </a:cubicBezTo>
                  <a:lnTo>
                    <a:pt x="15317" y="1872"/>
                  </a:lnTo>
                  <a:cubicBezTo>
                    <a:pt x="15459" y="2114"/>
                    <a:pt x="15237" y="2456"/>
                    <a:pt x="14955" y="2497"/>
                  </a:cubicBezTo>
                  <a:lnTo>
                    <a:pt x="14896" y="2497"/>
                  </a:lnTo>
                  <a:cubicBezTo>
                    <a:pt x="14654" y="2497"/>
                    <a:pt x="14432" y="2336"/>
                    <a:pt x="14311" y="2114"/>
                  </a:cubicBezTo>
                  <a:lnTo>
                    <a:pt x="14311" y="2114"/>
                  </a:lnTo>
                  <a:cubicBezTo>
                    <a:pt x="14432" y="2376"/>
                    <a:pt x="14472" y="2637"/>
                    <a:pt x="14432" y="2919"/>
                  </a:cubicBezTo>
                  <a:cubicBezTo>
                    <a:pt x="13949" y="2798"/>
                    <a:pt x="13506" y="2516"/>
                    <a:pt x="13205" y="2134"/>
                  </a:cubicBezTo>
                  <a:lnTo>
                    <a:pt x="13205" y="2134"/>
                  </a:lnTo>
                  <a:cubicBezTo>
                    <a:pt x="13345" y="2516"/>
                    <a:pt x="13446" y="2940"/>
                    <a:pt x="13487" y="3342"/>
                  </a:cubicBezTo>
                  <a:cubicBezTo>
                    <a:pt x="13506" y="3503"/>
                    <a:pt x="13506" y="3704"/>
                    <a:pt x="13366" y="3785"/>
                  </a:cubicBezTo>
                  <a:cubicBezTo>
                    <a:pt x="13326" y="3825"/>
                    <a:pt x="13285" y="3825"/>
                    <a:pt x="13224" y="3825"/>
                  </a:cubicBezTo>
                  <a:cubicBezTo>
                    <a:pt x="13144" y="3825"/>
                    <a:pt x="13044" y="3785"/>
                    <a:pt x="12942" y="3745"/>
                  </a:cubicBezTo>
                  <a:cubicBezTo>
                    <a:pt x="12239" y="3402"/>
                    <a:pt x="11574" y="2919"/>
                    <a:pt x="11031" y="2355"/>
                  </a:cubicBezTo>
                  <a:lnTo>
                    <a:pt x="11031" y="2355"/>
                  </a:lnTo>
                  <a:cubicBezTo>
                    <a:pt x="11192" y="2658"/>
                    <a:pt x="10991" y="3060"/>
                    <a:pt x="10688" y="3200"/>
                  </a:cubicBezTo>
                  <a:cubicBezTo>
                    <a:pt x="10548" y="3262"/>
                    <a:pt x="10387" y="3281"/>
                    <a:pt x="10245" y="3281"/>
                  </a:cubicBezTo>
                  <a:cubicBezTo>
                    <a:pt x="10044" y="3281"/>
                    <a:pt x="9863" y="3241"/>
                    <a:pt x="9681" y="3200"/>
                  </a:cubicBezTo>
                  <a:cubicBezTo>
                    <a:pt x="8414" y="2878"/>
                    <a:pt x="7266" y="2114"/>
                    <a:pt x="6482" y="1067"/>
                  </a:cubicBezTo>
                  <a:lnTo>
                    <a:pt x="6482" y="1067"/>
                  </a:lnTo>
                  <a:cubicBezTo>
                    <a:pt x="6501" y="1349"/>
                    <a:pt x="6541" y="1651"/>
                    <a:pt x="6442" y="1933"/>
                  </a:cubicBezTo>
                  <a:cubicBezTo>
                    <a:pt x="6361" y="2194"/>
                    <a:pt x="6119" y="2436"/>
                    <a:pt x="5838" y="2436"/>
                  </a:cubicBezTo>
                  <a:cubicBezTo>
                    <a:pt x="5838" y="2436"/>
                    <a:pt x="5817" y="2416"/>
                    <a:pt x="5797" y="2416"/>
                  </a:cubicBezTo>
                  <a:cubicBezTo>
                    <a:pt x="5636" y="2395"/>
                    <a:pt x="5495" y="2315"/>
                    <a:pt x="5374" y="2215"/>
                  </a:cubicBezTo>
                  <a:cubicBezTo>
                    <a:pt x="4609" y="1630"/>
                    <a:pt x="3986" y="866"/>
                    <a:pt x="3603" y="1"/>
                  </a:cubicBezTo>
                  <a:close/>
                </a:path>
              </a:pathLst>
            </a:custGeom>
            <a:solidFill>
              <a:srgbClr val="C455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025;p71">
              <a:extLst>
                <a:ext uri="{FF2B5EF4-FFF2-40B4-BE49-F238E27FC236}">
                  <a16:creationId xmlns:a16="http://schemas.microsoft.com/office/drawing/2014/main" id="{39FBA1B7-1C8C-4DA9-ACC5-CC72E65A4A85}"/>
                </a:ext>
              </a:extLst>
            </p:cNvPr>
            <p:cNvSpPr/>
            <p:nvPr/>
          </p:nvSpPr>
          <p:spPr>
            <a:xfrm>
              <a:off x="533525" y="2895325"/>
              <a:ext cx="45800" cy="84575"/>
            </a:xfrm>
            <a:custGeom>
              <a:avLst/>
              <a:gdLst/>
              <a:ahLst/>
              <a:cxnLst/>
              <a:rect l="l" t="t" r="r" b="b"/>
              <a:pathLst>
                <a:path w="1832" h="3383" extrusionOk="0">
                  <a:moveTo>
                    <a:pt x="0" y="1"/>
                  </a:moveTo>
                  <a:cubicBezTo>
                    <a:pt x="443" y="1249"/>
                    <a:pt x="966" y="2395"/>
                    <a:pt x="1831" y="3382"/>
                  </a:cubicBezTo>
                  <a:cubicBezTo>
                    <a:pt x="1127" y="2315"/>
                    <a:pt x="524" y="1187"/>
                    <a:pt x="0" y="1"/>
                  </a:cubicBezTo>
                  <a:close/>
                </a:path>
              </a:pathLst>
            </a:custGeom>
            <a:solidFill>
              <a:srgbClr val="CFC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026;p71">
              <a:extLst>
                <a:ext uri="{FF2B5EF4-FFF2-40B4-BE49-F238E27FC236}">
                  <a16:creationId xmlns:a16="http://schemas.microsoft.com/office/drawing/2014/main" id="{74E204E7-5465-446F-B315-260DE4290239}"/>
                </a:ext>
              </a:extLst>
            </p:cNvPr>
            <p:cNvSpPr/>
            <p:nvPr/>
          </p:nvSpPr>
          <p:spPr>
            <a:xfrm>
              <a:off x="531500" y="2874675"/>
              <a:ext cx="72500" cy="127850"/>
            </a:xfrm>
            <a:custGeom>
              <a:avLst/>
              <a:gdLst/>
              <a:ahLst/>
              <a:cxnLst/>
              <a:rect l="l" t="t" r="r" b="b"/>
              <a:pathLst>
                <a:path w="2900" h="5114" extrusionOk="0">
                  <a:moveTo>
                    <a:pt x="162" y="1"/>
                  </a:moveTo>
                  <a:cubicBezTo>
                    <a:pt x="122" y="202"/>
                    <a:pt x="60" y="384"/>
                    <a:pt x="1" y="585"/>
                  </a:cubicBezTo>
                  <a:cubicBezTo>
                    <a:pt x="20" y="666"/>
                    <a:pt x="60" y="746"/>
                    <a:pt x="81" y="827"/>
                  </a:cubicBezTo>
                  <a:cubicBezTo>
                    <a:pt x="605" y="2013"/>
                    <a:pt x="1208" y="3141"/>
                    <a:pt x="1912" y="4208"/>
                  </a:cubicBezTo>
                  <a:cubicBezTo>
                    <a:pt x="2194" y="4530"/>
                    <a:pt x="2516" y="4831"/>
                    <a:pt x="2878" y="5113"/>
                  </a:cubicBezTo>
                  <a:cubicBezTo>
                    <a:pt x="2878" y="4912"/>
                    <a:pt x="2899" y="4711"/>
                    <a:pt x="2899" y="4509"/>
                  </a:cubicBezTo>
                  <a:lnTo>
                    <a:pt x="2899" y="4509"/>
                  </a:lnTo>
                  <a:cubicBezTo>
                    <a:pt x="2838" y="4550"/>
                    <a:pt x="2779" y="4550"/>
                    <a:pt x="2738" y="4550"/>
                  </a:cubicBezTo>
                  <a:cubicBezTo>
                    <a:pt x="2456" y="4550"/>
                    <a:pt x="2134" y="4308"/>
                    <a:pt x="1993" y="4026"/>
                  </a:cubicBezTo>
                  <a:cubicBezTo>
                    <a:pt x="1812" y="3645"/>
                    <a:pt x="1751" y="3141"/>
                    <a:pt x="1389" y="2880"/>
                  </a:cubicBezTo>
                  <a:cubicBezTo>
                    <a:pt x="1007" y="2255"/>
                    <a:pt x="704" y="1571"/>
                    <a:pt x="463" y="867"/>
                  </a:cubicBezTo>
                  <a:cubicBezTo>
                    <a:pt x="342" y="585"/>
                    <a:pt x="242" y="303"/>
                    <a:pt x="162" y="1"/>
                  </a:cubicBezTo>
                  <a:close/>
                </a:path>
              </a:pathLst>
            </a:custGeom>
            <a:solidFill>
              <a:srgbClr val="C455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027;p71">
              <a:extLst>
                <a:ext uri="{FF2B5EF4-FFF2-40B4-BE49-F238E27FC236}">
                  <a16:creationId xmlns:a16="http://schemas.microsoft.com/office/drawing/2014/main" id="{E3220453-5FBD-4A92-AED6-5821BBCE62D2}"/>
                </a:ext>
              </a:extLst>
            </p:cNvPr>
            <p:cNvSpPr/>
            <p:nvPr/>
          </p:nvSpPr>
          <p:spPr>
            <a:xfrm>
              <a:off x="785125" y="3140375"/>
              <a:ext cx="583225" cy="93625"/>
            </a:xfrm>
            <a:custGeom>
              <a:avLst/>
              <a:gdLst/>
              <a:ahLst/>
              <a:cxnLst/>
              <a:rect l="l" t="t" r="r" b="b"/>
              <a:pathLst>
                <a:path w="23329" h="3745" extrusionOk="0">
                  <a:moveTo>
                    <a:pt x="1" y="0"/>
                  </a:moveTo>
                  <a:cubicBezTo>
                    <a:pt x="60" y="62"/>
                    <a:pt x="121" y="121"/>
                    <a:pt x="181" y="202"/>
                  </a:cubicBezTo>
                  <a:cubicBezTo>
                    <a:pt x="302" y="282"/>
                    <a:pt x="403" y="363"/>
                    <a:pt x="524" y="443"/>
                  </a:cubicBezTo>
                  <a:cubicBezTo>
                    <a:pt x="342" y="303"/>
                    <a:pt x="162" y="161"/>
                    <a:pt x="1" y="0"/>
                  </a:cubicBezTo>
                  <a:close/>
                  <a:moveTo>
                    <a:pt x="23309" y="1149"/>
                  </a:moveTo>
                  <a:cubicBezTo>
                    <a:pt x="22000" y="1149"/>
                    <a:pt x="20693" y="1289"/>
                    <a:pt x="19405" y="1691"/>
                  </a:cubicBezTo>
                  <a:cubicBezTo>
                    <a:pt x="20693" y="1289"/>
                    <a:pt x="22000" y="1149"/>
                    <a:pt x="23329" y="1149"/>
                  </a:cubicBezTo>
                  <a:close/>
                  <a:moveTo>
                    <a:pt x="19424" y="1007"/>
                  </a:moveTo>
                  <a:lnTo>
                    <a:pt x="19424" y="1007"/>
                  </a:lnTo>
                  <a:cubicBezTo>
                    <a:pt x="18417" y="1812"/>
                    <a:pt x="17411" y="2617"/>
                    <a:pt x="16244" y="3161"/>
                  </a:cubicBezTo>
                  <a:cubicBezTo>
                    <a:pt x="15479" y="3524"/>
                    <a:pt x="14614" y="3744"/>
                    <a:pt x="13769" y="3744"/>
                  </a:cubicBezTo>
                  <a:cubicBezTo>
                    <a:pt x="14614" y="3744"/>
                    <a:pt x="15479" y="3524"/>
                    <a:pt x="16264" y="3161"/>
                  </a:cubicBezTo>
                  <a:cubicBezTo>
                    <a:pt x="17411" y="2617"/>
                    <a:pt x="18438" y="1812"/>
                    <a:pt x="19424" y="1007"/>
                  </a:cubicBezTo>
                  <a:close/>
                </a:path>
              </a:pathLst>
            </a:custGeom>
            <a:solidFill>
              <a:srgbClr val="CFC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028;p71">
              <a:extLst>
                <a:ext uri="{FF2B5EF4-FFF2-40B4-BE49-F238E27FC236}">
                  <a16:creationId xmlns:a16="http://schemas.microsoft.com/office/drawing/2014/main" id="{919C28DD-711D-4C90-96B0-2A5390B0B462}"/>
                </a:ext>
              </a:extLst>
            </p:cNvPr>
            <p:cNvSpPr/>
            <p:nvPr/>
          </p:nvSpPr>
          <p:spPr>
            <a:xfrm>
              <a:off x="603975" y="2980350"/>
              <a:ext cx="874600" cy="253650"/>
            </a:xfrm>
            <a:custGeom>
              <a:avLst/>
              <a:gdLst/>
              <a:ahLst/>
              <a:cxnLst/>
              <a:rect l="l" t="t" r="r" b="b"/>
              <a:pathLst>
                <a:path w="34984" h="10146" extrusionOk="0">
                  <a:moveTo>
                    <a:pt x="0" y="1"/>
                  </a:moveTo>
                  <a:lnTo>
                    <a:pt x="0" y="282"/>
                  </a:lnTo>
                  <a:cubicBezTo>
                    <a:pt x="41" y="263"/>
                    <a:pt x="100" y="242"/>
                    <a:pt x="140" y="183"/>
                  </a:cubicBezTo>
                  <a:cubicBezTo>
                    <a:pt x="261" y="927"/>
                    <a:pt x="623" y="1651"/>
                    <a:pt x="1168" y="2195"/>
                  </a:cubicBezTo>
                  <a:cubicBezTo>
                    <a:pt x="1308" y="2115"/>
                    <a:pt x="1409" y="1973"/>
                    <a:pt x="1450" y="1812"/>
                  </a:cubicBezTo>
                  <a:cubicBezTo>
                    <a:pt x="1731" y="2759"/>
                    <a:pt x="2355" y="3583"/>
                    <a:pt x="3140" y="4147"/>
                  </a:cubicBezTo>
                  <a:cubicBezTo>
                    <a:pt x="3221" y="3967"/>
                    <a:pt x="3200" y="3725"/>
                    <a:pt x="3100" y="3564"/>
                  </a:cubicBezTo>
                  <a:lnTo>
                    <a:pt x="3100" y="3564"/>
                  </a:lnTo>
                  <a:cubicBezTo>
                    <a:pt x="3441" y="4107"/>
                    <a:pt x="3865" y="4590"/>
                    <a:pt x="4348" y="5013"/>
                  </a:cubicBezTo>
                  <a:cubicBezTo>
                    <a:pt x="4448" y="5094"/>
                    <a:pt x="4590" y="5134"/>
                    <a:pt x="4710" y="5134"/>
                  </a:cubicBezTo>
                  <a:cubicBezTo>
                    <a:pt x="4850" y="5134"/>
                    <a:pt x="4952" y="5073"/>
                    <a:pt x="4931" y="4952"/>
                  </a:cubicBezTo>
                  <a:lnTo>
                    <a:pt x="4931" y="4952"/>
                  </a:lnTo>
                  <a:cubicBezTo>
                    <a:pt x="5293" y="5496"/>
                    <a:pt x="5797" y="5980"/>
                    <a:pt x="6361" y="6342"/>
                  </a:cubicBezTo>
                  <a:cubicBezTo>
                    <a:pt x="6401" y="6120"/>
                    <a:pt x="6461" y="5918"/>
                    <a:pt x="6501" y="5717"/>
                  </a:cubicBezTo>
                  <a:cubicBezTo>
                    <a:pt x="6783" y="6039"/>
                    <a:pt x="7086" y="6342"/>
                    <a:pt x="7427" y="6603"/>
                  </a:cubicBezTo>
                  <a:cubicBezTo>
                    <a:pt x="7367" y="6522"/>
                    <a:pt x="7306" y="6463"/>
                    <a:pt x="7247" y="6401"/>
                  </a:cubicBezTo>
                  <a:lnTo>
                    <a:pt x="7247" y="6401"/>
                  </a:lnTo>
                  <a:cubicBezTo>
                    <a:pt x="7408" y="6562"/>
                    <a:pt x="7588" y="6704"/>
                    <a:pt x="7770" y="6844"/>
                  </a:cubicBezTo>
                  <a:cubicBezTo>
                    <a:pt x="9359" y="7891"/>
                    <a:pt x="11372" y="8194"/>
                    <a:pt x="13245" y="8575"/>
                  </a:cubicBezTo>
                  <a:cubicBezTo>
                    <a:pt x="15398" y="8999"/>
                    <a:pt x="17612" y="9219"/>
                    <a:pt x="19807" y="9219"/>
                  </a:cubicBezTo>
                  <a:lnTo>
                    <a:pt x="20309" y="9219"/>
                  </a:lnTo>
                  <a:cubicBezTo>
                    <a:pt x="20129" y="9461"/>
                    <a:pt x="19947" y="9723"/>
                    <a:pt x="19767" y="9965"/>
                  </a:cubicBezTo>
                  <a:cubicBezTo>
                    <a:pt x="20169" y="10086"/>
                    <a:pt x="20591" y="10145"/>
                    <a:pt x="21015" y="10145"/>
                  </a:cubicBezTo>
                  <a:cubicBezTo>
                    <a:pt x="21860" y="10145"/>
                    <a:pt x="22725" y="9925"/>
                    <a:pt x="23490" y="9562"/>
                  </a:cubicBezTo>
                  <a:cubicBezTo>
                    <a:pt x="24657" y="9018"/>
                    <a:pt x="25663" y="8213"/>
                    <a:pt x="26670" y="7408"/>
                  </a:cubicBezTo>
                  <a:lnTo>
                    <a:pt x="26691" y="7408"/>
                  </a:lnTo>
                  <a:cubicBezTo>
                    <a:pt x="26670" y="7630"/>
                    <a:pt x="26670" y="7851"/>
                    <a:pt x="26651" y="8092"/>
                  </a:cubicBezTo>
                  <a:cubicBezTo>
                    <a:pt x="27939" y="7690"/>
                    <a:pt x="29246" y="7550"/>
                    <a:pt x="30555" y="7550"/>
                  </a:cubicBezTo>
                  <a:lnTo>
                    <a:pt x="30575" y="7550"/>
                  </a:lnTo>
                  <a:cubicBezTo>
                    <a:pt x="32024" y="7550"/>
                    <a:pt x="33514" y="7730"/>
                    <a:pt x="34984" y="7971"/>
                  </a:cubicBezTo>
                  <a:cubicBezTo>
                    <a:pt x="33534" y="7690"/>
                    <a:pt x="32085" y="7368"/>
                    <a:pt x="30655" y="6986"/>
                  </a:cubicBezTo>
                  <a:cubicBezTo>
                    <a:pt x="31541" y="6925"/>
                    <a:pt x="32427" y="6905"/>
                    <a:pt x="33333" y="6905"/>
                  </a:cubicBezTo>
                  <a:lnTo>
                    <a:pt x="34480" y="6905"/>
                  </a:lnTo>
                  <a:cubicBezTo>
                    <a:pt x="33172" y="6522"/>
                    <a:pt x="31863" y="6120"/>
                    <a:pt x="30575" y="5738"/>
                  </a:cubicBezTo>
                  <a:cubicBezTo>
                    <a:pt x="29045" y="5395"/>
                    <a:pt x="27496" y="5134"/>
                    <a:pt x="25966" y="4852"/>
                  </a:cubicBezTo>
                  <a:lnTo>
                    <a:pt x="25966" y="4852"/>
                  </a:lnTo>
                  <a:cubicBezTo>
                    <a:pt x="26208" y="5174"/>
                    <a:pt x="26509" y="5476"/>
                    <a:pt x="26852" y="5738"/>
                  </a:cubicBezTo>
                  <a:cubicBezTo>
                    <a:pt x="26670" y="5757"/>
                    <a:pt x="26489" y="5778"/>
                    <a:pt x="26328" y="5778"/>
                  </a:cubicBezTo>
                  <a:cubicBezTo>
                    <a:pt x="25362" y="5778"/>
                    <a:pt x="24517" y="5355"/>
                    <a:pt x="23570" y="5174"/>
                  </a:cubicBezTo>
                  <a:cubicBezTo>
                    <a:pt x="23510" y="5153"/>
                    <a:pt x="23430" y="5153"/>
                    <a:pt x="23349" y="5153"/>
                  </a:cubicBezTo>
                  <a:cubicBezTo>
                    <a:pt x="22625" y="5153"/>
                    <a:pt x="21638" y="5677"/>
                    <a:pt x="22201" y="6482"/>
                  </a:cubicBezTo>
                  <a:cubicBezTo>
                    <a:pt x="22242" y="6543"/>
                    <a:pt x="22303" y="6603"/>
                    <a:pt x="22303" y="6683"/>
                  </a:cubicBezTo>
                  <a:cubicBezTo>
                    <a:pt x="22303" y="6785"/>
                    <a:pt x="22182" y="6844"/>
                    <a:pt x="22061" y="6844"/>
                  </a:cubicBezTo>
                  <a:cubicBezTo>
                    <a:pt x="22000" y="6844"/>
                    <a:pt x="21940" y="6825"/>
                    <a:pt x="21879" y="6804"/>
                  </a:cubicBezTo>
                  <a:cubicBezTo>
                    <a:pt x="21356" y="6643"/>
                    <a:pt x="20833" y="6422"/>
                    <a:pt x="20330" y="6141"/>
                  </a:cubicBezTo>
                  <a:cubicBezTo>
                    <a:pt x="20169" y="6060"/>
                    <a:pt x="19987" y="5959"/>
                    <a:pt x="19807" y="5939"/>
                  </a:cubicBezTo>
                  <a:lnTo>
                    <a:pt x="19786" y="5939"/>
                  </a:lnTo>
                  <a:cubicBezTo>
                    <a:pt x="19606" y="5939"/>
                    <a:pt x="19404" y="6060"/>
                    <a:pt x="19364" y="6240"/>
                  </a:cubicBezTo>
                  <a:cubicBezTo>
                    <a:pt x="19324" y="6503"/>
                    <a:pt x="19625" y="6804"/>
                    <a:pt x="19444" y="6986"/>
                  </a:cubicBezTo>
                  <a:cubicBezTo>
                    <a:pt x="19404" y="7046"/>
                    <a:pt x="19343" y="7067"/>
                    <a:pt x="19283" y="7067"/>
                  </a:cubicBezTo>
                  <a:cubicBezTo>
                    <a:pt x="19182" y="7067"/>
                    <a:pt x="19061" y="7005"/>
                    <a:pt x="18961" y="6946"/>
                  </a:cubicBezTo>
                  <a:cubicBezTo>
                    <a:pt x="18156" y="6442"/>
                    <a:pt x="17330" y="5959"/>
                    <a:pt x="16525" y="5456"/>
                  </a:cubicBezTo>
                  <a:cubicBezTo>
                    <a:pt x="16122" y="5215"/>
                    <a:pt x="15680" y="4952"/>
                    <a:pt x="15217" y="4952"/>
                  </a:cubicBezTo>
                  <a:cubicBezTo>
                    <a:pt x="15156" y="4952"/>
                    <a:pt x="15097" y="4952"/>
                    <a:pt x="15056" y="4973"/>
                  </a:cubicBezTo>
                  <a:cubicBezTo>
                    <a:pt x="14533" y="5033"/>
                    <a:pt x="14050" y="5658"/>
                    <a:pt x="14351" y="6100"/>
                  </a:cubicBezTo>
                  <a:cubicBezTo>
                    <a:pt x="14211" y="6141"/>
                    <a:pt x="14069" y="6181"/>
                    <a:pt x="13949" y="6181"/>
                  </a:cubicBezTo>
                  <a:cubicBezTo>
                    <a:pt x="13245" y="6181"/>
                    <a:pt x="12561" y="5577"/>
                    <a:pt x="11855" y="5315"/>
                  </a:cubicBezTo>
                  <a:cubicBezTo>
                    <a:pt x="11796" y="5295"/>
                    <a:pt x="11734" y="5274"/>
                    <a:pt x="11675" y="5274"/>
                  </a:cubicBezTo>
                  <a:lnTo>
                    <a:pt x="11614" y="5274"/>
                  </a:lnTo>
                  <a:cubicBezTo>
                    <a:pt x="11313" y="5335"/>
                    <a:pt x="11393" y="5798"/>
                    <a:pt x="11554" y="6060"/>
                  </a:cubicBezTo>
                  <a:cubicBezTo>
                    <a:pt x="11474" y="6141"/>
                    <a:pt x="11372" y="6160"/>
                    <a:pt x="11272" y="6160"/>
                  </a:cubicBezTo>
                  <a:cubicBezTo>
                    <a:pt x="11071" y="6160"/>
                    <a:pt x="10829" y="6039"/>
                    <a:pt x="10647" y="5918"/>
                  </a:cubicBezTo>
                  <a:cubicBezTo>
                    <a:pt x="9681" y="5315"/>
                    <a:pt x="8715" y="4691"/>
                    <a:pt x="7770" y="4067"/>
                  </a:cubicBezTo>
                  <a:lnTo>
                    <a:pt x="7770" y="4067"/>
                  </a:lnTo>
                  <a:cubicBezTo>
                    <a:pt x="7749" y="4450"/>
                    <a:pt x="7770" y="4831"/>
                    <a:pt x="7789" y="5215"/>
                  </a:cubicBezTo>
                  <a:cubicBezTo>
                    <a:pt x="6380" y="4410"/>
                    <a:pt x="5253" y="3242"/>
                    <a:pt x="4247" y="1954"/>
                  </a:cubicBezTo>
                  <a:cubicBezTo>
                    <a:pt x="4227" y="2034"/>
                    <a:pt x="4206" y="2094"/>
                    <a:pt x="4166" y="2155"/>
                  </a:cubicBezTo>
                  <a:cubicBezTo>
                    <a:pt x="4066" y="2316"/>
                    <a:pt x="3884" y="2376"/>
                    <a:pt x="3704" y="2376"/>
                  </a:cubicBezTo>
                  <a:cubicBezTo>
                    <a:pt x="3482" y="2376"/>
                    <a:pt x="3200" y="2276"/>
                    <a:pt x="2999" y="2155"/>
                  </a:cubicBezTo>
                  <a:cubicBezTo>
                    <a:pt x="1912" y="1571"/>
                    <a:pt x="905" y="846"/>
                    <a:pt x="0" y="1"/>
                  </a:cubicBezTo>
                  <a:close/>
                </a:path>
              </a:pathLst>
            </a:custGeom>
            <a:solidFill>
              <a:srgbClr val="C455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029;p71">
              <a:extLst>
                <a:ext uri="{FF2B5EF4-FFF2-40B4-BE49-F238E27FC236}">
                  <a16:creationId xmlns:a16="http://schemas.microsoft.com/office/drawing/2014/main" id="{FC727165-FDE4-4EA5-AC67-4E3D68D0C8CB}"/>
                </a:ext>
              </a:extLst>
            </p:cNvPr>
            <p:cNvSpPr/>
            <p:nvPr/>
          </p:nvSpPr>
          <p:spPr>
            <a:xfrm>
              <a:off x="543050" y="2896325"/>
              <a:ext cx="167100" cy="143425"/>
            </a:xfrm>
            <a:custGeom>
              <a:avLst/>
              <a:gdLst/>
              <a:ahLst/>
              <a:cxnLst/>
              <a:rect l="l" t="t" r="r" b="b"/>
              <a:pathLst>
                <a:path w="6684" h="5737" extrusionOk="0">
                  <a:moveTo>
                    <a:pt x="1" y="1"/>
                  </a:moveTo>
                  <a:cubicBezTo>
                    <a:pt x="242" y="705"/>
                    <a:pt x="545" y="1389"/>
                    <a:pt x="927" y="2014"/>
                  </a:cubicBezTo>
                  <a:cubicBezTo>
                    <a:pt x="1289" y="2275"/>
                    <a:pt x="1350" y="2779"/>
                    <a:pt x="1531" y="3160"/>
                  </a:cubicBezTo>
                  <a:cubicBezTo>
                    <a:pt x="1672" y="3442"/>
                    <a:pt x="1994" y="3684"/>
                    <a:pt x="2276" y="3684"/>
                  </a:cubicBezTo>
                  <a:cubicBezTo>
                    <a:pt x="2317" y="3684"/>
                    <a:pt x="2376" y="3684"/>
                    <a:pt x="2437" y="3643"/>
                  </a:cubicBezTo>
                  <a:lnTo>
                    <a:pt x="2437" y="3362"/>
                  </a:lnTo>
                  <a:cubicBezTo>
                    <a:pt x="3342" y="4207"/>
                    <a:pt x="4349" y="4932"/>
                    <a:pt x="5436" y="5516"/>
                  </a:cubicBezTo>
                  <a:cubicBezTo>
                    <a:pt x="5637" y="5637"/>
                    <a:pt x="5919" y="5737"/>
                    <a:pt x="6141" y="5737"/>
                  </a:cubicBezTo>
                  <a:cubicBezTo>
                    <a:pt x="6321" y="5737"/>
                    <a:pt x="6503" y="5677"/>
                    <a:pt x="6603" y="5516"/>
                  </a:cubicBezTo>
                  <a:cubicBezTo>
                    <a:pt x="6643" y="5455"/>
                    <a:pt x="6664" y="5395"/>
                    <a:pt x="6684" y="5315"/>
                  </a:cubicBezTo>
                  <a:cubicBezTo>
                    <a:pt x="6101" y="4569"/>
                    <a:pt x="5556" y="3804"/>
                    <a:pt x="5033" y="3040"/>
                  </a:cubicBezTo>
                  <a:lnTo>
                    <a:pt x="5033" y="3040"/>
                  </a:lnTo>
                  <a:cubicBezTo>
                    <a:pt x="5114" y="3482"/>
                    <a:pt x="5154" y="3925"/>
                    <a:pt x="5154" y="4368"/>
                  </a:cubicBezTo>
                  <a:cubicBezTo>
                    <a:pt x="5154" y="4469"/>
                    <a:pt x="5154" y="4590"/>
                    <a:pt x="5094" y="4671"/>
                  </a:cubicBezTo>
                  <a:cubicBezTo>
                    <a:pt x="5054" y="4730"/>
                    <a:pt x="4973" y="4751"/>
                    <a:pt x="4893" y="4751"/>
                  </a:cubicBezTo>
                  <a:cubicBezTo>
                    <a:pt x="4732" y="4751"/>
                    <a:pt x="4550" y="4650"/>
                    <a:pt x="4429" y="4550"/>
                  </a:cubicBezTo>
                  <a:cubicBezTo>
                    <a:pt x="3645" y="3845"/>
                    <a:pt x="3060" y="2899"/>
                    <a:pt x="2800" y="1872"/>
                  </a:cubicBezTo>
                  <a:cubicBezTo>
                    <a:pt x="2719" y="2175"/>
                    <a:pt x="2658" y="2497"/>
                    <a:pt x="2577" y="2798"/>
                  </a:cubicBezTo>
                  <a:cubicBezTo>
                    <a:pt x="1853" y="2336"/>
                    <a:pt x="1391" y="1490"/>
                    <a:pt x="1329" y="624"/>
                  </a:cubicBezTo>
                  <a:cubicBezTo>
                    <a:pt x="1230" y="887"/>
                    <a:pt x="1109" y="1128"/>
                    <a:pt x="1007" y="1389"/>
                  </a:cubicBezTo>
                  <a:cubicBezTo>
                    <a:pt x="585" y="986"/>
                    <a:pt x="263" y="503"/>
                    <a:pt x="1" y="1"/>
                  </a:cubicBezTo>
                  <a:close/>
                </a:path>
              </a:pathLst>
            </a:custGeom>
            <a:solidFill>
              <a:srgbClr val="9F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030;p71">
              <a:extLst>
                <a:ext uri="{FF2B5EF4-FFF2-40B4-BE49-F238E27FC236}">
                  <a16:creationId xmlns:a16="http://schemas.microsoft.com/office/drawing/2014/main" id="{F09B5F27-772B-4772-BC58-C160E6BBD66E}"/>
                </a:ext>
              </a:extLst>
            </p:cNvPr>
            <p:cNvSpPr/>
            <p:nvPr/>
          </p:nvSpPr>
          <p:spPr>
            <a:xfrm>
              <a:off x="400150" y="2342800"/>
              <a:ext cx="1885575" cy="860400"/>
            </a:xfrm>
            <a:custGeom>
              <a:avLst/>
              <a:gdLst/>
              <a:ahLst/>
              <a:cxnLst/>
              <a:rect l="l" t="t" r="r" b="b"/>
              <a:pathLst>
                <a:path w="75423" h="34416" extrusionOk="0">
                  <a:moveTo>
                    <a:pt x="75423" y="15318"/>
                  </a:moveTo>
                  <a:cubicBezTo>
                    <a:pt x="75423" y="15318"/>
                    <a:pt x="75423" y="15318"/>
                    <a:pt x="75423" y="15318"/>
                  </a:cubicBezTo>
                  <a:lnTo>
                    <a:pt x="75423" y="15318"/>
                  </a:lnTo>
                  <a:cubicBezTo>
                    <a:pt x="75423" y="15318"/>
                    <a:pt x="75423" y="15318"/>
                    <a:pt x="75423" y="15318"/>
                  </a:cubicBezTo>
                  <a:close/>
                  <a:moveTo>
                    <a:pt x="8006" y="0"/>
                  </a:moveTo>
                  <a:cubicBezTo>
                    <a:pt x="7981" y="0"/>
                    <a:pt x="7956" y="0"/>
                    <a:pt x="7931" y="1"/>
                  </a:cubicBezTo>
                  <a:cubicBezTo>
                    <a:pt x="6422" y="1"/>
                    <a:pt x="4912" y="463"/>
                    <a:pt x="3583" y="1147"/>
                  </a:cubicBezTo>
                  <a:cubicBezTo>
                    <a:pt x="2054" y="1952"/>
                    <a:pt x="1028" y="3079"/>
                    <a:pt x="121" y="4529"/>
                  </a:cubicBezTo>
                  <a:cubicBezTo>
                    <a:pt x="81" y="4609"/>
                    <a:pt x="21" y="4711"/>
                    <a:pt x="21" y="4791"/>
                  </a:cubicBezTo>
                  <a:cubicBezTo>
                    <a:pt x="0" y="4872"/>
                    <a:pt x="21" y="4952"/>
                    <a:pt x="21" y="5033"/>
                  </a:cubicBezTo>
                  <a:cubicBezTo>
                    <a:pt x="223" y="6219"/>
                    <a:pt x="564" y="7287"/>
                    <a:pt x="1087" y="8393"/>
                  </a:cubicBezTo>
                  <a:cubicBezTo>
                    <a:pt x="1329" y="8938"/>
                    <a:pt x="1611" y="9480"/>
                    <a:pt x="1873" y="10025"/>
                  </a:cubicBezTo>
                  <a:cubicBezTo>
                    <a:pt x="2074" y="10467"/>
                    <a:pt x="2517" y="11152"/>
                    <a:pt x="2517" y="11635"/>
                  </a:cubicBezTo>
                  <a:cubicBezTo>
                    <a:pt x="2960" y="12983"/>
                    <a:pt x="3140" y="14392"/>
                    <a:pt x="3403" y="15781"/>
                  </a:cubicBezTo>
                  <a:cubicBezTo>
                    <a:pt x="3624" y="16909"/>
                    <a:pt x="3886" y="18015"/>
                    <a:pt x="4227" y="19123"/>
                  </a:cubicBezTo>
                  <a:cubicBezTo>
                    <a:pt x="4509" y="20049"/>
                    <a:pt x="4670" y="21074"/>
                    <a:pt x="5255" y="21860"/>
                  </a:cubicBezTo>
                  <a:cubicBezTo>
                    <a:pt x="5314" y="21659"/>
                    <a:pt x="5376" y="21477"/>
                    <a:pt x="5416" y="21276"/>
                  </a:cubicBezTo>
                  <a:cubicBezTo>
                    <a:pt x="5636" y="22121"/>
                    <a:pt x="6079" y="22926"/>
                    <a:pt x="6723" y="23530"/>
                  </a:cubicBezTo>
                  <a:cubicBezTo>
                    <a:pt x="6825" y="23269"/>
                    <a:pt x="6946" y="23028"/>
                    <a:pt x="7045" y="22765"/>
                  </a:cubicBezTo>
                  <a:cubicBezTo>
                    <a:pt x="7107" y="23631"/>
                    <a:pt x="7569" y="24477"/>
                    <a:pt x="8293" y="24939"/>
                  </a:cubicBezTo>
                  <a:cubicBezTo>
                    <a:pt x="8374" y="24638"/>
                    <a:pt x="8435" y="24316"/>
                    <a:pt x="8516" y="24013"/>
                  </a:cubicBezTo>
                  <a:cubicBezTo>
                    <a:pt x="8776" y="25040"/>
                    <a:pt x="9361" y="25986"/>
                    <a:pt x="10145" y="26691"/>
                  </a:cubicBezTo>
                  <a:cubicBezTo>
                    <a:pt x="10267" y="26798"/>
                    <a:pt x="10459" y="26906"/>
                    <a:pt x="10615" y="26906"/>
                  </a:cubicBezTo>
                  <a:cubicBezTo>
                    <a:pt x="10694" y="26906"/>
                    <a:pt x="10763" y="26879"/>
                    <a:pt x="10810" y="26812"/>
                  </a:cubicBezTo>
                  <a:cubicBezTo>
                    <a:pt x="10870" y="26731"/>
                    <a:pt x="10870" y="26610"/>
                    <a:pt x="10870" y="26509"/>
                  </a:cubicBezTo>
                  <a:cubicBezTo>
                    <a:pt x="10870" y="25644"/>
                    <a:pt x="10730" y="24759"/>
                    <a:pt x="10427" y="23933"/>
                  </a:cubicBezTo>
                  <a:lnTo>
                    <a:pt x="10427" y="23933"/>
                  </a:lnTo>
                  <a:cubicBezTo>
                    <a:pt x="10569" y="23953"/>
                    <a:pt x="10689" y="23973"/>
                    <a:pt x="10830" y="23994"/>
                  </a:cubicBezTo>
                  <a:cubicBezTo>
                    <a:pt x="10760" y="23281"/>
                    <a:pt x="10541" y="22584"/>
                    <a:pt x="10197" y="21954"/>
                  </a:cubicBezTo>
                  <a:lnTo>
                    <a:pt x="10197" y="21954"/>
                  </a:lnTo>
                  <a:cubicBezTo>
                    <a:pt x="10291" y="22016"/>
                    <a:pt x="10413" y="22046"/>
                    <a:pt x="10540" y="22046"/>
                  </a:cubicBezTo>
                  <a:cubicBezTo>
                    <a:pt x="10799" y="22046"/>
                    <a:pt x="11081" y="21920"/>
                    <a:pt x="11192" y="21678"/>
                  </a:cubicBezTo>
                  <a:cubicBezTo>
                    <a:pt x="11414" y="21195"/>
                    <a:pt x="11192" y="20652"/>
                    <a:pt x="10950" y="20169"/>
                  </a:cubicBezTo>
                  <a:lnTo>
                    <a:pt x="10950" y="20169"/>
                  </a:lnTo>
                  <a:cubicBezTo>
                    <a:pt x="11414" y="20532"/>
                    <a:pt x="11917" y="20913"/>
                    <a:pt x="12501" y="20974"/>
                  </a:cubicBezTo>
                  <a:cubicBezTo>
                    <a:pt x="12553" y="20982"/>
                    <a:pt x="12606" y="20985"/>
                    <a:pt x="12659" y="20985"/>
                  </a:cubicBezTo>
                  <a:cubicBezTo>
                    <a:pt x="13201" y="20985"/>
                    <a:pt x="13772" y="20620"/>
                    <a:pt x="13809" y="20089"/>
                  </a:cubicBezTo>
                  <a:cubicBezTo>
                    <a:pt x="14192" y="20954"/>
                    <a:pt x="14815" y="21718"/>
                    <a:pt x="15580" y="22303"/>
                  </a:cubicBezTo>
                  <a:cubicBezTo>
                    <a:pt x="15701" y="22403"/>
                    <a:pt x="15842" y="22483"/>
                    <a:pt x="16003" y="22504"/>
                  </a:cubicBezTo>
                  <a:cubicBezTo>
                    <a:pt x="16024" y="22507"/>
                    <a:pt x="16045" y="22509"/>
                    <a:pt x="16065" y="22509"/>
                  </a:cubicBezTo>
                  <a:cubicBezTo>
                    <a:pt x="16323" y="22509"/>
                    <a:pt x="16554" y="22282"/>
                    <a:pt x="16648" y="22021"/>
                  </a:cubicBezTo>
                  <a:cubicBezTo>
                    <a:pt x="16747" y="21739"/>
                    <a:pt x="16707" y="21437"/>
                    <a:pt x="16688" y="21155"/>
                  </a:cubicBezTo>
                  <a:lnTo>
                    <a:pt x="16688" y="21155"/>
                  </a:lnTo>
                  <a:cubicBezTo>
                    <a:pt x="17472" y="22202"/>
                    <a:pt x="18620" y="22966"/>
                    <a:pt x="19887" y="23288"/>
                  </a:cubicBezTo>
                  <a:cubicBezTo>
                    <a:pt x="20069" y="23334"/>
                    <a:pt x="20264" y="23373"/>
                    <a:pt x="20458" y="23373"/>
                  </a:cubicBezTo>
                  <a:cubicBezTo>
                    <a:pt x="20606" y="23373"/>
                    <a:pt x="20754" y="23350"/>
                    <a:pt x="20894" y="23288"/>
                  </a:cubicBezTo>
                  <a:cubicBezTo>
                    <a:pt x="21197" y="23148"/>
                    <a:pt x="21398" y="22746"/>
                    <a:pt x="21237" y="22443"/>
                  </a:cubicBezTo>
                  <a:lnTo>
                    <a:pt x="21237" y="22443"/>
                  </a:lnTo>
                  <a:cubicBezTo>
                    <a:pt x="21780" y="23007"/>
                    <a:pt x="22445" y="23490"/>
                    <a:pt x="23148" y="23833"/>
                  </a:cubicBezTo>
                  <a:cubicBezTo>
                    <a:pt x="23241" y="23872"/>
                    <a:pt x="23343" y="23912"/>
                    <a:pt x="23435" y="23912"/>
                  </a:cubicBezTo>
                  <a:cubicBezTo>
                    <a:pt x="23484" y="23912"/>
                    <a:pt x="23530" y="23901"/>
                    <a:pt x="23572" y="23873"/>
                  </a:cubicBezTo>
                  <a:cubicBezTo>
                    <a:pt x="23712" y="23792"/>
                    <a:pt x="23712" y="23591"/>
                    <a:pt x="23693" y="23430"/>
                  </a:cubicBezTo>
                  <a:cubicBezTo>
                    <a:pt x="23652" y="23028"/>
                    <a:pt x="23551" y="22604"/>
                    <a:pt x="23411" y="22222"/>
                  </a:cubicBezTo>
                  <a:lnTo>
                    <a:pt x="23411" y="22222"/>
                  </a:lnTo>
                  <a:cubicBezTo>
                    <a:pt x="23712" y="22604"/>
                    <a:pt x="24155" y="22886"/>
                    <a:pt x="24638" y="23007"/>
                  </a:cubicBezTo>
                  <a:cubicBezTo>
                    <a:pt x="24675" y="22729"/>
                    <a:pt x="24627" y="22451"/>
                    <a:pt x="24525" y="22205"/>
                  </a:cubicBezTo>
                  <a:lnTo>
                    <a:pt x="24525" y="22205"/>
                  </a:lnTo>
                  <a:cubicBezTo>
                    <a:pt x="24631" y="22417"/>
                    <a:pt x="24843" y="22589"/>
                    <a:pt x="25090" y="22589"/>
                  </a:cubicBezTo>
                  <a:cubicBezTo>
                    <a:pt x="25114" y="22589"/>
                    <a:pt x="25137" y="22588"/>
                    <a:pt x="25161" y="22585"/>
                  </a:cubicBezTo>
                  <a:cubicBezTo>
                    <a:pt x="25443" y="22544"/>
                    <a:pt x="25665" y="22202"/>
                    <a:pt x="25523" y="21960"/>
                  </a:cubicBezTo>
                  <a:lnTo>
                    <a:pt x="25523" y="21960"/>
                  </a:lnTo>
                  <a:cubicBezTo>
                    <a:pt x="26449" y="23208"/>
                    <a:pt x="27718" y="24195"/>
                    <a:pt x="29147" y="24799"/>
                  </a:cubicBezTo>
                  <a:cubicBezTo>
                    <a:pt x="29265" y="24852"/>
                    <a:pt x="29407" y="24895"/>
                    <a:pt x="29534" y="24895"/>
                  </a:cubicBezTo>
                  <a:cubicBezTo>
                    <a:pt x="29645" y="24895"/>
                    <a:pt x="29746" y="24863"/>
                    <a:pt x="29812" y="24778"/>
                  </a:cubicBezTo>
                  <a:cubicBezTo>
                    <a:pt x="29911" y="24638"/>
                    <a:pt x="29871" y="24437"/>
                    <a:pt x="29812" y="24276"/>
                  </a:cubicBezTo>
                  <a:cubicBezTo>
                    <a:pt x="29651" y="23852"/>
                    <a:pt x="29449" y="23430"/>
                    <a:pt x="29227" y="23028"/>
                  </a:cubicBezTo>
                  <a:lnTo>
                    <a:pt x="29227" y="23028"/>
                  </a:lnTo>
                  <a:cubicBezTo>
                    <a:pt x="29589" y="23511"/>
                    <a:pt x="30113" y="23873"/>
                    <a:pt x="30697" y="24053"/>
                  </a:cubicBezTo>
                  <a:lnTo>
                    <a:pt x="30153" y="22544"/>
                  </a:lnTo>
                  <a:lnTo>
                    <a:pt x="30153" y="22544"/>
                  </a:lnTo>
                  <a:cubicBezTo>
                    <a:pt x="30738" y="23229"/>
                    <a:pt x="31502" y="23752"/>
                    <a:pt x="32348" y="24053"/>
                  </a:cubicBezTo>
                  <a:cubicBezTo>
                    <a:pt x="32443" y="24086"/>
                    <a:pt x="32550" y="24112"/>
                    <a:pt x="32650" y="24112"/>
                  </a:cubicBezTo>
                  <a:cubicBezTo>
                    <a:pt x="32740" y="24112"/>
                    <a:pt x="32824" y="24091"/>
                    <a:pt x="32890" y="24034"/>
                  </a:cubicBezTo>
                  <a:cubicBezTo>
                    <a:pt x="32971" y="23953"/>
                    <a:pt x="33011" y="23812"/>
                    <a:pt x="33032" y="23691"/>
                  </a:cubicBezTo>
                  <a:cubicBezTo>
                    <a:pt x="33072" y="23309"/>
                    <a:pt x="33072" y="22886"/>
                    <a:pt x="33011" y="22504"/>
                  </a:cubicBezTo>
                  <a:lnTo>
                    <a:pt x="33011" y="22504"/>
                  </a:lnTo>
                  <a:cubicBezTo>
                    <a:pt x="33515" y="23350"/>
                    <a:pt x="34259" y="24074"/>
                    <a:pt x="35145" y="24536"/>
                  </a:cubicBezTo>
                  <a:cubicBezTo>
                    <a:pt x="35370" y="24649"/>
                    <a:pt x="35607" y="24761"/>
                    <a:pt x="35858" y="24761"/>
                  </a:cubicBezTo>
                  <a:cubicBezTo>
                    <a:pt x="35922" y="24761"/>
                    <a:pt x="35986" y="24754"/>
                    <a:pt x="36051" y="24738"/>
                  </a:cubicBezTo>
                  <a:cubicBezTo>
                    <a:pt x="36353" y="24657"/>
                    <a:pt x="36594" y="24276"/>
                    <a:pt x="36414" y="24013"/>
                  </a:cubicBezTo>
                  <a:lnTo>
                    <a:pt x="36414" y="24013"/>
                  </a:lnTo>
                  <a:cubicBezTo>
                    <a:pt x="36816" y="24456"/>
                    <a:pt x="37198" y="24920"/>
                    <a:pt x="37601" y="25382"/>
                  </a:cubicBezTo>
                  <a:cubicBezTo>
                    <a:pt x="37735" y="25555"/>
                    <a:pt x="37905" y="25726"/>
                    <a:pt x="38129" y="25726"/>
                  </a:cubicBezTo>
                  <a:cubicBezTo>
                    <a:pt x="38140" y="25726"/>
                    <a:pt x="38152" y="25726"/>
                    <a:pt x="38164" y="25725"/>
                  </a:cubicBezTo>
                  <a:cubicBezTo>
                    <a:pt x="38588" y="25685"/>
                    <a:pt x="38567" y="25040"/>
                    <a:pt x="38427" y="24638"/>
                  </a:cubicBezTo>
                  <a:lnTo>
                    <a:pt x="38427" y="24638"/>
                  </a:lnTo>
                  <a:cubicBezTo>
                    <a:pt x="40359" y="25744"/>
                    <a:pt x="42029" y="27274"/>
                    <a:pt x="43357" y="29066"/>
                  </a:cubicBezTo>
                  <a:cubicBezTo>
                    <a:pt x="43219" y="29063"/>
                    <a:pt x="43081" y="29061"/>
                    <a:pt x="42944" y="29061"/>
                  </a:cubicBezTo>
                  <a:cubicBezTo>
                    <a:pt x="41434" y="29061"/>
                    <a:pt x="39944" y="29262"/>
                    <a:pt x="38486" y="29649"/>
                  </a:cubicBezTo>
                  <a:cubicBezTo>
                    <a:pt x="39031" y="29931"/>
                    <a:pt x="39594" y="30234"/>
                    <a:pt x="40137" y="30535"/>
                  </a:cubicBezTo>
                  <a:cubicBezTo>
                    <a:pt x="39312" y="30655"/>
                    <a:pt x="38486" y="30797"/>
                    <a:pt x="37662" y="30918"/>
                  </a:cubicBezTo>
                  <a:cubicBezTo>
                    <a:pt x="39332" y="31420"/>
                    <a:pt x="40982" y="31924"/>
                    <a:pt x="42633" y="32407"/>
                  </a:cubicBezTo>
                  <a:cubicBezTo>
                    <a:pt x="42331" y="32402"/>
                    <a:pt x="42028" y="32400"/>
                    <a:pt x="41725" y="32400"/>
                  </a:cubicBezTo>
                  <a:cubicBezTo>
                    <a:pt x="40753" y="32400"/>
                    <a:pt x="39775" y="32427"/>
                    <a:pt x="38808" y="32488"/>
                  </a:cubicBezTo>
                  <a:cubicBezTo>
                    <a:pt x="41667" y="33253"/>
                    <a:pt x="44546" y="33755"/>
                    <a:pt x="47464" y="34238"/>
                  </a:cubicBezTo>
                  <a:cubicBezTo>
                    <a:pt x="48046" y="34332"/>
                    <a:pt x="48644" y="34415"/>
                    <a:pt x="49234" y="34415"/>
                  </a:cubicBezTo>
                  <a:cubicBezTo>
                    <a:pt x="49786" y="34415"/>
                    <a:pt x="50330" y="34343"/>
                    <a:pt x="50845" y="34139"/>
                  </a:cubicBezTo>
                  <a:cubicBezTo>
                    <a:pt x="51046" y="34077"/>
                    <a:pt x="51248" y="33957"/>
                    <a:pt x="51328" y="33776"/>
                  </a:cubicBezTo>
                  <a:cubicBezTo>
                    <a:pt x="51530" y="33374"/>
                    <a:pt x="51108" y="32931"/>
                    <a:pt x="50745" y="32689"/>
                  </a:cubicBezTo>
                  <a:cubicBezTo>
                    <a:pt x="49235" y="31662"/>
                    <a:pt x="47646" y="30776"/>
                    <a:pt x="45995" y="29992"/>
                  </a:cubicBezTo>
                  <a:lnTo>
                    <a:pt x="45995" y="29992"/>
                  </a:lnTo>
                  <a:cubicBezTo>
                    <a:pt x="46590" y="30075"/>
                    <a:pt x="47195" y="30120"/>
                    <a:pt x="47797" y="30120"/>
                  </a:cubicBezTo>
                  <a:cubicBezTo>
                    <a:pt x="48070" y="30120"/>
                    <a:pt x="48342" y="30111"/>
                    <a:pt x="48612" y="30092"/>
                  </a:cubicBezTo>
                  <a:cubicBezTo>
                    <a:pt x="48792" y="30073"/>
                    <a:pt x="48993" y="30052"/>
                    <a:pt x="49095" y="29912"/>
                  </a:cubicBezTo>
                  <a:cubicBezTo>
                    <a:pt x="49356" y="29630"/>
                    <a:pt x="48974" y="29206"/>
                    <a:pt x="48631" y="29005"/>
                  </a:cubicBezTo>
                  <a:cubicBezTo>
                    <a:pt x="47525" y="28382"/>
                    <a:pt x="46417" y="27738"/>
                    <a:pt x="45311" y="27094"/>
                  </a:cubicBezTo>
                  <a:cubicBezTo>
                    <a:pt x="47122" y="27073"/>
                    <a:pt x="48752" y="26288"/>
                    <a:pt x="50182" y="25221"/>
                  </a:cubicBezTo>
                  <a:cubicBezTo>
                    <a:pt x="51207" y="24456"/>
                    <a:pt x="51993" y="23470"/>
                    <a:pt x="52939" y="22625"/>
                  </a:cubicBezTo>
                  <a:cubicBezTo>
                    <a:pt x="53466" y="22156"/>
                    <a:pt x="54260" y="22049"/>
                    <a:pt x="55057" y="22049"/>
                  </a:cubicBezTo>
                  <a:cubicBezTo>
                    <a:pt x="55629" y="22049"/>
                    <a:pt x="56203" y="22104"/>
                    <a:pt x="56682" y="22121"/>
                  </a:cubicBezTo>
                  <a:cubicBezTo>
                    <a:pt x="57727" y="22161"/>
                    <a:pt x="58774" y="22182"/>
                    <a:pt x="59821" y="22182"/>
                  </a:cubicBezTo>
                  <a:cubicBezTo>
                    <a:pt x="62446" y="22182"/>
                    <a:pt x="65075" y="22052"/>
                    <a:pt x="67694" y="21780"/>
                  </a:cubicBezTo>
                  <a:cubicBezTo>
                    <a:pt x="68861" y="21659"/>
                    <a:pt x="70029" y="21498"/>
                    <a:pt x="71135" y="21115"/>
                  </a:cubicBezTo>
                  <a:cubicBezTo>
                    <a:pt x="71376" y="21034"/>
                    <a:pt x="71639" y="20934"/>
                    <a:pt x="71779" y="20733"/>
                  </a:cubicBezTo>
                  <a:cubicBezTo>
                    <a:pt x="71940" y="20532"/>
                    <a:pt x="71940" y="20189"/>
                    <a:pt x="71719" y="20049"/>
                  </a:cubicBezTo>
                  <a:cubicBezTo>
                    <a:pt x="72847" y="19888"/>
                    <a:pt x="73913" y="19203"/>
                    <a:pt x="74516" y="18237"/>
                  </a:cubicBezTo>
                  <a:cubicBezTo>
                    <a:pt x="73758" y="18220"/>
                    <a:pt x="73040" y="18096"/>
                    <a:pt x="72296" y="18096"/>
                  </a:cubicBezTo>
                  <a:cubicBezTo>
                    <a:pt x="72132" y="18096"/>
                    <a:pt x="71967" y="18102"/>
                    <a:pt x="71800" y="18116"/>
                  </a:cubicBezTo>
                  <a:cubicBezTo>
                    <a:pt x="73389" y="17975"/>
                    <a:pt x="74878" y="16828"/>
                    <a:pt x="75423" y="15318"/>
                  </a:cubicBezTo>
                  <a:lnTo>
                    <a:pt x="75423" y="15318"/>
                  </a:lnTo>
                  <a:cubicBezTo>
                    <a:pt x="75394" y="15393"/>
                    <a:pt x="74715" y="15414"/>
                    <a:pt x="73911" y="15414"/>
                  </a:cubicBezTo>
                  <a:cubicBezTo>
                    <a:pt x="73422" y="15414"/>
                    <a:pt x="72887" y="15406"/>
                    <a:pt x="72423" y="15398"/>
                  </a:cubicBezTo>
                  <a:cubicBezTo>
                    <a:pt x="71819" y="15379"/>
                    <a:pt x="71357" y="15379"/>
                    <a:pt x="71215" y="15379"/>
                  </a:cubicBezTo>
                  <a:cubicBezTo>
                    <a:pt x="66183" y="15580"/>
                    <a:pt x="61191" y="16284"/>
                    <a:pt x="56159" y="16506"/>
                  </a:cubicBezTo>
                  <a:cubicBezTo>
                    <a:pt x="51046" y="16727"/>
                    <a:pt x="45955" y="16686"/>
                    <a:pt x="40842" y="16807"/>
                  </a:cubicBezTo>
                  <a:cubicBezTo>
                    <a:pt x="40683" y="16809"/>
                    <a:pt x="40527" y="16811"/>
                    <a:pt x="40374" y="16811"/>
                  </a:cubicBezTo>
                  <a:cubicBezTo>
                    <a:pt x="39202" y="16811"/>
                    <a:pt x="38163" y="16718"/>
                    <a:pt x="37077" y="16184"/>
                  </a:cubicBezTo>
                  <a:cubicBezTo>
                    <a:pt x="35770" y="15519"/>
                    <a:pt x="34461" y="14915"/>
                    <a:pt x="33193" y="14231"/>
                  </a:cubicBezTo>
                  <a:cubicBezTo>
                    <a:pt x="29428" y="12198"/>
                    <a:pt x="25786" y="9904"/>
                    <a:pt x="22324" y="7387"/>
                  </a:cubicBezTo>
                  <a:cubicBezTo>
                    <a:pt x="20995" y="6421"/>
                    <a:pt x="19686" y="5395"/>
                    <a:pt x="18379" y="4408"/>
                  </a:cubicBezTo>
                  <a:cubicBezTo>
                    <a:pt x="17069" y="3422"/>
                    <a:pt x="15660" y="2556"/>
                    <a:pt x="14192" y="1831"/>
                  </a:cubicBezTo>
                  <a:cubicBezTo>
                    <a:pt x="12261" y="897"/>
                    <a:pt x="10174" y="0"/>
                    <a:pt x="8006" y="0"/>
                  </a:cubicBezTo>
                  <a:close/>
                </a:path>
              </a:pathLst>
            </a:custGeom>
            <a:solidFill>
              <a:srgbClr val="F299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31;p71">
              <a:extLst>
                <a:ext uri="{FF2B5EF4-FFF2-40B4-BE49-F238E27FC236}">
                  <a16:creationId xmlns:a16="http://schemas.microsoft.com/office/drawing/2014/main" id="{8CEA6F4B-4F4E-4613-B354-E906B3033530}"/>
                </a:ext>
              </a:extLst>
            </p:cNvPr>
            <p:cNvSpPr/>
            <p:nvPr/>
          </p:nvSpPr>
          <p:spPr>
            <a:xfrm>
              <a:off x="238125" y="2426325"/>
              <a:ext cx="252625" cy="141425"/>
            </a:xfrm>
            <a:custGeom>
              <a:avLst/>
              <a:gdLst/>
              <a:ahLst/>
              <a:cxnLst/>
              <a:rect l="l" t="t" r="r" b="b"/>
              <a:pathLst>
                <a:path w="10105" h="5657" extrusionOk="0">
                  <a:moveTo>
                    <a:pt x="7488" y="1"/>
                  </a:moveTo>
                  <a:lnTo>
                    <a:pt x="7488" y="1"/>
                  </a:lnTo>
                  <a:cubicBezTo>
                    <a:pt x="7448" y="81"/>
                    <a:pt x="7388" y="162"/>
                    <a:pt x="7307" y="221"/>
                  </a:cubicBezTo>
                  <a:cubicBezTo>
                    <a:pt x="6924" y="544"/>
                    <a:pt x="6159" y="685"/>
                    <a:pt x="5778" y="766"/>
                  </a:cubicBezTo>
                  <a:cubicBezTo>
                    <a:pt x="5093" y="906"/>
                    <a:pt x="4388" y="967"/>
                    <a:pt x="3704" y="1067"/>
                  </a:cubicBezTo>
                  <a:cubicBezTo>
                    <a:pt x="2396" y="1249"/>
                    <a:pt x="1027" y="1550"/>
                    <a:pt x="0" y="2376"/>
                  </a:cubicBezTo>
                  <a:cubicBezTo>
                    <a:pt x="1369" y="2376"/>
                    <a:pt x="2799" y="2376"/>
                    <a:pt x="4047" y="2959"/>
                  </a:cubicBezTo>
                  <a:cubicBezTo>
                    <a:pt x="4388" y="3120"/>
                    <a:pt x="4710" y="3321"/>
                    <a:pt x="5032" y="3523"/>
                  </a:cubicBezTo>
                  <a:cubicBezTo>
                    <a:pt x="6060" y="4167"/>
                    <a:pt x="7085" y="4811"/>
                    <a:pt x="7931" y="5656"/>
                  </a:cubicBezTo>
                  <a:cubicBezTo>
                    <a:pt x="8092" y="4730"/>
                    <a:pt x="7831" y="3745"/>
                    <a:pt x="7267" y="3020"/>
                  </a:cubicBezTo>
                  <a:cubicBezTo>
                    <a:pt x="7589" y="2637"/>
                    <a:pt x="8193" y="2637"/>
                    <a:pt x="8696" y="2637"/>
                  </a:cubicBezTo>
                  <a:cubicBezTo>
                    <a:pt x="8763" y="2640"/>
                    <a:pt x="8830" y="2641"/>
                    <a:pt x="8899" y="2641"/>
                  </a:cubicBezTo>
                  <a:cubicBezTo>
                    <a:pt x="9364" y="2641"/>
                    <a:pt x="9842" y="2563"/>
                    <a:pt x="10105" y="2194"/>
                  </a:cubicBezTo>
                  <a:cubicBezTo>
                    <a:pt x="9481" y="2194"/>
                    <a:pt x="8878" y="2094"/>
                    <a:pt x="8274" y="1933"/>
                  </a:cubicBezTo>
                  <a:cubicBezTo>
                    <a:pt x="8032" y="1853"/>
                    <a:pt x="6865" y="1651"/>
                    <a:pt x="6865" y="1268"/>
                  </a:cubicBezTo>
                  <a:cubicBezTo>
                    <a:pt x="6865" y="1228"/>
                    <a:pt x="6884" y="1168"/>
                    <a:pt x="6924" y="1128"/>
                  </a:cubicBezTo>
                  <a:cubicBezTo>
                    <a:pt x="7106" y="766"/>
                    <a:pt x="7307" y="383"/>
                    <a:pt x="7488" y="1"/>
                  </a:cubicBezTo>
                  <a:close/>
                </a:path>
              </a:pathLst>
            </a:custGeom>
            <a:solidFill>
              <a:srgbClr val="F2DD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32;p71">
              <a:extLst>
                <a:ext uri="{FF2B5EF4-FFF2-40B4-BE49-F238E27FC236}">
                  <a16:creationId xmlns:a16="http://schemas.microsoft.com/office/drawing/2014/main" id="{458B5E58-5D0D-4236-B880-9D018796B28E}"/>
                </a:ext>
              </a:extLst>
            </p:cNvPr>
            <p:cNvSpPr/>
            <p:nvPr/>
          </p:nvSpPr>
          <p:spPr>
            <a:xfrm>
              <a:off x="458525" y="2481175"/>
              <a:ext cx="33225" cy="11075"/>
            </a:xfrm>
            <a:custGeom>
              <a:avLst/>
              <a:gdLst/>
              <a:ahLst/>
              <a:cxnLst/>
              <a:rect l="l" t="t" r="r" b="b"/>
              <a:pathLst>
                <a:path w="1329" h="443" extrusionOk="0">
                  <a:moveTo>
                    <a:pt x="1329" y="0"/>
                  </a:moveTo>
                  <a:cubicBezTo>
                    <a:pt x="1309" y="21"/>
                    <a:pt x="1289" y="21"/>
                    <a:pt x="1269" y="21"/>
                  </a:cubicBezTo>
                  <a:cubicBezTo>
                    <a:pt x="987" y="383"/>
                    <a:pt x="464" y="443"/>
                    <a:pt x="0" y="443"/>
                  </a:cubicBezTo>
                  <a:lnTo>
                    <a:pt x="102" y="443"/>
                  </a:lnTo>
                  <a:cubicBezTo>
                    <a:pt x="564" y="443"/>
                    <a:pt x="1007" y="403"/>
                    <a:pt x="1329" y="0"/>
                  </a:cubicBezTo>
                  <a:close/>
                </a:path>
              </a:pathLst>
            </a:custGeom>
            <a:solidFill>
              <a:srgbClr val="E685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033;p71">
              <a:extLst>
                <a:ext uri="{FF2B5EF4-FFF2-40B4-BE49-F238E27FC236}">
                  <a16:creationId xmlns:a16="http://schemas.microsoft.com/office/drawing/2014/main" id="{23DF862F-49FD-4A1B-A30F-374926C81D34}"/>
                </a:ext>
              </a:extLst>
            </p:cNvPr>
            <p:cNvSpPr/>
            <p:nvPr/>
          </p:nvSpPr>
          <p:spPr>
            <a:xfrm>
              <a:off x="238625" y="2485200"/>
              <a:ext cx="525" cy="25"/>
            </a:xfrm>
            <a:custGeom>
              <a:avLst/>
              <a:gdLst/>
              <a:ahLst/>
              <a:cxnLst/>
              <a:rect l="l" t="t" r="r" b="b"/>
              <a:pathLst>
                <a:path w="21" h="1" extrusionOk="0">
                  <a:moveTo>
                    <a:pt x="20" y="0"/>
                  </a:moveTo>
                  <a:lnTo>
                    <a:pt x="1" y="0"/>
                  </a:lnTo>
                  <a:lnTo>
                    <a:pt x="1" y="0"/>
                  </a:lnTo>
                  <a:close/>
                </a:path>
              </a:pathLst>
            </a:custGeom>
            <a:solidFill>
              <a:srgbClr val="F2DD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034;p71">
              <a:extLst>
                <a:ext uri="{FF2B5EF4-FFF2-40B4-BE49-F238E27FC236}">
                  <a16:creationId xmlns:a16="http://schemas.microsoft.com/office/drawing/2014/main" id="{04B40FE0-9893-4179-ADC5-ACDCB7630FC7}"/>
                </a:ext>
              </a:extLst>
            </p:cNvPr>
            <p:cNvSpPr/>
            <p:nvPr/>
          </p:nvSpPr>
          <p:spPr>
            <a:xfrm>
              <a:off x="419800" y="2492225"/>
              <a:ext cx="30700" cy="75525"/>
            </a:xfrm>
            <a:custGeom>
              <a:avLst/>
              <a:gdLst/>
              <a:ahLst/>
              <a:cxnLst/>
              <a:rect l="l" t="t" r="r" b="b"/>
              <a:pathLst>
                <a:path w="1228" h="3021" extrusionOk="0">
                  <a:moveTo>
                    <a:pt x="1227" y="1"/>
                  </a:moveTo>
                  <a:cubicBezTo>
                    <a:pt x="765" y="1"/>
                    <a:pt x="282" y="62"/>
                    <a:pt x="0" y="384"/>
                  </a:cubicBezTo>
                  <a:cubicBezTo>
                    <a:pt x="564" y="1109"/>
                    <a:pt x="825" y="2094"/>
                    <a:pt x="664" y="3020"/>
                  </a:cubicBezTo>
                  <a:lnTo>
                    <a:pt x="664" y="3020"/>
                  </a:lnTo>
                  <a:cubicBezTo>
                    <a:pt x="825" y="2094"/>
                    <a:pt x="564" y="1109"/>
                    <a:pt x="0" y="384"/>
                  </a:cubicBezTo>
                  <a:cubicBezTo>
                    <a:pt x="282" y="62"/>
                    <a:pt x="765" y="1"/>
                    <a:pt x="1227" y="1"/>
                  </a:cubicBezTo>
                  <a:close/>
                </a:path>
              </a:pathLst>
            </a:custGeom>
            <a:solidFill>
              <a:srgbClr val="E685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35;p71">
              <a:extLst>
                <a:ext uri="{FF2B5EF4-FFF2-40B4-BE49-F238E27FC236}">
                  <a16:creationId xmlns:a16="http://schemas.microsoft.com/office/drawing/2014/main" id="{C8711180-5AB9-4189-A1F4-B17C99967D57}"/>
                </a:ext>
              </a:extLst>
            </p:cNvPr>
            <p:cNvSpPr/>
            <p:nvPr/>
          </p:nvSpPr>
          <p:spPr>
            <a:xfrm>
              <a:off x="239125" y="2470625"/>
              <a:ext cx="251150" cy="97125"/>
            </a:xfrm>
            <a:custGeom>
              <a:avLst/>
              <a:gdLst/>
              <a:ahLst/>
              <a:cxnLst/>
              <a:rect l="l" t="t" r="r" b="b"/>
              <a:pathLst>
                <a:path w="10046" h="3885" extrusionOk="0">
                  <a:moveTo>
                    <a:pt x="3704" y="0"/>
                  </a:moveTo>
                  <a:cubicBezTo>
                    <a:pt x="2456" y="0"/>
                    <a:pt x="1208" y="140"/>
                    <a:pt x="0" y="583"/>
                  </a:cubicBezTo>
                  <a:lnTo>
                    <a:pt x="424" y="583"/>
                  </a:lnTo>
                  <a:cubicBezTo>
                    <a:pt x="1631" y="583"/>
                    <a:pt x="2960" y="685"/>
                    <a:pt x="4007" y="1187"/>
                  </a:cubicBezTo>
                  <a:cubicBezTo>
                    <a:pt x="4348" y="1348"/>
                    <a:pt x="4691" y="1549"/>
                    <a:pt x="5013" y="1751"/>
                  </a:cubicBezTo>
                  <a:cubicBezTo>
                    <a:pt x="6020" y="2395"/>
                    <a:pt x="7045" y="3039"/>
                    <a:pt x="7891" y="3884"/>
                  </a:cubicBezTo>
                  <a:cubicBezTo>
                    <a:pt x="8052" y="2958"/>
                    <a:pt x="7791" y="1973"/>
                    <a:pt x="7227" y="1248"/>
                  </a:cubicBezTo>
                  <a:cubicBezTo>
                    <a:pt x="7509" y="926"/>
                    <a:pt x="7992" y="865"/>
                    <a:pt x="8454" y="865"/>
                  </a:cubicBezTo>
                  <a:lnTo>
                    <a:pt x="8776" y="865"/>
                  </a:lnTo>
                  <a:cubicBezTo>
                    <a:pt x="9240" y="865"/>
                    <a:pt x="9763" y="805"/>
                    <a:pt x="10045" y="443"/>
                  </a:cubicBezTo>
                  <a:lnTo>
                    <a:pt x="10045" y="443"/>
                  </a:lnTo>
                  <a:cubicBezTo>
                    <a:pt x="9884" y="503"/>
                    <a:pt x="9702" y="524"/>
                    <a:pt x="9522" y="524"/>
                  </a:cubicBezTo>
                  <a:cubicBezTo>
                    <a:pt x="9219" y="524"/>
                    <a:pt x="8897" y="462"/>
                    <a:pt x="8615" y="443"/>
                  </a:cubicBezTo>
                  <a:cubicBezTo>
                    <a:pt x="8052" y="362"/>
                    <a:pt x="7488" y="301"/>
                    <a:pt x="6924" y="221"/>
                  </a:cubicBezTo>
                  <a:cubicBezTo>
                    <a:pt x="5858" y="100"/>
                    <a:pt x="4772" y="0"/>
                    <a:pt x="3704" y="0"/>
                  </a:cubicBezTo>
                  <a:close/>
                </a:path>
              </a:pathLst>
            </a:custGeom>
            <a:solidFill>
              <a:srgbClr val="E6C0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36;p71">
              <a:extLst>
                <a:ext uri="{FF2B5EF4-FFF2-40B4-BE49-F238E27FC236}">
                  <a16:creationId xmlns:a16="http://schemas.microsoft.com/office/drawing/2014/main" id="{219740DF-04EA-47FF-9715-1DC49CCF05AC}"/>
                </a:ext>
              </a:extLst>
            </p:cNvPr>
            <p:cNvSpPr/>
            <p:nvPr/>
          </p:nvSpPr>
          <p:spPr>
            <a:xfrm>
              <a:off x="619075" y="2660175"/>
              <a:ext cx="882125" cy="322750"/>
            </a:xfrm>
            <a:custGeom>
              <a:avLst/>
              <a:gdLst/>
              <a:ahLst/>
              <a:cxnLst/>
              <a:rect l="l" t="t" r="r" b="b"/>
              <a:pathLst>
                <a:path w="35285" h="12910" extrusionOk="0">
                  <a:moveTo>
                    <a:pt x="5163" y="1"/>
                  </a:moveTo>
                  <a:cubicBezTo>
                    <a:pt x="4893" y="1"/>
                    <a:pt x="4621" y="21"/>
                    <a:pt x="4348" y="67"/>
                  </a:cubicBezTo>
                  <a:cubicBezTo>
                    <a:pt x="3945" y="148"/>
                    <a:pt x="3562" y="247"/>
                    <a:pt x="3221" y="470"/>
                  </a:cubicBezTo>
                  <a:cubicBezTo>
                    <a:pt x="3280" y="671"/>
                    <a:pt x="3382" y="832"/>
                    <a:pt x="3522" y="972"/>
                  </a:cubicBezTo>
                  <a:cubicBezTo>
                    <a:pt x="2953" y="874"/>
                    <a:pt x="2374" y="824"/>
                    <a:pt x="1797" y="824"/>
                  </a:cubicBezTo>
                  <a:cubicBezTo>
                    <a:pt x="1191" y="824"/>
                    <a:pt x="588" y="879"/>
                    <a:pt x="0" y="993"/>
                  </a:cubicBezTo>
                  <a:cubicBezTo>
                    <a:pt x="986" y="1234"/>
                    <a:pt x="1932" y="1637"/>
                    <a:pt x="2899" y="1978"/>
                  </a:cubicBezTo>
                  <a:cubicBezTo>
                    <a:pt x="2875" y="1970"/>
                    <a:pt x="2855" y="1966"/>
                    <a:pt x="2837" y="1966"/>
                  </a:cubicBezTo>
                  <a:cubicBezTo>
                    <a:pt x="2587" y="1966"/>
                    <a:pt x="2799" y="2686"/>
                    <a:pt x="2818" y="2724"/>
                  </a:cubicBezTo>
                  <a:cubicBezTo>
                    <a:pt x="2979" y="3086"/>
                    <a:pt x="3341" y="3368"/>
                    <a:pt x="3683" y="3548"/>
                  </a:cubicBezTo>
                  <a:cubicBezTo>
                    <a:pt x="4270" y="3854"/>
                    <a:pt x="4894" y="3950"/>
                    <a:pt x="5530" y="3950"/>
                  </a:cubicBezTo>
                  <a:cubicBezTo>
                    <a:pt x="6617" y="3950"/>
                    <a:pt x="7742" y="3669"/>
                    <a:pt x="8796" y="3669"/>
                  </a:cubicBezTo>
                  <a:cubicBezTo>
                    <a:pt x="10507" y="3690"/>
                    <a:pt x="12459" y="4676"/>
                    <a:pt x="13465" y="6065"/>
                  </a:cubicBezTo>
                  <a:cubicBezTo>
                    <a:pt x="13264" y="5421"/>
                    <a:pt x="12942" y="4817"/>
                    <a:pt x="12539" y="4294"/>
                  </a:cubicBezTo>
                  <a:lnTo>
                    <a:pt x="12539" y="4294"/>
                  </a:lnTo>
                  <a:cubicBezTo>
                    <a:pt x="14230" y="5682"/>
                    <a:pt x="16324" y="6508"/>
                    <a:pt x="18357" y="7313"/>
                  </a:cubicBezTo>
                  <a:cubicBezTo>
                    <a:pt x="18900" y="7534"/>
                    <a:pt x="19444" y="7735"/>
                    <a:pt x="19987" y="7957"/>
                  </a:cubicBezTo>
                  <a:cubicBezTo>
                    <a:pt x="20832" y="8299"/>
                    <a:pt x="21678" y="8621"/>
                    <a:pt x="22563" y="8803"/>
                  </a:cubicBezTo>
                  <a:cubicBezTo>
                    <a:pt x="22362" y="7856"/>
                    <a:pt x="21799" y="7252"/>
                    <a:pt x="21074" y="6669"/>
                  </a:cubicBezTo>
                  <a:lnTo>
                    <a:pt x="21074" y="6669"/>
                  </a:lnTo>
                  <a:cubicBezTo>
                    <a:pt x="22966" y="6729"/>
                    <a:pt x="24818" y="7333"/>
                    <a:pt x="26369" y="8379"/>
                  </a:cubicBezTo>
                  <a:cubicBezTo>
                    <a:pt x="27818" y="9345"/>
                    <a:pt x="28964" y="10674"/>
                    <a:pt x="30394" y="11680"/>
                  </a:cubicBezTo>
                  <a:cubicBezTo>
                    <a:pt x="31419" y="12389"/>
                    <a:pt x="32662" y="12909"/>
                    <a:pt x="33877" y="12909"/>
                  </a:cubicBezTo>
                  <a:cubicBezTo>
                    <a:pt x="34355" y="12909"/>
                    <a:pt x="34830" y="12829"/>
                    <a:pt x="35285" y="12647"/>
                  </a:cubicBezTo>
                  <a:cubicBezTo>
                    <a:pt x="34359" y="12386"/>
                    <a:pt x="33594" y="11742"/>
                    <a:pt x="32869" y="11138"/>
                  </a:cubicBezTo>
                  <a:cubicBezTo>
                    <a:pt x="30051" y="8782"/>
                    <a:pt x="27013" y="6870"/>
                    <a:pt x="23913" y="4978"/>
                  </a:cubicBezTo>
                  <a:cubicBezTo>
                    <a:pt x="22523" y="4133"/>
                    <a:pt x="21055" y="3387"/>
                    <a:pt x="19525" y="2864"/>
                  </a:cubicBezTo>
                  <a:cubicBezTo>
                    <a:pt x="18472" y="2485"/>
                    <a:pt x="16963" y="1928"/>
                    <a:pt x="15729" y="1928"/>
                  </a:cubicBezTo>
                  <a:cubicBezTo>
                    <a:pt x="15523" y="1928"/>
                    <a:pt x="15324" y="1944"/>
                    <a:pt x="15137" y="1978"/>
                  </a:cubicBezTo>
                  <a:cubicBezTo>
                    <a:pt x="15478" y="2321"/>
                    <a:pt x="15921" y="2623"/>
                    <a:pt x="16304" y="2925"/>
                  </a:cubicBezTo>
                  <a:cubicBezTo>
                    <a:pt x="16525" y="3106"/>
                    <a:pt x="17190" y="3851"/>
                    <a:pt x="17451" y="3851"/>
                  </a:cubicBezTo>
                  <a:cubicBezTo>
                    <a:pt x="17236" y="3879"/>
                    <a:pt x="17021" y="3892"/>
                    <a:pt x="16807" y="3892"/>
                  </a:cubicBezTo>
                  <a:cubicBezTo>
                    <a:pt x="16078" y="3892"/>
                    <a:pt x="15353" y="3742"/>
                    <a:pt x="14654" y="3508"/>
                  </a:cubicBezTo>
                  <a:cubicBezTo>
                    <a:pt x="12902" y="2945"/>
                    <a:pt x="11211" y="2099"/>
                    <a:pt x="9541" y="1315"/>
                  </a:cubicBezTo>
                  <a:cubicBezTo>
                    <a:pt x="8173" y="665"/>
                    <a:pt x="6689" y="1"/>
                    <a:pt x="5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037;p71">
              <a:extLst>
                <a:ext uri="{FF2B5EF4-FFF2-40B4-BE49-F238E27FC236}">
                  <a16:creationId xmlns:a16="http://schemas.microsoft.com/office/drawing/2014/main" id="{C694A025-1781-439B-BBB0-EE91153346FF}"/>
                </a:ext>
              </a:extLst>
            </p:cNvPr>
            <p:cNvSpPr/>
            <p:nvPr/>
          </p:nvSpPr>
          <p:spPr>
            <a:xfrm>
              <a:off x="622575" y="2688500"/>
              <a:ext cx="866075" cy="293950"/>
            </a:xfrm>
            <a:custGeom>
              <a:avLst/>
              <a:gdLst/>
              <a:ahLst/>
              <a:cxnLst/>
              <a:rect l="l" t="t" r="r" b="b"/>
              <a:pathLst>
                <a:path w="34643" h="11758" extrusionOk="0">
                  <a:moveTo>
                    <a:pt x="0" y="0"/>
                  </a:moveTo>
                  <a:cubicBezTo>
                    <a:pt x="926" y="21"/>
                    <a:pt x="1873" y="523"/>
                    <a:pt x="2759" y="845"/>
                  </a:cubicBezTo>
                  <a:cubicBezTo>
                    <a:pt x="2735" y="837"/>
                    <a:pt x="2715" y="833"/>
                    <a:pt x="2697" y="833"/>
                  </a:cubicBezTo>
                  <a:cubicBezTo>
                    <a:pt x="2447" y="833"/>
                    <a:pt x="2659" y="1553"/>
                    <a:pt x="2678" y="1591"/>
                  </a:cubicBezTo>
                  <a:cubicBezTo>
                    <a:pt x="2839" y="1953"/>
                    <a:pt x="3201" y="2235"/>
                    <a:pt x="3543" y="2415"/>
                  </a:cubicBezTo>
                  <a:cubicBezTo>
                    <a:pt x="4130" y="2721"/>
                    <a:pt x="4754" y="2817"/>
                    <a:pt x="5390" y="2817"/>
                  </a:cubicBezTo>
                  <a:cubicBezTo>
                    <a:pt x="6477" y="2817"/>
                    <a:pt x="7602" y="2536"/>
                    <a:pt x="8656" y="2536"/>
                  </a:cubicBezTo>
                  <a:cubicBezTo>
                    <a:pt x="10367" y="2557"/>
                    <a:pt x="12319" y="3543"/>
                    <a:pt x="13325" y="4932"/>
                  </a:cubicBezTo>
                  <a:cubicBezTo>
                    <a:pt x="13124" y="4288"/>
                    <a:pt x="12802" y="3684"/>
                    <a:pt x="12399" y="3161"/>
                  </a:cubicBezTo>
                  <a:lnTo>
                    <a:pt x="12399" y="3161"/>
                  </a:lnTo>
                  <a:cubicBezTo>
                    <a:pt x="14090" y="4549"/>
                    <a:pt x="16184" y="5375"/>
                    <a:pt x="18217" y="6180"/>
                  </a:cubicBezTo>
                  <a:cubicBezTo>
                    <a:pt x="18760" y="6401"/>
                    <a:pt x="19304" y="6602"/>
                    <a:pt x="19847" y="6824"/>
                  </a:cubicBezTo>
                  <a:cubicBezTo>
                    <a:pt x="20692" y="7166"/>
                    <a:pt x="21538" y="7488"/>
                    <a:pt x="22423" y="7670"/>
                  </a:cubicBezTo>
                  <a:cubicBezTo>
                    <a:pt x="22222" y="6723"/>
                    <a:pt x="21659" y="6119"/>
                    <a:pt x="20934" y="5536"/>
                  </a:cubicBezTo>
                  <a:lnTo>
                    <a:pt x="20934" y="5536"/>
                  </a:lnTo>
                  <a:cubicBezTo>
                    <a:pt x="22826" y="5596"/>
                    <a:pt x="24678" y="6200"/>
                    <a:pt x="26229" y="7246"/>
                  </a:cubicBezTo>
                  <a:cubicBezTo>
                    <a:pt x="27678" y="8212"/>
                    <a:pt x="28824" y="9541"/>
                    <a:pt x="30254" y="10547"/>
                  </a:cubicBezTo>
                  <a:cubicBezTo>
                    <a:pt x="31441" y="11363"/>
                    <a:pt x="32692" y="11757"/>
                    <a:pt x="34074" y="11757"/>
                  </a:cubicBezTo>
                  <a:cubicBezTo>
                    <a:pt x="34261" y="11757"/>
                    <a:pt x="34450" y="11750"/>
                    <a:pt x="34642" y="11736"/>
                  </a:cubicBezTo>
                  <a:cubicBezTo>
                    <a:pt x="32488" y="11473"/>
                    <a:pt x="30757" y="9924"/>
                    <a:pt x="29187" y="8435"/>
                  </a:cubicBezTo>
                  <a:cubicBezTo>
                    <a:pt x="27617" y="6924"/>
                    <a:pt x="25947" y="5314"/>
                    <a:pt x="23813" y="4932"/>
                  </a:cubicBezTo>
                  <a:lnTo>
                    <a:pt x="23813" y="4932"/>
                  </a:lnTo>
                  <a:cubicBezTo>
                    <a:pt x="24055" y="5134"/>
                    <a:pt x="24296" y="5314"/>
                    <a:pt x="24538" y="5515"/>
                  </a:cubicBezTo>
                  <a:cubicBezTo>
                    <a:pt x="23199" y="4965"/>
                    <a:pt x="21739" y="4685"/>
                    <a:pt x="20290" y="4685"/>
                  </a:cubicBezTo>
                  <a:cubicBezTo>
                    <a:pt x="19885" y="4685"/>
                    <a:pt x="19482" y="4706"/>
                    <a:pt x="19082" y="4750"/>
                  </a:cubicBezTo>
                  <a:cubicBezTo>
                    <a:pt x="19525" y="5113"/>
                    <a:pt x="19989" y="5475"/>
                    <a:pt x="20451" y="5837"/>
                  </a:cubicBezTo>
                  <a:cubicBezTo>
                    <a:pt x="16889" y="5415"/>
                    <a:pt x="13969" y="2939"/>
                    <a:pt x="10730" y="1390"/>
                  </a:cubicBezTo>
                  <a:cubicBezTo>
                    <a:pt x="10083" y="1075"/>
                    <a:pt x="9376" y="796"/>
                    <a:pt x="8675" y="796"/>
                  </a:cubicBezTo>
                  <a:cubicBezTo>
                    <a:pt x="8480" y="796"/>
                    <a:pt x="8285" y="818"/>
                    <a:pt x="8092" y="866"/>
                  </a:cubicBezTo>
                  <a:cubicBezTo>
                    <a:pt x="7569" y="1006"/>
                    <a:pt x="7106" y="1329"/>
                    <a:pt x="6602" y="1530"/>
                  </a:cubicBezTo>
                  <a:cubicBezTo>
                    <a:pt x="6236" y="1669"/>
                    <a:pt x="5843" y="1738"/>
                    <a:pt x="5450" y="1738"/>
                  </a:cubicBezTo>
                  <a:cubicBezTo>
                    <a:pt x="4873" y="1738"/>
                    <a:pt x="4296" y="1588"/>
                    <a:pt x="3805" y="1288"/>
                  </a:cubicBezTo>
                  <a:cubicBezTo>
                    <a:pt x="3644" y="1208"/>
                    <a:pt x="3503" y="1087"/>
                    <a:pt x="3443" y="926"/>
                  </a:cubicBezTo>
                  <a:cubicBezTo>
                    <a:pt x="3363" y="765"/>
                    <a:pt x="3443" y="523"/>
                    <a:pt x="3623" y="483"/>
                  </a:cubicBezTo>
                  <a:cubicBezTo>
                    <a:pt x="2437" y="161"/>
                    <a:pt x="1208" y="0"/>
                    <a:pt x="0" y="0"/>
                  </a:cubicBezTo>
                  <a:close/>
                </a:path>
              </a:pathLst>
            </a:custGeom>
            <a:solidFill>
              <a:srgbClr val="6F72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038;p71">
              <a:extLst>
                <a:ext uri="{FF2B5EF4-FFF2-40B4-BE49-F238E27FC236}">
                  <a16:creationId xmlns:a16="http://schemas.microsoft.com/office/drawing/2014/main" id="{3D600864-5143-4093-8751-3257ECD7EC52}"/>
                </a:ext>
              </a:extLst>
            </p:cNvPr>
            <p:cNvSpPr/>
            <p:nvPr/>
          </p:nvSpPr>
          <p:spPr>
            <a:xfrm>
              <a:off x="1423675" y="2772675"/>
              <a:ext cx="816775" cy="158975"/>
            </a:xfrm>
            <a:custGeom>
              <a:avLst/>
              <a:gdLst/>
              <a:ahLst/>
              <a:cxnLst/>
              <a:rect l="l" t="t" r="r" b="b"/>
              <a:pathLst>
                <a:path w="32671" h="6359" extrusionOk="0">
                  <a:moveTo>
                    <a:pt x="32670" y="1726"/>
                  </a:moveTo>
                  <a:lnTo>
                    <a:pt x="32670" y="1726"/>
                  </a:lnTo>
                  <a:cubicBezTo>
                    <a:pt x="32667" y="1729"/>
                    <a:pt x="32664" y="1732"/>
                    <a:pt x="32661" y="1734"/>
                  </a:cubicBezTo>
                  <a:lnTo>
                    <a:pt x="32661" y="1734"/>
                  </a:lnTo>
                  <a:cubicBezTo>
                    <a:pt x="32664" y="1732"/>
                    <a:pt x="32667" y="1729"/>
                    <a:pt x="32670" y="1726"/>
                  </a:cubicBezTo>
                  <a:close/>
                  <a:moveTo>
                    <a:pt x="25813" y="0"/>
                  </a:moveTo>
                  <a:cubicBezTo>
                    <a:pt x="24293" y="0"/>
                    <a:pt x="22765" y="129"/>
                    <a:pt x="21257" y="256"/>
                  </a:cubicBezTo>
                  <a:cubicBezTo>
                    <a:pt x="14152" y="860"/>
                    <a:pt x="7067" y="1222"/>
                    <a:pt x="1" y="1907"/>
                  </a:cubicBezTo>
                  <a:cubicBezTo>
                    <a:pt x="1270" y="2612"/>
                    <a:pt x="2639" y="2994"/>
                    <a:pt x="4088" y="3095"/>
                  </a:cubicBezTo>
                  <a:cubicBezTo>
                    <a:pt x="4732" y="3145"/>
                    <a:pt x="5622" y="3226"/>
                    <a:pt x="6503" y="3226"/>
                  </a:cubicBezTo>
                  <a:cubicBezTo>
                    <a:pt x="7383" y="3226"/>
                    <a:pt x="8254" y="3145"/>
                    <a:pt x="8857" y="2873"/>
                  </a:cubicBezTo>
                  <a:lnTo>
                    <a:pt x="8857" y="2873"/>
                  </a:lnTo>
                  <a:cubicBezTo>
                    <a:pt x="7268" y="3598"/>
                    <a:pt x="5556" y="4040"/>
                    <a:pt x="3825" y="4201"/>
                  </a:cubicBezTo>
                  <a:lnTo>
                    <a:pt x="3605" y="4201"/>
                  </a:lnTo>
                  <a:cubicBezTo>
                    <a:pt x="4480" y="5525"/>
                    <a:pt x="6052" y="6359"/>
                    <a:pt x="7629" y="6359"/>
                  </a:cubicBezTo>
                  <a:cubicBezTo>
                    <a:pt x="7683" y="6359"/>
                    <a:pt x="7737" y="6358"/>
                    <a:pt x="7791" y="6356"/>
                  </a:cubicBezTo>
                  <a:cubicBezTo>
                    <a:pt x="10207" y="6275"/>
                    <a:pt x="12159" y="4464"/>
                    <a:pt x="14453" y="3759"/>
                  </a:cubicBezTo>
                  <a:cubicBezTo>
                    <a:pt x="15544" y="3417"/>
                    <a:pt x="16695" y="3342"/>
                    <a:pt x="17849" y="3342"/>
                  </a:cubicBezTo>
                  <a:cubicBezTo>
                    <a:pt x="18463" y="3342"/>
                    <a:pt x="19079" y="3363"/>
                    <a:pt x="19687" y="3377"/>
                  </a:cubicBezTo>
                  <a:cubicBezTo>
                    <a:pt x="19774" y="3380"/>
                    <a:pt x="19861" y="3382"/>
                    <a:pt x="19948" y="3382"/>
                  </a:cubicBezTo>
                  <a:cubicBezTo>
                    <a:pt x="21354" y="3382"/>
                    <a:pt x="22632" y="2951"/>
                    <a:pt x="24055" y="2913"/>
                  </a:cubicBezTo>
                  <a:cubicBezTo>
                    <a:pt x="25947" y="2854"/>
                    <a:pt x="27840" y="2833"/>
                    <a:pt x="29732" y="2813"/>
                  </a:cubicBezTo>
                  <a:lnTo>
                    <a:pt x="29732" y="2813"/>
                  </a:lnTo>
                  <a:cubicBezTo>
                    <a:pt x="28825" y="3517"/>
                    <a:pt x="27617" y="3578"/>
                    <a:pt x="26490" y="3638"/>
                  </a:cubicBezTo>
                  <a:cubicBezTo>
                    <a:pt x="23310" y="3759"/>
                    <a:pt x="20150" y="3900"/>
                    <a:pt x="16989" y="4021"/>
                  </a:cubicBezTo>
                  <a:cubicBezTo>
                    <a:pt x="15883" y="4081"/>
                    <a:pt x="14796" y="4182"/>
                    <a:pt x="13729" y="4383"/>
                  </a:cubicBezTo>
                  <a:cubicBezTo>
                    <a:pt x="14318" y="4545"/>
                    <a:pt x="14973" y="4567"/>
                    <a:pt x="15606" y="4567"/>
                  </a:cubicBezTo>
                  <a:cubicBezTo>
                    <a:pt x="15837" y="4567"/>
                    <a:pt x="16065" y="4564"/>
                    <a:pt x="16286" y="4564"/>
                  </a:cubicBezTo>
                  <a:cubicBezTo>
                    <a:pt x="17212" y="4564"/>
                    <a:pt x="18138" y="4544"/>
                    <a:pt x="19083" y="4523"/>
                  </a:cubicBezTo>
                  <a:cubicBezTo>
                    <a:pt x="20935" y="4483"/>
                    <a:pt x="22786" y="4362"/>
                    <a:pt x="24659" y="4222"/>
                  </a:cubicBezTo>
                  <a:cubicBezTo>
                    <a:pt x="26208" y="4081"/>
                    <a:pt x="27759" y="3920"/>
                    <a:pt x="29308" y="3759"/>
                  </a:cubicBezTo>
                  <a:cubicBezTo>
                    <a:pt x="29550" y="3718"/>
                    <a:pt x="29772" y="3699"/>
                    <a:pt x="29992" y="3598"/>
                  </a:cubicBezTo>
                  <a:cubicBezTo>
                    <a:pt x="30194" y="3498"/>
                    <a:pt x="30395" y="3337"/>
                    <a:pt x="30435" y="3095"/>
                  </a:cubicBezTo>
                  <a:cubicBezTo>
                    <a:pt x="30476" y="2873"/>
                    <a:pt x="30335" y="2612"/>
                    <a:pt x="30113" y="2572"/>
                  </a:cubicBezTo>
                  <a:lnTo>
                    <a:pt x="30113" y="2572"/>
                  </a:lnTo>
                  <a:cubicBezTo>
                    <a:pt x="30166" y="2580"/>
                    <a:pt x="30221" y="2584"/>
                    <a:pt x="30278" y="2584"/>
                  </a:cubicBezTo>
                  <a:cubicBezTo>
                    <a:pt x="30641" y="2584"/>
                    <a:pt x="31089" y="2437"/>
                    <a:pt x="31401" y="2350"/>
                  </a:cubicBezTo>
                  <a:cubicBezTo>
                    <a:pt x="31861" y="2211"/>
                    <a:pt x="32300" y="2031"/>
                    <a:pt x="32661" y="1734"/>
                  </a:cubicBezTo>
                  <a:lnTo>
                    <a:pt x="32661" y="1734"/>
                  </a:lnTo>
                  <a:cubicBezTo>
                    <a:pt x="32395" y="1949"/>
                    <a:pt x="31843" y="1988"/>
                    <a:pt x="31271" y="1988"/>
                  </a:cubicBezTo>
                  <a:cubicBezTo>
                    <a:pt x="30940" y="1988"/>
                    <a:pt x="30603" y="1975"/>
                    <a:pt x="30311" y="1975"/>
                  </a:cubicBezTo>
                  <a:cubicBezTo>
                    <a:pt x="30091" y="1975"/>
                    <a:pt x="29898" y="1982"/>
                    <a:pt x="29751" y="2008"/>
                  </a:cubicBezTo>
                  <a:cubicBezTo>
                    <a:pt x="29109" y="2133"/>
                    <a:pt x="28584" y="2240"/>
                    <a:pt x="27994" y="2240"/>
                  </a:cubicBezTo>
                  <a:cubicBezTo>
                    <a:pt x="27732" y="2240"/>
                    <a:pt x="27458" y="2219"/>
                    <a:pt x="27155" y="2169"/>
                  </a:cubicBezTo>
                  <a:cubicBezTo>
                    <a:pt x="28060" y="1847"/>
                    <a:pt x="28926" y="1424"/>
                    <a:pt x="29732" y="881"/>
                  </a:cubicBezTo>
                  <a:cubicBezTo>
                    <a:pt x="29451" y="869"/>
                    <a:pt x="29169" y="864"/>
                    <a:pt x="28887" y="864"/>
                  </a:cubicBezTo>
                  <a:cubicBezTo>
                    <a:pt x="27673" y="864"/>
                    <a:pt x="26451" y="970"/>
                    <a:pt x="25242" y="1182"/>
                  </a:cubicBezTo>
                  <a:cubicBezTo>
                    <a:pt x="26068" y="800"/>
                    <a:pt x="26893" y="438"/>
                    <a:pt x="27698" y="76"/>
                  </a:cubicBezTo>
                  <a:cubicBezTo>
                    <a:pt x="27072" y="22"/>
                    <a:pt x="26443" y="0"/>
                    <a:pt x="25813" y="0"/>
                  </a:cubicBezTo>
                  <a:close/>
                </a:path>
              </a:pathLst>
            </a:custGeom>
            <a:solidFill>
              <a:srgbClr val="6F72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039;p71">
              <a:extLst>
                <a:ext uri="{FF2B5EF4-FFF2-40B4-BE49-F238E27FC236}">
                  <a16:creationId xmlns:a16="http://schemas.microsoft.com/office/drawing/2014/main" id="{3C6DD317-4A4D-4E4B-AD18-FD3EF332D75C}"/>
                </a:ext>
              </a:extLst>
            </p:cNvPr>
            <p:cNvSpPr/>
            <p:nvPr/>
          </p:nvSpPr>
          <p:spPr>
            <a:xfrm>
              <a:off x="510850" y="2390925"/>
              <a:ext cx="145475" cy="129025"/>
            </a:xfrm>
            <a:custGeom>
              <a:avLst/>
              <a:gdLst/>
              <a:ahLst/>
              <a:cxnLst/>
              <a:rect l="l" t="t" r="r" b="b"/>
              <a:pathLst>
                <a:path w="5819" h="5161" extrusionOk="0">
                  <a:moveTo>
                    <a:pt x="2933" y="0"/>
                  </a:moveTo>
                  <a:cubicBezTo>
                    <a:pt x="2862" y="0"/>
                    <a:pt x="2790" y="3"/>
                    <a:pt x="2719" y="8"/>
                  </a:cubicBezTo>
                  <a:cubicBezTo>
                    <a:pt x="1691" y="88"/>
                    <a:pt x="787" y="652"/>
                    <a:pt x="363" y="1578"/>
                  </a:cubicBezTo>
                  <a:cubicBezTo>
                    <a:pt x="1" y="2464"/>
                    <a:pt x="183" y="3510"/>
                    <a:pt x="806" y="4195"/>
                  </a:cubicBezTo>
                  <a:cubicBezTo>
                    <a:pt x="1350" y="4818"/>
                    <a:pt x="2175" y="5161"/>
                    <a:pt x="3001" y="5161"/>
                  </a:cubicBezTo>
                  <a:cubicBezTo>
                    <a:pt x="4128" y="5161"/>
                    <a:pt x="5315" y="4315"/>
                    <a:pt x="5596" y="3228"/>
                  </a:cubicBezTo>
                  <a:cubicBezTo>
                    <a:pt x="5819" y="2423"/>
                    <a:pt x="5617" y="1497"/>
                    <a:pt x="5014" y="873"/>
                  </a:cubicBezTo>
                  <a:cubicBezTo>
                    <a:pt x="4478" y="302"/>
                    <a:pt x="3708" y="0"/>
                    <a:pt x="2933" y="0"/>
                  </a:cubicBezTo>
                  <a:close/>
                </a:path>
              </a:pathLst>
            </a:custGeom>
            <a:solidFill>
              <a:srgbClr val="6F72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040;p71">
              <a:extLst>
                <a:ext uri="{FF2B5EF4-FFF2-40B4-BE49-F238E27FC236}">
                  <a16:creationId xmlns:a16="http://schemas.microsoft.com/office/drawing/2014/main" id="{37288C6C-0348-43D2-9606-ECCFFFC7FFDD}"/>
                </a:ext>
              </a:extLst>
            </p:cNvPr>
            <p:cNvSpPr/>
            <p:nvPr/>
          </p:nvSpPr>
          <p:spPr>
            <a:xfrm>
              <a:off x="510375" y="2390925"/>
              <a:ext cx="146425" cy="129525"/>
            </a:xfrm>
            <a:custGeom>
              <a:avLst/>
              <a:gdLst/>
              <a:ahLst/>
              <a:cxnLst/>
              <a:rect l="l" t="t" r="r" b="b"/>
              <a:pathLst>
                <a:path w="5857" h="5181" extrusionOk="0">
                  <a:moveTo>
                    <a:pt x="2939" y="27"/>
                  </a:moveTo>
                  <a:cubicBezTo>
                    <a:pt x="3744" y="27"/>
                    <a:pt x="4509" y="330"/>
                    <a:pt x="5033" y="873"/>
                  </a:cubicBezTo>
                  <a:cubicBezTo>
                    <a:pt x="5596" y="1476"/>
                    <a:pt x="5817" y="2402"/>
                    <a:pt x="5596" y="3228"/>
                  </a:cubicBezTo>
                  <a:cubicBezTo>
                    <a:pt x="5314" y="4294"/>
                    <a:pt x="4166" y="5140"/>
                    <a:pt x="3020" y="5140"/>
                  </a:cubicBezTo>
                  <a:cubicBezTo>
                    <a:pt x="2174" y="5140"/>
                    <a:pt x="1369" y="4778"/>
                    <a:pt x="825" y="4195"/>
                  </a:cubicBezTo>
                  <a:cubicBezTo>
                    <a:pt x="202" y="3489"/>
                    <a:pt x="41" y="2443"/>
                    <a:pt x="403" y="1597"/>
                  </a:cubicBezTo>
                  <a:cubicBezTo>
                    <a:pt x="604" y="1135"/>
                    <a:pt x="926" y="752"/>
                    <a:pt x="1329" y="491"/>
                  </a:cubicBezTo>
                  <a:cubicBezTo>
                    <a:pt x="1731" y="209"/>
                    <a:pt x="2215" y="67"/>
                    <a:pt x="2738" y="27"/>
                  </a:cubicBezTo>
                  <a:close/>
                  <a:moveTo>
                    <a:pt x="2952" y="0"/>
                  </a:moveTo>
                  <a:cubicBezTo>
                    <a:pt x="2881" y="0"/>
                    <a:pt x="2809" y="3"/>
                    <a:pt x="2738" y="8"/>
                  </a:cubicBezTo>
                  <a:cubicBezTo>
                    <a:pt x="2215" y="27"/>
                    <a:pt x="1731" y="188"/>
                    <a:pt x="1329" y="451"/>
                  </a:cubicBezTo>
                  <a:cubicBezTo>
                    <a:pt x="905" y="733"/>
                    <a:pt x="564" y="1114"/>
                    <a:pt x="382" y="1578"/>
                  </a:cubicBezTo>
                  <a:cubicBezTo>
                    <a:pt x="0" y="2443"/>
                    <a:pt x="181" y="3489"/>
                    <a:pt x="806" y="4214"/>
                  </a:cubicBezTo>
                  <a:cubicBezTo>
                    <a:pt x="1348" y="4818"/>
                    <a:pt x="2174" y="5161"/>
                    <a:pt x="3020" y="5180"/>
                  </a:cubicBezTo>
                  <a:cubicBezTo>
                    <a:pt x="4166" y="5180"/>
                    <a:pt x="5334" y="4294"/>
                    <a:pt x="5636" y="3228"/>
                  </a:cubicBezTo>
                  <a:cubicBezTo>
                    <a:pt x="5857" y="2402"/>
                    <a:pt x="5615" y="1457"/>
                    <a:pt x="5052" y="853"/>
                  </a:cubicBezTo>
                  <a:cubicBezTo>
                    <a:pt x="4534" y="316"/>
                    <a:pt x="3761" y="0"/>
                    <a:pt x="2952" y="0"/>
                  </a:cubicBezTo>
                  <a:close/>
                </a:path>
              </a:pathLst>
            </a:custGeom>
            <a:solidFill>
              <a:srgbClr val="464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041;p71">
              <a:extLst>
                <a:ext uri="{FF2B5EF4-FFF2-40B4-BE49-F238E27FC236}">
                  <a16:creationId xmlns:a16="http://schemas.microsoft.com/office/drawing/2014/main" id="{D35A1F44-81B3-4F4D-A1E7-C9D96FC26E69}"/>
                </a:ext>
              </a:extLst>
            </p:cNvPr>
            <p:cNvSpPr/>
            <p:nvPr/>
          </p:nvSpPr>
          <p:spPr>
            <a:xfrm>
              <a:off x="531500" y="2404875"/>
              <a:ext cx="105175" cy="98425"/>
            </a:xfrm>
            <a:custGeom>
              <a:avLst/>
              <a:gdLst/>
              <a:ahLst/>
              <a:cxnLst/>
              <a:rect l="l" t="t" r="r" b="b"/>
              <a:pathLst>
                <a:path w="4207" h="3937" extrusionOk="0">
                  <a:moveTo>
                    <a:pt x="2117" y="1"/>
                  </a:moveTo>
                  <a:cubicBezTo>
                    <a:pt x="1108" y="1"/>
                    <a:pt x="122" y="724"/>
                    <a:pt x="20" y="1764"/>
                  </a:cubicBezTo>
                  <a:cubicBezTo>
                    <a:pt x="1" y="1865"/>
                    <a:pt x="1" y="1946"/>
                    <a:pt x="1" y="2046"/>
                  </a:cubicBezTo>
                  <a:cubicBezTo>
                    <a:pt x="41" y="2569"/>
                    <a:pt x="283" y="3092"/>
                    <a:pt x="685" y="3435"/>
                  </a:cubicBezTo>
                  <a:cubicBezTo>
                    <a:pt x="1079" y="3766"/>
                    <a:pt x="1708" y="3937"/>
                    <a:pt x="2263" y="3937"/>
                  </a:cubicBezTo>
                  <a:cubicBezTo>
                    <a:pt x="2416" y="3937"/>
                    <a:pt x="2563" y="3924"/>
                    <a:pt x="2698" y="3897"/>
                  </a:cubicBezTo>
                  <a:cubicBezTo>
                    <a:pt x="3603" y="3717"/>
                    <a:pt x="4207" y="2831"/>
                    <a:pt x="4188" y="1925"/>
                  </a:cubicBezTo>
                  <a:cubicBezTo>
                    <a:pt x="4188" y="1039"/>
                    <a:pt x="3482" y="295"/>
                    <a:pt x="2658" y="73"/>
                  </a:cubicBezTo>
                  <a:cubicBezTo>
                    <a:pt x="2480" y="24"/>
                    <a:pt x="2298" y="1"/>
                    <a:pt x="2117" y="1"/>
                  </a:cubicBezTo>
                  <a:close/>
                </a:path>
              </a:pathLst>
            </a:custGeom>
            <a:solidFill>
              <a:srgbClr val="464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042;p71">
              <a:extLst>
                <a:ext uri="{FF2B5EF4-FFF2-40B4-BE49-F238E27FC236}">
                  <a16:creationId xmlns:a16="http://schemas.microsoft.com/office/drawing/2014/main" id="{71BD3769-B774-47C1-B291-4F0A8FBBB4D6}"/>
                </a:ext>
              </a:extLst>
            </p:cNvPr>
            <p:cNvSpPr/>
            <p:nvPr/>
          </p:nvSpPr>
          <p:spPr>
            <a:xfrm>
              <a:off x="569225" y="2421175"/>
              <a:ext cx="52875" cy="41250"/>
            </a:xfrm>
            <a:custGeom>
              <a:avLst/>
              <a:gdLst/>
              <a:ahLst/>
              <a:cxnLst/>
              <a:rect l="l" t="t" r="r" b="b"/>
              <a:pathLst>
                <a:path w="2115" h="1650" extrusionOk="0">
                  <a:moveTo>
                    <a:pt x="1061" y="0"/>
                  </a:moveTo>
                  <a:cubicBezTo>
                    <a:pt x="766" y="0"/>
                    <a:pt x="470" y="119"/>
                    <a:pt x="263" y="328"/>
                  </a:cubicBezTo>
                  <a:cubicBezTo>
                    <a:pt x="183" y="408"/>
                    <a:pt x="121" y="489"/>
                    <a:pt x="81" y="589"/>
                  </a:cubicBezTo>
                  <a:cubicBezTo>
                    <a:pt x="1" y="851"/>
                    <a:pt x="121" y="1152"/>
                    <a:pt x="323" y="1353"/>
                  </a:cubicBezTo>
                  <a:cubicBezTo>
                    <a:pt x="526" y="1546"/>
                    <a:pt x="813" y="1649"/>
                    <a:pt x="1100" y="1649"/>
                  </a:cubicBezTo>
                  <a:cubicBezTo>
                    <a:pt x="1323" y="1649"/>
                    <a:pt x="1547" y="1587"/>
                    <a:pt x="1732" y="1455"/>
                  </a:cubicBezTo>
                  <a:cubicBezTo>
                    <a:pt x="1914" y="1334"/>
                    <a:pt x="2075" y="1112"/>
                    <a:pt x="2094" y="891"/>
                  </a:cubicBezTo>
                  <a:cubicBezTo>
                    <a:pt x="2115" y="609"/>
                    <a:pt x="1933" y="368"/>
                    <a:pt x="1712" y="207"/>
                  </a:cubicBezTo>
                  <a:cubicBezTo>
                    <a:pt x="1592" y="105"/>
                    <a:pt x="1450" y="46"/>
                    <a:pt x="1289" y="25"/>
                  </a:cubicBezTo>
                  <a:cubicBezTo>
                    <a:pt x="1214" y="8"/>
                    <a:pt x="1138" y="0"/>
                    <a:pt x="10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043;p71">
              <a:extLst>
                <a:ext uri="{FF2B5EF4-FFF2-40B4-BE49-F238E27FC236}">
                  <a16:creationId xmlns:a16="http://schemas.microsoft.com/office/drawing/2014/main" id="{25E38D35-E4B9-4695-81B2-D45DA0D24999}"/>
                </a:ext>
              </a:extLst>
            </p:cNvPr>
            <p:cNvSpPr/>
            <p:nvPr/>
          </p:nvSpPr>
          <p:spPr>
            <a:xfrm>
              <a:off x="338275" y="3210825"/>
              <a:ext cx="1007450" cy="367075"/>
            </a:xfrm>
            <a:custGeom>
              <a:avLst/>
              <a:gdLst/>
              <a:ahLst/>
              <a:cxnLst/>
              <a:rect l="l" t="t" r="r" b="b"/>
              <a:pathLst>
                <a:path w="40298" h="14683" extrusionOk="0">
                  <a:moveTo>
                    <a:pt x="2274" y="0"/>
                  </a:moveTo>
                  <a:cubicBezTo>
                    <a:pt x="1892" y="1149"/>
                    <a:pt x="1812" y="2316"/>
                    <a:pt x="1852" y="3503"/>
                  </a:cubicBezTo>
                  <a:cubicBezTo>
                    <a:pt x="1872" y="4308"/>
                    <a:pt x="1630" y="5677"/>
                    <a:pt x="1892" y="6401"/>
                  </a:cubicBezTo>
                  <a:cubicBezTo>
                    <a:pt x="1590" y="5617"/>
                    <a:pt x="1308" y="4812"/>
                    <a:pt x="1007" y="4026"/>
                  </a:cubicBezTo>
                  <a:cubicBezTo>
                    <a:pt x="604" y="4128"/>
                    <a:pt x="140" y="4308"/>
                    <a:pt x="41" y="4711"/>
                  </a:cubicBezTo>
                  <a:cubicBezTo>
                    <a:pt x="0" y="4893"/>
                    <a:pt x="41" y="5054"/>
                    <a:pt x="81" y="5234"/>
                  </a:cubicBezTo>
                  <a:cubicBezTo>
                    <a:pt x="342" y="6401"/>
                    <a:pt x="785" y="7529"/>
                    <a:pt x="1509" y="8475"/>
                  </a:cubicBezTo>
                  <a:cubicBezTo>
                    <a:pt x="3100" y="10669"/>
                    <a:pt x="6058" y="11575"/>
                    <a:pt x="8635" y="11836"/>
                  </a:cubicBezTo>
                  <a:cubicBezTo>
                    <a:pt x="9173" y="11887"/>
                    <a:pt x="9714" y="11910"/>
                    <a:pt x="10256" y="11910"/>
                  </a:cubicBezTo>
                  <a:cubicBezTo>
                    <a:pt x="13806" y="11910"/>
                    <a:pt x="17415" y="10929"/>
                    <a:pt x="20873" y="10387"/>
                  </a:cubicBezTo>
                  <a:cubicBezTo>
                    <a:pt x="22826" y="10086"/>
                    <a:pt x="24759" y="9603"/>
                    <a:pt x="26731" y="9442"/>
                  </a:cubicBezTo>
                  <a:cubicBezTo>
                    <a:pt x="27089" y="9410"/>
                    <a:pt x="27450" y="9394"/>
                    <a:pt x="27812" y="9394"/>
                  </a:cubicBezTo>
                  <a:cubicBezTo>
                    <a:pt x="28388" y="9394"/>
                    <a:pt x="28968" y="9435"/>
                    <a:pt x="29549" y="9522"/>
                  </a:cubicBezTo>
                  <a:cubicBezTo>
                    <a:pt x="31219" y="9764"/>
                    <a:pt x="33473" y="10347"/>
                    <a:pt x="34842" y="11374"/>
                  </a:cubicBezTo>
                  <a:cubicBezTo>
                    <a:pt x="35768" y="12078"/>
                    <a:pt x="36573" y="12944"/>
                    <a:pt x="37177" y="13929"/>
                  </a:cubicBezTo>
                  <a:cubicBezTo>
                    <a:pt x="37319" y="14131"/>
                    <a:pt x="37440" y="14332"/>
                    <a:pt x="37620" y="14474"/>
                  </a:cubicBezTo>
                  <a:cubicBezTo>
                    <a:pt x="37824" y="14627"/>
                    <a:pt x="38061" y="14683"/>
                    <a:pt x="38304" y="14683"/>
                  </a:cubicBezTo>
                  <a:cubicBezTo>
                    <a:pt x="38445" y="14683"/>
                    <a:pt x="38587" y="14664"/>
                    <a:pt x="38728" y="14635"/>
                  </a:cubicBezTo>
                  <a:cubicBezTo>
                    <a:pt x="39251" y="14514"/>
                    <a:pt x="39734" y="14232"/>
                    <a:pt x="40097" y="13830"/>
                  </a:cubicBezTo>
                  <a:cubicBezTo>
                    <a:pt x="40196" y="13728"/>
                    <a:pt x="40298" y="13607"/>
                    <a:pt x="40298" y="13467"/>
                  </a:cubicBezTo>
                  <a:cubicBezTo>
                    <a:pt x="40298" y="13387"/>
                    <a:pt x="40258" y="13306"/>
                    <a:pt x="40237" y="13226"/>
                  </a:cubicBezTo>
                  <a:cubicBezTo>
                    <a:pt x="39855" y="12198"/>
                    <a:pt x="39150" y="11353"/>
                    <a:pt x="38425" y="10548"/>
                  </a:cubicBezTo>
                  <a:cubicBezTo>
                    <a:pt x="36272" y="8253"/>
                    <a:pt x="33353" y="6120"/>
                    <a:pt x="30113" y="5999"/>
                  </a:cubicBezTo>
                  <a:cubicBezTo>
                    <a:pt x="30038" y="5996"/>
                    <a:pt x="29963" y="5995"/>
                    <a:pt x="29888" y="5995"/>
                  </a:cubicBezTo>
                  <a:cubicBezTo>
                    <a:pt x="28683" y="5995"/>
                    <a:pt x="27542" y="6286"/>
                    <a:pt x="26329" y="6382"/>
                  </a:cubicBezTo>
                  <a:cubicBezTo>
                    <a:pt x="24818" y="6482"/>
                    <a:pt x="23329" y="6643"/>
                    <a:pt x="21839" y="6825"/>
                  </a:cubicBezTo>
                  <a:cubicBezTo>
                    <a:pt x="19767" y="7107"/>
                    <a:pt x="17693" y="7549"/>
                    <a:pt x="15639" y="7992"/>
                  </a:cubicBezTo>
                  <a:cubicBezTo>
                    <a:pt x="13726" y="8402"/>
                    <a:pt x="11870" y="9020"/>
                    <a:pt x="9904" y="9020"/>
                  </a:cubicBezTo>
                  <a:cubicBezTo>
                    <a:pt x="9844" y="9020"/>
                    <a:pt x="9783" y="9019"/>
                    <a:pt x="9722" y="9018"/>
                  </a:cubicBezTo>
                  <a:cubicBezTo>
                    <a:pt x="7770" y="8978"/>
                    <a:pt x="5736" y="8274"/>
                    <a:pt x="4549" y="6723"/>
                  </a:cubicBezTo>
                  <a:cubicBezTo>
                    <a:pt x="3160" y="4893"/>
                    <a:pt x="3221" y="2276"/>
                    <a:pt x="4107" y="161"/>
                  </a:cubicBezTo>
                  <a:cubicBezTo>
                    <a:pt x="3503" y="102"/>
                    <a:pt x="2878" y="62"/>
                    <a:pt x="2274" y="0"/>
                  </a:cubicBezTo>
                  <a:close/>
                </a:path>
              </a:pathLst>
            </a:custGeom>
            <a:solidFill>
              <a:srgbClr val="464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044;p71">
              <a:extLst>
                <a:ext uri="{FF2B5EF4-FFF2-40B4-BE49-F238E27FC236}">
                  <a16:creationId xmlns:a16="http://schemas.microsoft.com/office/drawing/2014/main" id="{1BF7903F-28FD-420A-BE96-2A8EB77BC6D2}"/>
                </a:ext>
              </a:extLst>
            </p:cNvPr>
            <p:cNvSpPr/>
            <p:nvPr/>
          </p:nvSpPr>
          <p:spPr>
            <a:xfrm>
              <a:off x="381625" y="3210350"/>
              <a:ext cx="962575" cy="331125"/>
            </a:xfrm>
            <a:custGeom>
              <a:avLst/>
              <a:gdLst/>
              <a:ahLst/>
              <a:cxnLst/>
              <a:rect l="l" t="t" r="r" b="b"/>
              <a:pathLst>
                <a:path w="38503" h="13245" extrusionOk="0">
                  <a:moveTo>
                    <a:pt x="923" y="0"/>
                  </a:moveTo>
                  <a:cubicBezTo>
                    <a:pt x="862" y="0"/>
                    <a:pt x="822" y="19"/>
                    <a:pt x="762" y="40"/>
                  </a:cubicBezTo>
                  <a:cubicBezTo>
                    <a:pt x="883" y="60"/>
                    <a:pt x="1004" y="60"/>
                    <a:pt x="1125" y="81"/>
                  </a:cubicBezTo>
                  <a:cubicBezTo>
                    <a:pt x="1063" y="19"/>
                    <a:pt x="983" y="0"/>
                    <a:pt x="923" y="0"/>
                  </a:cubicBezTo>
                  <a:close/>
                  <a:moveTo>
                    <a:pt x="97" y="4106"/>
                  </a:moveTo>
                  <a:lnTo>
                    <a:pt x="97" y="4106"/>
                  </a:lnTo>
                  <a:cubicBezTo>
                    <a:pt x="94" y="4141"/>
                    <a:pt x="91" y="4176"/>
                    <a:pt x="89" y="4212"/>
                  </a:cubicBezTo>
                  <a:lnTo>
                    <a:pt x="89" y="4212"/>
                  </a:lnTo>
                  <a:cubicBezTo>
                    <a:pt x="92" y="4177"/>
                    <a:pt x="94" y="4142"/>
                    <a:pt x="97" y="4106"/>
                  </a:cubicBezTo>
                  <a:close/>
                  <a:moveTo>
                    <a:pt x="89" y="4212"/>
                  </a:moveTo>
                  <a:cubicBezTo>
                    <a:pt x="49" y="4679"/>
                    <a:pt x="0" y="5148"/>
                    <a:pt x="38" y="5615"/>
                  </a:cubicBezTo>
                  <a:cubicBezTo>
                    <a:pt x="18" y="5167"/>
                    <a:pt x="52" y="4667"/>
                    <a:pt x="89" y="4212"/>
                  </a:cubicBezTo>
                  <a:close/>
                  <a:moveTo>
                    <a:pt x="28419" y="6018"/>
                  </a:moveTo>
                  <a:lnTo>
                    <a:pt x="28419" y="6018"/>
                  </a:lnTo>
                  <a:cubicBezTo>
                    <a:pt x="28504" y="6022"/>
                    <a:pt x="28590" y="6027"/>
                    <a:pt x="28676" y="6034"/>
                  </a:cubicBezTo>
                  <a:lnTo>
                    <a:pt x="28676" y="6034"/>
                  </a:lnTo>
                  <a:cubicBezTo>
                    <a:pt x="28590" y="6027"/>
                    <a:pt x="28505" y="6022"/>
                    <a:pt x="28419" y="6018"/>
                  </a:cubicBezTo>
                  <a:close/>
                  <a:moveTo>
                    <a:pt x="38" y="5776"/>
                  </a:moveTo>
                  <a:cubicBezTo>
                    <a:pt x="38" y="5878"/>
                    <a:pt x="38" y="5998"/>
                    <a:pt x="57" y="6139"/>
                  </a:cubicBezTo>
                  <a:cubicBezTo>
                    <a:pt x="78" y="6240"/>
                    <a:pt x="118" y="6340"/>
                    <a:pt x="158" y="6420"/>
                  </a:cubicBezTo>
                  <a:cubicBezTo>
                    <a:pt x="78" y="6240"/>
                    <a:pt x="57" y="6018"/>
                    <a:pt x="38" y="5776"/>
                  </a:cubicBezTo>
                  <a:close/>
                  <a:moveTo>
                    <a:pt x="28676" y="6034"/>
                  </a:moveTo>
                  <a:cubicBezTo>
                    <a:pt x="29873" y="6128"/>
                    <a:pt x="31032" y="6480"/>
                    <a:pt x="32102" y="7024"/>
                  </a:cubicBezTo>
                  <a:cubicBezTo>
                    <a:pt x="31071" y="6444"/>
                    <a:pt x="29847" y="6124"/>
                    <a:pt x="28676" y="6034"/>
                  </a:cubicBezTo>
                  <a:close/>
                  <a:moveTo>
                    <a:pt x="13905" y="8011"/>
                  </a:moveTo>
                  <a:cubicBezTo>
                    <a:pt x="13060" y="8192"/>
                    <a:pt x="11430" y="8312"/>
                    <a:pt x="10303" y="8836"/>
                  </a:cubicBezTo>
                  <a:cubicBezTo>
                    <a:pt x="11511" y="8615"/>
                    <a:pt x="12698" y="8272"/>
                    <a:pt x="13905" y="8011"/>
                  </a:cubicBezTo>
                  <a:close/>
                  <a:moveTo>
                    <a:pt x="37960" y="12056"/>
                  </a:moveTo>
                  <a:lnTo>
                    <a:pt x="37960" y="12056"/>
                  </a:lnTo>
                  <a:cubicBezTo>
                    <a:pt x="38000" y="12137"/>
                    <a:pt x="38020" y="12217"/>
                    <a:pt x="38040" y="12279"/>
                  </a:cubicBezTo>
                  <a:cubicBezTo>
                    <a:pt x="38221" y="12601"/>
                    <a:pt x="38382" y="12902"/>
                    <a:pt x="38503" y="13245"/>
                  </a:cubicBezTo>
                  <a:cubicBezTo>
                    <a:pt x="38422" y="12821"/>
                    <a:pt x="38121" y="12338"/>
                    <a:pt x="37960" y="12056"/>
                  </a:cubicBezTo>
                  <a:close/>
                </a:path>
              </a:pathLst>
            </a:custGeom>
            <a:solidFill>
              <a:srgbClr val="BBBB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045;p71">
              <a:extLst>
                <a:ext uri="{FF2B5EF4-FFF2-40B4-BE49-F238E27FC236}">
                  <a16:creationId xmlns:a16="http://schemas.microsoft.com/office/drawing/2014/main" id="{FCFCCB43-B3A8-4EAA-9A97-96464699A04B}"/>
                </a:ext>
              </a:extLst>
            </p:cNvPr>
            <p:cNvSpPr/>
            <p:nvPr/>
          </p:nvSpPr>
          <p:spPr>
            <a:xfrm>
              <a:off x="337750" y="3211350"/>
              <a:ext cx="1007450" cy="366350"/>
            </a:xfrm>
            <a:custGeom>
              <a:avLst/>
              <a:gdLst/>
              <a:ahLst/>
              <a:cxnLst/>
              <a:rect l="l" t="t" r="r" b="b"/>
              <a:pathLst>
                <a:path w="40298" h="14654" extrusionOk="0">
                  <a:moveTo>
                    <a:pt x="34569" y="7423"/>
                  </a:moveTo>
                  <a:lnTo>
                    <a:pt x="34569" y="7423"/>
                  </a:lnTo>
                  <a:cubicBezTo>
                    <a:pt x="34600" y="7445"/>
                    <a:pt x="34631" y="7467"/>
                    <a:pt x="34662" y="7488"/>
                  </a:cubicBezTo>
                  <a:cubicBezTo>
                    <a:pt x="34631" y="7466"/>
                    <a:pt x="34600" y="7444"/>
                    <a:pt x="34569" y="7423"/>
                  </a:cubicBezTo>
                  <a:close/>
                  <a:moveTo>
                    <a:pt x="2517" y="0"/>
                  </a:moveTo>
                  <a:cubicBezTo>
                    <a:pt x="1933" y="382"/>
                    <a:pt x="1852" y="3060"/>
                    <a:pt x="1873" y="3482"/>
                  </a:cubicBezTo>
                  <a:lnTo>
                    <a:pt x="1873" y="3503"/>
                  </a:lnTo>
                  <a:cubicBezTo>
                    <a:pt x="1873" y="3683"/>
                    <a:pt x="1852" y="3884"/>
                    <a:pt x="1852" y="4066"/>
                  </a:cubicBezTo>
                  <a:cubicBezTo>
                    <a:pt x="1812" y="4549"/>
                    <a:pt x="1772" y="5092"/>
                    <a:pt x="1793" y="5575"/>
                  </a:cubicBezTo>
                  <a:lnTo>
                    <a:pt x="1793" y="5736"/>
                  </a:lnTo>
                  <a:cubicBezTo>
                    <a:pt x="1812" y="5978"/>
                    <a:pt x="1833" y="6200"/>
                    <a:pt x="1913" y="6380"/>
                  </a:cubicBezTo>
                  <a:cubicBezTo>
                    <a:pt x="1873" y="6300"/>
                    <a:pt x="1833" y="6200"/>
                    <a:pt x="1812" y="6099"/>
                  </a:cubicBezTo>
                  <a:lnTo>
                    <a:pt x="1812" y="6099"/>
                  </a:lnTo>
                  <a:cubicBezTo>
                    <a:pt x="1812" y="6643"/>
                    <a:pt x="1852" y="7367"/>
                    <a:pt x="1954" y="7448"/>
                  </a:cubicBezTo>
                  <a:cubicBezTo>
                    <a:pt x="1028" y="6743"/>
                    <a:pt x="786" y="5495"/>
                    <a:pt x="585" y="4348"/>
                  </a:cubicBezTo>
                  <a:cubicBezTo>
                    <a:pt x="81" y="4388"/>
                    <a:pt x="0" y="4770"/>
                    <a:pt x="102" y="5194"/>
                  </a:cubicBezTo>
                  <a:lnTo>
                    <a:pt x="102" y="5213"/>
                  </a:lnTo>
                  <a:cubicBezTo>
                    <a:pt x="363" y="6380"/>
                    <a:pt x="806" y="7508"/>
                    <a:pt x="1530" y="8454"/>
                  </a:cubicBezTo>
                  <a:cubicBezTo>
                    <a:pt x="3121" y="10648"/>
                    <a:pt x="6079" y="11554"/>
                    <a:pt x="8656" y="11815"/>
                  </a:cubicBezTo>
                  <a:cubicBezTo>
                    <a:pt x="9219" y="11855"/>
                    <a:pt x="9764" y="11876"/>
                    <a:pt x="10327" y="11876"/>
                  </a:cubicBezTo>
                  <a:cubicBezTo>
                    <a:pt x="13849" y="11876"/>
                    <a:pt x="17453" y="10910"/>
                    <a:pt x="20894" y="10366"/>
                  </a:cubicBezTo>
                  <a:cubicBezTo>
                    <a:pt x="22847" y="10065"/>
                    <a:pt x="24780" y="9582"/>
                    <a:pt x="26752" y="9421"/>
                  </a:cubicBezTo>
                  <a:cubicBezTo>
                    <a:pt x="27094" y="9380"/>
                    <a:pt x="27456" y="9380"/>
                    <a:pt x="27799" y="9380"/>
                  </a:cubicBezTo>
                  <a:cubicBezTo>
                    <a:pt x="28403" y="9380"/>
                    <a:pt x="28986" y="9421"/>
                    <a:pt x="29570" y="9501"/>
                  </a:cubicBezTo>
                  <a:cubicBezTo>
                    <a:pt x="31240" y="9743"/>
                    <a:pt x="33494" y="10326"/>
                    <a:pt x="34863" y="11353"/>
                  </a:cubicBezTo>
                  <a:cubicBezTo>
                    <a:pt x="35789" y="12057"/>
                    <a:pt x="36594" y="12923"/>
                    <a:pt x="37198" y="13908"/>
                  </a:cubicBezTo>
                  <a:cubicBezTo>
                    <a:pt x="37340" y="14110"/>
                    <a:pt x="37461" y="14311"/>
                    <a:pt x="37641" y="14453"/>
                  </a:cubicBezTo>
                  <a:cubicBezTo>
                    <a:pt x="37842" y="14614"/>
                    <a:pt x="38084" y="14654"/>
                    <a:pt x="38325" y="14654"/>
                  </a:cubicBezTo>
                  <a:cubicBezTo>
                    <a:pt x="38467" y="14654"/>
                    <a:pt x="38607" y="14633"/>
                    <a:pt x="38749" y="14614"/>
                  </a:cubicBezTo>
                  <a:cubicBezTo>
                    <a:pt x="39171" y="14512"/>
                    <a:pt x="39573" y="14311"/>
                    <a:pt x="39895" y="14029"/>
                  </a:cubicBezTo>
                  <a:cubicBezTo>
                    <a:pt x="39976" y="13970"/>
                    <a:pt x="40056" y="13889"/>
                    <a:pt x="40118" y="13809"/>
                  </a:cubicBezTo>
                  <a:lnTo>
                    <a:pt x="40137" y="13809"/>
                  </a:lnTo>
                  <a:cubicBezTo>
                    <a:pt x="40279" y="13648"/>
                    <a:pt x="40298" y="13446"/>
                    <a:pt x="40258" y="13205"/>
                  </a:cubicBezTo>
                  <a:cubicBezTo>
                    <a:pt x="40137" y="12862"/>
                    <a:pt x="39976" y="12561"/>
                    <a:pt x="39795" y="12239"/>
                  </a:cubicBezTo>
                  <a:lnTo>
                    <a:pt x="39795" y="12239"/>
                  </a:lnTo>
                  <a:cubicBezTo>
                    <a:pt x="39836" y="12580"/>
                    <a:pt x="39573" y="12963"/>
                    <a:pt x="39232" y="13084"/>
                  </a:cubicBezTo>
                  <a:cubicBezTo>
                    <a:pt x="39130" y="13124"/>
                    <a:pt x="39010" y="13144"/>
                    <a:pt x="38889" y="13144"/>
                  </a:cubicBezTo>
                  <a:cubicBezTo>
                    <a:pt x="38567" y="13144"/>
                    <a:pt x="38245" y="13003"/>
                    <a:pt x="37984" y="12821"/>
                  </a:cubicBezTo>
                  <a:cubicBezTo>
                    <a:pt x="37641" y="12540"/>
                    <a:pt x="37380" y="12177"/>
                    <a:pt x="37098" y="11836"/>
                  </a:cubicBezTo>
                  <a:cubicBezTo>
                    <a:pt x="35346" y="9582"/>
                    <a:pt x="32710" y="8052"/>
                    <a:pt x="29892" y="7649"/>
                  </a:cubicBezTo>
                  <a:cubicBezTo>
                    <a:pt x="30636" y="7266"/>
                    <a:pt x="31723" y="6944"/>
                    <a:pt x="32750" y="6944"/>
                  </a:cubicBezTo>
                  <a:cubicBezTo>
                    <a:pt x="33413" y="6944"/>
                    <a:pt x="34059" y="7087"/>
                    <a:pt x="34569" y="7423"/>
                  </a:cubicBezTo>
                  <a:lnTo>
                    <a:pt x="34569" y="7423"/>
                  </a:lnTo>
                  <a:cubicBezTo>
                    <a:pt x="34338" y="7264"/>
                    <a:pt x="34105" y="7109"/>
                    <a:pt x="33857" y="6984"/>
                  </a:cubicBezTo>
                  <a:cubicBezTo>
                    <a:pt x="32710" y="6401"/>
                    <a:pt x="31462" y="6039"/>
                    <a:pt x="30174" y="5978"/>
                  </a:cubicBezTo>
                  <a:lnTo>
                    <a:pt x="29892" y="5978"/>
                  </a:lnTo>
                  <a:cubicBezTo>
                    <a:pt x="28684" y="5978"/>
                    <a:pt x="27536" y="6260"/>
                    <a:pt x="26350" y="6361"/>
                  </a:cubicBezTo>
                  <a:cubicBezTo>
                    <a:pt x="24839" y="6461"/>
                    <a:pt x="23350" y="6622"/>
                    <a:pt x="21860" y="6804"/>
                  </a:cubicBezTo>
                  <a:cubicBezTo>
                    <a:pt x="19788" y="7086"/>
                    <a:pt x="17714" y="7528"/>
                    <a:pt x="15660" y="7971"/>
                  </a:cubicBezTo>
                  <a:cubicBezTo>
                    <a:pt x="14453" y="8232"/>
                    <a:pt x="13266" y="8575"/>
                    <a:pt x="12058" y="8796"/>
                  </a:cubicBezTo>
                  <a:cubicBezTo>
                    <a:pt x="11414" y="9098"/>
                    <a:pt x="10931" y="9520"/>
                    <a:pt x="10851" y="10165"/>
                  </a:cubicBezTo>
                  <a:cubicBezTo>
                    <a:pt x="11031" y="9863"/>
                    <a:pt x="11414" y="9762"/>
                    <a:pt x="11776" y="9762"/>
                  </a:cubicBezTo>
                  <a:lnTo>
                    <a:pt x="11836" y="9762"/>
                  </a:lnTo>
                  <a:cubicBezTo>
                    <a:pt x="12099" y="9762"/>
                    <a:pt x="12359" y="9823"/>
                    <a:pt x="12641" y="9823"/>
                  </a:cubicBezTo>
                  <a:cubicBezTo>
                    <a:pt x="12743" y="9823"/>
                    <a:pt x="12842" y="9802"/>
                    <a:pt x="12944" y="9783"/>
                  </a:cubicBezTo>
                  <a:cubicBezTo>
                    <a:pt x="13266" y="9722"/>
                    <a:pt x="13548" y="9520"/>
                    <a:pt x="13830" y="9340"/>
                  </a:cubicBezTo>
                  <a:cubicBezTo>
                    <a:pt x="15561" y="8293"/>
                    <a:pt x="17574" y="8012"/>
                    <a:pt x="19627" y="8012"/>
                  </a:cubicBezTo>
                  <a:cubicBezTo>
                    <a:pt x="20743" y="8012"/>
                    <a:pt x="21862" y="8083"/>
                    <a:pt x="22963" y="8192"/>
                  </a:cubicBezTo>
                  <a:lnTo>
                    <a:pt x="22963" y="8192"/>
                  </a:lnTo>
                  <a:cubicBezTo>
                    <a:pt x="22957" y="8192"/>
                    <a:pt x="22952" y="8192"/>
                    <a:pt x="22947" y="8192"/>
                  </a:cubicBezTo>
                  <a:cubicBezTo>
                    <a:pt x="22142" y="8192"/>
                    <a:pt x="21237" y="8575"/>
                    <a:pt x="20432" y="8615"/>
                  </a:cubicBezTo>
                  <a:cubicBezTo>
                    <a:pt x="19364" y="8656"/>
                    <a:pt x="18298" y="8876"/>
                    <a:pt x="17251" y="9118"/>
                  </a:cubicBezTo>
                  <a:cubicBezTo>
                    <a:pt x="15037" y="9641"/>
                    <a:pt x="13024" y="10507"/>
                    <a:pt x="10749" y="10688"/>
                  </a:cubicBezTo>
                  <a:cubicBezTo>
                    <a:pt x="10387" y="10728"/>
                    <a:pt x="10005" y="10749"/>
                    <a:pt x="9643" y="10749"/>
                  </a:cubicBezTo>
                  <a:cubicBezTo>
                    <a:pt x="7649" y="10749"/>
                    <a:pt x="5617" y="10266"/>
                    <a:pt x="4289" y="8836"/>
                  </a:cubicBezTo>
                  <a:cubicBezTo>
                    <a:pt x="3261" y="7749"/>
                    <a:pt x="2799" y="6240"/>
                    <a:pt x="2719" y="4751"/>
                  </a:cubicBezTo>
                  <a:cubicBezTo>
                    <a:pt x="2638" y="3261"/>
                    <a:pt x="2899" y="1772"/>
                    <a:pt x="3161" y="302"/>
                  </a:cubicBezTo>
                  <a:cubicBezTo>
                    <a:pt x="3060" y="181"/>
                    <a:pt x="2979" y="81"/>
                    <a:pt x="2880" y="41"/>
                  </a:cubicBezTo>
                  <a:cubicBezTo>
                    <a:pt x="2759" y="20"/>
                    <a:pt x="2638" y="20"/>
                    <a:pt x="2517" y="0"/>
                  </a:cubicBezTo>
                  <a:close/>
                </a:path>
              </a:pathLst>
            </a:custGeom>
            <a:solidFill>
              <a:srgbClr val="3334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046;p71">
              <a:extLst>
                <a:ext uri="{FF2B5EF4-FFF2-40B4-BE49-F238E27FC236}">
                  <a16:creationId xmlns:a16="http://schemas.microsoft.com/office/drawing/2014/main" id="{A67B7C6A-41F7-4415-8C30-8D727430AB78}"/>
                </a:ext>
              </a:extLst>
            </p:cNvPr>
            <p:cNvSpPr/>
            <p:nvPr/>
          </p:nvSpPr>
          <p:spPr>
            <a:xfrm>
              <a:off x="608475" y="3166050"/>
              <a:ext cx="454450" cy="297925"/>
            </a:xfrm>
            <a:custGeom>
              <a:avLst/>
              <a:gdLst/>
              <a:ahLst/>
              <a:cxnLst/>
              <a:rect l="l" t="t" r="r" b="b"/>
              <a:pathLst>
                <a:path w="18178" h="11917" extrusionOk="0">
                  <a:moveTo>
                    <a:pt x="16608" y="1"/>
                  </a:moveTo>
                  <a:cubicBezTo>
                    <a:pt x="16527" y="1"/>
                    <a:pt x="16426" y="20"/>
                    <a:pt x="16366" y="41"/>
                  </a:cubicBezTo>
                  <a:cubicBezTo>
                    <a:pt x="15902" y="202"/>
                    <a:pt x="15540" y="564"/>
                    <a:pt x="15360" y="986"/>
                  </a:cubicBezTo>
                  <a:cubicBezTo>
                    <a:pt x="15319" y="825"/>
                    <a:pt x="15258" y="645"/>
                    <a:pt x="15218" y="463"/>
                  </a:cubicBezTo>
                  <a:cubicBezTo>
                    <a:pt x="15169" y="456"/>
                    <a:pt x="15121" y="453"/>
                    <a:pt x="15073" y="453"/>
                  </a:cubicBezTo>
                  <a:cubicBezTo>
                    <a:pt x="14566" y="453"/>
                    <a:pt x="14107" y="827"/>
                    <a:pt x="13849" y="1268"/>
                  </a:cubicBezTo>
                  <a:cubicBezTo>
                    <a:pt x="13567" y="1772"/>
                    <a:pt x="13447" y="2336"/>
                    <a:pt x="13205" y="2838"/>
                  </a:cubicBezTo>
                  <a:cubicBezTo>
                    <a:pt x="12864" y="3584"/>
                    <a:pt x="12300" y="3965"/>
                    <a:pt x="11696" y="4469"/>
                  </a:cubicBezTo>
                  <a:cubicBezTo>
                    <a:pt x="11112" y="4972"/>
                    <a:pt x="10569" y="5556"/>
                    <a:pt x="9984" y="6080"/>
                  </a:cubicBezTo>
                  <a:cubicBezTo>
                    <a:pt x="8777" y="7186"/>
                    <a:pt x="7488" y="8273"/>
                    <a:pt x="5939" y="8857"/>
                  </a:cubicBezTo>
                  <a:cubicBezTo>
                    <a:pt x="4872" y="9239"/>
                    <a:pt x="3704" y="9179"/>
                    <a:pt x="2577" y="9300"/>
                  </a:cubicBezTo>
                  <a:cubicBezTo>
                    <a:pt x="2195" y="9340"/>
                    <a:pt x="1772" y="9400"/>
                    <a:pt x="1450" y="9622"/>
                  </a:cubicBezTo>
                  <a:cubicBezTo>
                    <a:pt x="1109" y="9824"/>
                    <a:pt x="846" y="10205"/>
                    <a:pt x="867" y="10608"/>
                  </a:cubicBezTo>
                  <a:cubicBezTo>
                    <a:pt x="384" y="10849"/>
                    <a:pt x="41" y="11373"/>
                    <a:pt x="1" y="11917"/>
                  </a:cubicBezTo>
                  <a:lnTo>
                    <a:pt x="1149" y="11010"/>
                  </a:lnTo>
                  <a:cubicBezTo>
                    <a:pt x="1264" y="11076"/>
                    <a:pt x="1394" y="11105"/>
                    <a:pt x="1525" y="11105"/>
                  </a:cubicBezTo>
                  <a:cubicBezTo>
                    <a:pt x="1714" y="11105"/>
                    <a:pt x="1909" y="11046"/>
                    <a:pt x="2075" y="10951"/>
                  </a:cubicBezTo>
                  <a:cubicBezTo>
                    <a:pt x="2356" y="10790"/>
                    <a:pt x="2598" y="10548"/>
                    <a:pt x="2880" y="10387"/>
                  </a:cubicBezTo>
                  <a:cubicBezTo>
                    <a:pt x="3261" y="10186"/>
                    <a:pt x="3704" y="10105"/>
                    <a:pt x="4128" y="10044"/>
                  </a:cubicBezTo>
                  <a:cubicBezTo>
                    <a:pt x="6386" y="9694"/>
                    <a:pt x="8756" y="9286"/>
                    <a:pt x="11075" y="9286"/>
                  </a:cubicBezTo>
                  <a:cubicBezTo>
                    <a:pt x="11546" y="9286"/>
                    <a:pt x="12015" y="9303"/>
                    <a:pt x="12480" y="9340"/>
                  </a:cubicBezTo>
                  <a:cubicBezTo>
                    <a:pt x="12676" y="9354"/>
                    <a:pt x="12883" y="9369"/>
                    <a:pt x="13089" y="9369"/>
                  </a:cubicBezTo>
                  <a:cubicBezTo>
                    <a:pt x="13517" y="9369"/>
                    <a:pt x="13940" y="9303"/>
                    <a:pt x="14252" y="9018"/>
                  </a:cubicBezTo>
                  <a:cubicBezTo>
                    <a:pt x="14474" y="9340"/>
                    <a:pt x="14574" y="9722"/>
                    <a:pt x="14514" y="10105"/>
                  </a:cubicBezTo>
                  <a:cubicBezTo>
                    <a:pt x="14775" y="9743"/>
                    <a:pt x="14836" y="9260"/>
                    <a:pt x="14694" y="8857"/>
                  </a:cubicBezTo>
                  <a:cubicBezTo>
                    <a:pt x="14635" y="8716"/>
                    <a:pt x="14554" y="8576"/>
                    <a:pt x="14533" y="8434"/>
                  </a:cubicBezTo>
                  <a:cubicBezTo>
                    <a:pt x="14533" y="8353"/>
                    <a:pt x="14554" y="8294"/>
                    <a:pt x="14533" y="8213"/>
                  </a:cubicBezTo>
                  <a:cubicBezTo>
                    <a:pt x="14514" y="8031"/>
                    <a:pt x="14353" y="7870"/>
                    <a:pt x="14171" y="7811"/>
                  </a:cubicBezTo>
                  <a:cubicBezTo>
                    <a:pt x="14049" y="7770"/>
                    <a:pt x="13921" y="7755"/>
                    <a:pt x="13791" y="7755"/>
                  </a:cubicBezTo>
                  <a:cubicBezTo>
                    <a:pt x="13600" y="7755"/>
                    <a:pt x="13405" y="7787"/>
                    <a:pt x="13226" y="7811"/>
                  </a:cubicBezTo>
                  <a:cubicBezTo>
                    <a:pt x="12542" y="7911"/>
                    <a:pt x="11917" y="8254"/>
                    <a:pt x="11273" y="8495"/>
                  </a:cubicBezTo>
                  <a:cubicBezTo>
                    <a:pt x="10946" y="8618"/>
                    <a:pt x="10582" y="8699"/>
                    <a:pt x="10230" y="8699"/>
                  </a:cubicBezTo>
                  <a:cubicBezTo>
                    <a:pt x="9889" y="8699"/>
                    <a:pt x="9558" y="8623"/>
                    <a:pt x="9281" y="8434"/>
                  </a:cubicBezTo>
                  <a:cubicBezTo>
                    <a:pt x="10730" y="7247"/>
                    <a:pt x="11857" y="5535"/>
                    <a:pt x="13648" y="4811"/>
                  </a:cubicBezTo>
                  <a:cubicBezTo>
                    <a:pt x="13889" y="4711"/>
                    <a:pt x="14171" y="4609"/>
                    <a:pt x="14292" y="4368"/>
                  </a:cubicBezTo>
                  <a:cubicBezTo>
                    <a:pt x="14332" y="4287"/>
                    <a:pt x="14353" y="4228"/>
                    <a:pt x="14372" y="4147"/>
                  </a:cubicBezTo>
                  <a:cubicBezTo>
                    <a:pt x="14372" y="4067"/>
                    <a:pt x="14393" y="3965"/>
                    <a:pt x="14393" y="3885"/>
                  </a:cubicBezTo>
                  <a:cubicBezTo>
                    <a:pt x="14453" y="3039"/>
                    <a:pt x="14976" y="2275"/>
                    <a:pt x="15641" y="1791"/>
                  </a:cubicBezTo>
                  <a:cubicBezTo>
                    <a:pt x="16326" y="1289"/>
                    <a:pt x="17351" y="1249"/>
                    <a:pt x="18178" y="1027"/>
                  </a:cubicBezTo>
                  <a:cubicBezTo>
                    <a:pt x="17735" y="725"/>
                    <a:pt x="17292" y="423"/>
                    <a:pt x="16868" y="141"/>
                  </a:cubicBezTo>
                  <a:cubicBezTo>
                    <a:pt x="16788" y="81"/>
                    <a:pt x="16688" y="20"/>
                    <a:pt x="16608" y="1"/>
                  </a:cubicBezTo>
                  <a:close/>
                </a:path>
              </a:pathLst>
            </a:custGeom>
            <a:solidFill>
              <a:srgbClr val="6465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047;p71">
              <a:extLst>
                <a:ext uri="{FF2B5EF4-FFF2-40B4-BE49-F238E27FC236}">
                  <a16:creationId xmlns:a16="http://schemas.microsoft.com/office/drawing/2014/main" id="{41D87F7B-BD23-4C9E-94B5-5143F843FDFC}"/>
                </a:ext>
              </a:extLst>
            </p:cNvPr>
            <p:cNvSpPr/>
            <p:nvPr/>
          </p:nvSpPr>
          <p:spPr>
            <a:xfrm>
              <a:off x="981375" y="3177100"/>
              <a:ext cx="247100" cy="326125"/>
            </a:xfrm>
            <a:custGeom>
              <a:avLst/>
              <a:gdLst/>
              <a:ahLst/>
              <a:cxnLst/>
              <a:rect l="l" t="t" r="r" b="b"/>
              <a:pathLst>
                <a:path w="9884" h="13045" extrusionOk="0">
                  <a:moveTo>
                    <a:pt x="9815" y="0"/>
                  </a:moveTo>
                  <a:cubicBezTo>
                    <a:pt x="9273" y="0"/>
                    <a:pt x="8719" y="236"/>
                    <a:pt x="8294" y="565"/>
                  </a:cubicBezTo>
                  <a:cubicBezTo>
                    <a:pt x="8071" y="726"/>
                    <a:pt x="7851" y="947"/>
                    <a:pt x="7569" y="947"/>
                  </a:cubicBezTo>
                  <a:cubicBezTo>
                    <a:pt x="7508" y="746"/>
                    <a:pt x="7468" y="565"/>
                    <a:pt x="7427" y="364"/>
                  </a:cubicBezTo>
                  <a:cubicBezTo>
                    <a:pt x="6139" y="1994"/>
                    <a:pt x="5274" y="4027"/>
                    <a:pt x="4067" y="5737"/>
                  </a:cubicBezTo>
                  <a:cubicBezTo>
                    <a:pt x="4005" y="5818"/>
                    <a:pt x="3965" y="5879"/>
                    <a:pt x="3885" y="5939"/>
                  </a:cubicBezTo>
                  <a:cubicBezTo>
                    <a:pt x="3584" y="6140"/>
                    <a:pt x="3020" y="6121"/>
                    <a:pt x="2677" y="6261"/>
                  </a:cubicBezTo>
                  <a:cubicBezTo>
                    <a:pt x="2194" y="6422"/>
                    <a:pt x="1772" y="6684"/>
                    <a:pt x="1389" y="7026"/>
                  </a:cubicBezTo>
                  <a:cubicBezTo>
                    <a:pt x="624" y="7691"/>
                    <a:pt x="101" y="8676"/>
                    <a:pt x="41" y="9704"/>
                  </a:cubicBezTo>
                  <a:cubicBezTo>
                    <a:pt x="1" y="10287"/>
                    <a:pt x="101" y="10911"/>
                    <a:pt x="484" y="11354"/>
                  </a:cubicBezTo>
                  <a:cubicBezTo>
                    <a:pt x="382" y="11998"/>
                    <a:pt x="685" y="12683"/>
                    <a:pt x="1228" y="13045"/>
                  </a:cubicBezTo>
                  <a:cubicBezTo>
                    <a:pt x="1007" y="12562"/>
                    <a:pt x="806" y="11918"/>
                    <a:pt x="1168" y="11535"/>
                  </a:cubicBezTo>
                  <a:cubicBezTo>
                    <a:pt x="1308" y="11414"/>
                    <a:pt x="1469" y="11333"/>
                    <a:pt x="1611" y="11212"/>
                  </a:cubicBezTo>
                  <a:cubicBezTo>
                    <a:pt x="1751" y="11051"/>
                    <a:pt x="1832" y="10831"/>
                    <a:pt x="1791" y="10630"/>
                  </a:cubicBezTo>
                  <a:cubicBezTo>
                    <a:pt x="1751" y="10468"/>
                    <a:pt x="1671" y="10348"/>
                    <a:pt x="1630" y="10206"/>
                  </a:cubicBezTo>
                  <a:cubicBezTo>
                    <a:pt x="1410" y="9602"/>
                    <a:pt x="1692" y="8898"/>
                    <a:pt x="2175" y="8475"/>
                  </a:cubicBezTo>
                  <a:cubicBezTo>
                    <a:pt x="2677" y="7992"/>
                    <a:pt x="3361" y="7691"/>
                    <a:pt x="4026" y="7509"/>
                  </a:cubicBezTo>
                  <a:cubicBezTo>
                    <a:pt x="4260" y="7450"/>
                    <a:pt x="4478" y="7426"/>
                    <a:pt x="4689" y="7426"/>
                  </a:cubicBezTo>
                  <a:cubicBezTo>
                    <a:pt x="5206" y="7426"/>
                    <a:pt x="5682" y="7573"/>
                    <a:pt x="6241" y="7731"/>
                  </a:cubicBezTo>
                  <a:cubicBezTo>
                    <a:pt x="7186" y="7973"/>
                    <a:pt x="8232" y="8314"/>
                    <a:pt x="9038" y="8858"/>
                  </a:cubicBezTo>
                  <a:cubicBezTo>
                    <a:pt x="8414" y="7589"/>
                    <a:pt x="7307" y="6483"/>
                    <a:pt x="5919" y="6180"/>
                  </a:cubicBezTo>
                  <a:cubicBezTo>
                    <a:pt x="6340" y="4691"/>
                    <a:pt x="6904" y="3464"/>
                    <a:pt x="7870" y="2235"/>
                  </a:cubicBezTo>
                  <a:cubicBezTo>
                    <a:pt x="8474" y="1430"/>
                    <a:pt x="9360" y="826"/>
                    <a:pt x="9883" y="2"/>
                  </a:cubicBezTo>
                  <a:cubicBezTo>
                    <a:pt x="9860" y="1"/>
                    <a:pt x="9837" y="0"/>
                    <a:pt x="9815" y="0"/>
                  </a:cubicBezTo>
                  <a:close/>
                </a:path>
              </a:pathLst>
            </a:custGeom>
            <a:solidFill>
              <a:srgbClr val="6465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Rectangle 102">
            <a:extLst>
              <a:ext uri="{FF2B5EF4-FFF2-40B4-BE49-F238E27FC236}">
                <a16:creationId xmlns:a16="http://schemas.microsoft.com/office/drawing/2014/main" id="{0E3AAB86-BD83-4444-A3A7-64DDACFB8288}"/>
              </a:ext>
            </a:extLst>
          </p:cNvPr>
          <p:cNvSpPr>
            <a:spLocks noChangeArrowheads="1"/>
          </p:cNvSpPr>
          <p:nvPr/>
        </p:nvSpPr>
        <p:spPr bwMode="auto">
          <a:xfrm>
            <a:off x="1247084" y="2277776"/>
            <a:ext cx="6646024" cy="258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600200" lvl="3" indent="-228600" algn="just" fontAlgn="base">
              <a:lnSpc>
                <a:spcPct val="150000"/>
              </a:lnSpc>
              <a:spcBef>
                <a:spcPct val="20000"/>
              </a:spcBef>
              <a:spcAft>
                <a:spcPct val="0"/>
              </a:spcAft>
              <a:buClrTx/>
              <a:buFontTx/>
              <a:buNone/>
            </a:pP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Khúc</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hát</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ngọt</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ngào</a:t>
            </a:r>
            <a:endPar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endParaRPr>
          </a:p>
          <a:p>
            <a:pPr marL="1600200" lvl="3" indent="-228600" algn="just" fontAlgn="base">
              <a:lnSpc>
                <a:spcPct val="150000"/>
              </a:lnSpc>
              <a:spcBef>
                <a:spcPct val="20000"/>
              </a:spcBef>
              <a:spcAft>
                <a:spcPct val="0"/>
              </a:spcAft>
              <a:buClrTx/>
              <a:buFontTx/>
              <a:buNone/>
            </a:pP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Tiếng</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hót</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long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lanh</a:t>
            </a:r>
            <a:endPar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endParaRPr>
          </a:p>
          <a:p>
            <a:pPr marL="1600200" lvl="3" indent="-228600" algn="just" fontAlgn="base">
              <a:lnSpc>
                <a:spcPct val="150000"/>
              </a:lnSpc>
              <a:spcBef>
                <a:spcPct val="20000"/>
              </a:spcBef>
              <a:spcAft>
                <a:spcPct val="0"/>
              </a:spcAft>
              <a:buClrTx/>
              <a:buFontTx/>
              <a:buNone/>
            </a:pP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Như</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cành</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sương</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chói</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a:t>
            </a:r>
          </a:p>
          <a:p>
            <a:pPr marL="1600200" lvl="3" indent="-228600" algn="just" fontAlgn="base">
              <a:lnSpc>
                <a:spcPct val="150000"/>
              </a:lnSpc>
              <a:spcBef>
                <a:spcPct val="20000"/>
              </a:spcBef>
              <a:spcAft>
                <a:spcPct val="0"/>
              </a:spcAft>
              <a:buClrTx/>
              <a:buFontTx/>
              <a:buNone/>
            </a:pP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Chim</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ơi</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chim</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nói</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a:t>
            </a:r>
          </a:p>
          <a:p>
            <a:pPr marL="1600200" lvl="3" indent="-228600" algn="just" fontAlgn="base">
              <a:lnSpc>
                <a:spcPct val="150000"/>
              </a:lnSpc>
              <a:spcBef>
                <a:spcPct val="20000"/>
              </a:spcBef>
              <a:spcAft>
                <a:spcPct val="0"/>
              </a:spcAft>
              <a:buClrTx/>
              <a:buFontTx/>
              <a:buNone/>
            </a:pP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Chuyện</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chi, </a:t>
            </a:r>
            <a:r>
              <a:rPr lang="en-US" sz="3200" b="1" kern="1200" dirty="0" err="1">
                <a:solidFill>
                  <a:srgbClr val="135B47"/>
                </a:solidFill>
                <a:latin typeface="Cambria" panose="02040503050406030204" pitchFamily="18" charset="0"/>
                <a:ea typeface="Cambria" panose="02040503050406030204" pitchFamily="18" charset="0"/>
                <a:cs typeface="Times" panose="02020603050405020304" pitchFamily="18" charset="0"/>
              </a:rPr>
              <a:t>chuyện</a:t>
            </a:r>
            <a:r>
              <a:rPr lang="en-US" sz="3200" b="1" kern="1200" dirty="0">
                <a:solidFill>
                  <a:srgbClr val="135B47"/>
                </a:solidFill>
                <a:latin typeface="Cambria" panose="02040503050406030204" pitchFamily="18" charset="0"/>
                <a:ea typeface="Cambria" panose="02040503050406030204" pitchFamily="18" charset="0"/>
                <a:cs typeface="Times" panose="02020603050405020304" pitchFamily="18" charset="0"/>
              </a:rPr>
              <a:t> chi?</a:t>
            </a:r>
          </a:p>
        </p:txBody>
      </p:sp>
      <p:sp>
        <p:nvSpPr>
          <p:cNvPr id="37" name="Rectangle 102">
            <a:extLst>
              <a:ext uri="{FF2B5EF4-FFF2-40B4-BE49-F238E27FC236}">
                <a16:creationId xmlns:a16="http://schemas.microsoft.com/office/drawing/2014/main" id="{BA51C691-9A29-435A-B1C8-12C54ACDA619}"/>
              </a:ext>
            </a:extLst>
          </p:cNvPr>
          <p:cNvSpPr>
            <a:spLocks noChangeArrowheads="1"/>
          </p:cNvSpPr>
          <p:nvPr/>
        </p:nvSpPr>
        <p:spPr bwMode="auto">
          <a:xfrm>
            <a:off x="5923865" y="1843159"/>
            <a:ext cx="6585635" cy="3010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600200" lvl="3" indent="-228600" algn="just" fontAlgn="base">
              <a:lnSpc>
                <a:spcPct val="150000"/>
              </a:lnSpc>
              <a:spcBef>
                <a:spcPct val="20000"/>
              </a:spcBef>
              <a:spcAft>
                <a:spcPct val="0"/>
              </a:spcAft>
              <a:buClrTx/>
              <a:buFontTx/>
              <a:buNone/>
            </a:pP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Tiếng</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ngọc</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trong</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veo</a:t>
            </a:r>
            <a:endPar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endParaRPr>
          </a:p>
          <a:p>
            <a:pPr marL="1600200" lvl="3" indent="-228600" algn="just" fontAlgn="base">
              <a:lnSpc>
                <a:spcPct val="150000"/>
              </a:lnSpc>
              <a:spcBef>
                <a:spcPct val="20000"/>
              </a:spcBef>
              <a:spcAft>
                <a:spcPct val="0"/>
              </a:spcAft>
              <a:buClrTx/>
              <a:buFontTx/>
              <a:buNone/>
            </a:pP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Chim</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gieo</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từng</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chuỗi</a:t>
            </a:r>
            <a:endPar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endParaRPr>
          </a:p>
          <a:p>
            <a:pPr marL="1600200" lvl="3" indent="-228600" algn="just" fontAlgn="base">
              <a:lnSpc>
                <a:spcPct val="150000"/>
              </a:lnSpc>
              <a:spcBef>
                <a:spcPct val="20000"/>
              </a:spcBef>
              <a:spcAft>
                <a:spcPct val="0"/>
              </a:spcAft>
              <a:buClrTx/>
              <a:buFontTx/>
              <a:buNone/>
            </a:pP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Đồng</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quê</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chan</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chứa</a:t>
            </a:r>
            <a:endPar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endParaRPr>
          </a:p>
          <a:p>
            <a:pPr marL="1600200" lvl="3" indent="-228600" algn="just" fontAlgn="base">
              <a:lnSpc>
                <a:spcPct val="150000"/>
              </a:lnSpc>
              <a:spcBef>
                <a:spcPct val="20000"/>
              </a:spcBef>
              <a:spcAft>
                <a:spcPct val="0"/>
              </a:spcAft>
              <a:buClrTx/>
              <a:buFontTx/>
              <a:buNone/>
            </a:pP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Những</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lời</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chim</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ca</a:t>
            </a:r>
            <a:endPar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endParaRPr>
          </a:p>
          <a:p>
            <a:pPr marL="1600200" lvl="3" indent="-228600" algn="just" fontAlgn="base">
              <a:lnSpc>
                <a:spcPct val="150000"/>
              </a:lnSpc>
              <a:spcBef>
                <a:spcPct val="20000"/>
              </a:spcBef>
              <a:spcAft>
                <a:spcPct val="0"/>
              </a:spcAft>
              <a:buClrTx/>
              <a:buFontTx/>
              <a:buNone/>
            </a:pP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Chỉ</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còn</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tiếng</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hót</a:t>
            </a:r>
            <a:endPar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endParaRPr>
          </a:p>
          <a:p>
            <a:pPr marL="1600200" lvl="3" indent="-228600" algn="just" fontAlgn="base">
              <a:lnSpc>
                <a:spcPct val="150000"/>
              </a:lnSpc>
              <a:spcBef>
                <a:spcPct val="20000"/>
              </a:spcBef>
              <a:spcAft>
                <a:spcPct val="0"/>
              </a:spcAft>
              <a:buClrTx/>
              <a:buFontTx/>
              <a:buNone/>
            </a:pP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Làm</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xanh</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 da </a:t>
            </a:r>
            <a:r>
              <a:rPr lang="en-US" sz="3200" b="1" kern="1200" dirty="0" err="1">
                <a:solidFill>
                  <a:srgbClr val="C42A4F"/>
                </a:solidFill>
                <a:latin typeface="Cambria" panose="02040503050406030204" pitchFamily="18" charset="0"/>
                <a:ea typeface="Cambria" panose="02040503050406030204" pitchFamily="18" charset="0"/>
                <a:cs typeface="Times" panose="02020603050405020304" pitchFamily="18" charset="0"/>
              </a:rPr>
              <a:t>trời</a:t>
            </a:r>
            <a:r>
              <a:rPr lang="en-US" sz="3200" b="1" kern="1200" dirty="0">
                <a:solidFill>
                  <a:srgbClr val="C42A4F"/>
                </a:solidFill>
                <a:latin typeface="Cambria" panose="02040503050406030204" pitchFamily="18" charset="0"/>
                <a:ea typeface="Cambria" panose="02040503050406030204" pitchFamily="18" charset="0"/>
                <a:cs typeface="Times" panose="02020603050405020304" pitchFamily="18" charset="0"/>
              </a:rPr>
              <a:t>.</a:t>
            </a:r>
          </a:p>
        </p:txBody>
      </p:sp>
    </p:spTree>
    <p:extLst>
      <p:ext uri="{BB962C8B-B14F-4D97-AF65-F5344CB8AC3E}">
        <p14:creationId xmlns:p14="http://schemas.microsoft.com/office/powerpoint/2010/main" val="14170372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1">
                                            <p:bg/>
                                          </p:spTgt>
                                        </p:tgtEl>
                                        <p:attrNameLst>
                                          <p:attrName>style.visibility</p:attrName>
                                        </p:attrNameLst>
                                      </p:cBhvr>
                                      <p:to>
                                        <p:strVal val="visible"/>
                                      </p:to>
                                    </p:set>
                                    <p:animEffect transition="in" filter="fade">
                                      <p:cBhvr>
                                        <p:cTn id="7" dur="1750"/>
                                        <p:tgtEl>
                                          <p:spTgt spid="31">
                                            <p:bg/>
                                          </p:spTgt>
                                        </p:tgtEl>
                                      </p:cBhvr>
                                    </p:animEffect>
                                    <p:anim calcmode="lin" valueType="num">
                                      <p:cBhvr>
                                        <p:cTn id="8" dur="1750" fill="hold"/>
                                        <p:tgtEl>
                                          <p:spTgt spid="31">
                                            <p:bg/>
                                          </p:spTgt>
                                        </p:tgtEl>
                                        <p:attrNameLst>
                                          <p:attrName>ppt_x</p:attrName>
                                        </p:attrNameLst>
                                      </p:cBhvr>
                                      <p:tavLst>
                                        <p:tav tm="0">
                                          <p:val>
                                            <p:strVal val="#ppt_x"/>
                                          </p:val>
                                        </p:tav>
                                        <p:tav tm="100000">
                                          <p:val>
                                            <p:strVal val="#ppt_x"/>
                                          </p:val>
                                        </p:tav>
                                      </p:tavLst>
                                    </p:anim>
                                    <p:anim calcmode="lin" valueType="num">
                                      <p:cBhvr>
                                        <p:cTn id="9" dur="1575" decel="100000" fill="hold"/>
                                        <p:tgtEl>
                                          <p:spTgt spid="31">
                                            <p:bg/>
                                          </p:spTgt>
                                        </p:tgtEl>
                                        <p:attrNameLst>
                                          <p:attrName>ppt_y</p:attrName>
                                        </p:attrNameLst>
                                      </p:cBhvr>
                                      <p:tavLst>
                                        <p:tav tm="0">
                                          <p:val>
                                            <p:strVal val="#ppt_y+1"/>
                                          </p:val>
                                        </p:tav>
                                        <p:tav tm="100000">
                                          <p:val>
                                            <p:strVal val="#ppt_y-.03"/>
                                          </p:val>
                                        </p:tav>
                                      </p:tavLst>
                                    </p:anim>
                                    <p:anim calcmode="lin" valueType="num">
                                      <p:cBhvr>
                                        <p:cTn id="10" dur="175" accel="100000" fill="hold">
                                          <p:stCondLst>
                                            <p:cond delay="1575"/>
                                          </p:stCondLst>
                                        </p:cTn>
                                        <p:tgtEl>
                                          <p:spTgt spid="31">
                                            <p:bg/>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31">
                                            <p:txEl>
                                              <p:pRg st="0" end="0"/>
                                            </p:txEl>
                                          </p:spTgt>
                                        </p:tgtEl>
                                        <p:attrNameLst>
                                          <p:attrName>style.visibility</p:attrName>
                                        </p:attrNameLst>
                                      </p:cBhvr>
                                      <p:to>
                                        <p:strVal val="visible"/>
                                      </p:to>
                                    </p:set>
                                    <p:animEffect transition="in" filter="fade">
                                      <p:cBhvr>
                                        <p:cTn id="13" dur="1750"/>
                                        <p:tgtEl>
                                          <p:spTgt spid="31">
                                            <p:txEl>
                                              <p:pRg st="0" end="0"/>
                                            </p:txEl>
                                          </p:spTgt>
                                        </p:tgtEl>
                                      </p:cBhvr>
                                    </p:animEffect>
                                    <p:anim calcmode="lin" valueType="num">
                                      <p:cBhvr>
                                        <p:cTn id="14" dur="175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15" dur="1575" decel="100000" fill="hold"/>
                                        <p:tgtEl>
                                          <p:spTgt spid="31">
                                            <p:txEl>
                                              <p:pRg st="0" end="0"/>
                                            </p:txEl>
                                          </p:spTgt>
                                        </p:tgtEl>
                                        <p:attrNameLst>
                                          <p:attrName>ppt_y</p:attrName>
                                        </p:attrNameLst>
                                      </p:cBhvr>
                                      <p:tavLst>
                                        <p:tav tm="0">
                                          <p:val>
                                            <p:strVal val="#ppt_y+1"/>
                                          </p:val>
                                        </p:tav>
                                        <p:tav tm="100000">
                                          <p:val>
                                            <p:strVal val="#ppt_y-.03"/>
                                          </p:val>
                                        </p:tav>
                                      </p:tavLst>
                                    </p:anim>
                                    <p:anim calcmode="lin" valueType="num">
                                      <p:cBhvr>
                                        <p:cTn id="16" dur="175" accel="100000" fill="hold">
                                          <p:stCondLst>
                                            <p:cond delay="1575"/>
                                          </p:stCondLst>
                                        </p:cTn>
                                        <p:tgtEl>
                                          <p:spTgt spid="31">
                                            <p:txEl>
                                              <p:pRg st="0" end="0"/>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31">
                                            <p:txEl>
                                              <p:pRg st="1" end="1"/>
                                            </p:txEl>
                                          </p:spTgt>
                                        </p:tgtEl>
                                        <p:attrNameLst>
                                          <p:attrName>style.visibility</p:attrName>
                                        </p:attrNameLst>
                                      </p:cBhvr>
                                      <p:to>
                                        <p:strVal val="visible"/>
                                      </p:to>
                                    </p:set>
                                    <p:animEffect transition="in" filter="fade">
                                      <p:cBhvr>
                                        <p:cTn id="19" dur="1750"/>
                                        <p:tgtEl>
                                          <p:spTgt spid="31">
                                            <p:txEl>
                                              <p:pRg st="1" end="1"/>
                                            </p:txEl>
                                          </p:spTgt>
                                        </p:tgtEl>
                                      </p:cBhvr>
                                    </p:animEffect>
                                    <p:anim calcmode="lin" valueType="num">
                                      <p:cBhvr>
                                        <p:cTn id="20" dur="1750" fill="hold"/>
                                        <p:tgtEl>
                                          <p:spTgt spid="31">
                                            <p:txEl>
                                              <p:pRg st="1" end="1"/>
                                            </p:txEl>
                                          </p:spTgt>
                                        </p:tgtEl>
                                        <p:attrNameLst>
                                          <p:attrName>ppt_x</p:attrName>
                                        </p:attrNameLst>
                                      </p:cBhvr>
                                      <p:tavLst>
                                        <p:tav tm="0">
                                          <p:val>
                                            <p:strVal val="#ppt_x"/>
                                          </p:val>
                                        </p:tav>
                                        <p:tav tm="100000">
                                          <p:val>
                                            <p:strVal val="#ppt_x"/>
                                          </p:val>
                                        </p:tav>
                                      </p:tavLst>
                                    </p:anim>
                                    <p:anim calcmode="lin" valueType="num">
                                      <p:cBhvr>
                                        <p:cTn id="21" dur="1575" decel="100000" fill="hold"/>
                                        <p:tgtEl>
                                          <p:spTgt spid="31">
                                            <p:txEl>
                                              <p:pRg st="1" end="1"/>
                                            </p:txEl>
                                          </p:spTgt>
                                        </p:tgtEl>
                                        <p:attrNameLst>
                                          <p:attrName>ppt_y</p:attrName>
                                        </p:attrNameLst>
                                      </p:cBhvr>
                                      <p:tavLst>
                                        <p:tav tm="0">
                                          <p:val>
                                            <p:strVal val="#ppt_y+1"/>
                                          </p:val>
                                        </p:tav>
                                        <p:tav tm="100000">
                                          <p:val>
                                            <p:strVal val="#ppt_y-.03"/>
                                          </p:val>
                                        </p:tav>
                                      </p:tavLst>
                                    </p:anim>
                                    <p:anim calcmode="lin" valueType="num">
                                      <p:cBhvr>
                                        <p:cTn id="22" dur="175" accel="100000" fill="hold">
                                          <p:stCondLst>
                                            <p:cond delay="1575"/>
                                          </p:stCondLst>
                                        </p:cTn>
                                        <p:tgtEl>
                                          <p:spTgt spid="31">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1000"/>
                                        <p:tgtEl>
                                          <p:spTgt spid="36"/>
                                        </p:tgtEl>
                                      </p:cBhvr>
                                    </p:animEffect>
                                    <p:anim calcmode="lin" valueType="num">
                                      <p:cBhvr>
                                        <p:cTn id="28" dur="1000" fill="hold"/>
                                        <p:tgtEl>
                                          <p:spTgt spid="36"/>
                                        </p:tgtEl>
                                        <p:attrNameLst>
                                          <p:attrName>ppt_x</p:attrName>
                                        </p:attrNameLst>
                                      </p:cBhvr>
                                      <p:tavLst>
                                        <p:tav tm="0">
                                          <p:val>
                                            <p:strVal val="#ppt_x"/>
                                          </p:val>
                                        </p:tav>
                                        <p:tav tm="100000">
                                          <p:val>
                                            <p:strVal val="#ppt_x"/>
                                          </p:val>
                                        </p:tav>
                                      </p:tavLst>
                                    </p:anim>
                                    <p:anim calcmode="lin" valueType="num">
                                      <p:cBhvr>
                                        <p:cTn id="2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allAtOnce" animBg="1"/>
      <p:bldP spid="36"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947FC6B-A2AE-413F-A5FA-6F7FF8F0A105}"/>
              </a:ext>
            </a:extLst>
          </p:cNvPr>
          <p:cNvSpPr/>
          <p:nvPr/>
        </p:nvSpPr>
        <p:spPr>
          <a:xfrm>
            <a:off x="-720788" y="197224"/>
            <a:ext cx="14134682" cy="6430312"/>
          </a:xfrm>
          <a:prstGeom prst="rect">
            <a:avLst/>
          </a:prstGeom>
          <a:solidFill>
            <a:schemeClr val="bg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rgbClr val="135B47"/>
              </a:solidFill>
              <a:latin typeface="Cambria" panose="02040503050406030204" pitchFamily="18" charset="0"/>
              <a:ea typeface="Cambria" panose="02040503050406030204" pitchFamily="18" charset="0"/>
            </a:endParaRPr>
          </a:p>
        </p:txBody>
      </p:sp>
      <p:pic>
        <p:nvPicPr>
          <p:cNvPr id="17" name="图片 1">
            <a:extLst>
              <a:ext uri="{FF2B5EF4-FFF2-40B4-BE49-F238E27FC236}">
                <a16:creationId xmlns:a16="http://schemas.microsoft.com/office/drawing/2014/main" id="{1563D515-C6AC-4480-8BCB-E18B61F488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788" y="0"/>
            <a:ext cx="6452937" cy="508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Rounded Corners 19">
            <a:extLst>
              <a:ext uri="{FF2B5EF4-FFF2-40B4-BE49-F238E27FC236}">
                <a16:creationId xmlns:a16="http://schemas.microsoft.com/office/drawing/2014/main" id="{7F000206-5B64-4CB1-ABA4-000C0ADA3BE5}"/>
              </a:ext>
            </a:extLst>
          </p:cNvPr>
          <p:cNvSpPr/>
          <p:nvPr/>
        </p:nvSpPr>
        <p:spPr>
          <a:xfrm>
            <a:off x="-143435" y="-140772"/>
            <a:ext cx="5011362" cy="3569772"/>
          </a:xfrm>
          <a:prstGeom prst="roundRect">
            <a:avLst/>
          </a:prstGeom>
          <a:noFill/>
          <a:ln w="57150">
            <a:noFill/>
            <a:prstDash val="sysDot"/>
          </a:ln>
        </p:spPr>
        <p:txBody>
          <a:bodyPr wrap="square">
            <a:spAutoFit/>
          </a:bodyPr>
          <a:lstStyle/>
          <a:p>
            <a:pPr algn="ctr" fontAlgn="base">
              <a:lnSpc>
                <a:spcPct val="130000"/>
              </a:lnSpc>
              <a:spcBef>
                <a:spcPct val="0"/>
              </a:spcBef>
              <a:spcAft>
                <a:spcPct val="0"/>
              </a:spcAft>
              <a:buClrTx/>
              <a:buFontTx/>
              <a:buNone/>
            </a:pPr>
            <a:r>
              <a:rPr lang="en-US" sz="3200" b="1" kern="1200">
                <a:solidFill>
                  <a:srgbClr val="135B47"/>
                </a:solidFill>
                <a:latin typeface="Cambria" panose="02040503050406030204" pitchFamily="18" charset="0"/>
                <a:ea typeface="Cambria" panose="02040503050406030204" pitchFamily="18" charset="0"/>
                <a:cs typeface="Times New Roman" panose="02020603050405020304" pitchFamily="18" charset="0"/>
              </a:rPr>
              <a:t>Câu 4. </a:t>
            </a:r>
          </a:p>
          <a:p>
            <a:pPr algn="ctr" fontAlgn="base">
              <a:lnSpc>
                <a:spcPct val="130000"/>
              </a:lnSpc>
              <a:spcBef>
                <a:spcPct val="0"/>
              </a:spcBef>
              <a:spcAft>
                <a:spcPct val="0"/>
              </a:spcAft>
              <a:buClrTx/>
              <a:buFontTx/>
              <a:buNone/>
            </a:pPr>
            <a:r>
              <a:rPr lang="en-US" sz="3200" b="1" kern="1200">
                <a:solidFill>
                  <a:srgbClr val="135B47"/>
                </a:solidFill>
                <a:latin typeface="Cambria" panose="02040503050406030204" pitchFamily="18" charset="0"/>
                <a:ea typeface="Cambria" panose="02040503050406030204" pitchFamily="18" charset="0"/>
                <a:cs typeface="Times New Roman" panose="02020603050405020304" pitchFamily="18" charset="0"/>
              </a:rPr>
              <a:t>Tiếng </a:t>
            </a:r>
            <a:r>
              <a:rPr lang="en-US" sz="3200" b="1" kern="1200" err="1">
                <a:solidFill>
                  <a:srgbClr val="135B47"/>
                </a:solidFill>
                <a:latin typeface="Cambria" panose="02040503050406030204" pitchFamily="18" charset="0"/>
                <a:ea typeface="Cambria" panose="02040503050406030204" pitchFamily="18" charset="0"/>
                <a:cs typeface="Times New Roman" panose="02020603050405020304" pitchFamily="18" charset="0"/>
              </a:rPr>
              <a:t>hót</a:t>
            </a:r>
            <a:r>
              <a:rPr lang="en-US" sz="3200" b="1" kern="1200">
                <a:solidFill>
                  <a:srgbClr val="135B47"/>
                </a:solidFill>
                <a:latin typeface="Cambria" panose="02040503050406030204" pitchFamily="18" charset="0"/>
                <a:ea typeface="Cambria" panose="02040503050406030204" pitchFamily="18" charset="0"/>
                <a:cs typeface="Times New Roman" panose="02020603050405020304" pitchFamily="18" charset="0"/>
              </a:rPr>
              <a:t> của chim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chiền</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chiện</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gợi</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cho</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ta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những</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cảm</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giác</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như</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thế</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sz="3200" b="1" kern="1200"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nào</a:t>
            </a:r>
            <a:r>
              <a:rPr lang="en-US" sz="3200" b="1" kern="1200" dirty="0">
                <a:solidFill>
                  <a:srgbClr val="135B47"/>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21" name="Rectangle: Rounded Corners 20">
            <a:extLst>
              <a:ext uri="{FF2B5EF4-FFF2-40B4-BE49-F238E27FC236}">
                <a16:creationId xmlns:a16="http://schemas.microsoft.com/office/drawing/2014/main" id="{CAB57AFA-D515-4E95-B44E-F66E9B77ECC1}"/>
              </a:ext>
            </a:extLst>
          </p:cNvPr>
          <p:cNvSpPr>
            <a:spLocks noChangeArrowheads="1"/>
          </p:cNvSpPr>
          <p:nvPr/>
        </p:nvSpPr>
        <p:spPr bwMode="auto">
          <a:xfrm>
            <a:off x="5011362" y="781859"/>
            <a:ext cx="7076991" cy="4112880"/>
          </a:xfrm>
          <a:prstGeom prst="roundRect">
            <a:avLst/>
          </a:prstGeom>
          <a:noFill/>
          <a:ln>
            <a:noFill/>
            <a:headEnd/>
            <a:tailEnd/>
          </a:ln>
        </p:spPr>
        <p:style>
          <a:lnRef idx="2">
            <a:schemeClr val="accent3"/>
          </a:lnRef>
          <a:fillRef idx="1">
            <a:schemeClr val="lt1"/>
          </a:fillRef>
          <a:effectRef idx="0">
            <a:schemeClr val="accent3"/>
          </a:effectRef>
          <a:fontRef idx="minor">
            <a:schemeClr val="dk1"/>
          </a:fontRef>
        </p:style>
        <p:txBody>
          <a:bodyPr/>
          <a:lstStyle/>
          <a:p>
            <a:pPr algn="just" fontAlgn="base">
              <a:lnSpc>
                <a:spcPct val="130000"/>
              </a:lnSpc>
              <a:spcBef>
                <a:spcPct val="20000"/>
              </a:spcBef>
              <a:spcAft>
                <a:spcPct val="0"/>
              </a:spcAft>
              <a:buClrTx/>
              <a:buFontTx/>
              <a:buNone/>
            </a:pPr>
            <a:r>
              <a:rPr lang="en-US" sz="3500" b="1" kern="120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Tiếng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hót</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của</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chim</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chiền</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chiện</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gợi</a:t>
            </a:r>
            <a:r>
              <a:rPr lang="en-US" sz="3500" b="1" kern="120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lên cuộc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sống</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yên</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bình</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hạnh</a:t>
            </a:r>
            <a:r>
              <a:rPr lang="en-US" sz="3500" b="1" kern="120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phúc</a:t>
            </a:r>
            <a:r>
              <a:rPr lang="en-US" sz="3500" b="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một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vùng</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quê</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trù</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phú</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bình</a:t>
            </a:r>
            <a:r>
              <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yên</a:t>
            </a:r>
            <a:endParaRPr lang="en-US" sz="3500" b="1" kern="1200" dirty="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endParaRPr>
          </a:p>
          <a:p>
            <a:pPr algn="just" fontAlgn="base">
              <a:lnSpc>
                <a:spcPct val="130000"/>
              </a:lnSpc>
              <a:spcBef>
                <a:spcPct val="20000"/>
              </a:spcBef>
              <a:spcAft>
                <a:spcPct val="0"/>
              </a:spcAft>
              <a:buClrTx/>
              <a:buFontTx/>
              <a:buNone/>
            </a:pPr>
            <a:r>
              <a:rPr lang="en-US" sz="3500" b="1" kern="1200">
                <a:solidFill>
                  <a:srgbClr val="135B47"/>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Tiếng hát khiến ta thấy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cuộc</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sống</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tự</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do,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hạnh</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phúc</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Nó</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làm</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cho</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ta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thêm</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yêu</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đời</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yêu</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thiên</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nhiên</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yêu</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cuộc</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 </a:t>
            </a:r>
            <a:r>
              <a:rPr lang="en-US" sz="3500" b="1" kern="1200" dirty="0" err="1">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sống</a:t>
            </a:r>
            <a:r>
              <a:rPr lang="en-US" sz="3500" b="1" kern="1200" dirty="0">
                <a:solidFill>
                  <a:srgbClr val="C42A4F"/>
                </a:solidFill>
                <a:effectLst>
                  <a:outerShdw blurRad="38100" dist="38100" dir="2700000" algn="tl">
                    <a:srgbClr val="000000">
                      <a:alpha val="43137"/>
                    </a:srgbClr>
                  </a:outerShdw>
                </a:effectLst>
                <a:latin typeface="UVF TypoSlabserif" panose="02000403050000020004" pitchFamily="2" charset="0"/>
                <a:cs typeface="Times" panose="02020603050405020304" pitchFamily="18" charset="0"/>
              </a:rPr>
              <a:t>.</a:t>
            </a:r>
          </a:p>
        </p:txBody>
      </p:sp>
    </p:spTree>
    <p:extLst>
      <p:ext uri="{BB962C8B-B14F-4D97-AF65-F5344CB8AC3E}">
        <p14:creationId xmlns:p14="http://schemas.microsoft.com/office/powerpoint/2010/main" val="1829713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1000" fill="hold"/>
                                        <p:tgtEl>
                                          <p:spTgt spid="21"/>
                                        </p:tgtEl>
                                        <p:attrNameLst>
                                          <p:attrName>ppt_w</p:attrName>
                                        </p:attrNameLst>
                                      </p:cBhvr>
                                      <p:tavLst>
                                        <p:tav tm="0">
                                          <p:val>
                                            <p:fltVal val="0"/>
                                          </p:val>
                                        </p:tav>
                                        <p:tav tm="100000">
                                          <p:val>
                                            <p:strVal val="#ppt_w"/>
                                          </p:val>
                                        </p:tav>
                                      </p:tavLst>
                                    </p:anim>
                                    <p:anim calcmode="lin" valueType="num">
                                      <p:cBhvr>
                                        <p:cTn id="13" dur="1000" fill="hold"/>
                                        <p:tgtEl>
                                          <p:spTgt spid="21"/>
                                        </p:tgtEl>
                                        <p:attrNameLst>
                                          <p:attrName>ppt_h</p:attrName>
                                        </p:attrNameLst>
                                      </p:cBhvr>
                                      <p:tavLst>
                                        <p:tav tm="0">
                                          <p:val>
                                            <p:fltVal val="0"/>
                                          </p:val>
                                        </p:tav>
                                        <p:tav tm="100000">
                                          <p:val>
                                            <p:strVal val="#ppt_h"/>
                                          </p:val>
                                        </p:tav>
                                      </p:tavLst>
                                    </p:anim>
                                    <p:anim calcmode="lin" valueType="num">
                                      <p:cBhvr>
                                        <p:cTn id="14"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1" descr="图片包含 植物, 鲜花, 花瓶, 树叶&#10;&#10;描述已自动生成">
            <a:extLst>
              <a:ext uri="{FF2B5EF4-FFF2-40B4-BE49-F238E27FC236}">
                <a16:creationId xmlns:a16="http://schemas.microsoft.com/office/drawing/2014/main" id="{747CC9CA-22AE-4203-A0E4-3EB07F1DDB8F}"/>
              </a:ext>
            </a:extLst>
          </p:cNvPr>
          <p:cNvPicPr>
            <a:picLocks noChangeAspect="1"/>
          </p:cNvPicPr>
          <p:nvPr/>
        </p:nvPicPr>
        <p:blipFill rotWithShape="1">
          <a:blip r:embed="rId2">
            <a:extLst>
              <a:ext uri="{28A0092B-C50C-407E-A947-70E740481C1C}">
                <a14:useLocalDpi xmlns:a14="http://schemas.microsoft.com/office/drawing/2010/main" val="0"/>
              </a:ext>
            </a:extLst>
          </a:blip>
          <a:srcRect l="-416" t="21766" r="416" b="37173"/>
          <a:stretch/>
        </p:blipFill>
        <p:spPr>
          <a:xfrm>
            <a:off x="-1" y="1"/>
            <a:ext cx="12192000" cy="6858000"/>
          </a:xfrm>
          <a:prstGeom prst="rect">
            <a:avLst/>
          </a:prstGeom>
          <a:ln>
            <a:noFill/>
          </a:ln>
        </p:spPr>
      </p:pic>
      <p:sp>
        <p:nvSpPr>
          <p:cNvPr id="38" name="Rectangle 37">
            <a:extLst>
              <a:ext uri="{FF2B5EF4-FFF2-40B4-BE49-F238E27FC236}">
                <a16:creationId xmlns:a16="http://schemas.microsoft.com/office/drawing/2014/main" id="{6685D548-EBC3-4900-B065-D59910366513}"/>
              </a:ext>
            </a:extLst>
          </p:cNvPr>
          <p:cNvSpPr/>
          <p:nvPr/>
        </p:nvSpPr>
        <p:spPr>
          <a:xfrm>
            <a:off x="-634914" y="2783469"/>
            <a:ext cx="14134682" cy="4087373"/>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rgbClr val="135B47"/>
              </a:solidFill>
              <a:latin typeface="Cambria" panose="02040503050406030204" pitchFamily="18" charset="0"/>
              <a:ea typeface="Cambria" panose="02040503050406030204" pitchFamily="18" charset="0"/>
            </a:endParaRPr>
          </a:p>
        </p:txBody>
      </p:sp>
      <p:pic>
        <p:nvPicPr>
          <p:cNvPr id="32" name="图片 22">
            <a:extLst>
              <a:ext uri="{FF2B5EF4-FFF2-40B4-BE49-F238E27FC236}">
                <a16:creationId xmlns:a16="http://schemas.microsoft.com/office/drawing/2014/main" id="{40D33D82-C462-40A3-B552-65682811BCF8}"/>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 y="2328625"/>
            <a:ext cx="12192001" cy="1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1">
            <a:extLst>
              <a:ext uri="{FF2B5EF4-FFF2-40B4-BE49-F238E27FC236}">
                <a16:creationId xmlns:a16="http://schemas.microsoft.com/office/drawing/2014/main" id="{6842813D-9E0C-409A-B97F-A88533BB47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4214" y="-417718"/>
            <a:ext cx="5956427" cy="4155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 name="Group 32">
            <a:extLst>
              <a:ext uri="{FF2B5EF4-FFF2-40B4-BE49-F238E27FC236}">
                <a16:creationId xmlns:a16="http://schemas.microsoft.com/office/drawing/2014/main" id="{FD169D6C-B6EA-4C19-AED7-DE29B7907587}"/>
              </a:ext>
            </a:extLst>
          </p:cNvPr>
          <p:cNvGrpSpPr/>
          <p:nvPr/>
        </p:nvGrpSpPr>
        <p:grpSpPr>
          <a:xfrm>
            <a:off x="571375" y="278708"/>
            <a:ext cx="11049250" cy="1582501"/>
            <a:chOff x="4670661" y="460578"/>
            <a:chExt cx="2893236" cy="3907410"/>
          </a:xfrm>
        </p:grpSpPr>
        <p:sp>
          <p:nvSpPr>
            <p:cNvPr id="34" name="TextBox 33">
              <a:extLst>
                <a:ext uri="{FF2B5EF4-FFF2-40B4-BE49-F238E27FC236}">
                  <a16:creationId xmlns:a16="http://schemas.microsoft.com/office/drawing/2014/main" id="{DA28CB4D-ACB1-4853-AB40-487D4CCD4497}"/>
                </a:ext>
              </a:extLst>
            </p:cNvPr>
            <p:cNvSpPr txBox="1"/>
            <p:nvPr/>
          </p:nvSpPr>
          <p:spPr>
            <a:xfrm>
              <a:off x="4670661" y="492284"/>
              <a:ext cx="2893236" cy="3875704"/>
            </a:xfrm>
            <a:prstGeom prst="rect">
              <a:avLst/>
            </a:prstGeom>
            <a:noFill/>
          </p:spPr>
          <p:txBody>
            <a:bodyPr wrap="square" rtlCol="0">
              <a:spAutoFit/>
            </a:bodyPr>
            <a:lstStyle/>
            <a:p>
              <a:pPr algn="ctr"/>
              <a:r>
                <a:rPr lang="en-US" sz="9600" b="1">
                  <a:ln w="139700">
                    <a:solidFill>
                      <a:schemeClr val="bg1"/>
                    </a:solidFill>
                  </a:ln>
                  <a:solidFill>
                    <a:schemeClr val="bg1"/>
                  </a:solidFill>
                  <a:effectLst>
                    <a:outerShdw blurRad="50800" dist="38100" dir="16200000" rotWithShape="0">
                      <a:prstClr val="black">
                        <a:alpha val="40000"/>
                      </a:prstClr>
                    </a:outerShdw>
                  </a:effectLst>
                  <a:latin typeface="SVN-Rounded" panose="00000700000000000000" pitchFamily="2" charset="0"/>
                </a:rPr>
                <a:t>NỘI DUNG BÀI HỌC</a:t>
              </a:r>
              <a:endParaRPr lang="vi-VN" sz="9600" b="1" dirty="0">
                <a:ln w="139700">
                  <a:solidFill>
                    <a:schemeClr val="bg1"/>
                  </a:solidFill>
                </a:ln>
                <a:solidFill>
                  <a:schemeClr val="bg1"/>
                </a:solidFill>
                <a:effectLst>
                  <a:outerShdw blurRad="50800" dist="38100" dir="16200000" rotWithShape="0">
                    <a:prstClr val="black">
                      <a:alpha val="40000"/>
                    </a:prstClr>
                  </a:outerShdw>
                </a:effectLst>
                <a:latin typeface="UVF Saint-Andrew Queen" panose="02000500000000000000" pitchFamily="2" charset="0"/>
              </a:endParaRPr>
            </a:p>
          </p:txBody>
        </p:sp>
        <p:sp>
          <p:nvSpPr>
            <p:cNvPr id="35" name="TextBox 34">
              <a:extLst>
                <a:ext uri="{FF2B5EF4-FFF2-40B4-BE49-F238E27FC236}">
                  <a16:creationId xmlns:a16="http://schemas.microsoft.com/office/drawing/2014/main" id="{D7B8A428-3D16-4117-BDEF-AF8D2AE937A1}"/>
                </a:ext>
              </a:extLst>
            </p:cNvPr>
            <p:cNvSpPr txBox="1"/>
            <p:nvPr/>
          </p:nvSpPr>
          <p:spPr>
            <a:xfrm>
              <a:off x="4773753" y="460578"/>
              <a:ext cx="2687050" cy="3875704"/>
            </a:xfrm>
            <a:prstGeom prst="rect">
              <a:avLst/>
            </a:prstGeom>
            <a:noFill/>
          </p:spPr>
          <p:txBody>
            <a:bodyPr wrap="square" rtlCol="0">
              <a:spAutoFit/>
            </a:bodyPr>
            <a:lstStyle/>
            <a:p>
              <a:pPr algn="ctr"/>
              <a:r>
                <a:rPr lang="en-US" sz="9600" b="1">
                  <a:ln w="28575">
                    <a:noFill/>
                  </a:ln>
                  <a:solidFill>
                    <a:srgbClr val="03381F"/>
                  </a:solidFill>
                  <a:latin typeface="SVN-Rounded" panose="00000700000000000000" pitchFamily="2" charset="0"/>
                </a:rPr>
                <a:t>NỘI DUNG BÀI HỌC</a:t>
              </a:r>
              <a:endParaRPr lang="vi-VN" sz="9600" b="1" dirty="0">
                <a:ln w="28575">
                  <a:noFill/>
                </a:ln>
                <a:solidFill>
                  <a:srgbClr val="03381F"/>
                </a:solidFill>
                <a:latin typeface="UVF Saint-Andrew Queen" panose="02000500000000000000" pitchFamily="2" charset="0"/>
              </a:endParaRPr>
            </a:p>
          </p:txBody>
        </p:sp>
      </p:grpSp>
      <p:sp>
        <p:nvSpPr>
          <p:cNvPr id="37" name="TextBox 36">
            <a:extLst>
              <a:ext uri="{FF2B5EF4-FFF2-40B4-BE49-F238E27FC236}">
                <a16:creationId xmlns:a16="http://schemas.microsoft.com/office/drawing/2014/main" id="{9884551C-8FA7-46FD-951D-BEEC7F7D220A}"/>
              </a:ext>
            </a:extLst>
          </p:cNvPr>
          <p:cNvSpPr txBox="1"/>
          <p:nvPr/>
        </p:nvSpPr>
        <p:spPr>
          <a:xfrm>
            <a:off x="1534626" y="4029062"/>
            <a:ext cx="10267514" cy="2554545"/>
          </a:xfrm>
          <a:prstGeom prst="rect">
            <a:avLst/>
          </a:prstGeom>
          <a:noFill/>
        </p:spPr>
        <p:txBody>
          <a:bodyPr wrap="square">
            <a:spAutoFit/>
          </a:bodyPr>
          <a:lstStyle/>
          <a:p>
            <a:pPr algn="ct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Hình</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ảnh</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con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chim</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chiền</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chiện</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tự</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do bay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lượn</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trong</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cảnh</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thiên</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nhiên</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thanh</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bình</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cho</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thấy</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sự</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ấm</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no,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hạnh</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phúc</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và</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tràn</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đầy</a:t>
            </a:r>
            <a:r>
              <a:rPr lang="en-US" sz="4000" b="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p>
          <a:p>
            <a:pPr algn="ctr"/>
            <a:r>
              <a:rPr lang="en-US" sz="4000" b="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tình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yêu</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trong</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cuộc</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 </a:t>
            </a:r>
            <a:r>
              <a:rPr lang="en-US" sz="4000" b="1" dirty="0" err="1">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sống</a:t>
            </a:r>
            <a:r>
              <a:rPr lang="en-US" sz="4000" b="1"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cs typeface="Times" panose="02020603050405020304" pitchFamily="18" charset="0"/>
              </a:rPr>
              <a:t>.</a:t>
            </a:r>
            <a:endParaRPr lang="en-US" sz="4000" dirty="0">
              <a:solidFill>
                <a:srgbClr val="C42A4F"/>
              </a:solidFill>
              <a:effectLst>
                <a:outerShdw blurRad="38100" dist="38100" dir="2700000" algn="tl">
                  <a:srgbClr val="000000">
                    <a:alpha val="43137"/>
                  </a:srgbClr>
                </a:outerShdw>
              </a:effectLst>
              <a:latin typeface="UVF TypoSlabserif" panose="02000403050000020004" pitchFamily="2" charset="0"/>
              <a:ea typeface="Cambria" panose="020405030504060302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decel="50000" fill="hold">
                                          <p:stCondLst>
                                            <p:cond delay="0"/>
                                          </p:stCondLst>
                                        </p:cTn>
                                        <p:tgtEl>
                                          <p:spTgt spid="3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3"/>
                                        </p:tgtEl>
                                        <p:attrNameLst>
                                          <p:attrName>ppt_w</p:attrName>
                                        </p:attrNameLst>
                                      </p:cBhvr>
                                      <p:tavLst>
                                        <p:tav tm="0">
                                          <p:val>
                                            <p:strVal val="#ppt_w*.05"/>
                                          </p:val>
                                        </p:tav>
                                        <p:tav tm="100000">
                                          <p:val>
                                            <p:strVal val="#ppt_w"/>
                                          </p:val>
                                        </p:tav>
                                      </p:tavLst>
                                    </p:anim>
                                    <p:anim calcmode="lin" valueType="num">
                                      <p:cBhvr>
                                        <p:cTn id="10" dur="1000" fill="hold"/>
                                        <p:tgtEl>
                                          <p:spTgt spid="3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3"/>
                                        </p:tgtEl>
                                      </p:cBhvr>
                                    </p:animEffect>
                                  </p:childTnLst>
                                </p:cTn>
                              </p:par>
                            </p:childTnLst>
                          </p:cTn>
                        </p:par>
                        <p:par>
                          <p:cTn id="15" fill="hold">
                            <p:stCondLst>
                              <p:cond delay="1000"/>
                            </p:stCondLst>
                            <p:childTnLst>
                              <p:par>
                                <p:cTn id="16" presetID="56" presetClass="entr" presetSubtype="0" fill="hold" grpId="0" nodeType="afterEffect">
                                  <p:stCondLst>
                                    <p:cond delay="0"/>
                                  </p:stCondLst>
                                  <p:iterate type="lt">
                                    <p:tmPct val="10000"/>
                                  </p:iterate>
                                  <p:childTnLst>
                                    <p:set>
                                      <p:cBhvr>
                                        <p:cTn id="17" dur="1" fill="hold">
                                          <p:stCondLst>
                                            <p:cond delay="0"/>
                                          </p:stCondLst>
                                        </p:cTn>
                                        <p:tgtEl>
                                          <p:spTgt spid="37"/>
                                        </p:tgtEl>
                                        <p:attrNameLst>
                                          <p:attrName>style.visibility</p:attrName>
                                        </p:attrNameLst>
                                      </p:cBhvr>
                                      <p:to>
                                        <p:strVal val="visible"/>
                                      </p:to>
                                    </p:set>
                                    <p:anim by="(-#ppt_w*2)" calcmode="lin" valueType="num">
                                      <p:cBhvr rctx="PPT">
                                        <p:cTn id="18" dur="500" autoRev="1" fill="hold">
                                          <p:stCondLst>
                                            <p:cond delay="0"/>
                                          </p:stCondLst>
                                        </p:cTn>
                                        <p:tgtEl>
                                          <p:spTgt spid="37"/>
                                        </p:tgtEl>
                                        <p:attrNameLst>
                                          <p:attrName>ppt_w</p:attrName>
                                        </p:attrNameLst>
                                      </p:cBhvr>
                                    </p:anim>
                                    <p:anim by="(#ppt_w*0.50)" calcmode="lin" valueType="num">
                                      <p:cBhvr>
                                        <p:cTn id="19" dur="500" decel="50000" autoRev="1" fill="hold">
                                          <p:stCondLst>
                                            <p:cond delay="0"/>
                                          </p:stCondLst>
                                        </p:cTn>
                                        <p:tgtEl>
                                          <p:spTgt spid="37"/>
                                        </p:tgtEl>
                                        <p:attrNameLst>
                                          <p:attrName>ppt_x</p:attrName>
                                        </p:attrNameLst>
                                      </p:cBhvr>
                                    </p:anim>
                                    <p:anim from="(-#ppt_h/2)" to="(#ppt_y)" calcmode="lin" valueType="num">
                                      <p:cBhvr>
                                        <p:cTn id="20" dur="1000" fill="hold">
                                          <p:stCondLst>
                                            <p:cond delay="0"/>
                                          </p:stCondLst>
                                        </p:cTn>
                                        <p:tgtEl>
                                          <p:spTgt spid="37"/>
                                        </p:tgtEl>
                                        <p:attrNameLst>
                                          <p:attrName>ppt_y</p:attrName>
                                        </p:attrNameLst>
                                      </p:cBhvr>
                                    </p:anim>
                                    <p:animRot by="21600000">
                                      <p:cBhvr>
                                        <p:cTn id="21" dur="1000" fill="hold">
                                          <p:stCondLst>
                                            <p:cond delay="0"/>
                                          </p:stCondLst>
                                        </p:cTn>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图片 2">
            <a:extLst>
              <a:ext uri="{FF2B5EF4-FFF2-40B4-BE49-F238E27FC236}">
                <a16:creationId xmlns:a16="http://schemas.microsoft.com/office/drawing/2014/main" id="{B8E40CAC-0820-4B11-A452-FB4D867875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a:off x="0" y="-315072"/>
            <a:ext cx="11098887" cy="3510116"/>
          </a:xfrm>
          <a:prstGeom prst="rect">
            <a:avLst/>
          </a:prstGeom>
        </p:spPr>
      </p:pic>
      <p:pic>
        <p:nvPicPr>
          <p:cNvPr id="102" name="图片 9">
            <a:extLst>
              <a:ext uri="{FF2B5EF4-FFF2-40B4-BE49-F238E27FC236}">
                <a16:creationId xmlns:a16="http://schemas.microsoft.com/office/drawing/2014/main" id="{830E911A-CF60-44BF-B284-633A5E411F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5296480" y="1066816"/>
            <a:ext cx="6911465" cy="2521974"/>
          </a:xfrm>
          <a:prstGeom prst="rect">
            <a:avLst/>
          </a:prstGeom>
        </p:spPr>
      </p:pic>
      <p:sp>
        <p:nvSpPr>
          <p:cNvPr id="11" name="菱形 14">
            <a:extLst>
              <a:ext uri="{FF2B5EF4-FFF2-40B4-BE49-F238E27FC236}">
                <a16:creationId xmlns:a16="http://schemas.microsoft.com/office/drawing/2014/main" id="{8A2A398D-3CFB-43D1-A0D2-2711CCD43467}"/>
              </a:ext>
            </a:extLst>
          </p:cNvPr>
          <p:cNvSpPr/>
          <p:nvPr/>
        </p:nvSpPr>
        <p:spPr>
          <a:xfrm>
            <a:off x="3823159" y="180264"/>
            <a:ext cx="7149430" cy="6817052"/>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grpSp>
        <p:nvGrpSpPr>
          <p:cNvPr id="9" name="Group 8">
            <a:extLst>
              <a:ext uri="{FF2B5EF4-FFF2-40B4-BE49-F238E27FC236}">
                <a16:creationId xmlns:a16="http://schemas.microsoft.com/office/drawing/2014/main" id="{BE2DAAFE-D913-46F3-A190-C2C06FB01612}"/>
              </a:ext>
            </a:extLst>
          </p:cNvPr>
          <p:cNvGrpSpPr/>
          <p:nvPr/>
        </p:nvGrpSpPr>
        <p:grpSpPr>
          <a:xfrm>
            <a:off x="4835268" y="2545129"/>
            <a:ext cx="6509825" cy="3170099"/>
            <a:chOff x="6056771" y="2389388"/>
            <a:chExt cx="6509825" cy="3170099"/>
          </a:xfrm>
        </p:grpSpPr>
        <p:sp>
          <p:nvSpPr>
            <p:cNvPr id="13" name="文本框 12">
              <a:extLst>
                <a:ext uri="{FF2B5EF4-FFF2-40B4-BE49-F238E27FC236}">
                  <a16:creationId xmlns:a16="http://schemas.microsoft.com/office/drawing/2014/main" id="{EC5EAE8C-7C8C-4A30-9632-B1CF1A3ED8EC}"/>
                </a:ext>
              </a:extLst>
            </p:cNvPr>
            <p:cNvSpPr txBox="1"/>
            <p:nvPr/>
          </p:nvSpPr>
          <p:spPr>
            <a:xfrm>
              <a:off x="6096000" y="2460135"/>
              <a:ext cx="6470596" cy="1631216"/>
            </a:xfrm>
            <a:prstGeom prst="rect">
              <a:avLst/>
            </a:prstGeom>
            <a:noFill/>
          </p:spPr>
          <p:txBody>
            <a:bodyPr vert="horz" wrap="square" rtlCol="0">
              <a:spAutoFit/>
            </a:bodyPr>
            <a:lstStyle/>
            <a:p>
              <a:pPr algn="ctr"/>
              <a:r>
                <a:rPr lang="en-US" altLang="zh-CN" sz="10000" b="1" spc="300">
                  <a:ln w="276225" cap="sq" cmpd="sng">
                    <a:solidFill>
                      <a:schemeClr val="bg1"/>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Luyện đọc</a:t>
              </a:r>
              <a:endParaRPr lang="zh-CN" altLang="en-US" sz="10000" b="1" spc="300" dirty="0">
                <a:ln w="276225" cap="sq" cmpd="sng">
                  <a:solidFill>
                    <a:schemeClr val="bg1"/>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endParaRPr>
            </a:p>
          </p:txBody>
        </p:sp>
        <p:sp>
          <p:nvSpPr>
            <p:cNvPr id="103" name="文本框 12">
              <a:extLst>
                <a:ext uri="{FF2B5EF4-FFF2-40B4-BE49-F238E27FC236}">
                  <a16:creationId xmlns:a16="http://schemas.microsoft.com/office/drawing/2014/main" id="{0ED330C9-1337-4FBD-A953-29520F38CEAE}"/>
                </a:ext>
              </a:extLst>
            </p:cNvPr>
            <p:cNvSpPr txBox="1"/>
            <p:nvPr/>
          </p:nvSpPr>
          <p:spPr>
            <a:xfrm>
              <a:off x="6056771" y="2389388"/>
              <a:ext cx="6470596" cy="3170099"/>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10000" b="1" spc="30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Luyện đọc</a:t>
              </a:r>
            </a:p>
            <a:p>
              <a:pPr algn="ctr"/>
              <a:r>
                <a:rPr lang="en-US" altLang="zh-CN" sz="10000" b="1" spc="30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diễn cảm</a:t>
              </a:r>
              <a:endParaRPr lang="zh-CN" altLang="en-US" sz="10000" b="1" spc="300" dirty="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endParaRPr>
            </a:p>
          </p:txBody>
        </p:sp>
      </p:grpSp>
      <p:sp>
        <p:nvSpPr>
          <p:cNvPr id="106" name="椭圆 2">
            <a:extLst>
              <a:ext uri="{FF2B5EF4-FFF2-40B4-BE49-F238E27FC236}">
                <a16:creationId xmlns:a16="http://schemas.microsoft.com/office/drawing/2014/main" id="{3104B88B-3E69-4C8A-9C50-3C3461BA581C}"/>
              </a:ext>
            </a:extLst>
          </p:cNvPr>
          <p:cNvSpPr/>
          <p:nvPr/>
        </p:nvSpPr>
        <p:spPr>
          <a:xfrm>
            <a:off x="5905404" y="695551"/>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3">
            <a:extLst>
              <a:ext uri="{FF2B5EF4-FFF2-40B4-BE49-F238E27FC236}">
                <a16:creationId xmlns:a16="http://schemas.microsoft.com/office/drawing/2014/main" id="{54117ACA-CFA2-41CD-9645-9F38241EBE1F}"/>
              </a:ext>
            </a:extLst>
          </p:cNvPr>
          <p:cNvSpPr/>
          <p:nvPr/>
        </p:nvSpPr>
        <p:spPr>
          <a:xfrm>
            <a:off x="7572927" y="200606"/>
            <a:ext cx="2309149" cy="2309149"/>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椭圆 4">
            <a:extLst>
              <a:ext uri="{FF2B5EF4-FFF2-40B4-BE49-F238E27FC236}">
                <a16:creationId xmlns:a16="http://schemas.microsoft.com/office/drawing/2014/main" id="{0A13A502-3774-491D-A483-1E029F851A95}"/>
              </a:ext>
            </a:extLst>
          </p:cNvPr>
          <p:cNvSpPr/>
          <p:nvPr/>
        </p:nvSpPr>
        <p:spPr>
          <a:xfrm>
            <a:off x="10310904" y="982418"/>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椭圆 5">
            <a:extLst>
              <a:ext uri="{FF2B5EF4-FFF2-40B4-BE49-F238E27FC236}">
                <a16:creationId xmlns:a16="http://schemas.microsoft.com/office/drawing/2014/main" id="{DB346CBB-44E6-4AFD-B1D6-C22FD541461A}"/>
              </a:ext>
            </a:extLst>
          </p:cNvPr>
          <p:cNvSpPr/>
          <p:nvPr/>
        </p:nvSpPr>
        <p:spPr>
          <a:xfrm>
            <a:off x="4911912" y="1123814"/>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椭圆 6">
            <a:extLst>
              <a:ext uri="{FF2B5EF4-FFF2-40B4-BE49-F238E27FC236}">
                <a16:creationId xmlns:a16="http://schemas.microsoft.com/office/drawing/2014/main" id="{C195AAAE-08EA-45C5-A38D-B5908C7EBD84}"/>
              </a:ext>
            </a:extLst>
          </p:cNvPr>
          <p:cNvSpPr/>
          <p:nvPr/>
        </p:nvSpPr>
        <p:spPr>
          <a:xfrm>
            <a:off x="9956224" y="440227"/>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文本框 11">
            <a:extLst>
              <a:ext uri="{FF2B5EF4-FFF2-40B4-BE49-F238E27FC236}">
                <a16:creationId xmlns:a16="http://schemas.microsoft.com/office/drawing/2014/main" id="{84DA49D3-22C9-4922-A4ED-0CEB612A1B4D}"/>
              </a:ext>
            </a:extLst>
          </p:cNvPr>
          <p:cNvSpPr txBox="1"/>
          <p:nvPr/>
        </p:nvSpPr>
        <p:spPr>
          <a:xfrm>
            <a:off x="7928368" y="283802"/>
            <a:ext cx="1598268" cy="1862048"/>
          </a:xfrm>
          <a:prstGeom prst="rect">
            <a:avLst/>
          </a:prstGeom>
          <a:noFill/>
        </p:spPr>
        <p:txBody>
          <a:bodyPr wrap="square" rtlCol="0">
            <a:spAutoFit/>
          </a:bodyPr>
          <a:lstStyle/>
          <a:p>
            <a:pPr algn="ctr"/>
            <a:r>
              <a:rPr lang="en-US" altLang="zh-CN" sz="11500" b="1">
                <a:solidFill>
                  <a:srgbClr val="135B47"/>
                </a:solidFill>
                <a:latin typeface="#9Slide07 IcielStormtrooper" panose="020B0500000000000000" pitchFamily="34" charset="0"/>
                <a:ea typeface="微软雅黑" panose="020B0503020204020204" pitchFamily="34" charset="-122"/>
              </a:rPr>
              <a:t>3</a:t>
            </a:r>
            <a:endParaRPr lang="zh-CN" altLang="en-US" sz="11500" b="1" dirty="0">
              <a:solidFill>
                <a:srgbClr val="135B47"/>
              </a:solidFill>
              <a:latin typeface="#9Slide07 IcielStormtrooper" panose="020B0500000000000000" pitchFamily="34" charset="0"/>
              <a:ea typeface="微软雅黑" panose="020B0503020204020204" pitchFamily="34" charset="-122"/>
            </a:endParaRPr>
          </a:p>
        </p:txBody>
      </p:sp>
      <p:pic>
        <p:nvPicPr>
          <p:cNvPr id="15" name="图片 5">
            <a:extLst>
              <a:ext uri="{FF2B5EF4-FFF2-40B4-BE49-F238E27FC236}">
                <a16:creationId xmlns:a16="http://schemas.microsoft.com/office/drawing/2014/main" id="{37B7482C-F4A8-48B8-99E4-02C68DC1C2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772" y="2509755"/>
            <a:ext cx="4210441" cy="4605681"/>
          </a:xfrm>
          <a:prstGeom prst="rect">
            <a:avLst/>
          </a:prstGeom>
        </p:spPr>
      </p:pic>
    </p:spTree>
    <p:extLst>
      <p:ext uri="{BB962C8B-B14F-4D97-AF65-F5344CB8AC3E}">
        <p14:creationId xmlns:p14="http://schemas.microsoft.com/office/powerpoint/2010/main" val="28761795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grpId="0" nodeType="afterEffect">
                                  <p:stCondLst>
                                    <p:cond delay="0"/>
                                  </p:stCondLst>
                                  <p:childTnLst>
                                    <p:set>
                                      <p:cBhvr>
                                        <p:cTn id="13" dur="1" fill="hold">
                                          <p:stCondLst>
                                            <p:cond delay="0"/>
                                          </p:stCondLst>
                                        </p:cTn>
                                        <p:tgtEl>
                                          <p:spTgt spid="106"/>
                                        </p:tgtEl>
                                        <p:attrNameLst>
                                          <p:attrName>style.visibility</p:attrName>
                                        </p:attrNameLst>
                                      </p:cBhvr>
                                      <p:to>
                                        <p:strVal val="visible"/>
                                      </p:to>
                                    </p:set>
                                    <p:anim calcmode="lin" valueType="num">
                                      <p:cBhvr additive="base">
                                        <p:cTn id="14" dur="1000" fill="hold"/>
                                        <p:tgtEl>
                                          <p:spTgt spid="106"/>
                                        </p:tgtEl>
                                        <p:attrNameLst>
                                          <p:attrName>ppt_x</p:attrName>
                                        </p:attrNameLst>
                                      </p:cBhvr>
                                      <p:tavLst>
                                        <p:tav tm="0">
                                          <p:val>
                                            <p:strVal val="0-#ppt_w/2"/>
                                          </p:val>
                                        </p:tav>
                                        <p:tav tm="100000">
                                          <p:val>
                                            <p:strVal val="#ppt_x"/>
                                          </p:val>
                                        </p:tav>
                                      </p:tavLst>
                                    </p:anim>
                                    <p:anim calcmode="lin" valueType="num">
                                      <p:cBhvr additive="base">
                                        <p:cTn id="15" dur="1000" fill="hold"/>
                                        <p:tgtEl>
                                          <p:spTgt spid="106"/>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07"/>
                                        </p:tgtEl>
                                        <p:attrNameLst>
                                          <p:attrName>style.visibility</p:attrName>
                                        </p:attrNameLst>
                                      </p:cBhvr>
                                      <p:to>
                                        <p:strVal val="visible"/>
                                      </p:to>
                                    </p:set>
                                    <p:anim calcmode="lin" valueType="num">
                                      <p:cBhvr additive="base">
                                        <p:cTn id="18" dur="1000" fill="hold"/>
                                        <p:tgtEl>
                                          <p:spTgt spid="107"/>
                                        </p:tgtEl>
                                        <p:attrNameLst>
                                          <p:attrName>ppt_x</p:attrName>
                                        </p:attrNameLst>
                                      </p:cBhvr>
                                      <p:tavLst>
                                        <p:tav tm="0">
                                          <p:val>
                                            <p:strVal val="0-#ppt_w/2"/>
                                          </p:val>
                                        </p:tav>
                                        <p:tav tm="100000">
                                          <p:val>
                                            <p:strVal val="#ppt_x"/>
                                          </p:val>
                                        </p:tav>
                                      </p:tavLst>
                                    </p:anim>
                                    <p:anim calcmode="lin" valueType="num">
                                      <p:cBhvr additive="base">
                                        <p:cTn id="19" dur="1000" fill="hold"/>
                                        <p:tgtEl>
                                          <p:spTgt spid="107"/>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08"/>
                                        </p:tgtEl>
                                        <p:attrNameLst>
                                          <p:attrName>style.visibility</p:attrName>
                                        </p:attrNameLst>
                                      </p:cBhvr>
                                      <p:to>
                                        <p:strVal val="visible"/>
                                      </p:to>
                                    </p:set>
                                    <p:anim calcmode="lin" valueType="num">
                                      <p:cBhvr additive="base">
                                        <p:cTn id="22" dur="1000" fill="hold"/>
                                        <p:tgtEl>
                                          <p:spTgt spid="108"/>
                                        </p:tgtEl>
                                        <p:attrNameLst>
                                          <p:attrName>ppt_x</p:attrName>
                                        </p:attrNameLst>
                                      </p:cBhvr>
                                      <p:tavLst>
                                        <p:tav tm="0">
                                          <p:val>
                                            <p:strVal val="0-#ppt_w/2"/>
                                          </p:val>
                                        </p:tav>
                                        <p:tav tm="100000">
                                          <p:val>
                                            <p:strVal val="#ppt_x"/>
                                          </p:val>
                                        </p:tav>
                                      </p:tavLst>
                                    </p:anim>
                                    <p:anim calcmode="lin" valueType="num">
                                      <p:cBhvr additive="base">
                                        <p:cTn id="23" dur="1000" fill="hold"/>
                                        <p:tgtEl>
                                          <p:spTgt spid="108"/>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09"/>
                                        </p:tgtEl>
                                        <p:attrNameLst>
                                          <p:attrName>style.visibility</p:attrName>
                                        </p:attrNameLst>
                                      </p:cBhvr>
                                      <p:to>
                                        <p:strVal val="visible"/>
                                      </p:to>
                                    </p:set>
                                    <p:anim calcmode="lin" valueType="num">
                                      <p:cBhvr additive="base">
                                        <p:cTn id="26" dur="1000" fill="hold"/>
                                        <p:tgtEl>
                                          <p:spTgt spid="109"/>
                                        </p:tgtEl>
                                        <p:attrNameLst>
                                          <p:attrName>ppt_x</p:attrName>
                                        </p:attrNameLst>
                                      </p:cBhvr>
                                      <p:tavLst>
                                        <p:tav tm="0">
                                          <p:val>
                                            <p:strVal val="0-#ppt_w/2"/>
                                          </p:val>
                                        </p:tav>
                                        <p:tav tm="100000">
                                          <p:val>
                                            <p:strVal val="#ppt_x"/>
                                          </p:val>
                                        </p:tav>
                                      </p:tavLst>
                                    </p:anim>
                                    <p:anim calcmode="lin" valueType="num">
                                      <p:cBhvr additive="base">
                                        <p:cTn id="27" dur="1000" fill="hold"/>
                                        <p:tgtEl>
                                          <p:spTgt spid="109"/>
                                        </p:tgtEl>
                                        <p:attrNameLst>
                                          <p:attrName>ppt_y</p:attrName>
                                        </p:attrNameLst>
                                      </p:cBhvr>
                                      <p:tavLst>
                                        <p:tav tm="0">
                                          <p:val>
                                            <p:strVal val="#ppt_y"/>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110"/>
                                        </p:tgtEl>
                                        <p:attrNameLst>
                                          <p:attrName>style.visibility</p:attrName>
                                        </p:attrNameLst>
                                      </p:cBhvr>
                                      <p:to>
                                        <p:strVal val="visible"/>
                                      </p:to>
                                    </p:set>
                                    <p:anim calcmode="lin" valueType="num">
                                      <p:cBhvr additive="base">
                                        <p:cTn id="30" dur="1000" fill="hold"/>
                                        <p:tgtEl>
                                          <p:spTgt spid="110"/>
                                        </p:tgtEl>
                                        <p:attrNameLst>
                                          <p:attrName>ppt_x</p:attrName>
                                        </p:attrNameLst>
                                      </p:cBhvr>
                                      <p:tavLst>
                                        <p:tav tm="0">
                                          <p:val>
                                            <p:strVal val="0-#ppt_w/2"/>
                                          </p:val>
                                        </p:tav>
                                        <p:tav tm="100000">
                                          <p:val>
                                            <p:strVal val="#ppt_x"/>
                                          </p:val>
                                        </p:tav>
                                      </p:tavLst>
                                    </p:anim>
                                    <p:anim calcmode="lin" valueType="num">
                                      <p:cBhvr additive="base">
                                        <p:cTn id="31" dur="1000" fill="hold"/>
                                        <p:tgtEl>
                                          <p:spTgt spid="110"/>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1" presetClass="entr" presetSubtype="0" fill="hold" grpId="0" nodeType="afterEffect">
                                  <p:stCondLst>
                                    <p:cond delay="0"/>
                                  </p:stCondLst>
                                  <p:childTnLst>
                                    <p:set>
                                      <p:cBhvr>
                                        <p:cTn id="34" dur="1" fill="hold">
                                          <p:stCondLst>
                                            <p:cond delay="0"/>
                                          </p:stCondLst>
                                        </p:cTn>
                                        <p:tgtEl>
                                          <p:spTgt spid="112"/>
                                        </p:tgtEl>
                                        <p:attrNameLst>
                                          <p:attrName>style.visibility</p:attrName>
                                        </p:attrNameLst>
                                      </p:cBhvr>
                                      <p:to>
                                        <p:strVal val="visible"/>
                                      </p:to>
                                    </p:set>
                                    <p:anim calcmode="lin" valueType="num">
                                      <p:cBhvr>
                                        <p:cTn id="35" dur="1000" fill="hold"/>
                                        <p:tgtEl>
                                          <p:spTgt spid="112"/>
                                        </p:tgtEl>
                                        <p:attrNameLst>
                                          <p:attrName>ppt_w</p:attrName>
                                        </p:attrNameLst>
                                      </p:cBhvr>
                                      <p:tavLst>
                                        <p:tav tm="0">
                                          <p:val>
                                            <p:fltVal val="0"/>
                                          </p:val>
                                        </p:tav>
                                        <p:tav tm="100000">
                                          <p:val>
                                            <p:strVal val="#ppt_w"/>
                                          </p:val>
                                        </p:tav>
                                      </p:tavLst>
                                    </p:anim>
                                    <p:anim calcmode="lin" valueType="num">
                                      <p:cBhvr>
                                        <p:cTn id="36" dur="1000" fill="hold"/>
                                        <p:tgtEl>
                                          <p:spTgt spid="112"/>
                                        </p:tgtEl>
                                        <p:attrNameLst>
                                          <p:attrName>ppt_h</p:attrName>
                                        </p:attrNameLst>
                                      </p:cBhvr>
                                      <p:tavLst>
                                        <p:tav tm="0">
                                          <p:val>
                                            <p:fltVal val="0"/>
                                          </p:val>
                                        </p:tav>
                                        <p:tav tm="100000">
                                          <p:val>
                                            <p:strVal val="#ppt_h"/>
                                          </p:val>
                                        </p:tav>
                                      </p:tavLst>
                                    </p:anim>
                                    <p:anim calcmode="lin" valueType="num">
                                      <p:cBhvr>
                                        <p:cTn id="37" dur="1000" fill="hold"/>
                                        <p:tgtEl>
                                          <p:spTgt spid="112"/>
                                        </p:tgtEl>
                                        <p:attrNameLst>
                                          <p:attrName>style.rotation</p:attrName>
                                        </p:attrNameLst>
                                      </p:cBhvr>
                                      <p:tavLst>
                                        <p:tav tm="0">
                                          <p:val>
                                            <p:fltVal val="90"/>
                                          </p:val>
                                        </p:tav>
                                        <p:tav tm="100000">
                                          <p:val>
                                            <p:fltVal val="0"/>
                                          </p:val>
                                        </p:tav>
                                      </p:tavLst>
                                    </p:anim>
                                    <p:animEffect transition="in" filter="fade">
                                      <p:cBhvr>
                                        <p:cTn id="38" dur="1000"/>
                                        <p:tgtEl>
                                          <p:spTgt spid="112"/>
                                        </p:tgtEl>
                                      </p:cBhvr>
                                    </p:animEffect>
                                  </p:childTnLst>
                                </p:cTn>
                              </p:par>
                            </p:childTnLst>
                          </p:cTn>
                        </p:par>
                        <p:par>
                          <p:cTn id="39" fill="hold">
                            <p:stCondLst>
                              <p:cond delay="3000"/>
                            </p:stCondLst>
                            <p:childTnLst>
                              <p:par>
                                <p:cTn id="40" presetID="9" presetClass="entr" presetSubtype="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dissolv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6" grpId="0" animBg="1"/>
      <p:bldP spid="107" grpId="0" animBg="1"/>
      <p:bldP spid="108" grpId="0" animBg="1"/>
      <p:bldP spid="109" grpId="0" animBg="1"/>
      <p:bldP spid="110" grpId="0" animBg="1"/>
      <p:bldP spid="1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9">
            <a:extLst>
              <a:ext uri="{FF2B5EF4-FFF2-40B4-BE49-F238E27FC236}">
                <a16:creationId xmlns:a16="http://schemas.microsoft.com/office/drawing/2014/main" id="{F5B558E5-5E58-4D5A-B4C0-8003693C9C2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008" t="10967" b="52258"/>
          <a:stretch/>
        </p:blipFill>
        <p:spPr>
          <a:xfrm>
            <a:off x="4255085" y="-276902"/>
            <a:ext cx="7944767" cy="4209789"/>
          </a:xfrm>
          <a:prstGeom prst="rect">
            <a:avLst/>
          </a:prstGeom>
        </p:spPr>
      </p:pic>
      <p:sp>
        <p:nvSpPr>
          <p:cNvPr id="17" name="Rectangle 16">
            <a:extLst>
              <a:ext uri="{FF2B5EF4-FFF2-40B4-BE49-F238E27FC236}">
                <a16:creationId xmlns:a16="http://schemas.microsoft.com/office/drawing/2014/main" id="{88E6FD50-8E6C-4059-BF47-084C6FBBD21C}"/>
              </a:ext>
            </a:extLst>
          </p:cNvPr>
          <p:cNvSpPr/>
          <p:nvPr/>
        </p:nvSpPr>
        <p:spPr>
          <a:xfrm>
            <a:off x="-705022" y="339077"/>
            <a:ext cx="14134682" cy="3593810"/>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rgbClr val="135B47"/>
              </a:solidFill>
              <a:latin typeface="Cambria" panose="02040503050406030204" pitchFamily="18" charset="0"/>
              <a:ea typeface="Cambria" panose="02040503050406030204" pitchFamily="18" charset="0"/>
            </a:endParaRPr>
          </a:p>
        </p:txBody>
      </p:sp>
      <p:pic>
        <p:nvPicPr>
          <p:cNvPr id="16" name="图片 2">
            <a:extLst>
              <a:ext uri="{FF2B5EF4-FFF2-40B4-BE49-F238E27FC236}">
                <a16:creationId xmlns:a16="http://schemas.microsoft.com/office/drawing/2014/main" id="{B7C8DD6B-29D5-4403-862C-8FFF70BC8A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9355" b="48817"/>
          <a:stretch/>
        </p:blipFill>
        <p:spPr>
          <a:xfrm flipH="1">
            <a:off x="5507976" y="315800"/>
            <a:ext cx="6722399" cy="3510116"/>
          </a:xfrm>
          <a:prstGeom prst="rect">
            <a:avLst/>
          </a:prstGeom>
        </p:spPr>
      </p:pic>
      <p:pic>
        <p:nvPicPr>
          <p:cNvPr id="13" name="图片 2">
            <a:extLst>
              <a:ext uri="{FF2B5EF4-FFF2-40B4-BE49-F238E27FC236}">
                <a16:creationId xmlns:a16="http://schemas.microsoft.com/office/drawing/2014/main" id="{27486D59-6216-42A1-AA6F-CC9F1F840C6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9355" b="48817"/>
          <a:stretch/>
        </p:blipFill>
        <p:spPr>
          <a:xfrm>
            <a:off x="0" y="-633103"/>
            <a:ext cx="7643121" cy="3510116"/>
          </a:xfrm>
          <a:prstGeom prst="rect">
            <a:avLst/>
          </a:prstGeom>
        </p:spPr>
      </p:pic>
      <p:pic>
        <p:nvPicPr>
          <p:cNvPr id="2" name="5c48d5d41abd1">
            <a:hlinkClick r:id="" action="ppaction://media"/>
            <a:extLst>
              <a:ext uri="{FF2B5EF4-FFF2-40B4-BE49-F238E27FC236}">
                <a16:creationId xmlns:a16="http://schemas.microsoft.com/office/drawing/2014/main" id="{9323384A-6166-4E4D-A943-595D573AB5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13204" y="-1146161"/>
            <a:ext cx="487363" cy="487363"/>
          </a:xfrm>
          <a:prstGeom prst="rect">
            <a:avLst/>
          </a:prstGeom>
        </p:spPr>
      </p:pic>
      <p:sp>
        <p:nvSpPr>
          <p:cNvPr id="7" name="Freeform: Shape 24">
            <a:extLst>
              <a:ext uri="{FF2B5EF4-FFF2-40B4-BE49-F238E27FC236}">
                <a16:creationId xmlns:a16="http://schemas.microsoft.com/office/drawing/2014/main" id="{75C9DA0D-5E83-477C-BA55-12BA5CBF256D}"/>
              </a:ext>
            </a:extLst>
          </p:cNvPr>
          <p:cNvSpPr/>
          <p:nvPr/>
        </p:nvSpPr>
        <p:spPr>
          <a:xfrm>
            <a:off x="6096000" y="316885"/>
            <a:ext cx="2409400" cy="763212"/>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4400" b="1">
                <a:ln>
                  <a:solidFill>
                    <a:schemeClr val="tx1"/>
                  </a:solidFill>
                </a:ln>
                <a:gradFill>
                  <a:gsLst>
                    <a:gs pos="0">
                      <a:schemeClr val="accent3">
                        <a:lumMod val="50000"/>
                      </a:schemeClr>
                    </a:gs>
                    <a:gs pos="55000">
                      <a:schemeClr val="accent3">
                        <a:lumMod val="75000"/>
                      </a:schemeClr>
                    </a:gs>
                    <a:gs pos="100000">
                      <a:schemeClr val="accent3">
                        <a:lumMod val="40000"/>
                        <a:lumOff val="60000"/>
                      </a:schemeClr>
                    </a:gs>
                  </a:gsLst>
                  <a:lin ang="5400000" scaled="1"/>
                </a:gradFill>
                <a:effectLst/>
                <a:latin typeface="UVN Thanh Pho Nang" panose="02060406040706070204" pitchFamily="18" charset="0"/>
              </a:rPr>
              <a:t>TẬP ĐỌC</a:t>
            </a:r>
            <a:endParaRPr lang="id-ID" sz="4400" b="1">
              <a:ln>
                <a:solidFill>
                  <a:schemeClr val="tx1"/>
                </a:solidFill>
              </a:ln>
              <a:gradFill>
                <a:gsLst>
                  <a:gs pos="0">
                    <a:schemeClr val="accent3">
                      <a:lumMod val="50000"/>
                    </a:schemeClr>
                  </a:gs>
                  <a:gs pos="55000">
                    <a:schemeClr val="accent3">
                      <a:lumMod val="75000"/>
                    </a:schemeClr>
                  </a:gs>
                  <a:gs pos="100000">
                    <a:schemeClr val="accent3">
                      <a:lumMod val="40000"/>
                      <a:lumOff val="60000"/>
                    </a:schemeClr>
                  </a:gs>
                </a:gsLst>
                <a:lin ang="5400000" scaled="1"/>
              </a:gradFill>
              <a:effectLst/>
              <a:latin typeface="UVN Thanh Pho Nang" panose="02060406040706070204" pitchFamily="18" charset="0"/>
            </a:endParaRPr>
          </a:p>
        </p:txBody>
      </p:sp>
      <p:sp>
        <p:nvSpPr>
          <p:cNvPr id="38" name="Freeform: Shape 24">
            <a:extLst>
              <a:ext uri="{FF2B5EF4-FFF2-40B4-BE49-F238E27FC236}">
                <a16:creationId xmlns:a16="http://schemas.microsoft.com/office/drawing/2014/main" id="{6D245C21-9335-4DF2-8F4C-59E536A782D6}"/>
              </a:ext>
            </a:extLst>
          </p:cNvPr>
          <p:cNvSpPr/>
          <p:nvPr/>
        </p:nvSpPr>
        <p:spPr>
          <a:xfrm>
            <a:off x="4410386" y="1505003"/>
            <a:ext cx="5781163"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a:ln w="295275">
                  <a:solidFill>
                    <a:schemeClr val="bg1"/>
                  </a:solidFill>
                </a:ln>
                <a:solidFill>
                  <a:schemeClr val="bg1"/>
                </a:solidFill>
                <a:effectLst/>
                <a:latin typeface="UTM Guanine" panose="02040603050506020204" pitchFamily="18" charset="0"/>
              </a:rPr>
              <a:t>CON CHIM CHIỀN CHIỆN</a:t>
            </a:r>
            <a:endParaRPr lang="id-ID" sz="6000" b="1">
              <a:ln w="295275">
                <a:solidFill>
                  <a:schemeClr val="bg1"/>
                </a:solidFill>
              </a:ln>
              <a:solidFill>
                <a:schemeClr val="bg1"/>
              </a:solidFill>
              <a:effectLst/>
              <a:latin typeface="UTM Guanine" panose="02040603050506020204" pitchFamily="18" charset="0"/>
            </a:endParaRPr>
          </a:p>
        </p:txBody>
      </p:sp>
      <p:sp>
        <p:nvSpPr>
          <p:cNvPr id="39" name="Freeform: Shape 24">
            <a:extLst>
              <a:ext uri="{FF2B5EF4-FFF2-40B4-BE49-F238E27FC236}">
                <a16:creationId xmlns:a16="http://schemas.microsoft.com/office/drawing/2014/main" id="{8BD6E731-81A5-46C5-B7CB-15FD2272AF72}"/>
              </a:ext>
            </a:extLst>
          </p:cNvPr>
          <p:cNvSpPr/>
          <p:nvPr/>
        </p:nvSpPr>
        <p:spPr>
          <a:xfrm>
            <a:off x="4410386" y="1505003"/>
            <a:ext cx="5781163"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a:ln>
                  <a:solidFill>
                    <a:srgbClr val="135B47"/>
                  </a:solidFill>
                </a:ln>
                <a:solidFill>
                  <a:srgbClr val="135B47"/>
                </a:solidFill>
                <a:effectLst/>
                <a:latin typeface="UTM Guanine" panose="02040603050506020204" pitchFamily="18" charset="0"/>
              </a:rPr>
              <a:t>CON CHIM </a:t>
            </a:r>
            <a:r>
              <a:rPr lang="en-US" sz="60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rPr>
              <a:t>CHIỀN CHIỆN</a:t>
            </a:r>
            <a:endParaRPr lang="id-ID" sz="60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endParaRPr>
          </a:p>
        </p:txBody>
      </p:sp>
      <p:pic>
        <p:nvPicPr>
          <p:cNvPr id="46" name="图片 41" descr="图片包含 就坐, 小, 动物, 鸟&#10;&#10;描述已自动生成">
            <a:extLst>
              <a:ext uri="{FF2B5EF4-FFF2-40B4-BE49-F238E27FC236}">
                <a16:creationId xmlns:a16="http://schemas.microsoft.com/office/drawing/2014/main" id="{F413734B-4900-41DF-A8D0-D5572681FA1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3887" t="50258"/>
          <a:stretch/>
        </p:blipFill>
        <p:spPr>
          <a:xfrm flipH="1">
            <a:off x="8229474" y="381280"/>
            <a:ext cx="4000901" cy="2360835"/>
          </a:xfrm>
          <a:prstGeom prst="rect">
            <a:avLst/>
          </a:prstGeom>
        </p:spPr>
      </p:pic>
      <p:pic>
        <p:nvPicPr>
          <p:cNvPr id="11" name="图片 5">
            <a:extLst>
              <a:ext uri="{FF2B5EF4-FFF2-40B4-BE49-F238E27FC236}">
                <a16:creationId xmlns:a16="http://schemas.microsoft.com/office/drawing/2014/main" id="{AA46414C-A5DC-4EE7-857C-0CCA3DC7C3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05022" y="4345450"/>
            <a:ext cx="3414185" cy="3150443"/>
          </a:xfrm>
          <a:prstGeom prst="rect">
            <a:avLst/>
          </a:prstGeom>
        </p:spPr>
      </p:pic>
      <p:pic>
        <p:nvPicPr>
          <p:cNvPr id="15" name="Picture 14">
            <a:extLst>
              <a:ext uri="{FF2B5EF4-FFF2-40B4-BE49-F238E27FC236}">
                <a16:creationId xmlns:a16="http://schemas.microsoft.com/office/drawing/2014/main" id="{8DB361E3-C2E4-4625-A2B2-27F232C105A1}"/>
              </a:ext>
            </a:extLst>
          </p:cNvPr>
          <p:cNvPicPr>
            <a:picLocks noChangeAspect="1"/>
          </p:cNvPicPr>
          <p:nvPr/>
        </p:nvPicPr>
        <p:blipFill>
          <a:blip r:embed="rId9"/>
          <a:stretch>
            <a:fillRect/>
          </a:stretch>
        </p:blipFill>
        <p:spPr>
          <a:xfrm rot="21166788">
            <a:off x="-3401707" y="-1310224"/>
            <a:ext cx="12930134" cy="10171983"/>
          </a:xfrm>
          <a:prstGeom prst="rect">
            <a:avLst/>
          </a:prstGeom>
        </p:spPr>
      </p:pic>
      <p:sp>
        <p:nvSpPr>
          <p:cNvPr id="12" name="TextBox 11">
            <a:extLst>
              <a:ext uri="{FF2B5EF4-FFF2-40B4-BE49-F238E27FC236}">
                <a16:creationId xmlns:a16="http://schemas.microsoft.com/office/drawing/2014/main" id="{8F1CC3AF-77E2-4000-830E-CC10B5EE6C93}"/>
              </a:ext>
            </a:extLst>
          </p:cNvPr>
          <p:cNvSpPr txBox="1"/>
          <p:nvPr/>
        </p:nvSpPr>
        <p:spPr>
          <a:xfrm>
            <a:off x="10105314" y="2976906"/>
            <a:ext cx="1525137" cy="461665"/>
          </a:xfrm>
          <a:prstGeom prst="rect">
            <a:avLst/>
          </a:prstGeom>
          <a:noFill/>
        </p:spPr>
        <p:txBody>
          <a:bodyPr wrap="square" rtlCol="0">
            <a:spAutoFit/>
          </a:bodyPr>
          <a:lstStyle/>
          <a:p>
            <a:r>
              <a:rPr lang="en-US" sz="2400" b="1" dirty="0">
                <a:solidFill>
                  <a:schemeClr val="accent6">
                    <a:lumMod val="50000"/>
                  </a:schemeClr>
                </a:solidFill>
                <a:latin typeface="Cambria" panose="02040503050406030204" pitchFamily="18" charset="0"/>
                <a:ea typeface="Cambria" panose="02040503050406030204" pitchFamily="18" charset="0"/>
              </a:rPr>
              <a:t>HUY CẬN</a:t>
            </a:r>
          </a:p>
        </p:txBody>
      </p:sp>
    </p:spTree>
    <p:extLst>
      <p:ext uri="{BB962C8B-B14F-4D97-AF65-F5344CB8AC3E}">
        <p14:creationId xmlns:p14="http://schemas.microsoft.com/office/powerpoint/2010/main" val="1731787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42"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1000"/>
                                        <p:tgtEl>
                                          <p:spTgt spid="12"/>
                                        </p:tgtEl>
                                      </p:cBhvr>
                                    </p:animEffect>
                                    <p:anim calcmode="lin" valueType="num">
                                      <p:cBhvr>
                                        <p:cTn id="10" dur="1000" fill="hold"/>
                                        <p:tgtEl>
                                          <p:spTgt spid="12"/>
                                        </p:tgtEl>
                                        <p:attrNameLst>
                                          <p:attrName>ppt_x</p:attrName>
                                        </p:attrNameLst>
                                      </p:cBhvr>
                                      <p:tavLst>
                                        <p:tav tm="0">
                                          <p:val>
                                            <p:strVal val="#ppt_x"/>
                                          </p:val>
                                        </p:tav>
                                        <p:tav tm="100000">
                                          <p:val>
                                            <p:strVal val="#ppt_x"/>
                                          </p:val>
                                        </p:tav>
                                      </p:tavLst>
                                    </p:anim>
                                    <p:anim calcmode="lin" valueType="num">
                                      <p:cBhvr>
                                        <p:cTn id="1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2" repeatCount="indefinite" fill="remove" display="0">
                  <p:stCondLst>
                    <p:cond delay="indefinite"/>
                  </p:stCondLst>
                  <p:endCondLst>
                    <p:cond evt="onStopAudio" delay="0">
                      <p:tgtEl>
                        <p:sldTgt/>
                      </p:tgtEl>
                    </p:cond>
                  </p:endCondLst>
                </p:cTn>
                <p:tgtEl>
                  <p:spTgt spid="2"/>
                </p:tgtEl>
              </p:cMediaNode>
            </p:audio>
          </p:childTnLst>
        </p:cTn>
      </p:par>
    </p:tnLst>
    <p:bldLst>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4">
            <a:extLst>
              <a:ext uri="{FF2B5EF4-FFF2-40B4-BE49-F238E27FC236}">
                <a16:creationId xmlns:a16="http://schemas.microsoft.com/office/drawing/2014/main" id="{1AE65523-8E05-4C77-911F-26485924BA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304955" y="-2949026"/>
            <a:ext cx="7683690" cy="12743352"/>
          </a:xfrm>
          <a:prstGeom prst="rect">
            <a:avLst/>
          </a:prstGeom>
        </p:spPr>
      </p:pic>
      <p:pic>
        <p:nvPicPr>
          <p:cNvPr id="25" name="图片 9">
            <a:extLst>
              <a:ext uri="{FF2B5EF4-FFF2-40B4-BE49-F238E27FC236}">
                <a16:creationId xmlns:a16="http://schemas.microsoft.com/office/drawing/2014/main" id="{5807ED8A-213C-414D-BBF7-A48E585A330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6854273" y="48619"/>
            <a:ext cx="5363497" cy="2521974"/>
          </a:xfrm>
          <a:prstGeom prst="rect">
            <a:avLst/>
          </a:prstGeom>
        </p:spPr>
      </p:pic>
      <p:pic>
        <p:nvPicPr>
          <p:cNvPr id="24" name="图片 2">
            <a:extLst>
              <a:ext uri="{FF2B5EF4-FFF2-40B4-BE49-F238E27FC236}">
                <a16:creationId xmlns:a16="http://schemas.microsoft.com/office/drawing/2014/main" id="{9694D37B-E5A5-4B22-94A2-3940936F3B6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9355" b="48817"/>
          <a:stretch/>
        </p:blipFill>
        <p:spPr>
          <a:xfrm>
            <a:off x="-66413" y="-264335"/>
            <a:ext cx="8613058" cy="3510116"/>
          </a:xfrm>
          <a:prstGeom prst="rect">
            <a:avLst/>
          </a:prstGeom>
        </p:spPr>
      </p:pic>
      <p:pic>
        <p:nvPicPr>
          <p:cNvPr id="23" name="图片 9">
            <a:extLst>
              <a:ext uri="{FF2B5EF4-FFF2-40B4-BE49-F238E27FC236}">
                <a16:creationId xmlns:a16="http://schemas.microsoft.com/office/drawing/2014/main" id="{ECE70EC4-E82A-492C-B8B6-1BEAA25973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6779014" y="3678205"/>
            <a:ext cx="5363497" cy="2521974"/>
          </a:xfrm>
          <a:prstGeom prst="rect">
            <a:avLst/>
          </a:prstGeom>
        </p:spPr>
      </p:pic>
      <p:pic>
        <p:nvPicPr>
          <p:cNvPr id="22" name="图片 2">
            <a:extLst>
              <a:ext uri="{FF2B5EF4-FFF2-40B4-BE49-F238E27FC236}">
                <a16:creationId xmlns:a16="http://schemas.microsoft.com/office/drawing/2014/main" id="{92C30420-0B43-45EB-B5F8-65582D203A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9355" b="48817"/>
          <a:stretch/>
        </p:blipFill>
        <p:spPr>
          <a:xfrm>
            <a:off x="-85902" y="3932463"/>
            <a:ext cx="8613058" cy="3510116"/>
          </a:xfrm>
          <a:prstGeom prst="rect">
            <a:avLst/>
          </a:prstGeom>
        </p:spPr>
      </p:pic>
      <p:sp>
        <p:nvSpPr>
          <p:cNvPr id="5" name="图文框 6">
            <a:extLst>
              <a:ext uri="{FF2B5EF4-FFF2-40B4-BE49-F238E27FC236}">
                <a16:creationId xmlns:a16="http://schemas.microsoft.com/office/drawing/2014/main" id="{54329408-A7EB-430E-9C48-D20F54EFBFB1}"/>
              </a:ext>
            </a:extLst>
          </p:cNvPr>
          <p:cNvSpPr/>
          <p:nvPr/>
        </p:nvSpPr>
        <p:spPr>
          <a:xfrm>
            <a:off x="1419366" y="1104868"/>
            <a:ext cx="9253183" cy="5511832"/>
          </a:xfrm>
          <a:prstGeom prst="frame">
            <a:avLst>
              <a:gd name="adj1" fmla="val 1003"/>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矩形 7">
            <a:extLst>
              <a:ext uri="{FF2B5EF4-FFF2-40B4-BE49-F238E27FC236}">
                <a16:creationId xmlns:a16="http://schemas.microsoft.com/office/drawing/2014/main" id="{DD14BB12-E88A-46AF-B553-A39E59D5CEB8}"/>
              </a:ext>
            </a:extLst>
          </p:cNvPr>
          <p:cNvSpPr/>
          <p:nvPr/>
        </p:nvSpPr>
        <p:spPr>
          <a:xfrm>
            <a:off x="1779514" y="1175503"/>
            <a:ext cx="8744804" cy="5307184"/>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Shape 24">
            <a:extLst>
              <a:ext uri="{FF2B5EF4-FFF2-40B4-BE49-F238E27FC236}">
                <a16:creationId xmlns:a16="http://schemas.microsoft.com/office/drawing/2014/main" id="{033FE486-0CA8-406B-A747-5EB0967ADAFA}"/>
              </a:ext>
            </a:extLst>
          </p:cNvPr>
          <p:cNvSpPr/>
          <p:nvPr/>
        </p:nvSpPr>
        <p:spPr>
          <a:xfrm>
            <a:off x="280157" y="234071"/>
            <a:ext cx="11531600"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200" b="1">
                <a:ln>
                  <a:solidFill>
                    <a:srgbClr val="135B47"/>
                  </a:solidFill>
                </a:ln>
                <a:solidFill>
                  <a:srgbClr val="135B47"/>
                </a:solidFill>
                <a:effectLst/>
                <a:latin typeface="UTM Guanine" panose="02040603050506020204" pitchFamily="18" charset="0"/>
              </a:rPr>
              <a:t>CON CHIM </a:t>
            </a:r>
            <a:r>
              <a:rPr lang="en-US" sz="32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rPr>
              <a:t>CHIỀN CHIỆN</a:t>
            </a:r>
            <a:endParaRPr lang="id-ID" sz="32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endParaRPr>
          </a:p>
        </p:txBody>
      </p:sp>
      <p:sp>
        <p:nvSpPr>
          <p:cNvPr id="10" name="TextBox 9">
            <a:extLst>
              <a:ext uri="{FF2B5EF4-FFF2-40B4-BE49-F238E27FC236}">
                <a16:creationId xmlns:a16="http://schemas.microsoft.com/office/drawing/2014/main" id="{954E05AD-0D8D-4620-B7C4-5562A70E7172}"/>
              </a:ext>
            </a:extLst>
          </p:cNvPr>
          <p:cNvSpPr txBox="1"/>
          <p:nvPr/>
        </p:nvSpPr>
        <p:spPr>
          <a:xfrm>
            <a:off x="9073296" y="5623199"/>
            <a:ext cx="1525137" cy="461665"/>
          </a:xfrm>
          <a:prstGeom prst="rect">
            <a:avLst/>
          </a:prstGeom>
          <a:noFill/>
        </p:spPr>
        <p:txBody>
          <a:bodyPr wrap="square" rtlCol="0">
            <a:spAutoFit/>
          </a:bodyPr>
          <a:lstStyle/>
          <a:p>
            <a:pPr algn="just"/>
            <a:r>
              <a:rPr lang="en-US" sz="2400" b="1" dirty="0">
                <a:solidFill>
                  <a:schemeClr val="accent6">
                    <a:lumMod val="50000"/>
                  </a:schemeClr>
                </a:solidFill>
                <a:latin typeface="Cambria" panose="02040503050406030204" pitchFamily="18" charset="0"/>
                <a:ea typeface="Cambria" panose="02040503050406030204" pitchFamily="18" charset="0"/>
              </a:rPr>
              <a:t>HUY CẬN</a:t>
            </a:r>
          </a:p>
        </p:txBody>
      </p:sp>
      <p:sp>
        <p:nvSpPr>
          <p:cNvPr id="11" name="Rectangle 42">
            <a:extLst>
              <a:ext uri="{FF2B5EF4-FFF2-40B4-BE49-F238E27FC236}">
                <a16:creationId xmlns:a16="http://schemas.microsoft.com/office/drawing/2014/main" id="{60263AC0-822A-481E-B6C2-151D8895E207}"/>
              </a:ext>
            </a:extLst>
          </p:cNvPr>
          <p:cNvSpPr txBox="1">
            <a:spLocks noChangeArrowheads="1"/>
          </p:cNvSpPr>
          <p:nvPr/>
        </p:nvSpPr>
        <p:spPr bwMode="auto">
          <a:xfrm>
            <a:off x="2156725" y="1154013"/>
            <a:ext cx="3562065" cy="439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1800">
                <a:solidFill>
                  <a:schemeClr val="tx1"/>
                </a:solidFill>
                <a:latin typeface="+mn-lt"/>
                <a:cs typeface="+mn-cs"/>
              </a:defRPr>
            </a:lvl4pPr>
            <a:lvl5pPr marL="2057400" indent="-228600" algn="l" rtl="0" eaLnBrk="0" fontAlgn="base" hangingPunct="0">
              <a:spcBef>
                <a:spcPct val="20000"/>
              </a:spcBef>
              <a:spcAft>
                <a:spcPct val="0"/>
              </a:spcAft>
              <a:buChar char="»"/>
              <a:defRPr sz="1800">
                <a:solidFill>
                  <a:schemeClr val="tx1"/>
                </a:solidFill>
                <a:latin typeface="+mn-lt"/>
                <a:cs typeface="+mn-cs"/>
              </a:defRPr>
            </a:lvl5pPr>
            <a:lvl6pPr marL="2514600" indent="-228600" algn="l" rtl="0" fontAlgn="base">
              <a:spcBef>
                <a:spcPct val="20000"/>
              </a:spcBef>
              <a:spcAft>
                <a:spcPct val="0"/>
              </a:spcAft>
              <a:buChar char="»"/>
              <a:defRPr sz="1800">
                <a:solidFill>
                  <a:schemeClr val="tx1"/>
                </a:solidFill>
                <a:latin typeface="+mn-lt"/>
                <a:cs typeface="+mn-cs"/>
              </a:defRPr>
            </a:lvl6pPr>
            <a:lvl7pPr marL="2971800" indent="-228600" algn="l" rtl="0" fontAlgn="base">
              <a:spcBef>
                <a:spcPct val="20000"/>
              </a:spcBef>
              <a:spcAft>
                <a:spcPct val="0"/>
              </a:spcAft>
              <a:buChar char="»"/>
              <a:defRPr sz="1800">
                <a:solidFill>
                  <a:schemeClr val="tx1"/>
                </a:solidFill>
                <a:latin typeface="+mn-lt"/>
                <a:cs typeface="+mn-cs"/>
              </a:defRPr>
            </a:lvl7pPr>
            <a:lvl8pPr marL="3429000" indent="-228600" algn="l" rtl="0" fontAlgn="base">
              <a:spcBef>
                <a:spcPct val="20000"/>
              </a:spcBef>
              <a:spcAft>
                <a:spcPct val="0"/>
              </a:spcAft>
              <a:buChar char="»"/>
              <a:defRPr sz="1800">
                <a:solidFill>
                  <a:schemeClr val="tx1"/>
                </a:solidFill>
                <a:latin typeface="+mn-lt"/>
                <a:cs typeface="+mn-cs"/>
              </a:defRPr>
            </a:lvl8pPr>
            <a:lvl9pPr marL="3886200" indent="-228600" algn="l" rtl="0" fontAlgn="base">
              <a:spcBef>
                <a:spcPct val="20000"/>
              </a:spcBef>
              <a:spcAft>
                <a:spcPct val="0"/>
              </a:spcAft>
              <a:buChar char="»"/>
              <a:defRPr sz="1800">
                <a:solidFill>
                  <a:schemeClr val="tx1"/>
                </a:solidFill>
                <a:latin typeface="+mn-lt"/>
                <a:cs typeface="+mn-cs"/>
              </a:defRPr>
            </a:lvl9pPr>
          </a:lstStyle>
          <a:p>
            <a:pPr algn="just" eaLnBrk="1" hangingPunct="1">
              <a:lnSpc>
                <a:spcPct val="80000"/>
              </a:lnSpc>
              <a:buFontTx/>
              <a:buNone/>
            </a:pP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Con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chiền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chiện</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Bay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vút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vút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đầy</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yêu</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mến</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Khúc</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hát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ngọt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ngào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Cánh</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đập</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trời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xanh</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hoài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vợi</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long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lanh</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Như</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cành</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sương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chói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ơi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nói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Chuyện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chi,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chuyện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chi?</a:t>
            </a: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vui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bối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rối</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Đời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lên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đến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thì</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p>
        </p:txBody>
      </p:sp>
      <p:sp>
        <p:nvSpPr>
          <p:cNvPr id="12" name="Rectangle 42">
            <a:extLst>
              <a:ext uri="{FF2B5EF4-FFF2-40B4-BE49-F238E27FC236}">
                <a16:creationId xmlns:a16="http://schemas.microsoft.com/office/drawing/2014/main" id="{3B547921-2E77-4724-9C3F-EA364F20826B}"/>
              </a:ext>
            </a:extLst>
          </p:cNvPr>
          <p:cNvSpPr txBox="1">
            <a:spLocks noChangeArrowheads="1"/>
          </p:cNvSpPr>
          <p:nvPr/>
        </p:nvSpPr>
        <p:spPr bwMode="auto">
          <a:xfrm>
            <a:off x="6096000" y="1104868"/>
            <a:ext cx="6993303" cy="437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1800">
                <a:solidFill>
                  <a:schemeClr val="tx1"/>
                </a:solidFill>
                <a:latin typeface="+mn-lt"/>
                <a:cs typeface="+mn-cs"/>
              </a:defRPr>
            </a:lvl4pPr>
            <a:lvl5pPr marL="2057400" indent="-228600" algn="l" rtl="0" eaLnBrk="0" fontAlgn="base" hangingPunct="0">
              <a:spcBef>
                <a:spcPct val="20000"/>
              </a:spcBef>
              <a:spcAft>
                <a:spcPct val="0"/>
              </a:spcAft>
              <a:buChar char="»"/>
              <a:defRPr sz="1800">
                <a:solidFill>
                  <a:schemeClr val="tx1"/>
                </a:solidFill>
                <a:latin typeface="+mn-lt"/>
                <a:cs typeface="+mn-cs"/>
              </a:defRPr>
            </a:lvl5pPr>
            <a:lvl6pPr marL="2514600" indent="-228600" algn="l" rtl="0" fontAlgn="base">
              <a:spcBef>
                <a:spcPct val="20000"/>
              </a:spcBef>
              <a:spcAft>
                <a:spcPct val="0"/>
              </a:spcAft>
              <a:buChar char="»"/>
              <a:defRPr sz="1800">
                <a:solidFill>
                  <a:schemeClr val="tx1"/>
                </a:solidFill>
                <a:latin typeface="+mn-lt"/>
                <a:cs typeface="+mn-cs"/>
              </a:defRPr>
            </a:lvl6pPr>
            <a:lvl7pPr marL="2971800" indent="-228600" algn="l" rtl="0" fontAlgn="base">
              <a:spcBef>
                <a:spcPct val="20000"/>
              </a:spcBef>
              <a:spcAft>
                <a:spcPct val="0"/>
              </a:spcAft>
              <a:buChar char="»"/>
              <a:defRPr sz="1800">
                <a:solidFill>
                  <a:schemeClr val="tx1"/>
                </a:solidFill>
                <a:latin typeface="+mn-lt"/>
                <a:cs typeface="+mn-cs"/>
              </a:defRPr>
            </a:lvl7pPr>
            <a:lvl8pPr marL="3429000" indent="-228600" algn="l" rtl="0" fontAlgn="base">
              <a:spcBef>
                <a:spcPct val="20000"/>
              </a:spcBef>
              <a:spcAft>
                <a:spcPct val="0"/>
              </a:spcAft>
              <a:buChar char="»"/>
              <a:defRPr sz="1800">
                <a:solidFill>
                  <a:schemeClr val="tx1"/>
                </a:solidFill>
                <a:latin typeface="+mn-lt"/>
                <a:cs typeface="+mn-cs"/>
              </a:defRPr>
            </a:lvl8pPr>
            <a:lvl9pPr marL="3886200" indent="-228600" algn="l" rtl="0" fontAlgn="base">
              <a:spcBef>
                <a:spcPct val="20000"/>
              </a:spcBef>
              <a:spcAft>
                <a:spcPct val="0"/>
              </a:spcAft>
              <a:buChar char="»"/>
              <a:defRPr sz="1800">
                <a:solidFill>
                  <a:schemeClr val="tx1"/>
                </a:solidFill>
                <a:latin typeface="+mn-lt"/>
                <a:cs typeface="+mn-cs"/>
              </a:defRPr>
            </a:lvl9pPr>
          </a:lstStyle>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ngọc</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trong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veo</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gieo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từng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chuỗi</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vui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nhiều</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không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biết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mỏi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bay,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sà</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Lúa</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tròn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bụng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sữa</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Đồng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quê</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chan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chứa</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Những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lời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Bay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vút</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biến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mất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rồi</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Chỉ</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còn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Làm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xanh</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da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trời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p:txBody>
      </p:sp>
      <p:pic>
        <p:nvPicPr>
          <p:cNvPr id="15" name="图片 25">
            <a:extLst>
              <a:ext uri="{FF2B5EF4-FFF2-40B4-BE49-F238E27FC236}">
                <a16:creationId xmlns:a16="http://schemas.microsoft.com/office/drawing/2014/main" id="{3565082C-72BD-4430-BD48-5BCC8D2A2F9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587" t="64778" b="1"/>
          <a:stretch>
            <a:fillRect/>
          </a:stretch>
        </p:blipFill>
        <p:spPr>
          <a:xfrm rot="663242" flipH="1">
            <a:off x="8531671" y="3485331"/>
            <a:ext cx="2574091" cy="2306137"/>
          </a:xfrm>
          <a:prstGeom prst="rect">
            <a:avLst/>
          </a:prstGeom>
        </p:spPr>
      </p:pic>
      <p:pic>
        <p:nvPicPr>
          <p:cNvPr id="16" name="图片 41" descr="图片包含 就坐, 小, 动物, 鸟&#10;&#10;描述已自动生成">
            <a:extLst>
              <a:ext uri="{FF2B5EF4-FFF2-40B4-BE49-F238E27FC236}">
                <a16:creationId xmlns:a16="http://schemas.microsoft.com/office/drawing/2014/main" id="{522493CA-4B50-4AE5-8C8D-931FA0136A9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584" t="51013" r="19855" b="11499"/>
          <a:stretch/>
        </p:blipFill>
        <p:spPr>
          <a:xfrm flipH="1">
            <a:off x="9788485" y="2624527"/>
            <a:ext cx="2326952" cy="1796579"/>
          </a:xfrm>
          <a:prstGeom prst="rect">
            <a:avLst/>
          </a:prstGeom>
        </p:spPr>
      </p:pic>
      <p:pic>
        <p:nvPicPr>
          <p:cNvPr id="17" name="图片 41" descr="图片包含 就坐, 小, 动物, 鸟&#10;&#10;描述已自动生成">
            <a:extLst>
              <a:ext uri="{FF2B5EF4-FFF2-40B4-BE49-F238E27FC236}">
                <a16:creationId xmlns:a16="http://schemas.microsoft.com/office/drawing/2014/main" id="{5F86D45C-0CB6-455D-ACB6-AFBE91A0A3C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887" t="50258"/>
          <a:stretch/>
        </p:blipFill>
        <p:spPr>
          <a:xfrm>
            <a:off x="0" y="-204172"/>
            <a:ext cx="4123021" cy="2618080"/>
          </a:xfrm>
          <a:prstGeom prst="rect">
            <a:avLst/>
          </a:prstGeom>
        </p:spPr>
      </p:pic>
      <p:pic>
        <p:nvPicPr>
          <p:cNvPr id="18" name="图片 25">
            <a:extLst>
              <a:ext uri="{FF2B5EF4-FFF2-40B4-BE49-F238E27FC236}">
                <a16:creationId xmlns:a16="http://schemas.microsoft.com/office/drawing/2014/main" id="{BA79E19C-9D0C-483A-B8B7-23D694DB102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587" t="64778" b="1"/>
          <a:stretch>
            <a:fillRect/>
          </a:stretch>
        </p:blipFill>
        <p:spPr>
          <a:xfrm rot="663242">
            <a:off x="-300538" y="2106885"/>
            <a:ext cx="2850436" cy="2306137"/>
          </a:xfrm>
          <a:prstGeom prst="rect">
            <a:avLst/>
          </a:prstGeom>
        </p:spPr>
      </p:pic>
    </p:spTree>
    <p:extLst>
      <p:ext uri="{BB962C8B-B14F-4D97-AF65-F5344CB8AC3E}">
        <p14:creationId xmlns:p14="http://schemas.microsoft.com/office/powerpoint/2010/main" val="24273577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1000"/>
                                        <p:tgtEl>
                                          <p:spTgt spid="9"/>
                                        </p:tgtEl>
                                      </p:cBhvr>
                                    </p:animEffect>
                                  </p:childTnLst>
                                </p:cTn>
                              </p:par>
                            </p:childTnLst>
                          </p:cTn>
                        </p:par>
                        <p:par>
                          <p:cTn id="13" fill="hold">
                            <p:stCondLst>
                              <p:cond delay="1000"/>
                            </p:stCondLst>
                            <p:childTnLst>
                              <p:par>
                                <p:cTn id="14" presetID="16" presetClass="entr" presetSubtype="4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outHorizontal)">
                                      <p:cBhvr>
                                        <p:cTn id="16" dur="500"/>
                                        <p:tgtEl>
                                          <p:spTgt spid="11"/>
                                        </p:tgtEl>
                                      </p:cBhvr>
                                    </p:animEffect>
                                  </p:childTnLst>
                                </p:cTn>
                              </p:par>
                            </p:childTnLst>
                          </p:cTn>
                        </p:par>
                        <p:par>
                          <p:cTn id="17" fill="hold">
                            <p:stCondLst>
                              <p:cond delay="1500"/>
                            </p:stCondLst>
                            <p:childTnLst>
                              <p:par>
                                <p:cTn id="18" presetID="16" presetClass="entr" presetSubtype="42"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outHorizontal)">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5">
            <a:extLst>
              <a:ext uri="{FF2B5EF4-FFF2-40B4-BE49-F238E27FC236}">
                <a16:creationId xmlns:a16="http://schemas.microsoft.com/office/drawing/2014/main" id="{32553C78-4932-47F7-ABAE-8064ECB617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flipH="1">
            <a:off x="2645023" y="-524451"/>
            <a:ext cx="6265968" cy="9562499"/>
          </a:xfrm>
          <a:prstGeom prst="rect">
            <a:avLst/>
          </a:prstGeom>
        </p:spPr>
      </p:pic>
      <p:pic>
        <p:nvPicPr>
          <p:cNvPr id="22" name="图片 2">
            <a:extLst>
              <a:ext uri="{FF2B5EF4-FFF2-40B4-BE49-F238E27FC236}">
                <a16:creationId xmlns:a16="http://schemas.microsoft.com/office/drawing/2014/main" id="{79AB4ED6-C631-4B76-9CC4-8EA7959B25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9355" b="48817"/>
          <a:stretch/>
        </p:blipFill>
        <p:spPr>
          <a:xfrm>
            <a:off x="0" y="-540232"/>
            <a:ext cx="11098887" cy="3510116"/>
          </a:xfrm>
          <a:prstGeom prst="rect">
            <a:avLst/>
          </a:prstGeom>
        </p:spPr>
      </p:pic>
      <p:pic>
        <p:nvPicPr>
          <p:cNvPr id="23" name="图片 9">
            <a:extLst>
              <a:ext uri="{FF2B5EF4-FFF2-40B4-BE49-F238E27FC236}">
                <a16:creationId xmlns:a16="http://schemas.microsoft.com/office/drawing/2014/main" id="{96D45F94-C5E7-48B6-B6AD-87A9F7B48B1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008" t="10967" b="52258"/>
          <a:stretch/>
        </p:blipFill>
        <p:spPr>
          <a:xfrm>
            <a:off x="5296480" y="1066816"/>
            <a:ext cx="6911465" cy="2521974"/>
          </a:xfrm>
          <a:prstGeom prst="rect">
            <a:avLst/>
          </a:prstGeom>
        </p:spPr>
      </p:pic>
      <p:sp>
        <p:nvSpPr>
          <p:cNvPr id="33" name="文本框 12">
            <a:extLst>
              <a:ext uri="{FF2B5EF4-FFF2-40B4-BE49-F238E27FC236}">
                <a16:creationId xmlns:a16="http://schemas.microsoft.com/office/drawing/2014/main" id="{BC67B010-61DA-4F5D-B9C4-2CD84CD73375}"/>
              </a:ext>
            </a:extLst>
          </p:cNvPr>
          <p:cNvSpPr txBox="1"/>
          <p:nvPr/>
        </p:nvSpPr>
        <p:spPr>
          <a:xfrm>
            <a:off x="2747757" y="2869950"/>
            <a:ext cx="6470596" cy="3170099"/>
          </a:xfrm>
          <a:prstGeom prst="rect">
            <a:avLst/>
          </a:prstGeom>
          <a:noFill/>
        </p:spPr>
        <p:txBody>
          <a:bodyPr vert="horz" wrap="square" rtlCol="0">
            <a:spAutoFit/>
          </a:bodyPr>
          <a:lstStyle/>
          <a:p>
            <a:pPr algn="ctr"/>
            <a:r>
              <a:rPr lang="en-US" altLang="zh-CN" sz="10000" b="1" spc="300">
                <a:ln w="276225" cap="sq" cmpd="sng">
                  <a:solidFill>
                    <a:schemeClr val="bg1"/>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Học thuộc lòng bài thơ</a:t>
            </a:r>
            <a:endParaRPr lang="zh-CN" altLang="en-US" sz="10000" b="1" spc="300" dirty="0">
              <a:ln w="276225" cap="sq" cmpd="sng">
                <a:solidFill>
                  <a:schemeClr val="bg1"/>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endParaRPr>
          </a:p>
        </p:txBody>
      </p:sp>
      <p:sp>
        <p:nvSpPr>
          <p:cNvPr id="34" name="文本框 12">
            <a:extLst>
              <a:ext uri="{FF2B5EF4-FFF2-40B4-BE49-F238E27FC236}">
                <a16:creationId xmlns:a16="http://schemas.microsoft.com/office/drawing/2014/main" id="{392AD0B2-9099-4857-B397-0E5268F42E3C}"/>
              </a:ext>
            </a:extLst>
          </p:cNvPr>
          <p:cNvSpPr txBox="1"/>
          <p:nvPr/>
        </p:nvSpPr>
        <p:spPr>
          <a:xfrm>
            <a:off x="2747757" y="2910104"/>
            <a:ext cx="6470596" cy="3170099"/>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10000" b="1" spc="30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Học thuộc long bài thơ</a:t>
            </a:r>
            <a:endParaRPr lang="zh-CN" altLang="en-US" sz="10000" b="1" spc="300" dirty="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endParaRPr>
          </a:p>
        </p:txBody>
      </p:sp>
      <p:sp>
        <p:nvSpPr>
          <p:cNvPr id="35" name="椭圆 2">
            <a:extLst>
              <a:ext uri="{FF2B5EF4-FFF2-40B4-BE49-F238E27FC236}">
                <a16:creationId xmlns:a16="http://schemas.microsoft.com/office/drawing/2014/main" id="{3F9479EE-A81B-4FFE-A2FB-B5D0D7915791}"/>
              </a:ext>
            </a:extLst>
          </p:cNvPr>
          <p:cNvSpPr/>
          <p:nvPr/>
        </p:nvSpPr>
        <p:spPr>
          <a:xfrm>
            <a:off x="5905404" y="695551"/>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
            <a:extLst>
              <a:ext uri="{FF2B5EF4-FFF2-40B4-BE49-F238E27FC236}">
                <a16:creationId xmlns:a16="http://schemas.microsoft.com/office/drawing/2014/main" id="{65A27A04-C5D3-47B7-AB91-5E059625BAE3}"/>
              </a:ext>
            </a:extLst>
          </p:cNvPr>
          <p:cNvSpPr/>
          <p:nvPr/>
        </p:nvSpPr>
        <p:spPr>
          <a:xfrm>
            <a:off x="7768538" y="500283"/>
            <a:ext cx="2521332" cy="2509755"/>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5">
            <a:extLst>
              <a:ext uri="{FF2B5EF4-FFF2-40B4-BE49-F238E27FC236}">
                <a16:creationId xmlns:a16="http://schemas.microsoft.com/office/drawing/2014/main" id="{4B34D05C-F0CD-4948-A6EC-0E6006335773}"/>
              </a:ext>
            </a:extLst>
          </p:cNvPr>
          <p:cNvSpPr/>
          <p:nvPr/>
        </p:nvSpPr>
        <p:spPr>
          <a:xfrm>
            <a:off x="4911912" y="1123814"/>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6">
            <a:extLst>
              <a:ext uri="{FF2B5EF4-FFF2-40B4-BE49-F238E27FC236}">
                <a16:creationId xmlns:a16="http://schemas.microsoft.com/office/drawing/2014/main" id="{BA70A714-768E-437D-8D86-B702CDA3BDAA}"/>
              </a:ext>
            </a:extLst>
          </p:cNvPr>
          <p:cNvSpPr/>
          <p:nvPr/>
        </p:nvSpPr>
        <p:spPr>
          <a:xfrm>
            <a:off x="9956224" y="440227"/>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11">
            <a:extLst>
              <a:ext uri="{FF2B5EF4-FFF2-40B4-BE49-F238E27FC236}">
                <a16:creationId xmlns:a16="http://schemas.microsoft.com/office/drawing/2014/main" id="{F15154B5-97FC-4011-B5B5-588ED1AF3790}"/>
              </a:ext>
            </a:extLst>
          </p:cNvPr>
          <p:cNvSpPr txBox="1"/>
          <p:nvPr/>
        </p:nvSpPr>
        <p:spPr>
          <a:xfrm>
            <a:off x="8251121" y="764790"/>
            <a:ext cx="1598268" cy="1862048"/>
          </a:xfrm>
          <a:prstGeom prst="rect">
            <a:avLst/>
          </a:prstGeom>
          <a:noFill/>
        </p:spPr>
        <p:txBody>
          <a:bodyPr wrap="square" rtlCol="0">
            <a:spAutoFit/>
          </a:bodyPr>
          <a:lstStyle/>
          <a:p>
            <a:pPr algn="ctr"/>
            <a:r>
              <a:rPr lang="en-US" altLang="zh-CN" sz="11500" b="1">
                <a:solidFill>
                  <a:srgbClr val="C42A4F"/>
                </a:solidFill>
                <a:latin typeface="#9Slide07 IcielStormtrooper" panose="020B0500000000000000" pitchFamily="34" charset="0"/>
                <a:ea typeface="微软雅黑" panose="020B0503020204020204" pitchFamily="34" charset="-122"/>
              </a:rPr>
              <a:t>4</a:t>
            </a:r>
            <a:endParaRPr lang="zh-CN" altLang="en-US" sz="11500" b="1" dirty="0">
              <a:solidFill>
                <a:srgbClr val="C42A4F"/>
              </a:solidFill>
              <a:latin typeface="#9Slide07 IcielStormtrooper" panose="020B0500000000000000" pitchFamily="34" charset="0"/>
              <a:ea typeface="微软雅黑" panose="020B0503020204020204" pitchFamily="34" charset="-122"/>
            </a:endParaRPr>
          </a:p>
        </p:txBody>
      </p:sp>
      <p:pic>
        <p:nvPicPr>
          <p:cNvPr id="27" name="图片 25">
            <a:extLst>
              <a:ext uri="{FF2B5EF4-FFF2-40B4-BE49-F238E27FC236}">
                <a16:creationId xmlns:a16="http://schemas.microsoft.com/office/drawing/2014/main" id="{CDA84015-FC0A-43AE-820A-6722324EA51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587" t="64778" b="1"/>
          <a:stretch>
            <a:fillRect/>
          </a:stretch>
        </p:blipFill>
        <p:spPr>
          <a:xfrm rot="663242" flipH="1">
            <a:off x="466406" y="-149101"/>
            <a:ext cx="3985014" cy="3570186"/>
          </a:xfrm>
          <a:prstGeom prst="rect">
            <a:avLst/>
          </a:prstGeom>
        </p:spPr>
      </p:pic>
      <p:pic>
        <p:nvPicPr>
          <p:cNvPr id="41" name="图片 25">
            <a:extLst>
              <a:ext uri="{FF2B5EF4-FFF2-40B4-BE49-F238E27FC236}">
                <a16:creationId xmlns:a16="http://schemas.microsoft.com/office/drawing/2014/main" id="{5C7D0A45-60E9-4FDC-ACD0-234AEBA0D09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587" t="64778" b="1"/>
          <a:stretch>
            <a:fillRect/>
          </a:stretch>
        </p:blipFill>
        <p:spPr>
          <a:xfrm rot="663242" flipH="1">
            <a:off x="8329015" y="4256915"/>
            <a:ext cx="2815497" cy="252241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2" presetClass="entr" presetSubtype="8"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additive="base">
                                        <p:cTn id="12" dur="1000" fill="hold"/>
                                        <p:tgtEl>
                                          <p:spTgt spid="35"/>
                                        </p:tgtEl>
                                        <p:attrNameLst>
                                          <p:attrName>ppt_x</p:attrName>
                                        </p:attrNameLst>
                                      </p:cBhvr>
                                      <p:tavLst>
                                        <p:tav tm="0">
                                          <p:val>
                                            <p:strVal val="0-#ppt_w/2"/>
                                          </p:val>
                                        </p:tav>
                                        <p:tav tm="100000">
                                          <p:val>
                                            <p:strVal val="#ppt_x"/>
                                          </p:val>
                                        </p:tav>
                                      </p:tavLst>
                                    </p:anim>
                                    <p:anim calcmode="lin" valueType="num">
                                      <p:cBhvr additive="base">
                                        <p:cTn id="13" dur="1000" fill="hold"/>
                                        <p:tgtEl>
                                          <p:spTgt spid="35"/>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 calcmode="lin" valueType="num">
                                      <p:cBhvr additive="base">
                                        <p:cTn id="16" dur="1000" fill="hold"/>
                                        <p:tgtEl>
                                          <p:spTgt spid="36"/>
                                        </p:tgtEl>
                                        <p:attrNameLst>
                                          <p:attrName>ppt_x</p:attrName>
                                        </p:attrNameLst>
                                      </p:cBhvr>
                                      <p:tavLst>
                                        <p:tav tm="0">
                                          <p:val>
                                            <p:strVal val="0-#ppt_w/2"/>
                                          </p:val>
                                        </p:tav>
                                        <p:tav tm="100000">
                                          <p:val>
                                            <p:strVal val="#ppt_x"/>
                                          </p:val>
                                        </p:tav>
                                      </p:tavLst>
                                    </p:anim>
                                    <p:anim calcmode="lin" valueType="num">
                                      <p:cBhvr additive="base">
                                        <p:cTn id="17" dur="1000" fill="hold"/>
                                        <p:tgtEl>
                                          <p:spTgt spid="36"/>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0-#ppt_w/2"/>
                                          </p:val>
                                        </p:tav>
                                        <p:tav tm="100000">
                                          <p:val>
                                            <p:strVal val="#ppt_x"/>
                                          </p:val>
                                        </p:tav>
                                      </p:tavLst>
                                    </p:anim>
                                    <p:anim calcmode="lin" valueType="num">
                                      <p:cBhvr additive="base">
                                        <p:cTn id="21" dur="1000" fill="hold"/>
                                        <p:tgtEl>
                                          <p:spTgt spid="37"/>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1000" fill="hold"/>
                                        <p:tgtEl>
                                          <p:spTgt spid="38"/>
                                        </p:tgtEl>
                                        <p:attrNameLst>
                                          <p:attrName>ppt_x</p:attrName>
                                        </p:attrNameLst>
                                      </p:cBhvr>
                                      <p:tavLst>
                                        <p:tav tm="0">
                                          <p:val>
                                            <p:strVal val="0-#ppt_w/2"/>
                                          </p:val>
                                        </p:tav>
                                        <p:tav tm="100000">
                                          <p:val>
                                            <p:strVal val="#ppt_x"/>
                                          </p:val>
                                        </p:tav>
                                      </p:tavLst>
                                    </p:anim>
                                    <p:anim calcmode="lin" valueType="num">
                                      <p:cBhvr additive="base">
                                        <p:cTn id="25" dur="1000" fill="hold"/>
                                        <p:tgtEl>
                                          <p:spTgt spid="38"/>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31" presetClass="entr" presetSubtype="0" fill="hold" grpId="0" nodeType="afterEffect">
                                  <p:stCondLst>
                                    <p:cond delay="0"/>
                                  </p:stCondLst>
                                  <p:childTnLst>
                                    <p:set>
                                      <p:cBhvr>
                                        <p:cTn id="28" dur="1" fill="hold">
                                          <p:stCondLst>
                                            <p:cond delay="0"/>
                                          </p:stCondLst>
                                        </p:cTn>
                                        <p:tgtEl>
                                          <p:spTgt spid="39"/>
                                        </p:tgtEl>
                                        <p:attrNameLst>
                                          <p:attrName>style.visibility</p:attrName>
                                        </p:attrNameLst>
                                      </p:cBhvr>
                                      <p:to>
                                        <p:strVal val="visible"/>
                                      </p:to>
                                    </p:set>
                                    <p:anim calcmode="lin" valueType="num">
                                      <p:cBhvr>
                                        <p:cTn id="29" dur="1000" fill="hold"/>
                                        <p:tgtEl>
                                          <p:spTgt spid="39"/>
                                        </p:tgtEl>
                                        <p:attrNameLst>
                                          <p:attrName>ppt_w</p:attrName>
                                        </p:attrNameLst>
                                      </p:cBhvr>
                                      <p:tavLst>
                                        <p:tav tm="0">
                                          <p:val>
                                            <p:fltVal val="0"/>
                                          </p:val>
                                        </p:tav>
                                        <p:tav tm="100000">
                                          <p:val>
                                            <p:strVal val="#ppt_w"/>
                                          </p:val>
                                        </p:tav>
                                      </p:tavLst>
                                    </p:anim>
                                    <p:anim calcmode="lin" valueType="num">
                                      <p:cBhvr>
                                        <p:cTn id="30" dur="1000" fill="hold"/>
                                        <p:tgtEl>
                                          <p:spTgt spid="39"/>
                                        </p:tgtEl>
                                        <p:attrNameLst>
                                          <p:attrName>ppt_h</p:attrName>
                                        </p:attrNameLst>
                                      </p:cBhvr>
                                      <p:tavLst>
                                        <p:tav tm="0">
                                          <p:val>
                                            <p:fltVal val="0"/>
                                          </p:val>
                                        </p:tav>
                                        <p:tav tm="100000">
                                          <p:val>
                                            <p:strVal val="#ppt_h"/>
                                          </p:val>
                                        </p:tav>
                                      </p:tavLst>
                                    </p:anim>
                                    <p:anim calcmode="lin" valueType="num">
                                      <p:cBhvr>
                                        <p:cTn id="31" dur="1000" fill="hold"/>
                                        <p:tgtEl>
                                          <p:spTgt spid="39"/>
                                        </p:tgtEl>
                                        <p:attrNameLst>
                                          <p:attrName>style.rotation</p:attrName>
                                        </p:attrNameLst>
                                      </p:cBhvr>
                                      <p:tavLst>
                                        <p:tav tm="0">
                                          <p:val>
                                            <p:fltVal val="90"/>
                                          </p:val>
                                        </p:tav>
                                        <p:tav tm="100000">
                                          <p:val>
                                            <p:fltVal val="0"/>
                                          </p:val>
                                        </p:tav>
                                      </p:tavLst>
                                    </p:anim>
                                    <p:animEffect transition="in" filter="fade">
                                      <p:cBhvr>
                                        <p:cTn id="32" dur="1000"/>
                                        <p:tgtEl>
                                          <p:spTgt spid="39"/>
                                        </p:tgtEl>
                                      </p:cBhvr>
                                    </p:animEffect>
                                  </p:childTnLst>
                                </p:cTn>
                              </p:par>
                            </p:childTnLst>
                          </p:cTn>
                        </p:par>
                        <p:par>
                          <p:cTn id="33" fill="hold">
                            <p:stCondLst>
                              <p:cond delay="2000"/>
                            </p:stCondLst>
                            <p:childTnLst>
                              <p:par>
                                <p:cTn id="34" presetID="14" presetClass="entr" presetSubtype="5" fill="hold" grpId="0"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randombar(vertical)">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animBg="1"/>
      <p:bldP spid="36" grpId="0" animBg="1"/>
      <p:bldP spid="37" grpId="0" animBg="1"/>
      <p:bldP spid="38" grpId="0" animBg="1"/>
      <p:bldP spid="3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菱形 14">
            <a:extLst>
              <a:ext uri="{FF2B5EF4-FFF2-40B4-BE49-F238E27FC236}">
                <a16:creationId xmlns:a16="http://schemas.microsoft.com/office/drawing/2014/main" id="{8A2A398D-3CFB-43D1-A0D2-2711CCD43467}"/>
              </a:ext>
            </a:extLst>
          </p:cNvPr>
          <p:cNvSpPr/>
          <p:nvPr/>
        </p:nvSpPr>
        <p:spPr>
          <a:xfrm>
            <a:off x="3318972" y="302196"/>
            <a:ext cx="7149430" cy="6817052"/>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pic>
        <p:nvPicPr>
          <p:cNvPr id="101" name="图片 2">
            <a:extLst>
              <a:ext uri="{FF2B5EF4-FFF2-40B4-BE49-F238E27FC236}">
                <a16:creationId xmlns:a16="http://schemas.microsoft.com/office/drawing/2014/main" id="{B8E40CAC-0820-4B11-A452-FB4D867875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a:off x="0" y="-315072"/>
            <a:ext cx="11098887" cy="3510116"/>
          </a:xfrm>
          <a:prstGeom prst="rect">
            <a:avLst/>
          </a:prstGeom>
        </p:spPr>
      </p:pic>
      <p:pic>
        <p:nvPicPr>
          <p:cNvPr id="17" name="图片 5">
            <a:extLst>
              <a:ext uri="{FF2B5EF4-FFF2-40B4-BE49-F238E27FC236}">
                <a16:creationId xmlns:a16="http://schemas.microsoft.com/office/drawing/2014/main" id="{A0BF7A5D-B34E-43E8-92B6-42FCF03442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11" y="440227"/>
            <a:ext cx="7878871" cy="7562158"/>
          </a:xfrm>
          <a:prstGeom prst="rect">
            <a:avLst/>
          </a:prstGeom>
        </p:spPr>
      </p:pic>
      <p:pic>
        <p:nvPicPr>
          <p:cNvPr id="102" name="图片 9">
            <a:extLst>
              <a:ext uri="{FF2B5EF4-FFF2-40B4-BE49-F238E27FC236}">
                <a16:creationId xmlns:a16="http://schemas.microsoft.com/office/drawing/2014/main" id="{830E911A-CF60-44BF-B284-633A5E411F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008" t="10967" b="52258"/>
          <a:stretch/>
        </p:blipFill>
        <p:spPr>
          <a:xfrm>
            <a:off x="5296480" y="1066816"/>
            <a:ext cx="6911465" cy="2521974"/>
          </a:xfrm>
          <a:prstGeom prst="rect">
            <a:avLst/>
          </a:prstGeom>
        </p:spPr>
      </p:pic>
      <p:grpSp>
        <p:nvGrpSpPr>
          <p:cNvPr id="9" name="Group 8">
            <a:extLst>
              <a:ext uri="{FF2B5EF4-FFF2-40B4-BE49-F238E27FC236}">
                <a16:creationId xmlns:a16="http://schemas.microsoft.com/office/drawing/2014/main" id="{BE2DAAFE-D913-46F3-A190-C2C06FB01612}"/>
              </a:ext>
            </a:extLst>
          </p:cNvPr>
          <p:cNvGrpSpPr/>
          <p:nvPr/>
        </p:nvGrpSpPr>
        <p:grpSpPr>
          <a:xfrm>
            <a:off x="3658393" y="3267193"/>
            <a:ext cx="6553920" cy="2096263"/>
            <a:chOff x="6096000" y="2456753"/>
            <a:chExt cx="6553920" cy="2096263"/>
          </a:xfrm>
        </p:grpSpPr>
        <p:sp>
          <p:nvSpPr>
            <p:cNvPr id="13" name="文本框 12">
              <a:extLst>
                <a:ext uri="{FF2B5EF4-FFF2-40B4-BE49-F238E27FC236}">
                  <a16:creationId xmlns:a16="http://schemas.microsoft.com/office/drawing/2014/main" id="{EC5EAE8C-7C8C-4A30-9632-B1CF1A3ED8EC}"/>
                </a:ext>
              </a:extLst>
            </p:cNvPr>
            <p:cNvSpPr txBox="1"/>
            <p:nvPr/>
          </p:nvSpPr>
          <p:spPr>
            <a:xfrm>
              <a:off x="6096000" y="2460135"/>
              <a:ext cx="6470596" cy="2092881"/>
            </a:xfrm>
            <a:prstGeom prst="rect">
              <a:avLst/>
            </a:prstGeom>
            <a:noFill/>
          </p:spPr>
          <p:txBody>
            <a:bodyPr vert="horz" wrap="square" rtlCol="0">
              <a:spAutoFit/>
            </a:bodyPr>
            <a:lstStyle/>
            <a:p>
              <a:pPr algn="ctr"/>
              <a:r>
                <a:rPr lang="en-US" altLang="zh-CN" sz="13000" b="1" spc="300">
                  <a:ln w="276225" cap="sq" cmpd="sng">
                    <a:solidFill>
                      <a:schemeClr val="bg1"/>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Dặn dò</a:t>
              </a:r>
              <a:endParaRPr lang="zh-CN" altLang="en-US" sz="13000" b="1" spc="300" dirty="0">
                <a:ln w="276225" cap="sq" cmpd="sng">
                  <a:solidFill>
                    <a:schemeClr val="bg1"/>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endParaRPr>
            </a:p>
          </p:txBody>
        </p:sp>
        <p:sp>
          <p:nvSpPr>
            <p:cNvPr id="103" name="文本框 12">
              <a:extLst>
                <a:ext uri="{FF2B5EF4-FFF2-40B4-BE49-F238E27FC236}">
                  <a16:creationId xmlns:a16="http://schemas.microsoft.com/office/drawing/2014/main" id="{0ED330C9-1337-4FBD-A953-29520F38CEAE}"/>
                </a:ext>
              </a:extLst>
            </p:cNvPr>
            <p:cNvSpPr txBox="1"/>
            <p:nvPr/>
          </p:nvSpPr>
          <p:spPr>
            <a:xfrm>
              <a:off x="6179324" y="2456753"/>
              <a:ext cx="6470596" cy="2092881"/>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13000" b="1" spc="30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rPr>
                <a:t>Dặn dò</a:t>
              </a:r>
              <a:endParaRPr lang="zh-CN" altLang="en-US" sz="13000" b="1" spc="300" dirty="0">
                <a:ln cap="sq" cmpd="sng">
                  <a:solidFill>
                    <a:schemeClr val="accent3">
                      <a:lumMod val="50000"/>
                    </a:schemeClr>
                  </a:solidFill>
                  <a:miter lim="800000"/>
                </a:ln>
                <a:gradFill>
                  <a:gsLst>
                    <a:gs pos="0">
                      <a:schemeClr val="tx2">
                        <a:lumMod val="50000"/>
                      </a:schemeClr>
                    </a:gs>
                    <a:gs pos="27000">
                      <a:schemeClr val="accent1">
                        <a:lumMod val="75000"/>
                      </a:schemeClr>
                    </a:gs>
                    <a:gs pos="61000">
                      <a:schemeClr val="tx2">
                        <a:lumMod val="60000"/>
                        <a:lumOff val="40000"/>
                      </a:schemeClr>
                    </a:gs>
                    <a:gs pos="93000">
                      <a:schemeClr val="tx2">
                        <a:lumMod val="40000"/>
                        <a:lumOff val="60000"/>
                      </a:schemeClr>
                    </a:gs>
                  </a:gsLst>
                  <a:lin ang="5400000" scaled="1"/>
                </a:gradFill>
                <a:effectLst>
                  <a:reflection blurRad="6350" stA="55000" endA="300" endPos="45500" dir="5400000" sy="-100000" algn="bl" rotWithShape="0"/>
                </a:effectLst>
                <a:latin typeface="UVF Breathe Pro" panose="02000000000000000000" pitchFamily="2" charset="0"/>
                <a:ea typeface="方正姚体" panose="02010601030101010101" pitchFamily="2" charset="-122"/>
              </a:endParaRPr>
            </a:p>
          </p:txBody>
        </p:sp>
      </p:grpSp>
      <p:sp>
        <p:nvSpPr>
          <p:cNvPr id="106" name="椭圆 2">
            <a:extLst>
              <a:ext uri="{FF2B5EF4-FFF2-40B4-BE49-F238E27FC236}">
                <a16:creationId xmlns:a16="http://schemas.microsoft.com/office/drawing/2014/main" id="{3104B88B-3E69-4C8A-9C50-3C3461BA581C}"/>
              </a:ext>
            </a:extLst>
          </p:cNvPr>
          <p:cNvSpPr/>
          <p:nvPr/>
        </p:nvSpPr>
        <p:spPr>
          <a:xfrm>
            <a:off x="5905404" y="695551"/>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3">
            <a:extLst>
              <a:ext uri="{FF2B5EF4-FFF2-40B4-BE49-F238E27FC236}">
                <a16:creationId xmlns:a16="http://schemas.microsoft.com/office/drawing/2014/main" id="{54117ACA-CFA2-41CD-9645-9F38241EBE1F}"/>
              </a:ext>
            </a:extLst>
          </p:cNvPr>
          <p:cNvSpPr/>
          <p:nvPr/>
        </p:nvSpPr>
        <p:spPr>
          <a:xfrm>
            <a:off x="7572927" y="200606"/>
            <a:ext cx="2309149" cy="2309149"/>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椭圆 4">
            <a:extLst>
              <a:ext uri="{FF2B5EF4-FFF2-40B4-BE49-F238E27FC236}">
                <a16:creationId xmlns:a16="http://schemas.microsoft.com/office/drawing/2014/main" id="{0A13A502-3774-491D-A483-1E029F851A95}"/>
              </a:ext>
            </a:extLst>
          </p:cNvPr>
          <p:cNvSpPr/>
          <p:nvPr/>
        </p:nvSpPr>
        <p:spPr>
          <a:xfrm>
            <a:off x="10310904" y="982418"/>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椭圆 5">
            <a:extLst>
              <a:ext uri="{FF2B5EF4-FFF2-40B4-BE49-F238E27FC236}">
                <a16:creationId xmlns:a16="http://schemas.microsoft.com/office/drawing/2014/main" id="{DB346CBB-44E6-4AFD-B1D6-C22FD541461A}"/>
              </a:ext>
            </a:extLst>
          </p:cNvPr>
          <p:cNvSpPr/>
          <p:nvPr/>
        </p:nvSpPr>
        <p:spPr>
          <a:xfrm>
            <a:off x="4911912" y="1123814"/>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椭圆 6">
            <a:extLst>
              <a:ext uri="{FF2B5EF4-FFF2-40B4-BE49-F238E27FC236}">
                <a16:creationId xmlns:a16="http://schemas.microsoft.com/office/drawing/2014/main" id="{C195AAAE-08EA-45C5-A38D-B5908C7EBD84}"/>
              </a:ext>
            </a:extLst>
          </p:cNvPr>
          <p:cNvSpPr/>
          <p:nvPr/>
        </p:nvSpPr>
        <p:spPr>
          <a:xfrm>
            <a:off x="9956224" y="440227"/>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文本框 11">
            <a:extLst>
              <a:ext uri="{FF2B5EF4-FFF2-40B4-BE49-F238E27FC236}">
                <a16:creationId xmlns:a16="http://schemas.microsoft.com/office/drawing/2014/main" id="{84DA49D3-22C9-4922-A4ED-0CEB612A1B4D}"/>
              </a:ext>
            </a:extLst>
          </p:cNvPr>
          <p:cNvSpPr txBox="1"/>
          <p:nvPr/>
        </p:nvSpPr>
        <p:spPr>
          <a:xfrm>
            <a:off x="7928368" y="283802"/>
            <a:ext cx="1598268" cy="1862048"/>
          </a:xfrm>
          <a:prstGeom prst="rect">
            <a:avLst/>
          </a:prstGeom>
          <a:noFill/>
        </p:spPr>
        <p:txBody>
          <a:bodyPr wrap="square" rtlCol="0">
            <a:spAutoFit/>
          </a:bodyPr>
          <a:lstStyle/>
          <a:p>
            <a:pPr algn="ctr"/>
            <a:r>
              <a:rPr lang="en-US" altLang="zh-CN" sz="11500" b="1">
                <a:solidFill>
                  <a:srgbClr val="135B47"/>
                </a:solidFill>
                <a:latin typeface="#9Slide07 IcielStormtrooper" panose="020B0500000000000000" pitchFamily="34" charset="0"/>
                <a:ea typeface="微软雅黑" panose="020B0503020204020204" pitchFamily="34" charset="-122"/>
              </a:rPr>
              <a:t>5</a:t>
            </a:r>
            <a:endParaRPr lang="zh-CN" altLang="en-US" sz="11500" b="1" dirty="0">
              <a:solidFill>
                <a:srgbClr val="135B47"/>
              </a:solidFill>
              <a:latin typeface="#9Slide07 IcielStormtrooper" panose="020B0500000000000000" pitchFamily="34" charset="0"/>
              <a:ea typeface="微软雅黑" panose="020B0503020204020204" pitchFamily="34" charset="-122"/>
            </a:endParaRPr>
          </a:p>
        </p:txBody>
      </p:sp>
    </p:spTree>
    <p:extLst>
      <p:ext uri="{BB962C8B-B14F-4D97-AF65-F5344CB8AC3E}">
        <p14:creationId xmlns:p14="http://schemas.microsoft.com/office/powerpoint/2010/main" val="4187603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grpId="0" nodeType="afterEffect">
                                  <p:stCondLst>
                                    <p:cond delay="0"/>
                                  </p:stCondLst>
                                  <p:childTnLst>
                                    <p:set>
                                      <p:cBhvr>
                                        <p:cTn id="13" dur="1" fill="hold">
                                          <p:stCondLst>
                                            <p:cond delay="0"/>
                                          </p:stCondLst>
                                        </p:cTn>
                                        <p:tgtEl>
                                          <p:spTgt spid="106"/>
                                        </p:tgtEl>
                                        <p:attrNameLst>
                                          <p:attrName>style.visibility</p:attrName>
                                        </p:attrNameLst>
                                      </p:cBhvr>
                                      <p:to>
                                        <p:strVal val="visible"/>
                                      </p:to>
                                    </p:set>
                                    <p:anim calcmode="lin" valueType="num">
                                      <p:cBhvr additive="base">
                                        <p:cTn id="14" dur="1000" fill="hold"/>
                                        <p:tgtEl>
                                          <p:spTgt spid="106"/>
                                        </p:tgtEl>
                                        <p:attrNameLst>
                                          <p:attrName>ppt_x</p:attrName>
                                        </p:attrNameLst>
                                      </p:cBhvr>
                                      <p:tavLst>
                                        <p:tav tm="0">
                                          <p:val>
                                            <p:strVal val="0-#ppt_w/2"/>
                                          </p:val>
                                        </p:tav>
                                        <p:tav tm="100000">
                                          <p:val>
                                            <p:strVal val="#ppt_x"/>
                                          </p:val>
                                        </p:tav>
                                      </p:tavLst>
                                    </p:anim>
                                    <p:anim calcmode="lin" valueType="num">
                                      <p:cBhvr additive="base">
                                        <p:cTn id="15" dur="1000" fill="hold"/>
                                        <p:tgtEl>
                                          <p:spTgt spid="106"/>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07"/>
                                        </p:tgtEl>
                                        <p:attrNameLst>
                                          <p:attrName>style.visibility</p:attrName>
                                        </p:attrNameLst>
                                      </p:cBhvr>
                                      <p:to>
                                        <p:strVal val="visible"/>
                                      </p:to>
                                    </p:set>
                                    <p:anim calcmode="lin" valueType="num">
                                      <p:cBhvr additive="base">
                                        <p:cTn id="18" dur="1000" fill="hold"/>
                                        <p:tgtEl>
                                          <p:spTgt spid="107"/>
                                        </p:tgtEl>
                                        <p:attrNameLst>
                                          <p:attrName>ppt_x</p:attrName>
                                        </p:attrNameLst>
                                      </p:cBhvr>
                                      <p:tavLst>
                                        <p:tav tm="0">
                                          <p:val>
                                            <p:strVal val="0-#ppt_w/2"/>
                                          </p:val>
                                        </p:tav>
                                        <p:tav tm="100000">
                                          <p:val>
                                            <p:strVal val="#ppt_x"/>
                                          </p:val>
                                        </p:tav>
                                      </p:tavLst>
                                    </p:anim>
                                    <p:anim calcmode="lin" valueType="num">
                                      <p:cBhvr additive="base">
                                        <p:cTn id="19" dur="1000" fill="hold"/>
                                        <p:tgtEl>
                                          <p:spTgt spid="107"/>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08"/>
                                        </p:tgtEl>
                                        <p:attrNameLst>
                                          <p:attrName>style.visibility</p:attrName>
                                        </p:attrNameLst>
                                      </p:cBhvr>
                                      <p:to>
                                        <p:strVal val="visible"/>
                                      </p:to>
                                    </p:set>
                                    <p:anim calcmode="lin" valueType="num">
                                      <p:cBhvr additive="base">
                                        <p:cTn id="22" dur="1000" fill="hold"/>
                                        <p:tgtEl>
                                          <p:spTgt spid="108"/>
                                        </p:tgtEl>
                                        <p:attrNameLst>
                                          <p:attrName>ppt_x</p:attrName>
                                        </p:attrNameLst>
                                      </p:cBhvr>
                                      <p:tavLst>
                                        <p:tav tm="0">
                                          <p:val>
                                            <p:strVal val="0-#ppt_w/2"/>
                                          </p:val>
                                        </p:tav>
                                        <p:tav tm="100000">
                                          <p:val>
                                            <p:strVal val="#ppt_x"/>
                                          </p:val>
                                        </p:tav>
                                      </p:tavLst>
                                    </p:anim>
                                    <p:anim calcmode="lin" valueType="num">
                                      <p:cBhvr additive="base">
                                        <p:cTn id="23" dur="1000" fill="hold"/>
                                        <p:tgtEl>
                                          <p:spTgt spid="108"/>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09"/>
                                        </p:tgtEl>
                                        <p:attrNameLst>
                                          <p:attrName>style.visibility</p:attrName>
                                        </p:attrNameLst>
                                      </p:cBhvr>
                                      <p:to>
                                        <p:strVal val="visible"/>
                                      </p:to>
                                    </p:set>
                                    <p:anim calcmode="lin" valueType="num">
                                      <p:cBhvr additive="base">
                                        <p:cTn id="26" dur="1000" fill="hold"/>
                                        <p:tgtEl>
                                          <p:spTgt spid="109"/>
                                        </p:tgtEl>
                                        <p:attrNameLst>
                                          <p:attrName>ppt_x</p:attrName>
                                        </p:attrNameLst>
                                      </p:cBhvr>
                                      <p:tavLst>
                                        <p:tav tm="0">
                                          <p:val>
                                            <p:strVal val="0-#ppt_w/2"/>
                                          </p:val>
                                        </p:tav>
                                        <p:tav tm="100000">
                                          <p:val>
                                            <p:strVal val="#ppt_x"/>
                                          </p:val>
                                        </p:tav>
                                      </p:tavLst>
                                    </p:anim>
                                    <p:anim calcmode="lin" valueType="num">
                                      <p:cBhvr additive="base">
                                        <p:cTn id="27" dur="1000" fill="hold"/>
                                        <p:tgtEl>
                                          <p:spTgt spid="109"/>
                                        </p:tgtEl>
                                        <p:attrNameLst>
                                          <p:attrName>ppt_y</p:attrName>
                                        </p:attrNameLst>
                                      </p:cBhvr>
                                      <p:tavLst>
                                        <p:tav tm="0">
                                          <p:val>
                                            <p:strVal val="#ppt_y"/>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110"/>
                                        </p:tgtEl>
                                        <p:attrNameLst>
                                          <p:attrName>style.visibility</p:attrName>
                                        </p:attrNameLst>
                                      </p:cBhvr>
                                      <p:to>
                                        <p:strVal val="visible"/>
                                      </p:to>
                                    </p:set>
                                    <p:anim calcmode="lin" valueType="num">
                                      <p:cBhvr additive="base">
                                        <p:cTn id="30" dur="1000" fill="hold"/>
                                        <p:tgtEl>
                                          <p:spTgt spid="110"/>
                                        </p:tgtEl>
                                        <p:attrNameLst>
                                          <p:attrName>ppt_x</p:attrName>
                                        </p:attrNameLst>
                                      </p:cBhvr>
                                      <p:tavLst>
                                        <p:tav tm="0">
                                          <p:val>
                                            <p:strVal val="0-#ppt_w/2"/>
                                          </p:val>
                                        </p:tav>
                                        <p:tav tm="100000">
                                          <p:val>
                                            <p:strVal val="#ppt_x"/>
                                          </p:val>
                                        </p:tav>
                                      </p:tavLst>
                                    </p:anim>
                                    <p:anim calcmode="lin" valueType="num">
                                      <p:cBhvr additive="base">
                                        <p:cTn id="31" dur="1000" fill="hold"/>
                                        <p:tgtEl>
                                          <p:spTgt spid="110"/>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1" presetClass="entr" presetSubtype="0" fill="hold" grpId="0" nodeType="afterEffect">
                                  <p:stCondLst>
                                    <p:cond delay="0"/>
                                  </p:stCondLst>
                                  <p:childTnLst>
                                    <p:set>
                                      <p:cBhvr>
                                        <p:cTn id="34" dur="1" fill="hold">
                                          <p:stCondLst>
                                            <p:cond delay="0"/>
                                          </p:stCondLst>
                                        </p:cTn>
                                        <p:tgtEl>
                                          <p:spTgt spid="112"/>
                                        </p:tgtEl>
                                        <p:attrNameLst>
                                          <p:attrName>style.visibility</p:attrName>
                                        </p:attrNameLst>
                                      </p:cBhvr>
                                      <p:to>
                                        <p:strVal val="visible"/>
                                      </p:to>
                                    </p:set>
                                    <p:anim calcmode="lin" valueType="num">
                                      <p:cBhvr>
                                        <p:cTn id="35" dur="1000" fill="hold"/>
                                        <p:tgtEl>
                                          <p:spTgt spid="112"/>
                                        </p:tgtEl>
                                        <p:attrNameLst>
                                          <p:attrName>ppt_w</p:attrName>
                                        </p:attrNameLst>
                                      </p:cBhvr>
                                      <p:tavLst>
                                        <p:tav tm="0">
                                          <p:val>
                                            <p:fltVal val="0"/>
                                          </p:val>
                                        </p:tav>
                                        <p:tav tm="100000">
                                          <p:val>
                                            <p:strVal val="#ppt_w"/>
                                          </p:val>
                                        </p:tav>
                                      </p:tavLst>
                                    </p:anim>
                                    <p:anim calcmode="lin" valueType="num">
                                      <p:cBhvr>
                                        <p:cTn id="36" dur="1000" fill="hold"/>
                                        <p:tgtEl>
                                          <p:spTgt spid="112"/>
                                        </p:tgtEl>
                                        <p:attrNameLst>
                                          <p:attrName>ppt_h</p:attrName>
                                        </p:attrNameLst>
                                      </p:cBhvr>
                                      <p:tavLst>
                                        <p:tav tm="0">
                                          <p:val>
                                            <p:fltVal val="0"/>
                                          </p:val>
                                        </p:tav>
                                        <p:tav tm="100000">
                                          <p:val>
                                            <p:strVal val="#ppt_h"/>
                                          </p:val>
                                        </p:tav>
                                      </p:tavLst>
                                    </p:anim>
                                    <p:anim calcmode="lin" valueType="num">
                                      <p:cBhvr>
                                        <p:cTn id="37" dur="1000" fill="hold"/>
                                        <p:tgtEl>
                                          <p:spTgt spid="112"/>
                                        </p:tgtEl>
                                        <p:attrNameLst>
                                          <p:attrName>style.rotation</p:attrName>
                                        </p:attrNameLst>
                                      </p:cBhvr>
                                      <p:tavLst>
                                        <p:tav tm="0">
                                          <p:val>
                                            <p:fltVal val="90"/>
                                          </p:val>
                                        </p:tav>
                                        <p:tav tm="100000">
                                          <p:val>
                                            <p:fltVal val="0"/>
                                          </p:val>
                                        </p:tav>
                                      </p:tavLst>
                                    </p:anim>
                                    <p:animEffect transition="in" filter="fade">
                                      <p:cBhvr>
                                        <p:cTn id="38" dur="1000"/>
                                        <p:tgtEl>
                                          <p:spTgt spid="112"/>
                                        </p:tgtEl>
                                      </p:cBhvr>
                                    </p:animEffect>
                                  </p:childTnLst>
                                </p:cTn>
                              </p:par>
                            </p:childTnLst>
                          </p:cTn>
                        </p:par>
                        <p:par>
                          <p:cTn id="39" fill="hold">
                            <p:stCondLst>
                              <p:cond delay="3000"/>
                            </p:stCondLst>
                            <p:childTnLst>
                              <p:par>
                                <p:cTn id="40" presetID="50" presetClass="entr" presetSubtype="0" decel="10000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1000" fill="hold"/>
                                        <p:tgtEl>
                                          <p:spTgt spid="9"/>
                                        </p:tgtEl>
                                        <p:attrNameLst>
                                          <p:attrName>ppt_w</p:attrName>
                                        </p:attrNameLst>
                                      </p:cBhvr>
                                      <p:tavLst>
                                        <p:tav tm="0">
                                          <p:val>
                                            <p:strVal val="#ppt_w+.3"/>
                                          </p:val>
                                        </p:tav>
                                        <p:tav tm="100000">
                                          <p:val>
                                            <p:strVal val="#ppt_w"/>
                                          </p:val>
                                        </p:tav>
                                      </p:tavLst>
                                    </p:anim>
                                    <p:anim calcmode="lin" valueType="num">
                                      <p:cBhvr>
                                        <p:cTn id="43" dur="1000" fill="hold"/>
                                        <p:tgtEl>
                                          <p:spTgt spid="9"/>
                                        </p:tgtEl>
                                        <p:attrNameLst>
                                          <p:attrName>ppt_h</p:attrName>
                                        </p:attrNameLst>
                                      </p:cBhvr>
                                      <p:tavLst>
                                        <p:tav tm="0">
                                          <p:val>
                                            <p:strVal val="#ppt_h"/>
                                          </p:val>
                                        </p:tav>
                                        <p:tav tm="100000">
                                          <p:val>
                                            <p:strVal val="#ppt_h"/>
                                          </p:val>
                                        </p:tav>
                                      </p:tavLst>
                                    </p:anim>
                                    <p:animEffect transition="in" filter="fade">
                                      <p:cBhvr>
                                        <p:cTn id="4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6" grpId="0" animBg="1"/>
      <p:bldP spid="107" grpId="0" animBg="1"/>
      <p:bldP spid="108" grpId="0" animBg="1"/>
      <p:bldP spid="109" grpId="0" animBg="1"/>
      <p:bldP spid="110" grpId="0" animBg="1"/>
      <p:bldP spid="1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9BC73F7-3445-42EC-AC01-60088C2CD8D8}"/>
              </a:ext>
            </a:extLst>
          </p:cNvPr>
          <p:cNvSpPr/>
          <p:nvPr/>
        </p:nvSpPr>
        <p:spPr>
          <a:xfrm>
            <a:off x="-971341" y="1385313"/>
            <a:ext cx="14134682" cy="4087373"/>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rgbClr val="135B47"/>
              </a:solidFill>
              <a:latin typeface="Cambria" panose="02040503050406030204" pitchFamily="18" charset="0"/>
              <a:ea typeface="Cambria" panose="02040503050406030204" pitchFamily="18" charset="0"/>
            </a:endParaRPr>
          </a:p>
        </p:txBody>
      </p:sp>
      <p:pic>
        <p:nvPicPr>
          <p:cNvPr id="13" name="图片 2">
            <a:extLst>
              <a:ext uri="{FF2B5EF4-FFF2-40B4-BE49-F238E27FC236}">
                <a16:creationId xmlns:a16="http://schemas.microsoft.com/office/drawing/2014/main" id="{27486D59-6216-42A1-AA6F-CC9F1F840C6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a:off x="0" y="-633103"/>
            <a:ext cx="7643121" cy="3510116"/>
          </a:xfrm>
          <a:prstGeom prst="rect">
            <a:avLst/>
          </a:prstGeom>
        </p:spPr>
      </p:pic>
      <p:pic>
        <p:nvPicPr>
          <p:cNvPr id="15" name="Picture 14">
            <a:extLst>
              <a:ext uri="{FF2B5EF4-FFF2-40B4-BE49-F238E27FC236}">
                <a16:creationId xmlns:a16="http://schemas.microsoft.com/office/drawing/2014/main" id="{8DB361E3-C2E4-4625-A2B2-27F232C105A1}"/>
              </a:ext>
            </a:extLst>
          </p:cNvPr>
          <p:cNvPicPr>
            <a:picLocks noChangeAspect="1"/>
          </p:cNvPicPr>
          <p:nvPr/>
        </p:nvPicPr>
        <p:blipFill>
          <a:blip r:embed="rId3"/>
          <a:stretch>
            <a:fillRect/>
          </a:stretch>
        </p:blipFill>
        <p:spPr>
          <a:xfrm rot="21166788">
            <a:off x="-3122428" y="-848578"/>
            <a:ext cx="11714458" cy="9948326"/>
          </a:xfrm>
          <a:prstGeom prst="rect">
            <a:avLst/>
          </a:prstGeom>
        </p:spPr>
      </p:pic>
      <p:pic>
        <p:nvPicPr>
          <p:cNvPr id="16" name="图片 2">
            <a:extLst>
              <a:ext uri="{FF2B5EF4-FFF2-40B4-BE49-F238E27FC236}">
                <a16:creationId xmlns:a16="http://schemas.microsoft.com/office/drawing/2014/main" id="{B7C8DD6B-29D5-4403-862C-8FFF70BC8A0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flipH="1">
            <a:off x="5469601" y="-276902"/>
            <a:ext cx="6722399" cy="3510116"/>
          </a:xfrm>
          <a:prstGeom prst="rect">
            <a:avLst/>
          </a:prstGeom>
        </p:spPr>
      </p:pic>
      <p:pic>
        <p:nvPicPr>
          <p:cNvPr id="14" name="图片 9">
            <a:extLst>
              <a:ext uri="{FF2B5EF4-FFF2-40B4-BE49-F238E27FC236}">
                <a16:creationId xmlns:a16="http://schemas.microsoft.com/office/drawing/2014/main" id="{F5B558E5-5E58-4D5A-B4C0-8003693C9C2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008" t="10967" b="52258"/>
          <a:stretch/>
        </p:blipFill>
        <p:spPr>
          <a:xfrm>
            <a:off x="7432499" y="-266040"/>
            <a:ext cx="4759501" cy="2521974"/>
          </a:xfrm>
          <a:prstGeom prst="rect">
            <a:avLst/>
          </a:prstGeom>
        </p:spPr>
      </p:pic>
      <p:sp>
        <p:nvSpPr>
          <p:cNvPr id="38" name="Freeform: Shape 24">
            <a:extLst>
              <a:ext uri="{FF2B5EF4-FFF2-40B4-BE49-F238E27FC236}">
                <a16:creationId xmlns:a16="http://schemas.microsoft.com/office/drawing/2014/main" id="{6D245C21-9335-4DF2-8F4C-59E536A782D6}"/>
              </a:ext>
            </a:extLst>
          </p:cNvPr>
          <p:cNvSpPr/>
          <p:nvPr/>
        </p:nvSpPr>
        <p:spPr>
          <a:xfrm>
            <a:off x="4128221" y="2402272"/>
            <a:ext cx="6257614"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a:ln w="295275">
                  <a:solidFill>
                    <a:schemeClr val="bg1"/>
                  </a:solidFill>
                </a:ln>
                <a:solidFill>
                  <a:schemeClr val="bg1"/>
                </a:solidFill>
                <a:effectLst/>
                <a:latin typeface="UTM Guanine" panose="02040603050506020204" pitchFamily="18" charset="0"/>
              </a:rPr>
              <a:t>CHÚC CÁC EM </a:t>
            </a:r>
          </a:p>
          <a:p>
            <a:pPr algn="ctr"/>
            <a:r>
              <a:rPr lang="en-US" sz="6000" b="1">
                <a:ln w="295275">
                  <a:solidFill>
                    <a:schemeClr val="bg1"/>
                  </a:solidFill>
                </a:ln>
                <a:solidFill>
                  <a:schemeClr val="bg1"/>
                </a:solidFill>
                <a:latin typeface="UTM Guanine" panose="02040603050506020204" pitchFamily="18" charset="0"/>
              </a:rPr>
              <a:t>HỌC  TỐT</a:t>
            </a:r>
            <a:endParaRPr lang="id-ID" sz="6000" b="1">
              <a:ln w="295275">
                <a:solidFill>
                  <a:schemeClr val="bg1"/>
                </a:solidFill>
              </a:ln>
              <a:solidFill>
                <a:schemeClr val="bg1"/>
              </a:solidFill>
              <a:effectLst/>
              <a:latin typeface="UTM Guanine" panose="02040603050506020204" pitchFamily="18" charset="0"/>
            </a:endParaRPr>
          </a:p>
        </p:txBody>
      </p:sp>
      <p:sp>
        <p:nvSpPr>
          <p:cNvPr id="39" name="Freeform: Shape 24">
            <a:extLst>
              <a:ext uri="{FF2B5EF4-FFF2-40B4-BE49-F238E27FC236}">
                <a16:creationId xmlns:a16="http://schemas.microsoft.com/office/drawing/2014/main" id="{8BD6E731-81A5-46C5-B7CB-15FD2272AF72}"/>
              </a:ext>
            </a:extLst>
          </p:cNvPr>
          <p:cNvSpPr/>
          <p:nvPr/>
        </p:nvSpPr>
        <p:spPr>
          <a:xfrm>
            <a:off x="4191881" y="2368796"/>
            <a:ext cx="6257614"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a:ln>
                  <a:solidFill>
                    <a:srgbClr val="135B47"/>
                  </a:solidFill>
                </a:ln>
                <a:solidFill>
                  <a:srgbClr val="135B47"/>
                </a:solidFill>
                <a:effectLst/>
                <a:latin typeface="UTM Guanine" panose="02040603050506020204" pitchFamily="18" charset="0"/>
              </a:rPr>
              <a:t>CHÚC CÁC EM </a:t>
            </a:r>
          </a:p>
          <a:p>
            <a:pPr algn="ctr"/>
            <a:r>
              <a:rPr lang="en-US" sz="60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rPr>
              <a:t>HỌC TỐT!</a:t>
            </a:r>
            <a:endParaRPr lang="id-ID" sz="60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endParaRPr>
          </a:p>
        </p:txBody>
      </p:sp>
      <p:pic>
        <p:nvPicPr>
          <p:cNvPr id="44" name="图片 5">
            <a:extLst>
              <a:ext uri="{FF2B5EF4-FFF2-40B4-BE49-F238E27FC236}">
                <a16:creationId xmlns:a16="http://schemas.microsoft.com/office/drawing/2014/main" id="{B7C21E69-E398-4101-877E-D618794F8F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43370">
            <a:off x="15021954" y="4052913"/>
            <a:ext cx="3453140" cy="1678326"/>
          </a:xfrm>
          <a:prstGeom prst="rect">
            <a:avLst/>
          </a:prstGeom>
        </p:spPr>
      </p:pic>
      <p:pic>
        <p:nvPicPr>
          <p:cNvPr id="46" name="图片 41" descr="图片包含 就坐, 小, 动物, 鸟&#10;&#10;描述已自动生成">
            <a:extLst>
              <a:ext uri="{FF2B5EF4-FFF2-40B4-BE49-F238E27FC236}">
                <a16:creationId xmlns:a16="http://schemas.microsoft.com/office/drawing/2014/main" id="{F413734B-4900-41DF-A8D0-D5572681FA1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887" t="50258"/>
          <a:stretch/>
        </p:blipFill>
        <p:spPr>
          <a:xfrm flipH="1">
            <a:off x="8063780" y="74794"/>
            <a:ext cx="4000901" cy="2360835"/>
          </a:xfrm>
          <a:prstGeom prst="rect">
            <a:avLst/>
          </a:prstGeom>
        </p:spPr>
      </p:pic>
      <p:pic>
        <p:nvPicPr>
          <p:cNvPr id="11" name="图片 5">
            <a:extLst>
              <a:ext uri="{FF2B5EF4-FFF2-40B4-BE49-F238E27FC236}">
                <a16:creationId xmlns:a16="http://schemas.microsoft.com/office/drawing/2014/main" id="{AA46414C-A5DC-4EE7-857C-0CCA3DC7C3B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05022" y="4345450"/>
            <a:ext cx="3414185" cy="3150443"/>
          </a:xfrm>
          <a:prstGeom prst="rect">
            <a:avLst/>
          </a:prstGeom>
        </p:spPr>
      </p:pic>
    </p:spTree>
    <p:extLst>
      <p:ext uri="{BB962C8B-B14F-4D97-AF65-F5344CB8AC3E}">
        <p14:creationId xmlns:p14="http://schemas.microsoft.com/office/powerpoint/2010/main" val="8434076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outVertical)">
                                      <p:cBhvr>
                                        <p:cTn id="7" dur="500"/>
                                        <p:tgtEl>
                                          <p:spTgt spid="44"/>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p:cTn id="11" dur="1000" fill="hold"/>
                                        <p:tgtEl>
                                          <p:spTgt spid="38"/>
                                        </p:tgtEl>
                                        <p:attrNameLst>
                                          <p:attrName>ppt_w</p:attrName>
                                        </p:attrNameLst>
                                      </p:cBhvr>
                                      <p:tavLst>
                                        <p:tav tm="0">
                                          <p:val>
                                            <p:strVal val="#ppt_w+.3"/>
                                          </p:val>
                                        </p:tav>
                                        <p:tav tm="100000">
                                          <p:val>
                                            <p:strVal val="#ppt_w"/>
                                          </p:val>
                                        </p:tav>
                                      </p:tavLst>
                                    </p:anim>
                                    <p:anim calcmode="lin" valueType="num">
                                      <p:cBhvr>
                                        <p:cTn id="12" dur="1000" fill="hold"/>
                                        <p:tgtEl>
                                          <p:spTgt spid="38"/>
                                        </p:tgtEl>
                                        <p:attrNameLst>
                                          <p:attrName>ppt_h</p:attrName>
                                        </p:attrNameLst>
                                      </p:cBhvr>
                                      <p:tavLst>
                                        <p:tav tm="0">
                                          <p:val>
                                            <p:strVal val="#ppt_h"/>
                                          </p:val>
                                        </p:tav>
                                        <p:tav tm="100000">
                                          <p:val>
                                            <p:strVal val="#ppt_h"/>
                                          </p:val>
                                        </p:tav>
                                      </p:tavLst>
                                    </p:anim>
                                    <p:animEffect transition="in" filter="fade">
                                      <p:cBhvr>
                                        <p:cTn id="13" dur="1000"/>
                                        <p:tgtEl>
                                          <p:spTgt spid="38"/>
                                        </p:tgtEl>
                                      </p:cBhvr>
                                    </p:animEffect>
                                  </p:childTnLst>
                                </p:cTn>
                              </p:par>
                            </p:childTnLst>
                          </p:cTn>
                        </p:par>
                        <p:par>
                          <p:cTn id="14" fill="hold">
                            <p:stCondLst>
                              <p:cond delay="1500"/>
                            </p:stCondLst>
                            <p:childTnLst>
                              <p:par>
                                <p:cTn id="15" presetID="50" presetClass="entr" presetSubtype="0" decel="100000" fill="hold" grpId="0" nodeType="after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p:cTn id="17" dur="1000" fill="hold"/>
                                        <p:tgtEl>
                                          <p:spTgt spid="39"/>
                                        </p:tgtEl>
                                        <p:attrNameLst>
                                          <p:attrName>ppt_w</p:attrName>
                                        </p:attrNameLst>
                                      </p:cBhvr>
                                      <p:tavLst>
                                        <p:tav tm="0">
                                          <p:val>
                                            <p:strVal val="#ppt_w+.3"/>
                                          </p:val>
                                        </p:tav>
                                        <p:tav tm="100000">
                                          <p:val>
                                            <p:strVal val="#ppt_w"/>
                                          </p:val>
                                        </p:tav>
                                      </p:tavLst>
                                    </p:anim>
                                    <p:anim calcmode="lin" valueType="num">
                                      <p:cBhvr>
                                        <p:cTn id="18" dur="1000" fill="hold"/>
                                        <p:tgtEl>
                                          <p:spTgt spid="39"/>
                                        </p:tgtEl>
                                        <p:attrNameLst>
                                          <p:attrName>ppt_h</p:attrName>
                                        </p:attrNameLst>
                                      </p:cBhvr>
                                      <p:tavLst>
                                        <p:tav tm="0">
                                          <p:val>
                                            <p:strVal val="#ppt_h"/>
                                          </p:val>
                                        </p:tav>
                                        <p:tav tm="100000">
                                          <p:val>
                                            <p:strVal val="#ppt_h"/>
                                          </p:val>
                                        </p:tav>
                                      </p:tavLst>
                                    </p:anim>
                                    <p:animEffect transition="in" filter="fade">
                                      <p:cBhvr>
                                        <p:cTn id="19"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0E0F11B-0F4A-4FA9-8953-69446B39C50B}"/>
              </a:ext>
            </a:extLst>
          </p:cNvPr>
          <p:cNvSpPr/>
          <p:nvPr/>
        </p:nvSpPr>
        <p:spPr>
          <a:xfrm>
            <a:off x="-1165305" y="3046986"/>
            <a:ext cx="14134682" cy="4087373"/>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rgbClr val="135B47"/>
              </a:solidFill>
              <a:latin typeface="Cambria" panose="02040503050406030204" pitchFamily="18" charset="0"/>
              <a:ea typeface="Cambria" panose="02040503050406030204" pitchFamily="18" charset="0"/>
            </a:endParaRPr>
          </a:p>
        </p:txBody>
      </p:sp>
      <p:sp>
        <p:nvSpPr>
          <p:cNvPr id="31" name="TextBox 30">
            <a:extLst>
              <a:ext uri="{FF2B5EF4-FFF2-40B4-BE49-F238E27FC236}">
                <a16:creationId xmlns:a16="http://schemas.microsoft.com/office/drawing/2014/main" id="{83D16029-3EDB-40F1-8F56-352C2C9B73FC}"/>
              </a:ext>
            </a:extLst>
          </p:cNvPr>
          <p:cNvSpPr txBox="1"/>
          <p:nvPr/>
        </p:nvSpPr>
        <p:spPr>
          <a:xfrm>
            <a:off x="0" y="1677790"/>
            <a:ext cx="9625055" cy="1649234"/>
          </a:xfrm>
          <a:prstGeom prst="rect">
            <a:avLst/>
          </a:prstGeom>
          <a:solidFill>
            <a:srgbClr val="FFACA4">
              <a:alpha val="74000"/>
            </a:srgbClr>
          </a:solidFill>
          <a:ln w="57150">
            <a:solidFill>
              <a:srgbClr val="135B47"/>
            </a:solidFill>
            <a:prstDash val="dashDot"/>
          </a:ln>
        </p:spPr>
        <p:txBody>
          <a:bodyPr wrap="square">
            <a:spAutoFit/>
          </a:bodyPr>
          <a:lstStyle/>
          <a:p>
            <a:pPr algn="ctr" fontAlgn="base">
              <a:lnSpc>
                <a:spcPct val="120000"/>
              </a:lnSpc>
              <a:spcBef>
                <a:spcPct val="0"/>
              </a:spcBef>
              <a:spcAft>
                <a:spcPct val="0"/>
              </a:spcAft>
              <a:buClrTx/>
              <a:buFontTx/>
              <a:buNone/>
            </a:pPr>
            <a:r>
              <a:rPr lang="en-US" altLang="en-US" sz="4400" b="1" kern="1200">
                <a:solidFill>
                  <a:srgbClr val="135B47"/>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Em hãy nêu ý nghĩa của câu chuyện </a:t>
            </a:r>
          </a:p>
          <a:p>
            <a:pPr algn="ctr" fontAlgn="base">
              <a:lnSpc>
                <a:spcPct val="120000"/>
              </a:lnSpc>
              <a:spcBef>
                <a:spcPct val="0"/>
              </a:spcBef>
              <a:spcAft>
                <a:spcPct val="0"/>
              </a:spcAft>
              <a:buClrTx/>
              <a:buFontTx/>
              <a:buNone/>
            </a:pPr>
            <a:r>
              <a:rPr lang="en-US" altLang="en-US" sz="4400" b="1" kern="1200">
                <a:solidFill>
                  <a:srgbClr val="C42A4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“Vương quốc vắng nụ cười”</a:t>
            </a:r>
            <a:endParaRPr lang="en-US" altLang="en-US" sz="4400" b="1" kern="1200" dirty="0">
              <a:solidFill>
                <a:srgbClr val="C42A4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32" name="Group 31">
            <a:extLst>
              <a:ext uri="{FF2B5EF4-FFF2-40B4-BE49-F238E27FC236}">
                <a16:creationId xmlns:a16="http://schemas.microsoft.com/office/drawing/2014/main" id="{7480145A-3A6E-4482-9390-A0832EDEA28F}"/>
              </a:ext>
            </a:extLst>
          </p:cNvPr>
          <p:cNvGrpSpPr/>
          <p:nvPr/>
        </p:nvGrpSpPr>
        <p:grpSpPr>
          <a:xfrm>
            <a:off x="4899740" y="0"/>
            <a:ext cx="7919722" cy="1960096"/>
            <a:chOff x="4670661" y="492284"/>
            <a:chExt cx="2893236" cy="4839743"/>
          </a:xfrm>
        </p:grpSpPr>
        <p:sp>
          <p:nvSpPr>
            <p:cNvPr id="33" name="TextBox 32">
              <a:extLst>
                <a:ext uri="{FF2B5EF4-FFF2-40B4-BE49-F238E27FC236}">
                  <a16:creationId xmlns:a16="http://schemas.microsoft.com/office/drawing/2014/main" id="{42A5F7A6-855B-4D86-BB00-9810F505ED47}"/>
                </a:ext>
              </a:extLst>
            </p:cNvPr>
            <p:cNvSpPr txBox="1"/>
            <p:nvPr/>
          </p:nvSpPr>
          <p:spPr>
            <a:xfrm>
              <a:off x="4670661" y="492284"/>
              <a:ext cx="2893236" cy="4787634"/>
            </a:xfrm>
            <a:prstGeom prst="rect">
              <a:avLst/>
            </a:prstGeom>
            <a:noFill/>
          </p:spPr>
          <p:txBody>
            <a:bodyPr wrap="square" rtlCol="0">
              <a:spAutoFit/>
            </a:bodyPr>
            <a:lstStyle/>
            <a:p>
              <a:pPr algn="ctr"/>
              <a:r>
                <a:rPr lang="en-US" sz="12000" b="1">
                  <a:ln w="139700">
                    <a:solidFill>
                      <a:schemeClr val="bg1"/>
                    </a:solidFill>
                  </a:ln>
                  <a:solidFill>
                    <a:schemeClr val="bg1"/>
                  </a:solidFill>
                  <a:effectLst>
                    <a:outerShdw blurRad="50800" dist="38100" dir="16200000" rotWithShape="0">
                      <a:prstClr val="black">
                        <a:alpha val="40000"/>
                      </a:prstClr>
                    </a:outerShdw>
                  </a:effectLst>
                  <a:latin typeface="SVN-Rounded" panose="00000700000000000000" pitchFamily="2" charset="0"/>
                </a:rPr>
                <a:t>KHỞI ĐỘNG</a:t>
              </a:r>
              <a:endParaRPr lang="vi-VN" sz="12000" b="1" dirty="0">
                <a:ln w="139700">
                  <a:solidFill>
                    <a:schemeClr val="bg1"/>
                  </a:solidFill>
                </a:ln>
                <a:solidFill>
                  <a:schemeClr val="bg1"/>
                </a:solidFill>
                <a:effectLst>
                  <a:outerShdw blurRad="50800" dist="38100" dir="16200000" rotWithShape="0">
                    <a:prstClr val="black">
                      <a:alpha val="40000"/>
                    </a:prstClr>
                  </a:outerShdw>
                </a:effectLst>
                <a:latin typeface="UVF Saint-Andrew Queen" panose="02000500000000000000" pitchFamily="2" charset="0"/>
              </a:endParaRPr>
            </a:p>
          </p:txBody>
        </p:sp>
        <p:sp>
          <p:nvSpPr>
            <p:cNvPr id="34" name="TextBox 33">
              <a:extLst>
                <a:ext uri="{FF2B5EF4-FFF2-40B4-BE49-F238E27FC236}">
                  <a16:creationId xmlns:a16="http://schemas.microsoft.com/office/drawing/2014/main" id="{3867FE78-1747-4CD7-AF7B-D05A569E21F0}"/>
                </a:ext>
              </a:extLst>
            </p:cNvPr>
            <p:cNvSpPr txBox="1"/>
            <p:nvPr/>
          </p:nvSpPr>
          <p:spPr>
            <a:xfrm>
              <a:off x="4773754" y="544393"/>
              <a:ext cx="2687050" cy="4787634"/>
            </a:xfrm>
            <a:prstGeom prst="rect">
              <a:avLst/>
            </a:prstGeom>
            <a:noFill/>
          </p:spPr>
          <p:txBody>
            <a:bodyPr wrap="square" rtlCol="0">
              <a:spAutoFit/>
            </a:bodyPr>
            <a:lstStyle/>
            <a:p>
              <a:pPr algn="ctr"/>
              <a:r>
                <a:rPr lang="en-US" sz="12000" b="1">
                  <a:ln w="28575">
                    <a:noFill/>
                  </a:ln>
                  <a:solidFill>
                    <a:srgbClr val="03381F"/>
                  </a:solidFill>
                  <a:latin typeface="SVN-Rounded" panose="00000700000000000000" pitchFamily="2" charset="0"/>
                </a:rPr>
                <a:t>KHỞI ĐỘNG</a:t>
              </a:r>
              <a:endParaRPr lang="vi-VN" sz="12000" b="1" dirty="0">
                <a:ln w="28575">
                  <a:noFill/>
                </a:ln>
                <a:solidFill>
                  <a:srgbClr val="03381F"/>
                </a:solidFill>
                <a:latin typeface="UVF Saint-Andrew Queen" panose="02000500000000000000" pitchFamily="2" charset="0"/>
              </a:endParaRPr>
            </a:p>
          </p:txBody>
        </p:sp>
      </p:grpSp>
      <p:sp>
        <p:nvSpPr>
          <p:cNvPr id="6" name="矩形 7">
            <a:extLst>
              <a:ext uri="{FF2B5EF4-FFF2-40B4-BE49-F238E27FC236}">
                <a16:creationId xmlns:a16="http://schemas.microsoft.com/office/drawing/2014/main" id="{E27CE870-E0F8-432F-82AE-76D991B76CA4}"/>
              </a:ext>
            </a:extLst>
          </p:cNvPr>
          <p:cNvSpPr/>
          <p:nvPr/>
        </p:nvSpPr>
        <p:spPr>
          <a:xfrm>
            <a:off x="1062256" y="3595678"/>
            <a:ext cx="10399995" cy="2454517"/>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a:solidFill>
                  <a:srgbClr val="C42A4F"/>
                </a:solidFill>
                <a:latin typeface="UVF TypoSlabserif" panose="02000403050000020004" pitchFamily="2" charset="0"/>
                <a:ea typeface="Cambria" panose="02040503050406030204" pitchFamily="18" charset="0"/>
              </a:rPr>
              <a:t>Tiếng cười như một phép màu làm cho cuộc sống của vương quốc u buồn thay đổi, thoát khỏi nguy cơ tàn lụi.</a:t>
            </a:r>
            <a:endParaRPr lang="zh-CN" altLang="en-US" sz="4800" b="1">
              <a:solidFill>
                <a:srgbClr val="C42A4F"/>
              </a:solidFill>
              <a:latin typeface="UVF TypoSlabserif" panose="02000403050000020004" pitchFamily="2" charset="0"/>
            </a:endParaRPr>
          </a:p>
        </p:txBody>
      </p:sp>
      <p:sp>
        <p:nvSpPr>
          <p:cNvPr id="8" name="Title 1">
            <a:extLst>
              <a:ext uri="{FF2B5EF4-FFF2-40B4-BE49-F238E27FC236}">
                <a16:creationId xmlns:a16="http://schemas.microsoft.com/office/drawing/2014/main" id="{35B01033-825A-49D8-9416-45000ACE43F6}"/>
              </a:ext>
            </a:extLst>
          </p:cNvPr>
          <p:cNvSpPr txBox="1">
            <a:spLocks/>
          </p:cNvSpPr>
          <p:nvPr/>
        </p:nvSpPr>
        <p:spPr>
          <a:xfrm>
            <a:off x="-190750"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202917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2">
            <a:extLst>
              <a:ext uri="{FF2B5EF4-FFF2-40B4-BE49-F238E27FC236}">
                <a16:creationId xmlns:a16="http://schemas.microsoft.com/office/drawing/2014/main" id="{B7C8DD6B-29D5-4403-862C-8FFF70BC8A0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flipH="1">
            <a:off x="5469601" y="-276902"/>
            <a:ext cx="6722399" cy="3510116"/>
          </a:xfrm>
          <a:prstGeom prst="rect">
            <a:avLst/>
          </a:prstGeom>
        </p:spPr>
      </p:pic>
      <p:pic>
        <p:nvPicPr>
          <p:cNvPr id="13" name="图片 2">
            <a:extLst>
              <a:ext uri="{FF2B5EF4-FFF2-40B4-BE49-F238E27FC236}">
                <a16:creationId xmlns:a16="http://schemas.microsoft.com/office/drawing/2014/main" id="{27486D59-6216-42A1-AA6F-CC9F1F840C6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a:off x="0" y="-633103"/>
            <a:ext cx="7643121" cy="3510116"/>
          </a:xfrm>
          <a:prstGeom prst="rect">
            <a:avLst/>
          </a:prstGeom>
        </p:spPr>
      </p:pic>
      <p:pic>
        <p:nvPicPr>
          <p:cNvPr id="14" name="图片 9">
            <a:extLst>
              <a:ext uri="{FF2B5EF4-FFF2-40B4-BE49-F238E27FC236}">
                <a16:creationId xmlns:a16="http://schemas.microsoft.com/office/drawing/2014/main" id="{F5B558E5-5E58-4D5A-B4C0-8003693C9C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7432499" y="-266040"/>
            <a:ext cx="4759501" cy="2521974"/>
          </a:xfrm>
          <a:prstGeom prst="rect">
            <a:avLst/>
          </a:prstGeom>
        </p:spPr>
      </p:pic>
      <p:sp>
        <p:nvSpPr>
          <p:cNvPr id="7" name="Freeform: Shape 24">
            <a:extLst>
              <a:ext uri="{FF2B5EF4-FFF2-40B4-BE49-F238E27FC236}">
                <a16:creationId xmlns:a16="http://schemas.microsoft.com/office/drawing/2014/main" id="{75C9DA0D-5E83-477C-BA55-12BA5CBF256D}"/>
              </a:ext>
            </a:extLst>
          </p:cNvPr>
          <p:cNvSpPr/>
          <p:nvPr/>
        </p:nvSpPr>
        <p:spPr>
          <a:xfrm>
            <a:off x="6096000" y="316885"/>
            <a:ext cx="2409400" cy="763212"/>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4400" b="1">
                <a:ln>
                  <a:solidFill>
                    <a:schemeClr val="tx1"/>
                  </a:solidFill>
                </a:ln>
                <a:gradFill>
                  <a:gsLst>
                    <a:gs pos="0">
                      <a:schemeClr val="accent3">
                        <a:lumMod val="50000"/>
                      </a:schemeClr>
                    </a:gs>
                    <a:gs pos="55000">
                      <a:schemeClr val="accent3">
                        <a:lumMod val="75000"/>
                      </a:schemeClr>
                    </a:gs>
                    <a:gs pos="100000">
                      <a:schemeClr val="accent3">
                        <a:lumMod val="40000"/>
                        <a:lumOff val="60000"/>
                      </a:schemeClr>
                    </a:gs>
                  </a:gsLst>
                  <a:lin ang="5400000" scaled="1"/>
                </a:gradFill>
                <a:effectLst/>
                <a:latin typeface="UVN Thanh Pho Nang" panose="02060406040706070204" pitchFamily="18" charset="0"/>
              </a:rPr>
              <a:t>TẬP ĐỌC</a:t>
            </a:r>
            <a:endParaRPr lang="id-ID" sz="4400" b="1">
              <a:ln>
                <a:solidFill>
                  <a:schemeClr val="tx1"/>
                </a:solidFill>
              </a:ln>
              <a:gradFill>
                <a:gsLst>
                  <a:gs pos="0">
                    <a:schemeClr val="accent3">
                      <a:lumMod val="50000"/>
                    </a:schemeClr>
                  </a:gs>
                  <a:gs pos="55000">
                    <a:schemeClr val="accent3">
                      <a:lumMod val="75000"/>
                    </a:schemeClr>
                  </a:gs>
                  <a:gs pos="100000">
                    <a:schemeClr val="accent3">
                      <a:lumMod val="40000"/>
                      <a:lumOff val="60000"/>
                    </a:schemeClr>
                  </a:gs>
                </a:gsLst>
                <a:lin ang="5400000" scaled="1"/>
              </a:gradFill>
              <a:effectLst/>
              <a:latin typeface="UVN Thanh Pho Nang" panose="02060406040706070204" pitchFamily="18" charset="0"/>
            </a:endParaRPr>
          </a:p>
        </p:txBody>
      </p:sp>
      <p:sp>
        <p:nvSpPr>
          <p:cNvPr id="38" name="Freeform: Shape 24">
            <a:extLst>
              <a:ext uri="{FF2B5EF4-FFF2-40B4-BE49-F238E27FC236}">
                <a16:creationId xmlns:a16="http://schemas.microsoft.com/office/drawing/2014/main" id="{6D245C21-9335-4DF2-8F4C-59E536A782D6}"/>
              </a:ext>
            </a:extLst>
          </p:cNvPr>
          <p:cNvSpPr/>
          <p:nvPr/>
        </p:nvSpPr>
        <p:spPr>
          <a:xfrm>
            <a:off x="4410386" y="1505003"/>
            <a:ext cx="5781163"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a:ln w="295275">
                  <a:solidFill>
                    <a:schemeClr val="bg1"/>
                  </a:solidFill>
                </a:ln>
                <a:solidFill>
                  <a:schemeClr val="bg1"/>
                </a:solidFill>
                <a:effectLst/>
                <a:latin typeface="UTM Guanine" panose="02040603050506020204" pitchFamily="18" charset="0"/>
              </a:rPr>
              <a:t>CON CHIM CHIỀN CHIỆN</a:t>
            </a:r>
            <a:endParaRPr lang="id-ID" sz="6000" b="1">
              <a:ln w="295275">
                <a:solidFill>
                  <a:schemeClr val="bg1"/>
                </a:solidFill>
              </a:ln>
              <a:solidFill>
                <a:schemeClr val="bg1"/>
              </a:solidFill>
              <a:effectLst/>
              <a:latin typeface="UTM Guanine" panose="02040603050506020204" pitchFamily="18" charset="0"/>
            </a:endParaRPr>
          </a:p>
        </p:txBody>
      </p:sp>
      <p:sp>
        <p:nvSpPr>
          <p:cNvPr id="39" name="Freeform: Shape 24">
            <a:extLst>
              <a:ext uri="{FF2B5EF4-FFF2-40B4-BE49-F238E27FC236}">
                <a16:creationId xmlns:a16="http://schemas.microsoft.com/office/drawing/2014/main" id="{8BD6E731-81A5-46C5-B7CB-15FD2272AF72}"/>
              </a:ext>
            </a:extLst>
          </p:cNvPr>
          <p:cNvSpPr/>
          <p:nvPr/>
        </p:nvSpPr>
        <p:spPr>
          <a:xfrm>
            <a:off x="4410386" y="1505003"/>
            <a:ext cx="5781163"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a:ln>
                  <a:solidFill>
                    <a:srgbClr val="135B47"/>
                  </a:solidFill>
                </a:ln>
                <a:solidFill>
                  <a:srgbClr val="135B47"/>
                </a:solidFill>
                <a:effectLst/>
                <a:latin typeface="UTM Guanine" panose="02040603050506020204" pitchFamily="18" charset="0"/>
              </a:rPr>
              <a:t>CON CHIM </a:t>
            </a:r>
            <a:r>
              <a:rPr lang="en-US" sz="60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rPr>
              <a:t>CHIỀN CHIỆN</a:t>
            </a:r>
            <a:endParaRPr lang="id-ID" sz="60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endParaRPr>
          </a:p>
        </p:txBody>
      </p:sp>
      <p:pic>
        <p:nvPicPr>
          <p:cNvPr id="44" name="图片 5">
            <a:extLst>
              <a:ext uri="{FF2B5EF4-FFF2-40B4-BE49-F238E27FC236}">
                <a16:creationId xmlns:a16="http://schemas.microsoft.com/office/drawing/2014/main" id="{B7C21E69-E398-4101-877E-D618794F8F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3370">
            <a:off x="15021954" y="4052913"/>
            <a:ext cx="3453140" cy="1678326"/>
          </a:xfrm>
          <a:prstGeom prst="rect">
            <a:avLst/>
          </a:prstGeom>
        </p:spPr>
      </p:pic>
      <p:pic>
        <p:nvPicPr>
          <p:cNvPr id="46" name="图片 41" descr="图片包含 就坐, 小, 动物, 鸟&#10;&#10;描述已自动生成">
            <a:extLst>
              <a:ext uri="{FF2B5EF4-FFF2-40B4-BE49-F238E27FC236}">
                <a16:creationId xmlns:a16="http://schemas.microsoft.com/office/drawing/2014/main" id="{F413734B-4900-41DF-A8D0-D5572681FA1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3887" t="50258"/>
          <a:stretch/>
        </p:blipFill>
        <p:spPr>
          <a:xfrm flipH="1">
            <a:off x="8104864" y="0"/>
            <a:ext cx="4000901" cy="2360835"/>
          </a:xfrm>
          <a:prstGeom prst="rect">
            <a:avLst/>
          </a:prstGeom>
        </p:spPr>
      </p:pic>
      <p:pic>
        <p:nvPicPr>
          <p:cNvPr id="11" name="图片 5">
            <a:extLst>
              <a:ext uri="{FF2B5EF4-FFF2-40B4-BE49-F238E27FC236}">
                <a16:creationId xmlns:a16="http://schemas.microsoft.com/office/drawing/2014/main" id="{AA46414C-A5DC-4EE7-857C-0CCA3DC7C3B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05022" y="4345450"/>
            <a:ext cx="3414185" cy="3150443"/>
          </a:xfrm>
          <a:prstGeom prst="rect">
            <a:avLst/>
          </a:prstGeom>
        </p:spPr>
      </p:pic>
      <p:pic>
        <p:nvPicPr>
          <p:cNvPr id="15" name="Picture 14">
            <a:extLst>
              <a:ext uri="{FF2B5EF4-FFF2-40B4-BE49-F238E27FC236}">
                <a16:creationId xmlns:a16="http://schemas.microsoft.com/office/drawing/2014/main" id="{8DB361E3-C2E4-4625-A2B2-27F232C105A1}"/>
              </a:ext>
            </a:extLst>
          </p:cNvPr>
          <p:cNvPicPr>
            <a:picLocks noChangeAspect="1"/>
          </p:cNvPicPr>
          <p:nvPr/>
        </p:nvPicPr>
        <p:blipFill>
          <a:blip r:embed="rId7"/>
          <a:stretch>
            <a:fillRect/>
          </a:stretch>
        </p:blipFill>
        <p:spPr>
          <a:xfrm rot="21166788">
            <a:off x="-2975525" y="-916521"/>
            <a:ext cx="11420652" cy="9698816"/>
          </a:xfrm>
          <a:prstGeom prst="rect">
            <a:avLst/>
          </a:prstGeom>
        </p:spPr>
      </p:pic>
      <p:pic>
        <p:nvPicPr>
          <p:cNvPr id="32" name="图片 1">
            <a:extLst>
              <a:ext uri="{FF2B5EF4-FFF2-40B4-BE49-F238E27FC236}">
                <a16:creationId xmlns:a16="http://schemas.microsoft.com/office/drawing/2014/main" id="{0CBE6590-BEC9-4EF3-92F5-D2A9735F07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6038" y="2974990"/>
            <a:ext cx="3104487" cy="171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8F1CC3AF-77E2-4000-830E-CC10B5EE6C93}"/>
              </a:ext>
            </a:extLst>
          </p:cNvPr>
          <p:cNvSpPr txBox="1"/>
          <p:nvPr/>
        </p:nvSpPr>
        <p:spPr>
          <a:xfrm>
            <a:off x="6735714" y="3368747"/>
            <a:ext cx="1525137" cy="461665"/>
          </a:xfrm>
          <a:prstGeom prst="rect">
            <a:avLst/>
          </a:prstGeom>
          <a:noFill/>
        </p:spPr>
        <p:txBody>
          <a:bodyPr wrap="square" rtlCol="0">
            <a:spAutoFit/>
          </a:bodyPr>
          <a:lstStyle/>
          <a:p>
            <a:r>
              <a:rPr lang="en-US" sz="2400" b="1" dirty="0">
                <a:solidFill>
                  <a:schemeClr val="accent6">
                    <a:lumMod val="50000"/>
                  </a:schemeClr>
                </a:solidFill>
                <a:latin typeface="Cambria" panose="02040503050406030204" pitchFamily="18" charset="0"/>
                <a:ea typeface="Cambria" panose="02040503050406030204" pitchFamily="18" charset="0"/>
              </a:rPr>
              <a:t>HUY CẬN</a:t>
            </a:r>
          </a:p>
        </p:txBody>
      </p:sp>
    </p:spTree>
    <p:extLst>
      <p:ext uri="{BB962C8B-B14F-4D97-AF65-F5344CB8AC3E}">
        <p14:creationId xmlns:p14="http://schemas.microsoft.com/office/powerpoint/2010/main" val="1060819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750"/>
                                        <p:tgtEl>
                                          <p:spTgt spid="7"/>
                                        </p:tgtEl>
                                      </p:cBhvr>
                                    </p:animEffect>
                                  </p:childTnLst>
                                </p:cTn>
                              </p:par>
                              <p:par>
                                <p:cTn id="8" presetID="16" presetClass="entr" presetSubtype="37"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barn(outVertical)">
                                      <p:cBhvr>
                                        <p:cTn id="10" dur="500"/>
                                        <p:tgtEl>
                                          <p:spTgt spid="44"/>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barn(inVertical)">
                                      <p:cBhvr>
                                        <p:cTn id="18" dur="1000"/>
                                        <p:tgtEl>
                                          <p:spTgt spid="3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barn(inVertical)">
                                      <p:cBhvr>
                                        <p:cTn id="21"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8" grpId="0"/>
      <p:bldP spid="39"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2">
            <a:extLst>
              <a:ext uri="{FF2B5EF4-FFF2-40B4-BE49-F238E27FC236}">
                <a16:creationId xmlns:a16="http://schemas.microsoft.com/office/drawing/2014/main" id="{139F97E0-2CB5-4968-8B29-86ED4869F6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a:off x="0" y="-681741"/>
            <a:ext cx="8613058" cy="3510116"/>
          </a:xfrm>
          <a:prstGeom prst="rect">
            <a:avLst/>
          </a:prstGeom>
        </p:spPr>
      </p:pic>
      <p:pic>
        <p:nvPicPr>
          <p:cNvPr id="45" name="图片 9">
            <a:extLst>
              <a:ext uri="{FF2B5EF4-FFF2-40B4-BE49-F238E27FC236}">
                <a16:creationId xmlns:a16="http://schemas.microsoft.com/office/drawing/2014/main" id="{20C3CCE2-ABAE-4617-B59A-AF149FFB5C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6832488" y="1680059"/>
            <a:ext cx="5363497" cy="2521974"/>
          </a:xfrm>
          <a:prstGeom prst="rect">
            <a:avLst/>
          </a:prstGeom>
        </p:spPr>
      </p:pic>
      <p:pic>
        <p:nvPicPr>
          <p:cNvPr id="40" name="图片 5">
            <a:extLst>
              <a:ext uri="{FF2B5EF4-FFF2-40B4-BE49-F238E27FC236}">
                <a16:creationId xmlns:a16="http://schemas.microsoft.com/office/drawing/2014/main" id="{B7A0C464-18BB-44A6-835E-C41E388B06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97013" y="3921938"/>
            <a:ext cx="3414185" cy="3150443"/>
          </a:xfrm>
          <a:prstGeom prst="rect">
            <a:avLst/>
          </a:prstGeom>
        </p:spPr>
      </p:pic>
      <p:grpSp>
        <p:nvGrpSpPr>
          <p:cNvPr id="6" name="Group 5">
            <a:extLst>
              <a:ext uri="{FF2B5EF4-FFF2-40B4-BE49-F238E27FC236}">
                <a16:creationId xmlns:a16="http://schemas.microsoft.com/office/drawing/2014/main" id="{DAC5B7EF-08D3-47BC-B683-278DC69DF5E6}"/>
              </a:ext>
            </a:extLst>
          </p:cNvPr>
          <p:cNvGrpSpPr/>
          <p:nvPr/>
        </p:nvGrpSpPr>
        <p:grpSpPr>
          <a:xfrm>
            <a:off x="221291" y="1064318"/>
            <a:ext cx="11749413" cy="5686172"/>
            <a:chOff x="401863" y="1128244"/>
            <a:chExt cx="11318049" cy="5686172"/>
          </a:xfrm>
          <a:solidFill>
            <a:srgbClr val="007F56">
              <a:alpha val="56000"/>
            </a:srgbClr>
          </a:solidFill>
        </p:grpSpPr>
        <p:sp>
          <p:nvSpPr>
            <p:cNvPr id="8" name="Freeform: Shape 24">
              <a:extLst>
                <a:ext uri="{FF2B5EF4-FFF2-40B4-BE49-F238E27FC236}">
                  <a16:creationId xmlns:a16="http://schemas.microsoft.com/office/drawing/2014/main" id="{5E1887C6-A1FA-482B-A409-E51242E800AE}"/>
                </a:ext>
              </a:extLst>
            </p:cNvPr>
            <p:cNvSpPr/>
            <p:nvPr/>
          </p:nvSpPr>
          <p:spPr>
            <a:xfrm>
              <a:off x="401863" y="1128244"/>
              <a:ext cx="11318049" cy="5686172"/>
            </a:xfrm>
            <a:prstGeom prst="roundRect">
              <a:avLst/>
            </a:prstGeom>
            <a:solidFill>
              <a:srgbClr val="15654E">
                <a:alpha val="61000"/>
              </a:srgbClr>
            </a:solidFill>
            <a:ln w="28575">
              <a:solidFill>
                <a:schemeClr val="tx1"/>
              </a:solidFill>
              <a:prstDash val="dashDot"/>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800">
                <a:solidFill>
                  <a:schemeClr val="bg1"/>
                </a:solidFill>
                <a:latin typeface="Cambria" panose="02040503050406030204" pitchFamily="18" charset="0"/>
                <a:ea typeface="Cambria" panose="02040503050406030204" pitchFamily="18" charset="0"/>
              </a:endParaRPr>
            </a:p>
          </p:txBody>
        </p:sp>
        <p:sp>
          <p:nvSpPr>
            <p:cNvPr id="15" name="TextBox 36">
              <a:extLst>
                <a:ext uri="{FF2B5EF4-FFF2-40B4-BE49-F238E27FC236}">
                  <a16:creationId xmlns:a16="http://schemas.microsoft.com/office/drawing/2014/main" id="{04FCC22C-52E6-4043-BD30-F72E99620FFF}"/>
                </a:ext>
              </a:extLst>
            </p:cNvPr>
            <p:cNvSpPr txBox="1"/>
            <p:nvPr/>
          </p:nvSpPr>
          <p:spPr>
            <a:xfrm>
              <a:off x="835882" y="1340679"/>
              <a:ext cx="10450009" cy="1815882"/>
            </a:xfrm>
            <a:prstGeom prst="rect">
              <a:avLst/>
            </a:prstGeom>
            <a:noFill/>
          </p:spPr>
          <p:txBody>
            <a:bodyPr wrap="square" rtlCol="0">
              <a:spAutoFit/>
            </a:bodyPr>
            <a:lstStyle/>
            <a:p>
              <a:pPr algn="just"/>
              <a:r>
                <a:rPr lang="nl-NL" sz="2800" b="1">
                  <a:solidFill>
                    <a:schemeClr val="bg1"/>
                  </a:solidFill>
                  <a:latin typeface="Cambria" panose="02040503050406030204" pitchFamily="18" charset="0"/>
                  <a:ea typeface="Cambria" panose="02040503050406030204" pitchFamily="18" charset="0"/>
                </a:rPr>
                <a:t>1. Kiến thức</a:t>
              </a:r>
              <a:endParaRPr lang="en-US" sz="2800">
                <a:solidFill>
                  <a:schemeClr val="bg1"/>
                </a:solidFill>
                <a:latin typeface="Cambria" panose="02040503050406030204" pitchFamily="18" charset="0"/>
                <a:ea typeface="Cambria" panose="02040503050406030204" pitchFamily="18" charset="0"/>
              </a:endParaRPr>
            </a:p>
            <a:p>
              <a:pPr algn="just"/>
              <a:r>
                <a:rPr lang="nl-NL" sz="2800">
                  <a:solidFill>
                    <a:schemeClr val="bg1"/>
                  </a:solidFill>
                  <a:latin typeface="Cambria" panose="02040503050406030204" pitchFamily="18" charset="0"/>
                  <a:ea typeface="Cambria" panose="02040503050406030204" pitchFamily="18" charset="0"/>
                </a:rPr>
                <a:t>- Hiểu ND, ý nghĩa: Hình ảnh con chim chiền chiện tự do bay liệng trong cảnh thiên nhiên thanh bình cho thấy sự ấm no, hạnh phúc và tràn đầy tình yêu trong cuộc sống (trả lời được các câu hỏi)</a:t>
              </a:r>
              <a:endParaRPr lang="en-US" sz="2800">
                <a:solidFill>
                  <a:schemeClr val="bg1"/>
                </a:solidFill>
                <a:latin typeface="Cambria" panose="02040503050406030204" pitchFamily="18" charset="0"/>
                <a:ea typeface="Cambria" panose="02040503050406030204" pitchFamily="18" charset="0"/>
              </a:endParaRPr>
            </a:p>
          </p:txBody>
        </p:sp>
      </p:grpSp>
      <p:sp>
        <p:nvSpPr>
          <p:cNvPr id="23" name="TextBox 36">
            <a:extLst>
              <a:ext uri="{FF2B5EF4-FFF2-40B4-BE49-F238E27FC236}">
                <a16:creationId xmlns:a16="http://schemas.microsoft.com/office/drawing/2014/main" id="{27E922AF-E416-4812-8623-AA6A9F7F5525}"/>
              </a:ext>
            </a:extLst>
          </p:cNvPr>
          <p:cNvSpPr txBox="1"/>
          <p:nvPr/>
        </p:nvSpPr>
        <p:spPr>
          <a:xfrm>
            <a:off x="534386" y="3092635"/>
            <a:ext cx="11277658" cy="1384995"/>
          </a:xfrm>
          <a:prstGeom prst="rect">
            <a:avLst/>
          </a:prstGeom>
          <a:noFill/>
        </p:spPr>
        <p:txBody>
          <a:bodyPr wrap="square" rtlCol="0">
            <a:spAutoFit/>
          </a:bodyPr>
          <a:lstStyle/>
          <a:p>
            <a:pPr algn="just"/>
            <a:r>
              <a:rPr lang="nl-NL" sz="2800" b="1">
                <a:solidFill>
                  <a:srgbClr val="FFFF00"/>
                </a:solidFill>
                <a:latin typeface="Cambria" panose="02040503050406030204" pitchFamily="18" charset="0"/>
                <a:ea typeface="Cambria" panose="02040503050406030204" pitchFamily="18" charset="0"/>
              </a:rPr>
              <a:t>2. Kĩ năng</a:t>
            </a:r>
            <a:endParaRPr lang="en-US" sz="2800">
              <a:solidFill>
                <a:srgbClr val="FFFF00"/>
              </a:solidFill>
              <a:latin typeface="Cambria" panose="02040503050406030204" pitchFamily="18" charset="0"/>
              <a:ea typeface="Cambria" panose="02040503050406030204" pitchFamily="18" charset="0"/>
            </a:endParaRPr>
          </a:p>
          <a:p>
            <a:pPr algn="just"/>
            <a:r>
              <a:rPr lang="nl-NL" sz="2800">
                <a:solidFill>
                  <a:srgbClr val="FFFF00"/>
                </a:solidFill>
                <a:latin typeface="Cambria" panose="02040503050406030204" pitchFamily="18" charset="0"/>
                <a:ea typeface="Cambria" panose="02040503050406030204" pitchFamily="18" charset="0"/>
              </a:rPr>
              <a:t>- Đọc trôi chảy, rõ ràng bài thơ với giọng vui tươi, sôi nổi,  ngắt nhịp đúng giữa các câu thơ. Biết đọc diễn cảm 2-3 khổ thơ. Học thuộc lòng bài thơ.</a:t>
            </a:r>
            <a:endParaRPr lang="en-US" sz="2800">
              <a:solidFill>
                <a:srgbClr val="FFFF00"/>
              </a:solidFill>
              <a:latin typeface="Cambria" panose="02040503050406030204" pitchFamily="18" charset="0"/>
              <a:ea typeface="Cambria" panose="02040503050406030204" pitchFamily="18" charset="0"/>
            </a:endParaRPr>
          </a:p>
        </p:txBody>
      </p:sp>
      <p:sp>
        <p:nvSpPr>
          <p:cNvPr id="31" name="TextBox 36">
            <a:extLst>
              <a:ext uri="{FF2B5EF4-FFF2-40B4-BE49-F238E27FC236}">
                <a16:creationId xmlns:a16="http://schemas.microsoft.com/office/drawing/2014/main" id="{36DFE8B4-7556-4A12-B270-D4AA157672AC}"/>
              </a:ext>
            </a:extLst>
          </p:cNvPr>
          <p:cNvSpPr txBox="1"/>
          <p:nvPr/>
        </p:nvSpPr>
        <p:spPr>
          <a:xfrm>
            <a:off x="534385" y="4396242"/>
            <a:ext cx="9570635" cy="954107"/>
          </a:xfrm>
          <a:prstGeom prst="rect">
            <a:avLst/>
          </a:prstGeom>
          <a:noFill/>
        </p:spPr>
        <p:txBody>
          <a:bodyPr wrap="square" rtlCol="0">
            <a:spAutoFit/>
          </a:bodyPr>
          <a:lstStyle/>
          <a:p>
            <a:r>
              <a:rPr lang="nl-NL" sz="2800" b="1">
                <a:solidFill>
                  <a:schemeClr val="bg1"/>
                </a:solidFill>
                <a:latin typeface="Cambria" panose="02040503050406030204" pitchFamily="18" charset="0"/>
                <a:ea typeface="Cambria" panose="02040503050406030204" pitchFamily="18" charset="0"/>
              </a:rPr>
              <a:t>3. Phẩm chất</a:t>
            </a:r>
            <a:endParaRPr lang="en-US" sz="2800">
              <a:solidFill>
                <a:schemeClr val="bg1"/>
              </a:solidFill>
              <a:latin typeface="Cambria" panose="02040503050406030204" pitchFamily="18" charset="0"/>
              <a:ea typeface="Cambria" panose="02040503050406030204" pitchFamily="18" charset="0"/>
            </a:endParaRPr>
          </a:p>
          <a:p>
            <a:r>
              <a:rPr lang="nl-NL" sz="2800">
                <a:solidFill>
                  <a:schemeClr val="bg1"/>
                </a:solidFill>
                <a:latin typeface="Cambria" panose="02040503050406030204" pitchFamily="18" charset="0"/>
                <a:ea typeface="Cambria" panose="02040503050406030204" pitchFamily="18" charset="0"/>
              </a:rPr>
              <a:t>- Giáo dục HS tình yêu cuộc sống</a:t>
            </a:r>
            <a:endParaRPr lang="en-US" sz="2800">
              <a:solidFill>
                <a:schemeClr val="bg1"/>
              </a:solidFill>
              <a:latin typeface="Cambria" panose="02040503050406030204" pitchFamily="18" charset="0"/>
              <a:ea typeface="Cambria" panose="02040503050406030204" pitchFamily="18" charset="0"/>
            </a:endParaRPr>
          </a:p>
        </p:txBody>
      </p:sp>
      <p:sp>
        <p:nvSpPr>
          <p:cNvPr id="39" name="TextBox 36">
            <a:extLst>
              <a:ext uri="{FF2B5EF4-FFF2-40B4-BE49-F238E27FC236}">
                <a16:creationId xmlns:a16="http://schemas.microsoft.com/office/drawing/2014/main" id="{ABACDA6D-BD13-4E7C-9586-95FD3125F7AA}"/>
              </a:ext>
            </a:extLst>
          </p:cNvPr>
          <p:cNvSpPr txBox="1"/>
          <p:nvPr/>
        </p:nvSpPr>
        <p:spPr>
          <a:xfrm>
            <a:off x="534385" y="5306933"/>
            <a:ext cx="11749413" cy="1384995"/>
          </a:xfrm>
          <a:prstGeom prst="rect">
            <a:avLst/>
          </a:prstGeom>
          <a:noFill/>
        </p:spPr>
        <p:txBody>
          <a:bodyPr wrap="square" rtlCol="0">
            <a:spAutoFit/>
          </a:bodyPr>
          <a:lstStyle/>
          <a:p>
            <a:r>
              <a:rPr lang="nl-NL" sz="2800" b="1">
                <a:solidFill>
                  <a:srgbClr val="FFFF00"/>
                </a:solidFill>
                <a:latin typeface="Cambria" panose="02040503050406030204" pitchFamily="18" charset="0"/>
                <a:ea typeface="Cambria" panose="02040503050406030204" pitchFamily="18" charset="0"/>
              </a:rPr>
              <a:t>4. Góp phần phát triển năng lực</a:t>
            </a:r>
            <a:endParaRPr lang="en-US" sz="2800">
              <a:solidFill>
                <a:srgbClr val="FFFF00"/>
              </a:solidFill>
              <a:latin typeface="Cambria" panose="02040503050406030204" pitchFamily="18" charset="0"/>
              <a:ea typeface="Cambria" panose="02040503050406030204" pitchFamily="18" charset="0"/>
            </a:endParaRPr>
          </a:p>
          <a:p>
            <a:r>
              <a:rPr lang="nl-NL" sz="2800" b="1">
                <a:solidFill>
                  <a:srgbClr val="FFFF00"/>
                </a:solidFill>
                <a:latin typeface="Cambria" panose="02040503050406030204" pitchFamily="18" charset="0"/>
                <a:ea typeface="Cambria" panose="02040503050406030204" pitchFamily="18" charset="0"/>
              </a:rPr>
              <a:t>- </a:t>
            </a:r>
            <a:r>
              <a:rPr lang="nl-NL" sz="2800">
                <a:solidFill>
                  <a:srgbClr val="FFFF00"/>
                </a:solidFill>
                <a:latin typeface="Cambria" panose="02040503050406030204" pitchFamily="18" charset="0"/>
                <a:ea typeface="Cambria" panose="02040503050406030204" pitchFamily="18" charset="0"/>
              </a:rPr>
              <a:t>Năng lực tự học, NL giao tiếp và hợp tác, NL giải quyết vấn đề và sáng tạo, NL ngôn ngữ, NL thẩm mĩ.</a:t>
            </a:r>
            <a:endParaRPr lang="en-US" sz="2800">
              <a:solidFill>
                <a:srgbClr val="FFFF00"/>
              </a:solidFill>
              <a:latin typeface="Cambria" panose="02040503050406030204" pitchFamily="18" charset="0"/>
              <a:ea typeface="Cambria" panose="02040503050406030204" pitchFamily="18" charset="0"/>
            </a:endParaRPr>
          </a:p>
        </p:txBody>
      </p:sp>
      <p:sp>
        <p:nvSpPr>
          <p:cNvPr id="44" name="Title 1">
            <a:extLst>
              <a:ext uri="{FF2B5EF4-FFF2-40B4-BE49-F238E27FC236}">
                <a16:creationId xmlns:a16="http://schemas.microsoft.com/office/drawing/2014/main" id="{413ABDE3-F300-4655-AB30-C5936FD5D8E8}"/>
              </a:ext>
            </a:extLst>
          </p:cNvPr>
          <p:cNvSpPr txBox="1">
            <a:spLocks/>
          </p:cNvSpPr>
          <p:nvPr/>
        </p:nvSpPr>
        <p:spPr>
          <a:xfrm>
            <a:off x="12302841" y="13231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a:solidFill>
                  <a:srgbClr val="007F56"/>
                </a:solidFill>
                <a:latin typeface="Cambria" panose="02040503050406030204" pitchFamily="18" charset="0"/>
                <a:ea typeface="Cambria" panose="02040503050406030204" pitchFamily="18" charset="0"/>
              </a:rPr>
              <a:t>Măng Non</a:t>
            </a:r>
            <a:endParaRPr lang="en-US" sz="2800" b="0" dirty="0">
              <a:solidFill>
                <a:srgbClr val="007F56"/>
              </a:solidFill>
              <a:latin typeface="Cambria" panose="02040503050406030204" pitchFamily="18" charset="0"/>
              <a:ea typeface="Cambria" panose="02040503050406030204" pitchFamily="18" charset="0"/>
            </a:endParaRPr>
          </a:p>
        </p:txBody>
      </p:sp>
      <p:sp>
        <p:nvSpPr>
          <p:cNvPr id="41" name="Rectangle 40">
            <a:extLst>
              <a:ext uri="{FF2B5EF4-FFF2-40B4-BE49-F238E27FC236}">
                <a16:creationId xmlns:a16="http://schemas.microsoft.com/office/drawing/2014/main" id="{4EE1A5C0-2C9F-49F5-838A-A57E1B91BCBF}"/>
              </a:ext>
            </a:extLst>
          </p:cNvPr>
          <p:cNvSpPr/>
          <p:nvPr/>
        </p:nvSpPr>
        <p:spPr>
          <a:xfrm>
            <a:off x="3347394" y="89760"/>
            <a:ext cx="5497204" cy="828780"/>
          </a:xfrm>
          <a:prstGeom prst="rect">
            <a:avLst/>
          </a:prstGeom>
          <a:solidFill>
            <a:srgbClr val="C42A4F">
              <a:alpha val="77647"/>
            </a:srgbClr>
          </a:solidFill>
          <a:ln>
            <a:noFill/>
          </a:ln>
          <a:effectLst>
            <a:outerShdw blurRad="1270000" dist="914400" dir="2700000" sx="90000" sy="9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4400">
                <a:solidFill>
                  <a:schemeClr val="bg1"/>
                </a:solidFill>
                <a:latin typeface="UVN Thanh Pho Nang" panose="02060406040706070204" pitchFamily="18" charset="0"/>
              </a:rPr>
              <a:t>NỘI DUNG BÀI HỌC</a:t>
            </a:r>
          </a:p>
        </p:txBody>
      </p:sp>
      <p:pic>
        <p:nvPicPr>
          <p:cNvPr id="42" name="图片 41" descr="图片包含 就坐, 小, 动物, 鸟&#10;&#10;描述已自动生成">
            <a:extLst>
              <a:ext uri="{FF2B5EF4-FFF2-40B4-BE49-F238E27FC236}">
                <a16:creationId xmlns:a16="http://schemas.microsoft.com/office/drawing/2014/main" id="{39E95E7C-9437-49BB-B5BC-4829949382E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403" t="11278" r="21296" b="8433"/>
          <a:stretch/>
        </p:blipFill>
        <p:spPr>
          <a:xfrm flipH="1">
            <a:off x="8091295" y="-59452"/>
            <a:ext cx="2743214" cy="1990601"/>
          </a:xfrm>
          <a:prstGeom prst="rect">
            <a:avLst/>
          </a:prstGeom>
        </p:spPr>
      </p:pic>
    </p:spTree>
    <p:extLst>
      <p:ext uri="{BB962C8B-B14F-4D97-AF65-F5344CB8AC3E}">
        <p14:creationId xmlns:p14="http://schemas.microsoft.com/office/powerpoint/2010/main" val="33395188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out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250" fill="hold"/>
                                        <p:tgtEl>
                                          <p:spTgt spid="6"/>
                                        </p:tgtEl>
                                        <p:attrNameLst>
                                          <p:attrName>ppt_w</p:attrName>
                                        </p:attrNameLst>
                                      </p:cBhvr>
                                      <p:tavLst>
                                        <p:tav tm="0">
                                          <p:val>
                                            <p:fltVal val="0"/>
                                          </p:val>
                                        </p:tav>
                                        <p:tav tm="100000">
                                          <p:val>
                                            <p:strVal val="#ppt_w"/>
                                          </p:val>
                                        </p:tav>
                                      </p:tavLst>
                                    </p:anim>
                                    <p:anim calcmode="lin" valueType="num">
                                      <p:cBhvr>
                                        <p:cTn id="13" dur="1250" fill="hold"/>
                                        <p:tgtEl>
                                          <p:spTgt spid="6"/>
                                        </p:tgtEl>
                                        <p:attrNameLst>
                                          <p:attrName>ppt_h</p:attrName>
                                        </p:attrNameLst>
                                      </p:cBhvr>
                                      <p:tavLst>
                                        <p:tav tm="0">
                                          <p:val>
                                            <p:fltVal val="0"/>
                                          </p:val>
                                        </p:tav>
                                        <p:tav tm="100000">
                                          <p:val>
                                            <p:strVal val="#ppt_h"/>
                                          </p:val>
                                        </p:tav>
                                      </p:tavLst>
                                    </p:anim>
                                    <p:animEffect transition="in" filter="fade">
                                      <p:cBhvr>
                                        <p:cTn id="14" dur="125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1250" fill="hold"/>
                                        <p:tgtEl>
                                          <p:spTgt spid="23"/>
                                        </p:tgtEl>
                                        <p:attrNameLst>
                                          <p:attrName>ppt_w</p:attrName>
                                        </p:attrNameLst>
                                      </p:cBhvr>
                                      <p:tavLst>
                                        <p:tav tm="0">
                                          <p:val>
                                            <p:fltVal val="0"/>
                                          </p:val>
                                        </p:tav>
                                        <p:tav tm="100000">
                                          <p:val>
                                            <p:strVal val="#ppt_w"/>
                                          </p:val>
                                        </p:tav>
                                      </p:tavLst>
                                    </p:anim>
                                    <p:anim calcmode="lin" valueType="num">
                                      <p:cBhvr>
                                        <p:cTn id="18" dur="1250" fill="hold"/>
                                        <p:tgtEl>
                                          <p:spTgt spid="23"/>
                                        </p:tgtEl>
                                        <p:attrNameLst>
                                          <p:attrName>ppt_h</p:attrName>
                                        </p:attrNameLst>
                                      </p:cBhvr>
                                      <p:tavLst>
                                        <p:tav tm="0">
                                          <p:val>
                                            <p:fltVal val="0"/>
                                          </p:val>
                                        </p:tav>
                                        <p:tav tm="100000">
                                          <p:val>
                                            <p:strVal val="#ppt_h"/>
                                          </p:val>
                                        </p:tav>
                                      </p:tavLst>
                                    </p:anim>
                                    <p:animEffect transition="in" filter="fade">
                                      <p:cBhvr>
                                        <p:cTn id="19" dur="1250"/>
                                        <p:tgtEl>
                                          <p:spTgt spid="2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1250" fill="hold"/>
                                        <p:tgtEl>
                                          <p:spTgt spid="31"/>
                                        </p:tgtEl>
                                        <p:attrNameLst>
                                          <p:attrName>ppt_w</p:attrName>
                                        </p:attrNameLst>
                                      </p:cBhvr>
                                      <p:tavLst>
                                        <p:tav tm="0">
                                          <p:val>
                                            <p:fltVal val="0"/>
                                          </p:val>
                                        </p:tav>
                                        <p:tav tm="100000">
                                          <p:val>
                                            <p:strVal val="#ppt_w"/>
                                          </p:val>
                                        </p:tav>
                                      </p:tavLst>
                                    </p:anim>
                                    <p:anim calcmode="lin" valueType="num">
                                      <p:cBhvr>
                                        <p:cTn id="23" dur="1250" fill="hold"/>
                                        <p:tgtEl>
                                          <p:spTgt spid="31"/>
                                        </p:tgtEl>
                                        <p:attrNameLst>
                                          <p:attrName>ppt_h</p:attrName>
                                        </p:attrNameLst>
                                      </p:cBhvr>
                                      <p:tavLst>
                                        <p:tav tm="0">
                                          <p:val>
                                            <p:fltVal val="0"/>
                                          </p:val>
                                        </p:tav>
                                        <p:tav tm="100000">
                                          <p:val>
                                            <p:strVal val="#ppt_h"/>
                                          </p:val>
                                        </p:tav>
                                      </p:tavLst>
                                    </p:anim>
                                    <p:animEffect transition="in" filter="fade">
                                      <p:cBhvr>
                                        <p:cTn id="24" dur="1250"/>
                                        <p:tgtEl>
                                          <p:spTgt spid="3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1250" fill="hold"/>
                                        <p:tgtEl>
                                          <p:spTgt spid="39"/>
                                        </p:tgtEl>
                                        <p:attrNameLst>
                                          <p:attrName>ppt_w</p:attrName>
                                        </p:attrNameLst>
                                      </p:cBhvr>
                                      <p:tavLst>
                                        <p:tav tm="0">
                                          <p:val>
                                            <p:fltVal val="0"/>
                                          </p:val>
                                        </p:tav>
                                        <p:tav tm="100000">
                                          <p:val>
                                            <p:strVal val="#ppt_w"/>
                                          </p:val>
                                        </p:tav>
                                      </p:tavLst>
                                    </p:anim>
                                    <p:anim calcmode="lin" valueType="num">
                                      <p:cBhvr>
                                        <p:cTn id="28" dur="1250" fill="hold"/>
                                        <p:tgtEl>
                                          <p:spTgt spid="39"/>
                                        </p:tgtEl>
                                        <p:attrNameLst>
                                          <p:attrName>ppt_h</p:attrName>
                                        </p:attrNameLst>
                                      </p:cBhvr>
                                      <p:tavLst>
                                        <p:tav tm="0">
                                          <p:val>
                                            <p:fltVal val="0"/>
                                          </p:val>
                                        </p:tav>
                                        <p:tav tm="100000">
                                          <p:val>
                                            <p:strVal val="#ppt_h"/>
                                          </p:val>
                                        </p:tav>
                                      </p:tavLst>
                                    </p:anim>
                                    <p:animEffect transition="in" filter="fade">
                                      <p:cBhvr>
                                        <p:cTn id="29" dur="125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1" grpId="0"/>
      <p:bldP spid="39" grpId="0"/>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图片 2">
            <a:extLst>
              <a:ext uri="{FF2B5EF4-FFF2-40B4-BE49-F238E27FC236}">
                <a16:creationId xmlns:a16="http://schemas.microsoft.com/office/drawing/2014/main" id="{B8E40CAC-0820-4B11-A452-FB4D867875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355" b="48817"/>
          <a:stretch/>
        </p:blipFill>
        <p:spPr>
          <a:xfrm>
            <a:off x="-42975" y="1673942"/>
            <a:ext cx="11098887" cy="3510116"/>
          </a:xfrm>
          <a:prstGeom prst="rect">
            <a:avLst/>
          </a:prstGeom>
        </p:spPr>
      </p:pic>
      <p:pic>
        <p:nvPicPr>
          <p:cNvPr id="100" name="图片 5">
            <a:extLst>
              <a:ext uri="{FF2B5EF4-FFF2-40B4-BE49-F238E27FC236}">
                <a16:creationId xmlns:a16="http://schemas.microsoft.com/office/drawing/2014/main" id="{F1F4B2DE-3CB1-47B0-836B-3213929FF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11" y="440227"/>
            <a:ext cx="7878871" cy="7562158"/>
          </a:xfrm>
          <a:prstGeom prst="rect">
            <a:avLst/>
          </a:prstGeom>
        </p:spPr>
      </p:pic>
      <p:pic>
        <p:nvPicPr>
          <p:cNvPr id="102" name="图片 9">
            <a:extLst>
              <a:ext uri="{FF2B5EF4-FFF2-40B4-BE49-F238E27FC236}">
                <a16:creationId xmlns:a16="http://schemas.microsoft.com/office/drawing/2014/main" id="{830E911A-CF60-44BF-B284-633A5E411F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008" t="10967" b="52258"/>
          <a:stretch/>
        </p:blipFill>
        <p:spPr>
          <a:xfrm>
            <a:off x="5286034" y="971844"/>
            <a:ext cx="6911465" cy="2521974"/>
          </a:xfrm>
          <a:prstGeom prst="rect">
            <a:avLst/>
          </a:prstGeom>
        </p:spPr>
      </p:pic>
      <p:sp>
        <p:nvSpPr>
          <p:cNvPr id="11" name="菱形 14">
            <a:extLst>
              <a:ext uri="{FF2B5EF4-FFF2-40B4-BE49-F238E27FC236}">
                <a16:creationId xmlns:a16="http://schemas.microsoft.com/office/drawing/2014/main" id="{8A2A398D-3CFB-43D1-A0D2-2711CCD43467}"/>
              </a:ext>
            </a:extLst>
          </p:cNvPr>
          <p:cNvSpPr/>
          <p:nvPr/>
        </p:nvSpPr>
        <p:spPr>
          <a:xfrm>
            <a:off x="5088851" y="40948"/>
            <a:ext cx="7149430" cy="6817052"/>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grpSp>
        <p:nvGrpSpPr>
          <p:cNvPr id="9" name="Group 8">
            <a:extLst>
              <a:ext uri="{FF2B5EF4-FFF2-40B4-BE49-F238E27FC236}">
                <a16:creationId xmlns:a16="http://schemas.microsoft.com/office/drawing/2014/main" id="{BE2DAAFE-D913-46F3-A190-C2C06FB01612}"/>
              </a:ext>
            </a:extLst>
          </p:cNvPr>
          <p:cNvGrpSpPr/>
          <p:nvPr/>
        </p:nvGrpSpPr>
        <p:grpSpPr>
          <a:xfrm>
            <a:off x="5408653" y="2617758"/>
            <a:ext cx="6509825" cy="3856399"/>
            <a:chOff x="6056771" y="2389388"/>
            <a:chExt cx="6509825" cy="3856399"/>
          </a:xfrm>
        </p:grpSpPr>
        <p:sp>
          <p:nvSpPr>
            <p:cNvPr id="13" name="文本框 12">
              <a:extLst>
                <a:ext uri="{FF2B5EF4-FFF2-40B4-BE49-F238E27FC236}">
                  <a16:creationId xmlns:a16="http://schemas.microsoft.com/office/drawing/2014/main" id="{EC5EAE8C-7C8C-4A30-9632-B1CF1A3ED8EC}"/>
                </a:ext>
              </a:extLst>
            </p:cNvPr>
            <p:cNvSpPr txBox="1"/>
            <p:nvPr/>
          </p:nvSpPr>
          <p:spPr>
            <a:xfrm>
              <a:off x="6096000" y="2460135"/>
              <a:ext cx="6470596" cy="3785652"/>
            </a:xfrm>
            <a:prstGeom prst="rect">
              <a:avLst/>
            </a:prstGeom>
            <a:noFill/>
          </p:spPr>
          <p:txBody>
            <a:bodyPr vert="horz" wrap="square" rtlCol="0">
              <a:spAutoFit/>
            </a:bodyPr>
            <a:lstStyle/>
            <a:p>
              <a:pPr algn="ctr"/>
              <a:r>
                <a:rPr lang="en-US" altLang="zh-CN" sz="12000" b="1" spc="300">
                  <a:ln w="276225" cap="sq" cmpd="sng">
                    <a:solidFill>
                      <a:schemeClr val="bg1"/>
                    </a:solidFill>
                    <a:miter lim="800000"/>
                  </a:ln>
                  <a:solidFill>
                    <a:schemeClr val="bg1"/>
                  </a:solidFill>
                  <a:effectLst>
                    <a:reflection blurRad="6350" stA="55000" endA="300" endPos="45500" dir="5400000" sy="-100000" algn="bl" rotWithShape="0"/>
                  </a:effectLst>
                  <a:latin typeface="UVF Mussica Swash" panose="04000000000000000000" pitchFamily="82" charset="0"/>
                  <a:ea typeface="方正姚体" panose="02010601030101010101" pitchFamily="2" charset="-122"/>
                </a:rPr>
                <a:t>Luyện đọc</a:t>
              </a:r>
              <a:endParaRPr lang="zh-CN" altLang="en-US" sz="12000" b="1" spc="300" dirty="0">
                <a:ln w="276225" cap="sq" cmpd="sng">
                  <a:solidFill>
                    <a:schemeClr val="bg1"/>
                  </a:solidFill>
                  <a:miter lim="800000"/>
                </a:ln>
                <a:solidFill>
                  <a:schemeClr val="bg1"/>
                </a:solidFill>
                <a:effectLst>
                  <a:reflection blurRad="6350" stA="55000" endA="300" endPos="45500" dir="5400000" sy="-100000" algn="bl" rotWithShape="0"/>
                </a:effectLst>
                <a:latin typeface="UVF Mussica Swash" panose="04000000000000000000" pitchFamily="82" charset="0"/>
                <a:ea typeface="方正姚体" panose="02010601030101010101" pitchFamily="2" charset="-122"/>
              </a:endParaRPr>
            </a:p>
          </p:txBody>
        </p:sp>
        <p:sp>
          <p:nvSpPr>
            <p:cNvPr id="103" name="文本框 12">
              <a:extLst>
                <a:ext uri="{FF2B5EF4-FFF2-40B4-BE49-F238E27FC236}">
                  <a16:creationId xmlns:a16="http://schemas.microsoft.com/office/drawing/2014/main" id="{0ED330C9-1337-4FBD-A953-29520F38CEAE}"/>
                </a:ext>
              </a:extLst>
            </p:cNvPr>
            <p:cNvSpPr txBox="1"/>
            <p:nvPr/>
          </p:nvSpPr>
          <p:spPr>
            <a:xfrm>
              <a:off x="6056771" y="2389388"/>
              <a:ext cx="6470596" cy="3785652"/>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12000" b="1" spc="300">
                  <a:ln cap="sq" cmpd="sng">
                    <a:solidFill>
                      <a:schemeClr val="accent3">
                        <a:lumMod val="50000"/>
                      </a:schemeClr>
                    </a:solidFill>
                    <a:miter lim="800000"/>
                  </a:ln>
                  <a:gradFill>
                    <a:gsLst>
                      <a:gs pos="0">
                        <a:schemeClr val="accent6">
                          <a:lumMod val="50000"/>
                        </a:schemeClr>
                      </a:gs>
                      <a:gs pos="68000">
                        <a:schemeClr val="accent6">
                          <a:lumMod val="75000"/>
                        </a:schemeClr>
                      </a:gs>
                      <a:gs pos="97000">
                        <a:schemeClr val="accent6">
                          <a:lumMod val="20000"/>
                          <a:lumOff val="80000"/>
                        </a:schemeClr>
                      </a:gs>
                      <a:gs pos="41000">
                        <a:srgbClr val="C00000"/>
                      </a:gs>
                    </a:gsLst>
                    <a:lin ang="5400000" scaled="1"/>
                  </a:gradFill>
                  <a:effectLst>
                    <a:reflection blurRad="6350" stA="55000" endA="300" endPos="45500" dir="5400000" sy="-100000" algn="bl" rotWithShape="0"/>
                  </a:effectLst>
                  <a:latin typeface="UVF Mussica Swash" panose="04000000000000000000" pitchFamily="82" charset="0"/>
                  <a:ea typeface="方正姚体" panose="02010601030101010101" pitchFamily="2" charset="-122"/>
                </a:rPr>
                <a:t>Luyện đọc</a:t>
              </a:r>
              <a:endParaRPr lang="zh-CN" altLang="en-US" sz="12000" b="1" spc="300" dirty="0">
                <a:ln cap="sq" cmpd="sng">
                  <a:solidFill>
                    <a:schemeClr val="accent3">
                      <a:lumMod val="50000"/>
                    </a:schemeClr>
                  </a:solidFill>
                  <a:miter lim="800000"/>
                </a:ln>
                <a:gradFill>
                  <a:gsLst>
                    <a:gs pos="0">
                      <a:schemeClr val="accent6">
                        <a:lumMod val="50000"/>
                      </a:schemeClr>
                    </a:gs>
                    <a:gs pos="68000">
                      <a:schemeClr val="accent6">
                        <a:lumMod val="75000"/>
                      </a:schemeClr>
                    </a:gs>
                    <a:gs pos="97000">
                      <a:schemeClr val="accent6">
                        <a:lumMod val="20000"/>
                        <a:lumOff val="80000"/>
                      </a:schemeClr>
                    </a:gs>
                    <a:gs pos="41000">
                      <a:srgbClr val="C00000"/>
                    </a:gs>
                  </a:gsLst>
                  <a:lin ang="5400000" scaled="1"/>
                </a:gradFill>
                <a:effectLst>
                  <a:reflection blurRad="6350" stA="55000" endA="300" endPos="45500" dir="5400000" sy="-100000" algn="bl" rotWithShape="0"/>
                </a:effectLst>
                <a:latin typeface="UVF Mussica Swash" panose="04000000000000000000" pitchFamily="82" charset="0"/>
                <a:ea typeface="方正姚体" panose="02010601030101010101" pitchFamily="2" charset="-122"/>
              </a:endParaRPr>
            </a:p>
          </p:txBody>
        </p:sp>
      </p:grpSp>
      <p:sp>
        <p:nvSpPr>
          <p:cNvPr id="106" name="椭圆 2">
            <a:extLst>
              <a:ext uri="{FF2B5EF4-FFF2-40B4-BE49-F238E27FC236}">
                <a16:creationId xmlns:a16="http://schemas.microsoft.com/office/drawing/2014/main" id="{3104B88B-3E69-4C8A-9C50-3C3461BA581C}"/>
              </a:ext>
            </a:extLst>
          </p:cNvPr>
          <p:cNvSpPr/>
          <p:nvPr/>
        </p:nvSpPr>
        <p:spPr>
          <a:xfrm>
            <a:off x="5905404" y="695551"/>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3">
            <a:extLst>
              <a:ext uri="{FF2B5EF4-FFF2-40B4-BE49-F238E27FC236}">
                <a16:creationId xmlns:a16="http://schemas.microsoft.com/office/drawing/2014/main" id="{54117ACA-CFA2-41CD-9645-9F38241EBE1F}"/>
              </a:ext>
            </a:extLst>
          </p:cNvPr>
          <p:cNvSpPr/>
          <p:nvPr/>
        </p:nvSpPr>
        <p:spPr>
          <a:xfrm>
            <a:off x="7604952" y="128390"/>
            <a:ext cx="2309149" cy="2309149"/>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椭圆 4">
            <a:extLst>
              <a:ext uri="{FF2B5EF4-FFF2-40B4-BE49-F238E27FC236}">
                <a16:creationId xmlns:a16="http://schemas.microsoft.com/office/drawing/2014/main" id="{0A13A502-3774-491D-A483-1E029F851A95}"/>
              </a:ext>
            </a:extLst>
          </p:cNvPr>
          <p:cNvSpPr/>
          <p:nvPr/>
        </p:nvSpPr>
        <p:spPr>
          <a:xfrm>
            <a:off x="10310904" y="982418"/>
            <a:ext cx="1323371" cy="1323371"/>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椭圆 5">
            <a:extLst>
              <a:ext uri="{FF2B5EF4-FFF2-40B4-BE49-F238E27FC236}">
                <a16:creationId xmlns:a16="http://schemas.microsoft.com/office/drawing/2014/main" id="{DB346CBB-44E6-4AFD-B1D6-C22FD541461A}"/>
              </a:ext>
            </a:extLst>
          </p:cNvPr>
          <p:cNvSpPr/>
          <p:nvPr/>
        </p:nvSpPr>
        <p:spPr>
          <a:xfrm>
            <a:off x="4911912" y="1123814"/>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椭圆 6">
            <a:extLst>
              <a:ext uri="{FF2B5EF4-FFF2-40B4-BE49-F238E27FC236}">
                <a16:creationId xmlns:a16="http://schemas.microsoft.com/office/drawing/2014/main" id="{C195AAAE-08EA-45C5-A38D-B5908C7EBD84}"/>
              </a:ext>
            </a:extLst>
          </p:cNvPr>
          <p:cNvSpPr/>
          <p:nvPr/>
        </p:nvSpPr>
        <p:spPr>
          <a:xfrm>
            <a:off x="9956224" y="440227"/>
            <a:ext cx="512178" cy="512178"/>
          </a:xfrm>
          <a:prstGeom prst="ellipse">
            <a:avLst/>
          </a:prstGeom>
          <a:solidFill>
            <a:srgbClr val="FFACA4">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文本框 11">
            <a:extLst>
              <a:ext uri="{FF2B5EF4-FFF2-40B4-BE49-F238E27FC236}">
                <a16:creationId xmlns:a16="http://schemas.microsoft.com/office/drawing/2014/main" id="{84DA49D3-22C9-4922-A4ED-0CEB612A1B4D}"/>
              </a:ext>
            </a:extLst>
          </p:cNvPr>
          <p:cNvSpPr txBox="1"/>
          <p:nvPr/>
        </p:nvSpPr>
        <p:spPr>
          <a:xfrm>
            <a:off x="7928368" y="283802"/>
            <a:ext cx="1598268" cy="1862048"/>
          </a:xfrm>
          <a:prstGeom prst="rect">
            <a:avLst/>
          </a:prstGeom>
          <a:noFill/>
        </p:spPr>
        <p:txBody>
          <a:bodyPr wrap="square" rtlCol="0">
            <a:spAutoFit/>
          </a:bodyPr>
          <a:lstStyle/>
          <a:p>
            <a:pPr algn="ctr"/>
            <a:r>
              <a:rPr lang="en-US" altLang="zh-CN" sz="11500" b="1" dirty="0">
                <a:solidFill>
                  <a:srgbClr val="135B47"/>
                </a:solidFill>
                <a:latin typeface="#9Slide07 IcielStormtrooper" panose="020B0500000000000000" pitchFamily="34" charset="0"/>
                <a:ea typeface="微软雅黑" panose="020B0503020204020204" pitchFamily="34" charset="-122"/>
              </a:rPr>
              <a:t>1</a:t>
            </a:r>
            <a:endParaRPr lang="zh-CN" altLang="en-US" sz="11500" b="1" dirty="0">
              <a:solidFill>
                <a:srgbClr val="135B47"/>
              </a:solidFill>
              <a:latin typeface="#9Slide07 IcielStormtrooper" panose="020B0500000000000000" pitchFamily="34" charset="0"/>
              <a:ea typeface="微软雅黑" panose="020B0503020204020204" pitchFamily="34" charset="-122"/>
            </a:endParaRPr>
          </a:p>
        </p:txBody>
      </p:sp>
    </p:spTree>
    <p:extLst>
      <p:ext uri="{BB962C8B-B14F-4D97-AF65-F5344CB8AC3E}">
        <p14:creationId xmlns:p14="http://schemas.microsoft.com/office/powerpoint/2010/main" val="24152411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par>
                                <p:cTn id="11" presetID="2" presetClass="entr" presetSubtype="8" fill="hold" grpId="0" nodeType="withEffect">
                                  <p:stCondLst>
                                    <p:cond delay="0"/>
                                  </p:stCondLst>
                                  <p:childTnLst>
                                    <p:set>
                                      <p:cBhvr>
                                        <p:cTn id="12" dur="1" fill="hold">
                                          <p:stCondLst>
                                            <p:cond delay="0"/>
                                          </p:stCondLst>
                                        </p:cTn>
                                        <p:tgtEl>
                                          <p:spTgt spid="106"/>
                                        </p:tgtEl>
                                        <p:attrNameLst>
                                          <p:attrName>style.visibility</p:attrName>
                                        </p:attrNameLst>
                                      </p:cBhvr>
                                      <p:to>
                                        <p:strVal val="visible"/>
                                      </p:to>
                                    </p:set>
                                    <p:anim calcmode="lin" valueType="num">
                                      <p:cBhvr additive="base">
                                        <p:cTn id="13" dur="1000" fill="hold"/>
                                        <p:tgtEl>
                                          <p:spTgt spid="106"/>
                                        </p:tgtEl>
                                        <p:attrNameLst>
                                          <p:attrName>ppt_x</p:attrName>
                                        </p:attrNameLst>
                                      </p:cBhvr>
                                      <p:tavLst>
                                        <p:tav tm="0">
                                          <p:val>
                                            <p:strVal val="0-#ppt_w/2"/>
                                          </p:val>
                                        </p:tav>
                                        <p:tav tm="100000">
                                          <p:val>
                                            <p:strVal val="#ppt_x"/>
                                          </p:val>
                                        </p:tav>
                                      </p:tavLst>
                                    </p:anim>
                                    <p:anim calcmode="lin" valueType="num">
                                      <p:cBhvr additive="base">
                                        <p:cTn id="14" dur="1000" fill="hold"/>
                                        <p:tgtEl>
                                          <p:spTgt spid="106"/>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07"/>
                                        </p:tgtEl>
                                        <p:attrNameLst>
                                          <p:attrName>style.visibility</p:attrName>
                                        </p:attrNameLst>
                                      </p:cBhvr>
                                      <p:to>
                                        <p:strVal val="visible"/>
                                      </p:to>
                                    </p:set>
                                    <p:anim calcmode="lin" valueType="num">
                                      <p:cBhvr additive="base">
                                        <p:cTn id="17" dur="1000" fill="hold"/>
                                        <p:tgtEl>
                                          <p:spTgt spid="107"/>
                                        </p:tgtEl>
                                        <p:attrNameLst>
                                          <p:attrName>ppt_x</p:attrName>
                                        </p:attrNameLst>
                                      </p:cBhvr>
                                      <p:tavLst>
                                        <p:tav tm="0">
                                          <p:val>
                                            <p:strVal val="0-#ppt_w/2"/>
                                          </p:val>
                                        </p:tav>
                                        <p:tav tm="100000">
                                          <p:val>
                                            <p:strVal val="#ppt_x"/>
                                          </p:val>
                                        </p:tav>
                                      </p:tavLst>
                                    </p:anim>
                                    <p:anim calcmode="lin" valueType="num">
                                      <p:cBhvr additive="base">
                                        <p:cTn id="18" dur="1000" fill="hold"/>
                                        <p:tgtEl>
                                          <p:spTgt spid="107"/>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08"/>
                                        </p:tgtEl>
                                        <p:attrNameLst>
                                          <p:attrName>style.visibility</p:attrName>
                                        </p:attrNameLst>
                                      </p:cBhvr>
                                      <p:to>
                                        <p:strVal val="visible"/>
                                      </p:to>
                                    </p:set>
                                    <p:anim calcmode="lin" valueType="num">
                                      <p:cBhvr additive="base">
                                        <p:cTn id="21" dur="1000" fill="hold"/>
                                        <p:tgtEl>
                                          <p:spTgt spid="108"/>
                                        </p:tgtEl>
                                        <p:attrNameLst>
                                          <p:attrName>ppt_x</p:attrName>
                                        </p:attrNameLst>
                                      </p:cBhvr>
                                      <p:tavLst>
                                        <p:tav tm="0">
                                          <p:val>
                                            <p:strVal val="0-#ppt_w/2"/>
                                          </p:val>
                                        </p:tav>
                                        <p:tav tm="100000">
                                          <p:val>
                                            <p:strVal val="#ppt_x"/>
                                          </p:val>
                                        </p:tav>
                                      </p:tavLst>
                                    </p:anim>
                                    <p:anim calcmode="lin" valueType="num">
                                      <p:cBhvr additive="base">
                                        <p:cTn id="22" dur="1000" fill="hold"/>
                                        <p:tgtEl>
                                          <p:spTgt spid="108"/>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09"/>
                                        </p:tgtEl>
                                        <p:attrNameLst>
                                          <p:attrName>style.visibility</p:attrName>
                                        </p:attrNameLst>
                                      </p:cBhvr>
                                      <p:to>
                                        <p:strVal val="visible"/>
                                      </p:to>
                                    </p:set>
                                    <p:anim calcmode="lin" valueType="num">
                                      <p:cBhvr additive="base">
                                        <p:cTn id="25" dur="1000" fill="hold"/>
                                        <p:tgtEl>
                                          <p:spTgt spid="109"/>
                                        </p:tgtEl>
                                        <p:attrNameLst>
                                          <p:attrName>ppt_x</p:attrName>
                                        </p:attrNameLst>
                                      </p:cBhvr>
                                      <p:tavLst>
                                        <p:tav tm="0">
                                          <p:val>
                                            <p:strVal val="0-#ppt_w/2"/>
                                          </p:val>
                                        </p:tav>
                                        <p:tav tm="100000">
                                          <p:val>
                                            <p:strVal val="#ppt_x"/>
                                          </p:val>
                                        </p:tav>
                                      </p:tavLst>
                                    </p:anim>
                                    <p:anim calcmode="lin" valueType="num">
                                      <p:cBhvr additive="base">
                                        <p:cTn id="26" dur="1000" fill="hold"/>
                                        <p:tgtEl>
                                          <p:spTgt spid="109"/>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10"/>
                                        </p:tgtEl>
                                        <p:attrNameLst>
                                          <p:attrName>style.visibility</p:attrName>
                                        </p:attrNameLst>
                                      </p:cBhvr>
                                      <p:to>
                                        <p:strVal val="visible"/>
                                      </p:to>
                                    </p:set>
                                    <p:anim calcmode="lin" valueType="num">
                                      <p:cBhvr additive="base">
                                        <p:cTn id="29" dur="1000" fill="hold"/>
                                        <p:tgtEl>
                                          <p:spTgt spid="110"/>
                                        </p:tgtEl>
                                        <p:attrNameLst>
                                          <p:attrName>ppt_x</p:attrName>
                                        </p:attrNameLst>
                                      </p:cBhvr>
                                      <p:tavLst>
                                        <p:tav tm="0">
                                          <p:val>
                                            <p:strVal val="0-#ppt_w/2"/>
                                          </p:val>
                                        </p:tav>
                                        <p:tav tm="100000">
                                          <p:val>
                                            <p:strVal val="#ppt_x"/>
                                          </p:val>
                                        </p:tav>
                                      </p:tavLst>
                                    </p:anim>
                                    <p:anim calcmode="lin" valueType="num">
                                      <p:cBhvr additive="base">
                                        <p:cTn id="30" dur="1000" fill="hold"/>
                                        <p:tgtEl>
                                          <p:spTgt spid="110"/>
                                        </p:tgtEl>
                                        <p:attrNameLst>
                                          <p:attrName>ppt_y</p:attrName>
                                        </p:attrNameLst>
                                      </p:cBhvr>
                                      <p:tavLst>
                                        <p:tav tm="0">
                                          <p:val>
                                            <p:strVal val="#ppt_y"/>
                                          </p:val>
                                        </p:tav>
                                        <p:tav tm="100000">
                                          <p:val>
                                            <p:strVal val="#ppt_y"/>
                                          </p:val>
                                        </p:tav>
                                      </p:tavLst>
                                    </p:anim>
                                  </p:childTnLst>
                                </p:cTn>
                              </p:par>
                            </p:childTnLst>
                          </p:cTn>
                        </p:par>
                        <p:par>
                          <p:cTn id="31" fill="hold">
                            <p:stCondLst>
                              <p:cond delay="1000"/>
                            </p:stCondLst>
                            <p:childTnLst>
                              <p:par>
                                <p:cTn id="32" presetID="31" presetClass="entr" presetSubtype="0" fill="hold" grpId="0" nodeType="afterEffect">
                                  <p:stCondLst>
                                    <p:cond delay="0"/>
                                  </p:stCondLst>
                                  <p:childTnLst>
                                    <p:set>
                                      <p:cBhvr>
                                        <p:cTn id="33" dur="1" fill="hold">
                                          <p:stCondLst>
                                            <p:cond delay="0"/>
                                          </p:stCondLst>
                                        </p:cTn>
                                        <p:tgtEl>
                                          <p:spTgt spid="112"/>
                                        </p:tgtEl>
                                        <p:attrNameLst>
                                          <p:attrName>style.visibility</p:attrName>
                                        </p:attrNameLst>
                                      </p:cBhvr>
                                      <p:to>
                                        <p:strVal val="visible"/>
                                      </p:to>
                                    </p:set>
                                    <p:anim calcmode="lin" valueType="num">
                                      <p:cBhvr>
                                        <p:cTn id="34" dur="1000" fill="hold"/>
                                        <p:tgtEl>
                                          <p:spTgt spid="112"/>
                                        </p:tgtEl>
                                        <p:attrNameLst>
                                          <p:attrName>ppt_w</p:attrName>
                                        </p:attrNameLst>
                                      </p:cBhvr>
                                      <p:tavLst>
                                        <p:tav tm="0">
                                          <p:val>
                                            <p:fltVal val="0"/>
                                          </p:val>
                                        </p:tav>
                                        <p:tav tm="100000">
                                          <p:val>
                                            <p:strVal val="#ppt_w"/>
                                          </p:val>
                                        </p:tav>
                                      </p:tavLst>
                                    </p:anim>
                                    <p:anim calcmode="lin" valueType="num">
                                      <p:cBhvr>
                                        <p:cTn id="35" dur="1000" fill="hold"/>
                                        <p:tgtEl>
                                          <p:spTgt spid="112"/>
                                        </p:tgtEl>
                                        <p:attrNameLst>
                                          <p:attrName>ppt_h</p:attrName>
                                        </p:attrNameLst>
                                      </p:cBhvr>
                                      <p:tavLst>
                                        <p:tav tm="0">
                                          <p:val>
                                            <p:fltVal val="0"/>
                                          </p:val>
                                        </p:tav>
                                        <p:tav tm="100000">
                                          <p:val>
                                            <p:strVal val="#ppt_h"/>
                                          </p:val>
                                        </p:tav>
                                      </p:tavLst>
                                    </p:anim>
                                    <p:anim calcmode="lin" valueType="num">
                                      <p:cBhvr>
                                        <p:cTn id="36" dur="1000" fill="hold"/>
                                        <p:tgtEl>
                                          <p:spTgt spid="112"/>
                                        </p:tgtEl>
                                        <p:attrNameLst>
                                          <p:attrName>style.rotation</p:attrName>
                                        </p:attrNameLst>
                                      </p:cBhvr>
                                      <p:tavLst>
                                        <p:tav tm="0">
                                          <p:val>
                                            <p:fltVal val="90"/>
                                          </p:val>
                                        </p:tav>
                                        <p:tav tm="100000">
                                          <p:val>
                                            <p:fltVal val="0"/>
                                          </p:val>
                                        </p:tav>
                                      </p:tavLst>
                                    </p:anim>
                                    <p:animEffect transition="in" filter="fade">
                                      <p:cBhvr>
                                        <p:cTn id="37" dur="1000"/>
                                        <p:tgtEl>
                                          <p:spTgt spid="112"/>
                                        </p:tgtEl>
                                      </p:cBhvr>
                                    </p:animEffect>
                                  </p:childTnLst>
                                </p:cTn>
                              </p:par>
                            </p:childTnLst>
                          </p:cTn>
                        </p:par>
                        <p:par>
                          <p:cTn id="38" fill="hold">
                            <p:stCondLst>
                              <p:cond delay="2000"/>
                            </p:stCondLst>
                            <p:childTnLst>
                              <p:par>
                                <p:cTn id="39" presetID="16" presetClass="entr" presetSubtype="42"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barn(outHorizontal)">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6" grpId="0" animBg="1"/>
      <p:bldP spid="107" grpId="0" animBg="1"/>
      <p:bldP spid="108" grpId="0" animBg="1"/>
      <p:bldP spid="109" grpId="0" animBg="1"/>
      <p:bldP spid="110" grpId="0" animBg="1"/>
      <p:bldP spid="1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4">
            <a:extLst>
              <a:ext uri="{FF2B5EF4-FFF2-40B4-BE49-F238E27FC236}">
                <a16:creationId xmlns:a16="http://schemas.microsoft.com/office/drawing/2014/main" id="{1AE65523-8E05-4C77-911F-26485924BA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304955" y="-2949026"/>
            <a:ext cx="7683690" cy="12743352"/>
          </a:xfrm>
          <a:prstGeom prst="rect">
            <a:avLst/>
          </a:prstGeom>
        </p:spPr>
      </p:pic>
      <p:pic>
        <p:nvPicPr>
          <p:cNvPr id="25" name="图片 9">
            <a:extLst>
              <a:ext uri="{FF2B5EF4-FFF2-40B4-BE49-F238E27FC236}">
                <a16:creationId xmlns:a16="http://schemas.microsoft.com/office/drawing/2014/main" id="{5807ED8A-213C-414D-BBF7-A48E585A330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6854273" y="48619"/>
            <a:ext cx="5363497" cy="2521974"/>
          </a:xfrm>
          <a:prstGeom prst="rect">
            <a:avLst/>
          </a:prstGeom>
        </p:spPr>
      </p:pic>
      <p:pic>
        <p:nvPicPr>
          <p:cNvPr id="24" name="图片 2">
            <a:extLst>
              <a:ext uri="{FF2B5EF4-FFF2-40B4-BE49-F238E27FC236}">
                <a16:creationId xmlns:a16="http://schemas.microsoft.com/office/drawing/2014/main" id="{9694D37B-E5A5-4B22-94A2-3940936F3B6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9355" b="48817"/>
          <a:stretch/>
        </p:blipFill>
        <p:spPr>
          <a:xfrm>
            <a:off x="0" y="-393264"/>
            <a:ext cx="8613058" cy="3510116"/>
          </a:xfrm>
          <a:prstGeom prst="rect">
            <a:avLst/>
          </a:prstGeom>
        </p:spPr>
      </p:pic>
      <p:pic>
        <p:nvPicPr>
          <p:cNvPr id="23" name="图片 9">
            <a:extLst>
              <a:ext uri="{FF2B5EF4-FFF2-40B4-BE49-F238E27FC236}">
                <a16:creationId xmlns:a16="http://schemas.microsoft.com/office/drawing/2014/main" id="{ECE70EC4-E82A-492C-B8B6-1BEAA25973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6779014" y="3678205"/>
            <a:ext cx="5363497" cy="2521974"/>
          </a:xfrm>
          <a:prstGeom prst="rect">
            <a:avLst/>
          </a:prstGeom>
        </p:spPr>
      </p:pic>
      <p:pic>
        <p:nvPicPr>
          <p:cNvPr id="22" name="图片 2">
            <a:extLst>
              <a:ext uri="{FF2B5EF4-FFF2-40B4-BE49-F238E27FC236}">
                <a16:creationId xmlns:a16="http://schemas.microsoft.com/office/drawing/2014/main" id="{92C30420-0B43-45EB-B5F8-65582D203A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9355" b="48817"/>
          <a:stretch/>
        </p:blipFill>
        <p:spPr>
          <a:xfrm>
            <a:off x="-85902" y="3932463"/>
            <a:ext cx="8613058" cy="3510116"/>
          </a:xfrm>
          <a:prstGeom prst="rect">
            <a:avLst/>
          </a:prstGeom>
        </p:spPr>
      </p:pic>
      <p:sp>
        <p:nvSpPr>
          <p:cNvPr id="5" name="图文框 6">
            <a:extLst>
              <a:ext uri="{FF2B5EF4-FFF2-40B4-BE49-F238E27FC236}">
                <a16:creationId xmlns:a16="http://schemas.microsoft.com/office/drawing/2014/main" id="{54329408-A7EB-430E-9C48-D20F54EFBFB1}"/>
              </a:ext>
            </a:extLst>
          </p:cNvPr>
          <p:cNvSpPr/>
          <p:nvPr/>
        </p:nvSpPr>
        <p:spPr>
          <a:xfrm>
            <a:off x="1419366" y="1104868"/>
            <a:ext cx="9253183" cy="5511832"/>
          </a:xfrm>
          <a:prstGeom prst="frame">
            <a:avLst>
              <a:gd name="adj1" fmla="val 1003"/>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矩形 7">
            <a:extLst>
              <a:ext uri="{FF2B5EF4-FFF2-40B4-BE49-F238E27FC236}">
                <a16:creationId xmlns:a16="http://schemas.microsoft.com/office/drawing/2014/main" id="{DD14BB12-E88A-46AF-B553-A39E59D5CEB8}"/>
              </a:ext>
            </a:extLst>
          </p:cNvPr>
          <p:cNvSpPr/>
          <p:nvPr/>
        </p:nvSpPr>
        <p:spPr>
          <a:xfrm>
            <a:off x="1779514" y="1175503"/>
            <a:ext cx="8744804" cy="5307184"/>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Shape 24">
            <a:extLst>
              <a:ext uri="{FF2B5EF4-FFF2-40B4-BE49-F238E27FC236}">
                <a16:creationId xmlns:a16="http://schemas.microsoft.com/office/drawing/2014/main" id="{033FE486-0CA8-406B-A747-5EB0967ADAFA}"/>
              </a:ext>
            </a:extLst>
          </p:cNvPr>
          <p:cNvSpPr/>
          <p:nvPr/>
        </p:nvSpPr>
        <p:spPr>
          <a:xfrm>
            <a:off x="280157" y="234071"/>
            <a:ext cx="11531600" cy="1007774"/>
          </a:xfrm>
          <a:prstGeom prst="roundRect">
            <a:avLst/>
          </a:prstGeom>
          <a:noFill/>
          <a:ln w="38100" cmpd="tri">
            <a:noFill/>
            <a:prstDash val="sysDash"/>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200" b="1">
                <a:ln>
                  <a:solidFill>
                    <a:srgbClr val="135B47"/>
                  </a:solidFill>
                </a:ln>
                <a:solidFill>
                  <a:srgbClr val="135B47"/>
                </a:solidFill>
                <a:effectLst/>
                <a:latin typeface="UTM Guanine" panose="02040603050506020204" pitchFamily="18" charset="0"/>
              </a:rPr>
              <a:t>CON CHIM </a:t>
            </a:r>
            <a:r>
              <a:rPr lang="en-US" sz="32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rPr>
              <a:t>CHIỀN CHIỆN</a:t>
            </a:r>
            <a:endParaRPr lang="id-ID" sz="3200" b="1">
              <a:ln>
                <a:solidFill>
                  <a:srgbClr val="135B47"/>
                </a:solidFill>
              </a:ln>
              <a:gradFill>
                <a:gsLst>
                  <a:gs pos="0">
                    <a:srgbClr val="C42A4F"/>
                  </a:gs>
                  <a:gs pos="27000">
                    <a:srgbClr val="DD5575"/>
                  </a:gs>
                  <a:gs pos="55000">
                    <a:srgbClr val="FFACA4"/>
                  </a:gs>
                  <a:gs pos="90000">
                    <a:schemeClr val="accent5">
                      <a:lumMod val="40000"/>
                      <a:lumOff val="60000"/>
                    </a:schemeClr>
                  </a:gs>
                </a:gsLst>
                <a:lin ang="5400000" scaled="1"/>
              </a:gradFill>
              <a:effectLst/>
              <a:latin typeface="UTM Guanine" panose="02040603050506020204" pitchFamily="18" charset="0"/>
            </a:endParaRPr>
          </a:p>
        </p:txBody>
      </p:sp>
      <p:sp>
        <p:nvSpPr>
          <p:cNvPr id="10" name="TextBox 9">
            <a:extLst>
              <a:ext uri="{FF2B5EF4-FFF2-40B4-BE49-F238E27FC236}">
                <a16:creationId xmlns:a16="http://schemas.microsoft.com/office/drawing/2014/main" id="{954E05AD-0D8D-4620-B7C4-5562A70E7172}"/>
              </a:ext>
            </a:extLst>
          </p:cNvPr>
          <p:cNvSpPr txBox="1"/>
          <p:nvPr/>
        </p:nvSpPr>
        <p:spPr>
          <a:xfrm>
            <a:off x="9073296" y="5623199"/>
            <a:ext cx="1525137" cy="461665"/>
          </a:xfrm>
          <a:prstGeom prst="rect">
            <a:avLst/>
          </a:prstGeom>
          <a:noFill/>
        </p:spPr>
        <p:txBody>
          <a:bodyPr wrap="square" rtlCol="0">
            <a:spAutoFit/>
          </a:bodyPr>
          <a:lstStyle/>
          <a:p>
            <a:pPr algn="just"/>
            <a:r>
              <a:rPr lang="en-US" sz="2400" b="1" dirty="0">
                <a:solidFill>
                  <a:schemeClr val="accent6">
                    <a:lumMod val="50000"/>
                  </a:schemeClr>
                </a:solidFill>
                <a:latin typeface="Cambria" panose="02040503050406030204" pitchFamily="18" charset="0"/>
                <a:ea typeface="Cambria" panose="02040503050406030204" pitchFamily="18" charset="0"/>
              </a:rPr>
              <a:t>HUY CẬN</a:t>
            </a:r>
          </a:p>
        </p:txBody>
      </p:sp>
      <p:sp>
        <p:nvSpPr>
          <p:cNvPr id="11" name="Rectangle 42">
            <a:extLst>
              <a:ext uri="{FF2B5EF4-FFF2-40B4-BE49-F238E27FC236}">
                <a16:creationId xmlns:a16="http://schemas.microsoft.com/office/drawing/2014/main" id="{60263AC0-822A-481E-B6C2-151D8895E207}"/>
              </a:ext>
            </a:extLst>
          </p:cNvPr>
          <p:cNvSpPr txBox="1">
            <a:spLocks noChangeArrowheads="1"/>
          </p:cNvSpPr>
          <p:nvPr/>
        </p:nvSpPr>
        <p:spPr bwMode="auto">
          <a:xfrm>
            <a:off x="2156725" y="1154013"/>
            <a:ext cx="3562065" cy="439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1800">
                <a:solidFill>
                  <a:schemeClr val="tx1"/>
                </a:solidFill>
                <a:latin typeface="+mn-lt"/>
                <a:cs typeface="+mn-cs"/>
              </a:defRPr>
            </a:lvl4pPr>
            <a:lvl5pPr marL="2057400" indent="-228600" algn="l" rtl="0" eaLnBrk="0" fontAlgn="base" hangingPunct="0">
              <a:spcBef>
                <a:spcPct val="20000"/>
              </a:spcBef>
              <a:spcAft>
                <a:spcPct val="0"/>
              </a:spcAft>
              <a:buChar char="»"/>
              <a:defRPr sz="1800">
                <a:solidFill>
                  <a:schemeClr val="tx1"/>
                </a:solidFill>
                <a:latin typeface="+mn-lt"/>
                <a:cs typeface="+mn-cs"/>
              </a:defRPr>
            </a:lvl5pPr>
            <a:lvl6pPr marL="2514600" indent="-228600" algn="l" rtl="0" fontAlgn="base">
              <a:spcBef>
                <a:spcPct val="20000"/>
              </a:spcBef>
              <a:spcAft>
                <a:spcPct val="0"/>
              </a:spcAft>
              <a:buChar char="»"/>
              <a:defRPr sz="1800">
                <a:solidFill>
                  <a:schemeClr val="tx1"/>
                </a:solidFill>
                <a:latin typeface="+mn-lt"/>
                <a:cs typeface="+mn-cs"/>
              </a:defRPr>
            </a:lvl6pPr>
            <a:lvl7pPr marL="2971800" indent="-228600" algn="l" rtl="0" fontAlgn="base">
              <a:spcBef>
                <a:spcPct val="20000"/>
              </a:spcBef>
              <a:spcAft>
                <a:spcPct val="0"/>
              </a:spcAft>
              <a:buChar char="»"/>
              <a:defRPr sz="1800">
                <a:solidFill>
                  <a:schemeClr val="tx1"/>
                </a:solidFill>
                <a:latin typeface="+mn-lt"/>
                <a:cs typeface="+mn-cs"/>
              </a:defRPr>
            </a:lvl7pPr>
            <a:lvl8pPr marL="3429000" indent="-228600" algn="l" rtl="0" fontAlgn="base">
              <a:spcBef>
                <a:spcPct val="20000"/>
              </a:spcBef>
              <a:spcAft>
                <a:spcPct val="0"/>
              </a:spcAft>
              <a:buChar char="»"/>
              <a:defRPr sz="1800">
                <a:solidFill>
                  <a:schemeClr val="tx1"/>
                </a:solidFill>
                <a:latin typeface="+mn-lt"/>
                <a:cs typeface="+mn-cs"/>
              </a:defRPr>
            </a:lvl8pPr>
            <a:lvl9pPr marL="3886200" indent="-228600" algn="l" rtl="0" fontAlgn="base">
              <a:spcBef>
                <a:spcPct val="20000"/>
              </a:spcBef>
              <a:spcAft>
                <a:spcPct val="0"/>
              </a:spcAft>
              <a:buChar char="»"/>
              <a:defRPr sz="1800">
                <a:solidFill>
                  <a:schemeClr val="tx1"/>
                </a:solidFill>
                <a:latin typeface="+mn-lt"/>
                <a:cs typeface="+mn-cs"/>
              </a:defRPr>
            </a:lvl9pPr>
          </a:lstStyle>
          <a:p>
            <a:pPr algn="just" eaLnBrk="1" hangingPunct="1">
              <a:lnSpc>
                <a:spcPct val="80000"/>
              </a:lnSpc>
              <a:buFontTx/>
              <a:buNone/>
            </a:pP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Con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chiền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chiện</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Bay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vút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vút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đầy</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yêu</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mến</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Khúc</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hát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ngọt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ngào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Cánh</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đập</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trời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xanh</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hoài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vợi</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long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lanh</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Như</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cành</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sương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chói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ơi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nói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Chuyện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chi,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chuyện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chi?</a:t>
            </a: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vui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bối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rối</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Đời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lên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đến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thì</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p>
        </p:txBody>
      </p:sp>
      <p:sp>
        <p:nvSpPr>
          <p:cNvPr id="12" name="Rectangle 42">
            <a:extLst>
              <a:ext uri="{FF2B5EF4-FFF2-40B4-BE49-F238E27FC236}">
                <a16:creationId xmlns:a16="http://schemas.microsoft.com/office/drawing/2014/main" id="{3B547921-2E77-4724-9C3F-EA364F20826B}"/>
              </a:ext>
            </a:extLst>
          </p:cNvPr>
          <p:cNvSpPr txBox="1">
            <a:spLocks noChangeArrowheads="1"/>
          </p:cNvSpPr>
          <p:nvPr/>
        </p:nvSpPr>
        <p:spPr bwMode="auto">
          <a:xfrm>
            <a:off x="6096000" y="1104868"/>
            <a:ext cx="6993303" cy="437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1800">
                <a:solidFill>
                  <a:schemeClr val="tx1"/>
                </a:solidFill>
                <a:latin typeface="+mn-lt"/>
                <a:cs typeface="+mn-cs"/>
              </a:defRPr>
            </a:lvl4pPr>
            <a:lvl5pPr marL="2057400" indent="-228600" algn="l" rtl="0" eaLnBrk="0" fontAlgn="base" hangingPunct="0">
              <a:spcBef>
                <a:spcPct val="20000"/>
              </a:spcBef>
              <a:spcAft>
                <a:spcPct val="0"/>
              </a:spcAft>
              <a:buChar char="»"/>
              <a:defRPr sz="1800">
                <a:solidFill>
                  <a:schemeClr val="tx1"/>
                </a:solidFill>
                <a:latin typeface="+mn-lt"/>
                <a:cs typeface="+mn-cs"/>
              </a:defRPr>
            </a:lvl5pPr>
            <a:lvl6pPr marL="2514600" indent="-228600" algn="l" rtl="0" fontAlgn="base">
              <a:spcBef>
                <a:spcPct val="20000"/>
              </a:spcBef>
              <a:spcAft>
                <a:spcPct val="0"/>
              </a:spcAft>
              <a:buChar char="»"/>
              <a:defRPr sz="1800">
                <a:solidFill>
                  <a:schemeClr val="tx1"/>
                </a:solidFill>
                <a:latin typeface="+mn-lt"/>
                <a:cs typeface="+mn-cs"/>
              </a:defRPr>
            </a:lvl6pPr>
            <a:lvl7pPr marL="2971800" indent="-228600" algn="l" rtl="0" fontAlgn="base">
              <a:spcBef>
                <a:spcPct val="20000"/>
              </a:spcBef>
              <a:spcAft>
                <a:spcPct val="0"/>
              </a:spcAft>
              <a:buChar char="»"/>
              <a:defRPr sz="1800">
                <a:solidFill>
                  <a:schemeClr val="tx1"/>
                </a:solidFill>
                <a:latin typeface="+mn-lt"/>
                <a:cs typeface="+mn-cs"/>
              </a:defRPr>
            </a:lvl7pPr>
            <a:lvl8pPr marL="3429000" indent="-228600" algn="l" rtl="0" fontAlgn="base">
              <a:spcBef>
                <a:spcPct val="20000"/>
              </a:spcBef>
              <a:spcAft>
                <a:spcPct val="0"/>
              </a:spcAft>
              <a:buChar char="»"/>
              <a:defRPr sz="1800">
                <a:solidFill>
                  <a:schemeClr val="tx1"/>
                </a:solidFill>
                <a:latin typeface="+mn-lt"/>
                <a:cs typeface="+mn-cs"/>
              </a:defRPr>
            </a:lvl8pPr>
            <a:lvl9pPr marL="3886200" indent="-228600" algn="l" rtl="0" fontAlgn="base">
              <a:spcBef>
                <a:spcPct val="20000"/>
              </a:spcBef>
              <a:spcAft>
                <a:spcPct val="0"/>
              </a:spcAft>
              <a:buChar char="»"/>
              <a:defRPr sz="1800">
                <a:solidFill>
                  <a:schemeClr val="tx1"/>
                </a:solidFill>
                <a:latin typeface="+mn-lt"/>
                <a:cs typeface="+mn-cs"/>
              </a:defRPr>
            </a:lvl9pPr>
          </a:lstStyle>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ngọc</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trong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veo</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gieo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từng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chuỗi</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Lòng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vui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nhiều</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không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biết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mỏi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a:p>
            <a:pPr algn="just" eaLnBrk="1" hangingPunct="1">
              <a:lnSpc>
                <a:spcPct val="80000"/>
              </a:lnSpc>
              <a:buFontTx/>
              <a:buNone/>
            </a:pP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bay,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sà</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Lúa</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tròn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bụng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sữa</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Đồng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quê</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chan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chứa</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Những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lời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Bay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cao</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vút</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Chim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biến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mất</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rồi</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Chỉ</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còn</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tiếng</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hót</a:t>
            </a:r>
            <a:endPar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endParaRPr>
          </a:p>
          <a:p>
            <a:pPr algn="just" eaLnBrk="1" hangingPunct="1">
              <a:lnSpc>
                <a:spcPct val="80000"/>
              </a:lnSpc>
              <a:buFontTx/>
              <a:buNone/>
            </a:pP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Làm</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xanh</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 da </a:t>
            </a:r>
            <a:r>
              <a:rPr lang="en-US" altLang="en-US" sz="2500" b="1" dirty="0" err="1">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trời</a:t>
            </a:r>
            <a:r>
              <a:rPr lang="en-US" altLang="en-US" sz="2500" b="1" dirty="0">
                <a:solidFill>
                  <a:srgbClr val="002060"/>
                </a:solidFill>
                <a:latin typeface="UVF TypoSlabserif" panose="02000403050000020004" pitchFamily="2" charset="0"/>
                <a:ea typeface="UVF Typewriterhand" panose="02000603000000000000" pitchFamily="2" charset="0"/>
                <a:cs typeface="Times New Roman" panose="02020603050405020304" pitchFamily="18" charset="0"/>
              </a:rPr>
              <a:t>…</a:t>
            </a:r>
          </a:p>
        </p:txBody>
      </p:sp>
      <p:pic>
        <p:nvPicPr>
          <p:cNvPr id="15" name="图片 25">
            <a:extLst>
              <a:ext uri="{FF2B5EF4-FFF2-40B4-BE49-F238E27FC236}">
                <a16:creationId xmlns:a16="http://schemas.microsoft.com/office/drawing/2014/main" id="{3565082C-72BD-4430-BD48-5BCC8D2A2F9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587" t="64778" b="1"/>
          <a:stretch>
            <a:fillRect/>
          </a:stretch>
        </p:blipFill>
        <p:spPr>
          <a:xfrm rot="663242" flipH="1">
            <a:off x="8531671" y="3485331"/>
            <a:ext cx="2574091" cy="2306137"/>
          </a:xfrm>
          <a:prstGeom prst="rect">
            <a:avLst/>
          </a:prstGeom>
        </p:spPr>
      </p:pic>
      <p:pic>
        <p:nvPicPr>
          <p:cNvPr id="16" name="图片 41" descr="图片包含 就坐, 小, 动物, 鸟&#10;&#10;描述已自动生成">
            <a:extLst>
              <a:ext uri="{FF2B5EF4-FFF2-40B4-BE49-F238E27FC236}">
                <a16:creationId xmlns:a16="http://schemas.microsoft.com/office/drawing/2014/main" id="{522493CA-4B50-4AE5-8C8D-931FA0136A9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584" t="51013" r="19855" b="11499"/>
          <a:stretch/>
        </p:blipFill>
        <p:spPr>
          <a:xfrm flipH="1">
            <a:off x="9788485" y="2624527"/>
            <a:ext cx="2326952" cy="1796579"/>
          </a:xfrm>
          <a:prstGeom prst="rect">
            <a:avLst/>
          </a:prstGeom>
        </p:spPr>
      </p:pic>
      <p:pic>
        <p:nvPicPr>
          <p:cNvPr id="17" name="图片 41" descr="图片包含 就坐, 小, 动物, 鸟&#10;&#10;描述已自动生成">
            <a:extLst>
              <a:ext uri="{FF2B5EF4-FFF2-40B4-BE49-F238E27FC236}">
                <a16:creationId xmlns:a16="http://schemas.microsoft.com/office/drawing/2014/main" id="{5F86D45C-0CB6-455D-ACB6-AFBE91A0A3C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887" t="50258"/>
          <a:stretch/>
        </p:blipFill>
        <p:spPr>
          <a:xfrm>
            <a:off x="57259" y="-204172"/>
            <a:ext cx="4123021" cy="2618080"/>
          </a:xfrm>
          <a:prstGeom prst="rect">
            <a:avLst/>
          </a:prstGeom>
        </p:spPr>
      </p:pic>
      <p:pic>
        <p:nvPicPr>
          <p:cNvPr id="18" name="图片 25">
            <a:extLst>
              <a:ext uri="{FF2B5EF4-FFF2-40B4-BE49-F238E27FC236}">
                <a16:creationId xmlns:a16="http://schemas.microsoft.com/office/drawing/2014/main" id="{BA79E19C-9D0C-483A-B8B7-23D694DB102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587" t="64778" b="1"/>
          <a:stretch>
            <a:fillRect/>
          </a:stretch>
        </p:blipFill>
        <p:spPr>
          <a:xfrm rot="663242">
            <a:off x="-300538" y="2106885"/>
            <a:ext cx="2850436" cy="2306137"/>
          </a:xfrm>
          <a:prstGeom prst="rect">
            <a:avLst/>
          </a:prstGeom>
        </p:spPr>
      </p:pic>
      <p:grpSp>
        <p:nvGrpSpPr>
          <p:cNvPr id="19" name="Group 18">
            <a:extLst>
              <a:ext uri="{FF2B5EF4-FFF2-40B4-BE49-F238E27FC236}">
                <a16:creationId xmlns:a16="http://schemas.microsoft.com/office/drawing/2014/main" id="{5CDC2684-80CE-40B1-9689-F39E7EB047E8}"/>
              </a:ext>
            </a:extLst>
          </p:cNvPr>
          <p:cNvGrpSpPr/>
          <p:nvPr/>
        </p:nvGrpSpPr>
        <p:grpSpPr>
          <a:xfrm>
            <a:off x="-4381538" y="-1108973"/>
            <a:ext cx="10100328" cy="392387"/>
            <a:chOff x="4670661" y="435358"/>
            <a:chExt cx="3689856" cy="968857"/>
          </a:xfrm>
        </p:grpSpPr>
        <p:sp>
          <p:nvSpPr>
            <p:cNvPr id="20" name="TextBox 19">
              <a:extLst>
                <a:ext uri="{FF2B5EF4-FFF2-40B4-BE49-F238E27FC236}">
                  <a16:creationId xmlns:a16="http://schemas.microsoft.com/office/drawing/2014/main" id="{3C876A95-29A1-4115-925D-E0B067851FF2}"/>
                </a:ext>
              </a:extLst>
            </p:cNvPr>
            <p:cNvSpPr txBox="1"/>
            <p:nvPr/>
          </p:nvSpPr>
          <p:spPr>
            <a:xfrm>
              <a:off x="4670661" y="492284"/>
              <a:ext cx="3689856" cy="911931"/>
            </a:xfrm>
            <a:prstGeom prst="rect">
              <a:avLst/>
            </a:prstGeom>
            <a:noFill/>
          </p:spPr>
          <p:txBody>
            <a:bodyPr wrap="square" rtlCol="0">
              <a:spAutoFit/>
            </a:bodyPr>
            <a:lstStyle/>
            <a:p>
              <a:pPr algn="ctr"/>
              <a:r>
                <a:rPr lang="en-US" b="1">
                  <a:ln w="139700">
                    <a:solidFill>
                      <a:schemeClr val="bg1"/>
                    </a:solidFill>
                  </a:ln>
                  <a:solidFill>
                    <a:schemeClr val="bg1"/>
                  </a:solidFill>
                  <a:effectLst>
                    <a:outerShdw blurRad="50800" dist="38100" dir="16200000" rotWithShape="0">
                      <a:prstClr val="black">
                        <a:alpha val="40000"/>
                      </a:prstClr>
                    </a:outerShdw>
                  </a:effectLst>
                  <a:latin typeface="SVN-Rounded" panose="00000700000000000000" pitchFamily="2" charset="0"/>
                </a:rPr>
                <a:t>Tác giả, tác phẩm</a:t>
              </a:r>
              <a:endParaRPr lang="vi-VN" b="1" dirty="0">
                <a:ln w="139700">
                  <a:solidFill>
                    <a:schemeClr val="bg1"/>
                  </a:solidFill>
                </a:ln>
                <a:solidFill>
                  <a:schemeClr val="bg1"/>
                </a:solidFill>
                <a:effectLst>
                  <a:outerShdw blurRad="50800" dist="38100" dir="16200000" rotWithShape="0">
                    <a:prstClr val="black">
                      <a:alpha val="40000"/>
                    </a:prstClr>
                  </a:outerShdw>
                </a:effectLst>
                <a:latin typeface="UVF Saint-Andrew Queen" panose="02000500000000000000" pitchFamily="2" charset="0"/>
              </a:endParaRPr>
            </a:p>
          </p:txBody>
        </p:sp>
        <p:sp>
          <p:nvSpPr>
            <p:cNvPr id="21" name="TextBox 20">
              <a:extLst>
                <a:ext uri="{FF2B5EF4-FFF2-40B4-BE49-F238E27FC236}">
                  <a16:creationId xmlns:a16="http://schemas.microsoft.com/office/drawing/2014/main" id="{6D125777-D94D-40AA-824D-58DEF1EBE9C1}"/>
                </a:ext>
              </a:extLst>
            </p:cNvPr>
            <p:cNvSpPr txBox="1"/>
            <p:nvPr/>
          </p:nvSpPr>
          <p:spPr>
            <a:xfrm>
              <a:off x="4670661" y="435358"/>
              <a:ext cx="3685470" cy="911931"/>
            </a:xfrm>
            <a:prstGeom prst="rect">
              <a:avLst/>
            </a:prstGeom>
            <a:noFill/>
          </p:spPr>
          <p:txBody>
            <a:bodyPr wrap="square" rtlCol="0">
              <a:spAutoFit/>
            </a:bodyPr>
            <a:lstStyle/>
            <a:p>
              <a:pPr algn="ctr"/>
              <a:r>
                <a:rPr lang="en-US" b="1">
                  <a:ln w="28575">
                    <a:noFill/>
                  </a:ln>
                  <a:solidFill>
                    <a:srgbClr val="03381F"/>
                  </a:solidFill>
                  <a:latin typeface="SVN-Rounded" panose="00000700000000000000" pitchFamily="2" charset="0"/>
                </a:rPr>
                <a:t>Tác giả, tác phẩm</a:t>
              </a:r>
              <a:endParaRPr lang="vi-VN" b="1" dirty="0">
                <a:ln w="28575">
                  <a:noFill/>
                </a:ln>
                <a:solidFill>
                  <a:srgbClr val="03381F"/>
                </a:solidFill>
                <a:latin typeface="UVF Saint-Andrew Queen" panose="02000500000000000000" pitchFamily="2" charset="0"/>
              </a:endParaRPr>
            </a:p>
          </p:txBody>
        </p:sp>
      </p:grpSp>
    </p:spTree>
    <p:extLst>
      <p:ext uri="{BB962C8B-B14F-4D97-AF65-F5344CB8AC3E}">
        <p14:creationId xmlns:p14="http://schemas.microsoft.com/office/powerpoint/2010/main" val="20844730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7"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16" presetClass="entr" presetSubtype="21"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1" descr="图片包含 植物, 鲜花, 花瓶, 树叶&#10;&#10;描述已自动生成">
            <a:extLst>
              <a:ext uri="{FF2B5EF4-FFF2-40B4-BE49-F238E27FC236}">
                <a16:creationId xmlns:a16="http://schemas.microsoft.com/office/drawing/2014/main" id="{E4EECAD6-C66A-4D13-97F9-4D6FA406FE45}"/>
              </a:ext>
            </a:extLst>
          </p:cNvPr>
          <p:cNvPicPr>
            <a:picLocks noChangeAspect="1"/>
          </p:cNvPicPr>
          <p:nvPr/>
        </p:nvPicPr>
        <p:blipFill rotWithShape="1">
          <a:blip r:embed="rId2">
            <a:extLst>
              <a:ext uri="{28A0092B-C50C-407E-A947-70E740481C1C}">
                <a14:useLocalDpi xmlns:a14="http://schemas.microsoft.com/office/drawing/2010/main" val="0"/>
              </a:ext>
            </a:extLst>
          </a:blip>
          <a:srcRect t="36507" b="25986"/>
          <a:stretch/>
        </p:blipFill>
        <p:spPr>
          <a:xfrm>
            <a:off x="-17805" y="-106670"/>
            <a:ext cx="12192000" cy="6858000"/>
          </a:xfrm>
          <a:prstGeom prst="rect">
            <a:avLst/>
          </a:prstGeom>
          <a:ln>
            <a:noFill/>
          </a:ln>
        </p:spPr>
      </p:pic>
      <p:pic>
        <p:nvPicPr>
          <p:cNvPr id="53" name="图片 9">
            <a:extLst>
              <a:ext uri="{FF2B5EF4-FFF2-40B4-BE49-F238E27FC236}">
                <a16:creationId xmlns:a16="http://schemas.microsoft.com/office/drawing/2014/main" id="{38549ADD-7E1A-47E3-B572-6435F022417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08" t="10967" b="52258"/>
          <a:stretch/>
        </p:blipFill>
        <p:spPr>
          <a:xfrm>
            <a:off x="6887079" y="-546205"/>
            <a:ext cx="5363497" cy="2521974"/>
          </a:xfrm>
          <a:prstGeom prst="rect">
            <a:avLst/>
          </a:prstGeom>
        </p:spPr>
      </p:pic>
      <p:grpSp>
        <p:nvGrpSpPr>
          <p:cNvPr id="12" name="Group 11">
            <a:extLst>
              <a:ext uri="{FF2B5EF4-FFF2-40B4-BE49-F238E27FC236}">
                <a16:creationId xmlns:a16="http://schemas.microsoft.com/office/drawing/2014/main" id="{CD5AE56B-64A0-4C2B-8FEB-2DF209C1A5AF}"/>
              </a:ext>
            </a:extLst>
          </p:cNvPr>
          <p:cNvGrpSpPr/>
          <p:nvPr/>
        </p:nvGrpSpPr>
        <p:grpSpPr>
          <a:xfrm rot="20930115">
            <a:off x="-230097" y="1283264"/>
            <a:ext cx="7329470" cy="4844092"/>
            <a:chOff x="-365683" y="1120684"/>
            <a:chExt cx="8179429" cy="5359692"/>
          </a:xfrm>
        </p:grpSpPr>
        <p:pic>
          <p:nvPicPr>
            <p:cNvPr id="1028" name="Picture 4" descr="Nhạc sầu (Huy Cận) - Khúc ca tận thế - Theki.vn">
              <a:extLst>
                <a:ext uri="{FF2B5EF4-FFF2-40B4-BE49-F238E27FC236}">
                  <a16:creationId xmlns:a16="http://schemas.microsoft.com/office/drawing/2014/main" id="{84EBDFA8-44B9-4478-AAE3-B3DB6D43BA0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79216" y="2041476"/>
              <a:ext cx="6107863" cy="3597474"/>
            </a:xfrm>
            <a:prstGeom prst="rect">
              <a:avLst/>
            </a:prstGeom>
            <a:noFill/>
            <a:extLst>
              <a:ext uri="{909E8E84-426E-40DD-AFC4-6F175D3DCCD1}">
                <a14:hiddenFill xmlns:a14="http://schemas.microsoft.com/office/drawing/2010/main">
                  <a:solidFill>
                    <a:srgbClr val="FFFFFF"/>
                  </a:solidFill>
                </a14:hiddenFill>
              </a:ext>
            </a:extLst>
          </p:spPr>
        </p:pic>
        <p:pic>
          <p:nvPicPr>
            <p:cNvPr id="54" name="图片 5">
              <a:extLst>
                <a:ext uri="{FF2B5EF4-FFF2-40B4-BE49-F238E27FC236}">
                  <a16:creationId xmlns:a16="http://schemas.microsoft.com/office/drawing/2014/main" id="{0B7B79BE-D227-41DF-84CD-C6C50BDDBE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flipH="1">
              <a:off x="1044186" y="-289185"/>
              <a:ext cx="5359692" cy="8179429"/>
            </a:xfrm>
            <a:prstGeom prst="rect">
              <a:avLst/>
            </a:prstGeom>
          </p:spPr>
        </p:pic>
      </p:grpSp>
      <p:pic>
        <p:nvPicPr>
          <p:cNvPr id="49" name="图片 5">
            <a:extLst>
              <a:ext uri="{FF2B5EF4-FFF2-40B4-BE49-F238E27FC236}">
                <a16:creationId xmlns:a16="http://schemas.microsoft.com/office/drawing/2014/main" id="{A3D9DE50-1752-4D9A-A655-8129AEED28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312947" y="4325635"/>
            <a:ext cx="3017786" cy="2754698"/>
          </a:xfrm>
          <a:prstGeom prst="rect">
            <a:avLst/>
          </a:prstGeom>
        </p:spPr>
      </p:pic>
      <p:grpSp>
        <p:nvGrpSpPr>
          <p:cNvPr id="2" name="Group 1">
            <a:extLst>
              <a:ext uri="{FF2B5EF4-FFF2-40B4-BE49-F238E27FC236}">
                <a16:creationId xmlns:a16="http://schemas.microsoft.com/office/drawing/2014/main" id="{843DC89F-1D4F-48B6-9BBF-DFB1B4B3EDC6}"/>
              </a:ext>
            </a:extLst>
          </p:cNvPr>
          <p:cNvGrpSpPr/>
          <p:nvPr/>
        </p:nvGrpSpPr>
        <p:grpSpPr>
          <a:xfrm>
            <a:off x="6379838" y="2164475"/>
            <a:ext cx="5694684" cy="4452894"/>
            <a:chOff x="6379838" y="2164475"/>
            <a:chExt cx="5694684" cy="4452894"/>
          </a:xfrm>
        </p:grpSpPr>
        <p:sp>
          <p:nvSpPr>
            <p:cNvPr id="21" name="Rectangle 20">
              <a:extLst>
                <a:ext uri="{FF2B5EF4-FFF2-40B4-BE49-F238E27FC236}">
                  <a16:creationId xmlns:a16="http://schemas.microsoft.com/office/drawing/2014/main" id="{EEF8BA57-E9A8-4B98-8BD4-BE0A17720F2E}"/>
                </a:ext>
              </a:extLst>
            </p:cNvPr>
            <p:cNvSpPr/>
            <p:nvPr/>
          </p:nvSpPr>
          <p:spPr>
            <a:xfrm rot="372465">
              <a:off x="6379838" y="2164475"/>
              <a:ext cx="5694684" cy="4452894"/>
            </a:xfrm>
            <a:prstGeom prst="rect">
              <a:avLst/>
            </a:prstGeom>
            <a:solidFill>
              <a:srgbClr val="135B47"/>
            </a:solidFill>
            <a:ln>
              <a:noFill/>
            </a:ln>
            <a:effectLst>
              <a:outerShdw blurRad="1270000" dist="9144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25">
                <a:solidFill>
                  <a:schemeClr val="bg1"/>
                </a:solidFill>
              </a:endParaRPr>
            </a:p>
          </p:txBody>
        </p:sp>
        <p:sp>
          <p:nvSpPr>
            <p:cNvPr id="51" name="Rectangle 50">
              <a:extLst>
                <a:ext uri="{FF2B5EF4-FFF2-40B4-BE49-F238E27FC236}">
                  <a16:creationId xmlns:a16="http://schemas.microsoft.com/office/drawing/2014/main" id="{DF40F9B8-257A-4185-A6F9-613241A0E651}"/>
                </a:ext>
              </a:extLst>
            </p:cNvPr>
            <p:cNvSpPr/>
            <p:nvPr/>
          </p:nvSpPr>
          <p:spPr>
            <a:xfrm rot="434742">
              <a:off x="6572224" y="2632810"/>
              <a:ext cx="5309911" cy="3539430"/>
            </a:xfrm>
            <a:prstGeom prst="rect">
              <a:avLst/>
            </a:prstGeom>
          </p:spPr>
          <p:txBody>
            <a:bodyPr wrap="square">
              <a:spAutoFit/>
            </a:bodyPr>
            <a:lstStyle/>
            <a:p>
              <a:pPr algn="just">
                <a:buClrTx/>
                <a:buFontTx/>
                <a:buNone/>
              </a:pPr>
              <a:r>
                <a:rPr lang="vi-VN" sz="2800" b="1" kern="1200" dirty="0">
                  <a:solidFill>
                    <a:prstClr val="white"/>
                  </a:solidFill>
                  <a:latin typeface="UVF TypoSlabserif" panose="02000403050000020004" pitchFamily="2" charset="0"/>
                  <a:ea typeface="Cambria" panose="02040503050406030204" pitchFamily="18" charset="0"/>
                </a:rPr>
                <a:t>Huy Cận (1919 – 2005), tên khai sinh </a:t>
              </a:r>
              <a:r>
                <a:rPr lang="vi-VN" sz="2800" b="1" kern="1200">
                  <a:solidFill>
                    <a:prstClr val="white"/>
                  </a:solidFill>
                  <a:latin typeface="UVF TypoSlabserif" panose="02000403050000020004" pitchFamily="2" charset="0"/>
                  <a:ea typeface="Cambria" panose="02040503050406030204" pitchFamily="18" charset="0"/>
                </a:rPr>
                <a:t>là Cù </a:t>
              </a:r>
              <a:r>
                <a:rPr lang="vi-VN" sz="2800" b="1" kern="1200" dirty="0">
                  <a:solidFill>
                    <a:prstClr val="white"/>
                  </a:solidFill>
                  <a:latin typeface="UVF TypoSlabserif" panose="02000403050000020004" pitchFamily="2" charset="0"/>
                  <a:ea typeface="Cambria" panose="02040503050406030204" pitchFamily="18" charset="0"/>
                </a:rPr>
                <a:t>Huy Cận; là một trong những nhà thơ xuất sắc nhất của phong trào Thơ mớ</a:t>
              </a:r>
              <a:r>
                <a:rPr lang="en-US" sz="2800" b="1" kern="1200" dirty="0">
                  <a:solidFill>
                    <a:prstClr val="white"/>
                  </a:solidFill>
                  <a:latin typeface="UVF TypoSlabserif" panose="02000403050000020004" pitchFamily="2" charset="0"/>
                  <a:ea typeface="Cambria" panose="02040503050406030204" pitchFamily="18" charset="0"/>
                  <a:cs typeface="Times New Roman" panose="02020603050405020304" pitchFamily="18" charset="0"/>
                </a:rPr>
                <a:t>í </a:t>
              </a:r>
              <a:r>
                <a:rPr lang="en-US" sz="2800" b="1" kern="1200" dirty="0" err="1">
                  <a:solidFill>
                    <a:prstClr val="white"/>
                  </a:solidFill>
                  <a:latin typeface="UVF TypoSlabserif" panose="02000403050000020004" pitchFamily="2" charset="0"/>
                  <a:ea typeface="Cambria" panose="02040503050406030204" pitchFamily="18" charset="0"/>
                  <a:cs typeface="Times New Roman" panose="02020603050405020304" pitchFamily="18" charset="0"/>
                </a:rPr>
                <a:t>với</a:t>
              </a:r>
              <a:r>
                <a:rPr lang="en-US" sz="2800" b="1" kern="1200" dirty="0">
                  <a:solidFill>
                    <a:prstClr val="white"/>
                  </a:solidFill>
                  <a:latin typeface="UVF TypoSlabserif" panose="02000403050000020004" pitchFamily="2" charset="0"/>
                  <a:ea typeface="Cambria" panose="02040503050406030204" pitchFamily="18" charset="0"/>
                  <a:cs typeface="Times New Roman" panose="02020603050405020304" pitchFamily="18" charset="0"/>
                </a:rPr>
                <a:t> </a:t>
              </a:r>
              <a:r>
                <a:rPr lang="en-US" sz="2800" b="1" kern="1200" dirty="0" err="1">
                  <a:solidFill>
                    <a:prstClr val="white"/>
                  </a:solidFill>
                  <a:latin typeface="UVF TypoSlabserif" panose="02000403050000020004" pitchFamily="2" charset="0"/>
                  <a:ea typeface="Cambria" panose="02040503050406030204" pitchFamily="18" charset="0"/>
                  <a:cs typeface="Times New Roman" panose="02020603050405020304" pitchFamily="18" charset="0"/>
                </a:rPr>
                <a:t>nhiều</a:t>
              </a:r>
              <a:r>
                <a:rPr lang="en-US" sz="2800" b="1" kern="1200" dirty="0">
                  <a:solidFill>
                    <a:prstClr val="white"/>
                  </a:solidFill>
                  <a:latin typeface="UVF TypoSlabserif" panose="02000403050000020004" pitchFamily="2" charset="0"/>
                  <a:ea typeface="Cambria" panose="02040503050406030204" pitchFamily="18" charset="0"/>
                  <a:cs typeface="Times New Roman" panose="02020603050405020304" pitchFamily="18" charset="0"/>
                </a:rPr>
                <a:t> </a:t>
              </a:r>
              <a:r>
                <a:rPr lang="en-US" sz="2800" b="1" kern="1200" dirty="0" err="1">
                  <a:solidFill>
                    <a:prstClr val="white"/>
                  </a:solidFill>
                  <a:latin typeface="UVF TypoSlabserif" panose="02000403050000020004" pitchFamily="2" charset="0"/>
                  <a:ea typeface="Cambria" panose="02040503050406030204" pitchFamily="18" charset="0"/>
                  <a:cs typeface="Times New Roman" panose="02020603050405020304" pitchFamily="18" charset="0"/>
                </a:rPr>
                <a:t>tác</a:t>
              </a:r>
              <a:r>
                <a:rPr lang="en-US" sz="2800" b="1" kern="1200" dirty="0">
                  <a:solidFill>
                    <a:prstClr val="white"/>
                  </a:solidFill>
                  <a:latin typeface="UVF TypoSlabserif" panose="02000403050000020004" pitchFamily="2" charset="0"/>
                  <a:ea typeface="Cambria" panose="02040503050406030204" pitchFamily="18" charset="0"/>
                  <a:cs typeface="Times New Roman" panose="02020603050405020304" pitchFamily="18" charset="0"/>
                </a:rPr>
                <a:t> </a:t>
              </a:r>
              <a:r>
                <a:rPr lang="en-US" sz="2800" b="1" kern="1200" dirty="0" err="1">
                  <a:solidFill>
                    <a:prstClr val="white"/>
                  </a:solidFill>
                  <a:latin typeface="UVF TypoSlabserif" panose="02000403050000020004" pitchFamily="2" charset="0"/>
                  <a:ea typeface="Cambria" panose="02040503050406030204" pitchFamily="18" charset="0"/>
                  <a:cs typeface="Times New Roman" panose="02020603050405020304" pitchFamily="18" charset="0"/>
                </a:rPr>
                <a:t>phẩm</a:t>
              </a:r>
              <a:r>
                <a:rPr lang="en-US" sz="2800" b="1" kern="1200" dirty="0">
                  <a:solidFill>
                    <a:prstClr val="white"/>
                  </a:solidFill>
                  <a:latin typeface="UVF TypoSlabserif" panose="02000403050000020004" pitchFamily="2" charset="0"/>
                  <a:ea typeface="Cambria" panose="02040503050406030204" pitchFamily="18" charset="0"/>
                  <a:cs typeface="Times New Roman" panose="02020603050405020304" pitchFamily="18" charset="0"/>
                </a:rPr>
                <a:t> </a:t>
              </a:r>
              <a:r>
                <a:rPr lang="en-US" sz="2800" b="1" kern="1200" dirty="0" err="1">
                  <a:solidFill>
                    <a:prstClr val="white"/>
                  </a:solidFill>
                  <a:latin typeface="UVF TypoSlabserif" panose="02000403050000020004" pitchFamily="2" charset="0"/>
                  <a:ea typeface="Cambria" panose="02040503050406030204" pitchFamily="18" charset="0"/>
                  <a:cs typeface="Times New Roman" panose="02020603050405020304" pitchFamily="18" charset="0"/>
                </a:rPr>
                <a:t>nổi</a:t>
              </a:r>
              <a:r>
                <a:rPr lang="en-US" sz="2800" b="1" kern="1200" dirty="0">
                  <a:solidFill>
                    <a:prstClr val="white"/>
                  </a:solidFill>
                  <a:latin typeface="UVF TypoSlabserif" panose="02000403050000020004" pitchFamily="2" charset="0"/>
                  <a:ea typeface="Cambria" panose="02040503050406030204" pitchFamily="18" charset="0"/>
                  <a:cs typeface="Times New Roman" panose="02020603050405020304" pitchFamily="18" charset="0"/>
                </a:rPr>
                <a:t> </a:t>
              </a:r>
              <a:r>
                <a:rPr lang="en-US" sz="2800" b="1" kern="1200" err="1">
                  <a:solidFill>
                    <a:prstClr val="white"/>
                  </a:solidFill>
                  <a:latin typeface="UVF TypoSlabserif" panose="02000403050000020004" pitchFamily="2" charset="0"/>
                  <a:ea typeface="Cambria" panose="02040503050406030204" pitchFamily="18" charset="0"/>
                  <a:cs typeface="Times New Roman" panose="02020603050405020304" pitchFamily="18" charset="0"/>
                </a:rPr>
                <a:t>tiếng</a:t>
              </a:r>
              <a:r>
                <a:rPr lang="en-US" sz="2800" b="1" kern="1200">
                  <a:solidFill>
                    <a:prstClr val="white"/>
                  </a:solidFill>
                  <a:latin typeface="UVF TypoSlabserif" panose="02000403050000020004" pitchFamily="2" charset="0"/>
                  <a:ea typeface="Cambria" panose="02040503050406030204" pitchFamily="18" charset="0"/>
                  <a:cs typeface="Times New Roman" panose="02020603050405020304" pitchFamily="18" charset="0"/>
                </a:rPr>
                <a:t>.</a:t>
              </a:r>
            </a:p>
            <a:p>
              <a:pPr algn="just">
                <a:buClrTx/>
                <a:buFontTx/>
                <a:buNone/>
              </a:pPr>
              <a:r>
                <a:rPr lang="en-US" sz="2800" b="1">
                  <a:solidFill>
                    <a:prstClr val="white"/>
                  </a:solidFill>
                  <a:latin typeface="UVF TypoSlabserif" panose="02000403050000020004" pitchFamily="2" charset="0"/>
                  <a:ea typeface="Cambria" panose="02040503050406030204" pitchFamily="18" charset="0"/>
                  <a:cs typeface="Times New Roman" panose="02020603050405020304" pitchFamily="18" charset="0"/>
                </a:rPr>
                <a:t>Bài thơ “Con chim chiền chiện” viết năm 1964 – Tập thơ Hai bàn tay em 1967.</a:t>
              </a:r>
              <a:endParaRPr lang="en-US" sz="2800" b="1" kern="1200" dirty="0">
                <a:solidFill>
                  <a:prstClr val="white"/>
                </a:solidFill>
                <a:latin typeface="UVF TypoSlabserif" panose="02000403050000020004" pitchFamily="2" charset="0"/>
                <a:ea typeface="Cambria" panose="02040503050406030204" pitchFamily="18" charset="0"/>
                <a:cs typeface="Times New Roman" panose="02020603050405020304" pitchFamily="18" charset="0"/>
              </a:endParaRPr>
            </a:p>
          </p:txBody>
        </p:sp>
      </p:grpSp>
      <p:pic>
        <p:nvPicPr>
          <p:cNvPr id="31" name="图片 1">
            <a:extLst>
              <a:ext uri="{FF2B5EF4-FFF2-40B4-BE49-F238E27FC236}">
                <a16:creationId xmlns:a16="http://schemas.microsoft.com/office/drawing/2014/main" id="{2539B342-6908-4220-82D0-5736C0FB8B3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68827" y="53388"/>
            <a:ext cx="3028104" cy="2804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 name="Group 54">
            <a:extLst>
              <a:ext uri="{FF2B5EF4-FFF2-40B4-BE49-F238E27FC236}">
                <a16:creationId xmlns:a16="http://schemas.microsoft.com/office/drawing/2014/main" id="{593A3BD8-B000-42A1-AD7E-F861495372C2}"/>
              </a:ext>
            </a:extLst>
          </p:cNvPr>
          <p:cNvGrpSpPr/>
          <p:nvPr/>
        </p:nvGrpSpPr>
        <p:grpSpPr>
          <a:xfrm>
            <a:off x="1195946" y="148321"/>
            <a:ext cx="10100328" cy="1346494"/>
            <a:chOff x="4670661" y="435358"/>
            <a:chExt cx="3689856" cy="3324677"/>
          </a:xfrm>
        </p:grpSpPr>
        <p:sp>
          <p:nvSpPr>
            <p:cNvPr id="56" name="TextBox 55">
              <a:extLst>
                <a:ext uri="{FF2B5EF4-FFF2-40B4-BE49-F238E27FC236}">
                  <a16:creationId xmlns:a16="http://schemas.microsoft.com/office/drawing/2014/main" id="{E816AF35-24A1-438A-9C86-1DC26D60F7A1}"/>
                </a:ext>
              </a:extLst>
            </p:cNvPr>
            <p:cNvSpPr txBox="1"/>
            <p:nvPr/>
          </p:nvSpPr>
          <p:spPr>
            <a:xfrm>
              <a:off x="4670661" y="492284"/>
              <a:ext cx="3689856" cy="3267751"/>
            </a:xfrm>
            <a:prstGeom prst="rect">
              <a:avLst/>
            </a:prstGeom>
            <a:noFill/>
          </p:spPr>
          <p:txBody>
            <a:bodyPr wrap="square" rtlCol="0">
              <a:spAutoFit/>
            </a:bodyPr>
            <a:lstStyle/>
            <a:p>
              <a:pPr algn="ctr"/>
              <a:r>
                <a:rPr lang="en-US" sz="8000" b="1">
                  <a:ln w="139700">
                    <a:solidFill>
                      <a:schemeClr val="bg1"/>
                    </a:solidFill>
                  </a:ln>
                  <a:solidFill>
                    <a:schemeClr val="bg1"/>
                  </a:solidFill>
                  <a:effectLst>
                    <a:outerShdw blurRad="50800" dist="38100" dir="16200000" rotWithShape="0">
                      <a:prstClr val="black">
                        <a:alpha val="40000"/>
                      </a:prstClr>
                    </a:outerShdw>
                  </a:effectLst>
                  <a:latin typeface="SVN-Rounded" panose="00000700000000000000" pitchFamily="2" charset="0"/>
                </a:rPr>
                <a:t>Tác giả, tác phẩm</a:t>
              </a:r>
              <a:endParaRPr lang="vi-VN" sz="8000" b="1" dirty="0">
                <a:ln w="139700">
                  <a:solidFill>
                    <a:schemeClr val="bg1"/>
                  </a:solidFill>
                </a:ln>
                <a:solidFill>
                  <a:schemeClr val="bg1"/>
                </a:solidFill>
                <a:effectLst>
                  <a:outerShdw blurRad="50800" dist="38100" dir="16200000" rotWithShape="0">
                    <a:prstClr val="black">
                      <a:alpha val="40000"/>
                    </a:prstClr>
                  </a:outerShdw>
                </a:effectLst>
                <a:latin typeface="UVF Saint-Andrew Queen" panose="02000500000000000000" pitchFamily="2" charset="0"/>
              </a:endParaRPr>
            </a:p>
          </p:txBody>
        </p:sp>
        <p:sp>
          <p:nvSpPr>
            <p:cNvPr id="57" name="TextBox 56">
              <a:extLst>
                <a:ext uri="{FF2B5EF4-FFF2-40B4-BE49-F238E27FC236}">
                  <a16:creationId xmlns:a16="http://schemas.microsoft.com/office/drawing/2014/main" id="{FE039FEB-62EA-449E-8198-A4B172FA2432}"/>
                </a:ext>
              </a:extLst>
            </p:cNvPr>
            <p:cNvSpPr txBox="1"/>
            <p:nvPr/>
          </p:nvSpPr>
          <p:spPr>
            <a:xfrm>
              <a:off x="4670661" y="435358"/>
              <a:ext cx="3685470" cy="3267751"/>
            </a:xfrm>
            <a:prstGeom prst="rect">
              <a:avLst/>
            </a:prstGeom>
            <a:noFill/>
          </p:spPr>
          <p:txBody>
            <a:bodyPr wrap="square" rtlCol="0">
              <a:spAutoFit/>
            </a:bodyPr>
            <a:lstStyle/>
            <a:p>
              <a:pPr algn="ctr"/>
              <a:r>
                <a:rPr lang="en-US" sz="8000" b="1">
                  <a:ln w="28575">
                    <a:noFill/>
                  </a:ln>
                  <a:solidFill>
                    <a:srgbClr val="03381F"/>
                  </a:solidFill>
                  <a:latin typeface="SVN-Rounded" panose="00000700000000000000" pitchFamily="2" charset="0"/>
                </a:rPr>
                <a:t>Tác giả, tác phẩm</a:t>
              </a:r>
              <a:endParaRPr lang="vi-VN" sz="8000" b="1" dirty="0">
                <a:ln w="28575">
                  <a:noFill/>
                </a:ln>
                <a:solidFill>
                  <a:srgbClr val="03381F"/>
                </a:solidFill>
                <a:latin typeface="UVF Saint-Andrew Queen" panose="02000500000000000000" pitchFamily="2" charset="0"/>
              </a:endParaRPr>
            </a:p>
          </p:txBody>
        </p:sp>
      </p:grpSp>
      <p:grpSp>
        <p:nvGrpSpPr>
          <p:cNvPr id="15" name="Group 14">
            <a:extLst>
              <a:ext uri="{FF2B5EF4-FFF2-40B4-BE49-F238E27FC236}">
                <a16:creationId xmlns:a16="http://schemas.microsoft.com/office/drawing/2014/main" id="{A68A5E5C-CA9C-46F6-9704-1C809F1B4FFE}"/>
              </a:ext>
            </a:extLst>
          </p:cNvPr>
          <p:cNvGrpSpPr/>
          <p:nvPr/>
        </p:nvGrpSpPr>
        <p:grpSpPr>
          <a:xfrm>
            <a:off x="1897640" y="8390605"/>
            <a:ext cx="10100328" cy="347232"/>
            <a:chOff x="4670661" y="470857"/>
            <a:chExt cx="3689856" cy="857363"/>
          </a:xfrm>
        </p:grpSpPr>
        <p:sp>
          <p:nvSpPr>
            <p:cNvPr id="16" name="TextBox 15">
              <a:extLst>
                <a:ext uri="{FF2B5EF4-FFF2-40B4-BE49-F238E27FC236}">
                  <a16:creationId xmlns:a16="http://schemas.microsoft.com/office/drawing/2014/main" id="{250381BD-0BE0-4D28-A637-12846874ABC1}"/>
                </a:ext>
              </a:extLst>
            </p:cNvPr>
            <p:cNvSpPr txBox="1"/>
            <p:nvPr/>
          </p:nvSpPr>
          <p:spPr>
            <a:xfrm>
              <a:off x="4670661" y="492284"/>
              <a:ext cx="3689856" cy="835936"/>
            </a:xfrm>
            <a:prstGeom prst="rect">
              <a:avLst/>
            </a:prstGeom>
            <a:noFill/>
          </p:spPr>
          <p:txBody>
            <a:bodyPr wrap="square" rtlCol="0">
              <a:spAutoFit/>
            </a:bodyPr>
            <a:lstStyle/>
            <a:p>
              <a:pPr algn="ctr"/>
              <a:r>
                <a:rPr lang="en-US" sz="1600" b="1">
                  <a:ln w="139700">
                    <a:solidFill>
                      <a:schemeClr val="bg1"/>
                    </a:solidFill>
                  </a:ln>
                  <a:solidFill>
                    <a:schemeClr val="bg1"/>
                  </a:solidFill>
                  <a:effectLst>
                    <a:outerShdw blurRad="50800" dist="38100" dir="16200000" rotWithShape="0">
                      <a:prstClr val="black">
                        <a:alpha val="40000"/>
                      </a:prstClr>
                    </a:outerShdw>
                  </a:effectLst>
                  <a:latin typeface="SVN-Rounded" panose="00000700000000000000" pitchFamily="2" charset="0"/>
                </a:rPr>
                <a:t>Luyện đọc từ khó</a:t>
              </a:r>
              <a:endParaRPr lang="vi-VN" sz="1600" b="1" dirty="0">
                <a:ln w="139700">
                  <a:solidFill>
                    <a:schemeClr val="bg1"/>
                  </a:solidFill>
                </a:ln>
                <a:solidFill>
                  <a:schemeClr val="bg1"/>
                </a:solidFill>
                <a:effectLst>
                  <a:outerShdw blurRad="50800" dist="38100" dir="16200000" rotWithShape="0">
                    <a:prstClr val="black">
                      <a:alpha val="40000"/>
                    </a:prstClr>
                  </a:outerShdw>
                </a:effectLst>
                <a:latin typeface="UVF Saint-Andrew Queen" panose="02000500000000000000" pitchFamily="2" charset="0"/>
              </a:endParaRPr>
            </a:p>
          </p:txBody>
        </p:sp>
        <p:sp>
          <p:nvSpPr>
            <p:cNvPr id="17" name="TextBox 16">
              <a:extLst>
                <a:ext uri="{FF2B5EF4-FFF2-40B4-BE49-F238E27FC236}">
                  <a16:creationId xmlns:a16="http://schemas.microsoft.com/office/drawing/2014/main" id="{61CB14F1-F011-43C8-B366-1CB81957B662}"/>
                </a:ext>
              </a:extLst>
            </p:cNvPr>
            <p:cNvSpPr txBox="1"/>
            <p:nvPr/>
          </p:nvSpPr>
          <p:spPr>
            <a:xfrm>
              <a:off x="4670661" y="470857"/>
              <a:ext cx="3685470" cy="835936"/>
            </a:xfrm>
            <a:prstGeom prst="rect">
              <a:avLst/>
            </a:prstGeom>
            <a:noFill/>
          </p:spPr>
          <p:txBody>
            <a:bodyPr wrap="square" rtlCol="0">
              <a:spAutoFit/>
            </a:bodyPr>
            <a:lstStyle/>
            <a:p>
              <a:pPr algn="ctr"/>
              <a:r>
                <a:rPr lang="en-US" sz="1600" b="1">
                  <a:ln w="28575">
                    <a:noFill/>
                  </a:ln>
                  <a:solidFill>
                    <a:srgbClr val="03381F"/>
                  </a:solidFill>
                  <a:latin typeface="SVN-Rounded" panose="00000700000000000000" pitchFamily="2" charset="0"/>
                </a:rPr>
                <a:t>Luyện đọc từ khó</a:t>
              </a:r>
              <a:endParaRPr lang="vi-VN" sz="1600" b="1" dirty="0">
                <a:ln w="28575">
                  <a:noFill/>
                </a:ln>
                <a:solidFill>
                  <a:srgbClr val="03381F"/>
                </a:solidFill>
                <a:latin typeface="UVF Saint-Andrew Queen" panose="02000500000000000000" pitchFamily="2" charset="0"/>
              </a:endParaRPr>
            </a:p>
          </p:txBody>
        </p:sp>
      </p:grpSp>
    </p:spTree>
    <p:extLst>
      <p:ext uri="{BB962C8B-B14F-4D97-AF65-F5344CB8AC3E}">
        <p14:creationId xmlns:p14="http://schemas.microsoft.com/office/powerpoint/2010/main" val="2524485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Horizontal)">
                                      <p:cBhvr>
                                        <p:cTn id="7" dur="500"/>
                                        <p:tgtEl>
                                          <p:spTgt spid="12"/>
                                        </p:tgtEl>
                                      </p:cBhvr>
                                    </p:animEffect>
                                  </p:childTnLst>
                                </p:cTn>
                              </p:par>
                            </p:childTnLst>
                          </p:cTn>
                        </p:par>
                        <p:par>
                          <p:cTn id="8" fill="hold">
                            <p:stCondLst>
                              <p:cond delay="500"/>
                            </p:stCondLst>
                            <p:childTnLst>
                              <p:par>
                                <p:cTn id="9" presetID="53" presetClass="entr" presetSubtype="52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anim calcmode="lin" valueType="num">
                                      <p:cBhvr>
                                        <p:cTn id="14" dur="500" fill="hold"/>
                                        <p:tgtEl>
                                          <p:spTgt spid="2"/>
                                        </p:tgtEl>
                                        <p:attrNameLst>
                                          <p:attrName>ppt_x</p:attrName>
                                        </p:attrNameLst>
                                      </p:cBhvr>
                                      <p:tavLst>
                                        <p:tav tm="0">
                                          <p:val>
                                            <p:fltVal val="0.5"/>
                                          </p:val>
                                        </p:tav>
                                        <p:tav tm="100000">
                                          <p:val>
                                            <p:strVal val="#ppt_x"/>
                                          </p:val>
                                        </p:tav>
                                      </p:tavLst>
                                    </p:anim>
                                    <p:anim calcmode="lin" valueType="num">
                                      <p:cBhvr>
                                        <p:cTn id="15"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占位符 7" descr="图片包含 植物&#10;&#10;描述已自动生成">
            <a:extLst>
              <a:ext uri="{FF2B5EF4-FFF2-40B4-BE49-F238E27FC236}">
                <a16:creationId xmlns:a16="http://schemas.microsoft.com/office/drawing/2014/main" id="{B11775E8-5FAB-44F0-BF87-81A681CBE5E3}"/>
              </a:ext>
            </a:extLst>
          </p:cNvPr>
          <p:cNvPicPr>
            <a:picLocks noGrp="1" noChangeAspect="1"/>
          </p:cNvPicPr>
          <p:nvPr>
            <p:ph type="pic" sz="quarter" idx="53"/>
          </p:nvPr>
        </p:nvPicPr>
        <p:blipFill>
          <a:blip r:embed="rId2" cstate="print">
            <a:extLst>
              <a:ext uri="{28A0092B-C50C-407E-A947-70E740481C1C}">
                <a14:useLocalDpi xmlns:a14="http://schemas.microsoft.com/office/drawing/2010/main" val="0"/>
              </a:ext>
            </a:extLst>
          </a:blip>
          <a:srcRect t="43740" b="43740"/>
          <a:stretch>
            <a:fillRect/>
          </a:stretch>
        </p:blipFill>
        <p:spPr>
          <a:xfrm>
            <a:off x="0" y="240225"/>
            <a:ext cx="12192000" cy="1898010"/>
          </a:xfrm>
        </p:spPr>
      </p:pic>
      <p:sp>
        <p:nvSpPr>
          <p:cNvPr id="10" name="Rectangle 9">
            <a:extLst>
              <a:ext uri="{FF2B5EF4-FFF2-40B4-BE49-F238E27FC236}">
                <a16:creationId xmlns:a16="http://schemas.microsoft.com/office/drawing/2014/main" id="{C1DA32C6-5B96-4B2F-AB05-511F2DF21584}"/>
              </a:ext>
            </a:extLst>
          </p:cNvPr>
          <p:cNvSpPr/>
          <p:nvPr/>
        </p:nvSpPr>
        <p:spPr>
          <a:xfrm>
            <a:off x="-577559" y="2725710"/>
            <a:ext cx="13461164" cy="3892065"/>
          </a:xfrm>
          <a:prstGeom prst="rect">
            <a:avLst/>
          </a:prstGeom>
          <a:solidFill>
            <a:schemeClr val="accent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rgbClr val="135B47"/>
              </a:solidFill>
              <a:latin typeface="Cambria" panose="02040503050406030204" pitchFamily="18" charset="0"/>
              <a:ea typeface="Cambria" panose="02040503050406030204" pitchFamily="18" charset="0"/>
            </a:endParaRPr>
          </a:p>
        </p:txBody>
      </p:sp>
      <p:sp>
        <p:nvSpPr>
          <p:cNvPr id="12" name="Text Box 8">
            <a:extLst>
              <a:ext uri="{FF2B5EF4-FFF2-40B4-BE49-F238E27FC236}">
                <a16:creationId xmlns:a16="http://schemas.microsoft.com/office/drawing/2014/main" id="{57000694-C4F3-46AB-AD9C-81BB79E9366F}"/>
              </a:ext>
            </a:extLst>
          </p:cNvPr>
          <p:cNvSpPr txBox="1">
            <a:spLocks noChangeArrowheads="1"/>
          </p:cNvSpPr>
          <p:nvPr/>
        </p:nvSpPr>
        <p:spPr bwMode="auto">
          <a:xfrm>
            <a:off x="8686558" y="3109702"/>
            <a:ext cx="2665978" cy="715089"/>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a:solidFill>
                  <a:srgbClr val="C42A4F"/>
                </a:solidFill>
                <a:latin typeface="Cambria" panose="02040503050406030204" pitchFamily="18" charset="0"/>
                <a:ea typeface="Cambria" panose="02040503050406030204" pitchFamily="18" charset="0"/>
                <a:cs typeface="Times New Roman" panose="02020603050405020304" pitchFamily="18" charset="0"/>
              </a:rPr>
              <a:t>long lanh</a:t>
            </a:r>
            <a:r>
              <a:rPr lang="en-US" altLang="en-US" sz="3600" b="1">
                <a:solidFill>
                  <a:srgbClr val="C42A4F"/>
                </a:solidFill>
                <a:latin typeface="Cambria" panose="02040503050406030204" pitchFamily="18" charset="0"/>
                <a:ea typeface="Cambria" panose="02040503050406030204" pitchFamily="18" charset="0"/>
              </a:rPr>
              <a:t> </a:t>
            </a:r>
            <a:endParaRPr lang="en-US" altLang="en-US" sz="3600" b="1" dirty="0">
              <a:solidFill>
                <a:srgbClr val="C42A4F"/>
              </a:solidFill>
              <a:latin typeface="Cambria" panose="02040503050406030204" pitchFamily="18" charset="0"/>
              <a:ea typeface="Cambria" panose="02040503050406030204" pitchFamily="18" charset="0"/>
            </a:endParaRPr>
          </a:p>
        </p:txBody>
      </p:sp>
      <p:sp>
        <p:nvSpPr>
          <p:cNvPr id="13" name="Text Box 9">
            <a:extLst>
              <a:ext uri="{FF2B5EF4-FFF2-40B4-BE49-F238E27FC236}">
                <a16:creationId xmlns:a16="http://schemas.microsoft.com/office/drawing/2014/main" id="{F00CB2F4-D4CC-444E-A958-A0A0CBE6D272}"/>
              </a:ext>
            </a:extLst>
          </p:cNvPr>
          <p:cNvSpPr txBox="1">
            <a:spLocks noChangeArrowheads="1"/>
          </p:cNvSpPr>
          <p:nvPr/>
        </p:nvSpPr>
        <p:spPr bwMode="auto">
          <a:xfrm>
            <a:off x="8555872" y="4504942"/>
            <a:ext cx="2665978" cy="715089"/>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s­ương</a:t>
            </a:r>
            <a:r>
              <a:rPr lang="en-US" altLang="en-US" sz="3600" b="1"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chói</a:t>
            </a:r>
            <a:endParaRPr lang="en-US" altLang="en-US" sz="3600" b="1" dirty="0">
              <a:solidFill>
                <a:srgbClr val="135B47"/>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4" name="Text Box 10">
            <a:extLst>
              <a:ext uri="{FF2B5EF4-FFF2-40B4-BE49-F238E27FC236}">
                <a16:creationId xmlns:a16="http://schemas.microsoft.com/office/drawing/2014/main" id="{A85B043F-97B6-4828-9949-818652A5B626}"/>
              </a:ext>
            </a:extLst>
          </p:cNvPr>
          <p:cNvSpPr txBox="1">
            <a:spLocks noChangeArrowheads="1"/>
          </p:cNvSpPr>
          <p:nvPr/>
        </p:nvSpPr>
        <p:spPr bwMode="auto">
          <a:xfrm>
            <a:off x="4916069" y="3038704"/>
            <a:ext cx="2239421" cy="715089"/>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a:solidFill>
                  <a:srgbClr val="135B47"/>
                </a:solidFill>
                <a:latin typeface="Cambria" panose="02040503050406030204" pitchFamily="18" charset="0"/>
                <a:ea typeface="Cambria" panose="02040503050406030204" pitchFamily="18" charset="0"/>
                <a:cs typeface="Times New Roman" panose="02020603050405020304" pitchFamily="18" charset="0"/>
              </a:rPr>
              <a:t>Bối rối</a:t>
            </a:r>
            <a:endParaRPr lang="en-US" altLang="en-US" sz="3600" b="1" dirty="0">
              <a:solidFill>
                <a:srgbClr val="135B47"/>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5" name="Text Box 11">
            <a:extLst>
              <a:ext uri="{FF2B5EF4-FFF2-40B4-BE49-F238E27FC236}">
                <a16:creationId xmlns:a16="http://schemas.microsoft.com/office/drawing/2014/main" id="{F29DFB6E-A031-48E4-9976-B9DDEDA199A0}"/>
              </a:ext>
            </a:extLst>
          </p:cNvPr>
          <p:cNvSpPr txBox="1">
            <a:spLocks noChangeArrowheads="1"/>
          </p:cNvSpPr>
          <p:nvPr/>
        </p:nvSpPr>
        <p:spPr bwMode="auto">
          <a:xfrm>
            <a:off x="3933436" y="4147397"/>
            <a:ext cx="4158926" cy="715089"/>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làm</a:t>
            </a:r>
            <a:r>
              <a:rPr lang="en-US" altLang="en-US" sz="3600" b="1" dirty="0">
                <a:solidFill>
                  <a:srgbClr val="C42A4F"/>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xanh</a:t>
            </a:r>
            <a:r>
              <a:rPr lang="en-US" altLang="en-US" sz="3600" b="1" dirty="0">
                <a:solidFill>
                  <a:srgbClr val="C42A4F"/>
                </a:solidFill>
                <a:latin typeface="Cambria" panose="02040503050406030204" pitchFamily="18" charset="0"/>
                <a:ea typeface="Cambria" panose="02040503050406030204" pitchFamily="18" charset="0"/>
                <a:cs typeface="Times New Roman" panose="02020603050405020304" pitchFamily="18" charset="0"/>
              </a:rPr>
              <a:t> da </a:t>
            </a:r>
            <a:r>
              <a:rPr lang="en-US" altLang="en-US" sz="3600" b="1"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trời</a:t>
            </a:r>
            <a:endParaRPr lang="en-US" altLang="en-US" sz="3600" b="1" dirty="0">
              <a:solidFill>
                <a:srgbClr val="C42A4F"/>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6" name="Text Box 16">
            <a:extLst>
              <a:ext uri="{FF2B5EF4-FFF2-40B4-BE49-F238E27FC236}">
                <a16:creationId xmlns:a16="http://schemas.microsoft.com/office/drawing/2014/main" id="{DC415604-8775-421C-9192-F4AAE28C6077}"/>
              </a:ext>
            </a:extLst>
          </p:cNvPr>
          <p:cNvSpPr txBox="1">
            <a:spLocks noChangeArrowheads="1"/>
          </p:cNvSpPr>
          <p:nvPr/>
        </p:nvSpPr>
        <p:spPr bwMode="auto">
          <a:xfrm>
            <a:off x="1000819" y="3109702"/>
            <a:ext cx="2665978" cy="715089"/>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a:solidFill>
                  <a:srgbClr val="C42A4F"/>
                </a:solidFill>
                <a:latin typeface="Cambria" panose="02040503050406030204" pitchFamily="18" charset="0"/>
                <a:ea typeface="Cambria" panose="02040503050406030204" pitchFamily="18" charset="0"/>
                <a:cs typeface="Times New Roman" panose="02020603050405020304" pitchFamily="18" charset="0"/>
              </a:rPr>
              <a:t>Cao </a:t>
            </a:r>
            <a:r>
              <a:rPr lang="en-US" altLang="en-US" sz="3600" b="1" dirty="0" err="1">
                <a:solidFill>
                  <a:srgbClr val="C42A4F"/>
                </a:solidFill>
                <a:latin typeface="Cambria" panose="02040503050406030204" pitchFamily="18" charset="0"/>
                <a:ea typeface="Cambria" panose="02040503050406030204" pitchFamily="18" charset="0"/>
                <a:cs typeface="Times New Roman" panose="02020603050405020304" pitchFamily="18" charset="0"/>
              </a:rPr>
              <a:t>hoài</a:t>
            </a:r>
            <a:endParaRPr lang="en-US" altLang="en-US" sz="3600" b="1" dirty="0">
              <a:solidFill>
                <a:srgbClr val="C42A4F"/>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7" name="Text Box 17">
            <a:extLst>
              <a:ext uri="{FF2B5EF4-FFF2-40B4-BE49-F238E27FC236}">
                <a16:creationId xmlns:a16="http://schemas.microsoft.com/office/drawing/2014/main" id="{B957A6A4-6932-4A3F-8CA8-9D1419A1ED33}"/>
              </a:ext>
            </a:extLst>
          </p:cNvPr>
          <p:cNvSpPr txBox="1">
            <a:spLocks noChangeArrowheads="1"/>
          </p:cNvSpPr>
          <p:nvPr/>
        </p:nvSpPr>
        <p:spPr bwMode="auto">
          <a:xfrm>
            <a:off x="970150" y="4476072"/>
            <a:ext cx="2499776" cy="715089"/>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a:solidFill>
                  <a:srgbClr val="135B47"/>
                </a:solidFill>
                <a:latin typeface="Cambria" panose="02040503050406030204" pitchFamily="18" charset="0"/>
                <a:ea typeface="Cambria" panose="02040503050406030204" pitchFamily="18" charset="0"/>
                <a:cs typeface="Times New Roman" panose="02020603050405020304" pitchFamily="18" charset="0"/>
              </a:rPr>
              <a:t>Cao </a:t>
            </a:r>
            <a:r>
              <a:rPr lang="en-US" altLang="en-US" sz="3600" b="1"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vợi</a:t>
            </a:r>
            <a:endParaRPr lang="en-US" altLang="en-US" sz="3600" b="1" dirty="0">
              <a:solidFill>
                <a:srgbClr val="135B47"/>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8" name="Text Box 18">
            <a:extLst>
              <a:ext uri="{FF2B5EF4-FFF2-40B4-BE49-F238E27FC236}">
                <a16:creationId xmlns:a16="http://schemas.microsoft.com/office/drawing/2014/main" id="{C9F20C48-4F33-4519-86F2-1143134B9A2F}"/>
              </a:ext>
            </a:extLst>
          </p:cNvPr>
          <p:cNvSpPr txBox="1">
            <a:spLocks noChangeArrowheads="1"/>
          </p:cNvSpPr>
          <p:nvPr/>
        </p:nvSpPr>
        <p:spPr bwMode="auto">
          <a:xfrm>
            <a:off x="901477" y="5688082"/>
            <a:ext cx="4153524" cy="715089"/>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a:solidFill>
                  <a:srgbClr val="135B47"/>
                </a:solidFill>
                <a:latin typeface="Cambria" panose="02040503050406030204" pitchFamily="18" charset="0"/>
                <a:ea typeface="Cambria" panose="02040503050406030204" pitchFamily="18" charset="0"/>
                <a:cs typeface="Times New Roman" panose="02020603050405020304" pitchFamily="18" charset="0"/>
              </a:rPr>
              <a:t>Gieo từng chuỗi</a:t>
            </a:r>
            <a:endParaRPr lang="en-US" altLang="en-US" sz="3600" b="1" dirty="0">
              <a:solidFill>
                <a:srgbClr val="135B47"/>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9" name="Text Box 18">
            <a:extLst>
              <a:ext uri="{FF2B5EF4-FFF2-40B4-BE49-F238E27FC236}">
                <a16:creationId xmlns:a16="http://schemas.microsoft.com/office/drawing/2014/main" id="{435ABE8B-DE93-4290-BB66-7BC66F99E802}"/>
              </a:ext>
            </a:extLst>
          </p:cNvPr>
          <p:cNvSpPr txBox="1">
            <a:spLocks noChangeArrowheads="1"/>
          </p:cNvSpPr>
          <p:nvPr/>
        </p:nvSpPr>
        <p:spPr bwMode="auto">
          <a:xfrm>
            <a:off x="6845496" y="5688081"/>
            <a:ext cx="4365490" cy="715089"/>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a:solidFill>
                  <a:srgbClr val="135B47"/>
                </a:solidFill>
                <a:latin typeface="Cambria" panose="02040503050406030204" pitchFamily="18" charset="0"/>
                <a:ea typeface="Cambria" panose="02040503050406030204" pitchFamily="18" charset="0"/>
                <a:cs typeface="Times New Roman" panose="02020603050405020304" pitchFamily="18" charset="0"/>
              </a:rPr>
              <a:t>Lúa </a:t>
            </a:r>
            <a:r>
              <a:rPr lang="en-US" altLang="en-US" sz="3600" b="1"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tròn</a:t>
            </a:r>
            <a:r>
              <a:rPr lang="en-US" altLang="en-US" sz="3600" b="1"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bụng</a:t>
            </a:r>
            <a:r>
              <a:rPr lang="en-US" altLang="en-US" sz="3600" b="1" dirty="0">
                <a:solidFill>
                  <a:srgbClr val="135B47"/>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135B47"/>
                </a:solidFill>
                <a:latin typeface="Cambria" panose="02040503050406030204" pitchFamily="18" charset="0"/>
                <a:ea typeface="Cambria" panose="02040503050406030204" pitchFamily="18" charset="0"/>
                <a:cs typeface="Times New Roman" panose="02020603050405020304" pitchFamily="18" charset="0"/>
              </a:rPr>
              <a:t>sữa</a:t>
            </a:r>
            <a:endParaRPr lang="en-US" altLang="en-US" sz="3600" b="1" dirty="0">
              <a:solidFill>
                <a:srgbClr val="135B47"/>
              </a:solidFill>
              <a:latin typeface="Cambria" panose="02040503050406030204" pitchFamily="18" charset="0"/>
              <a:ea typeface="Cambria" panose="02040503050406030204" pitchFamily="18" charset="0"/>
              <a:cs typeface="Times New Roman" panose="02020603050405020304" pitchFamily="18" charset="0"/>
            </a:endParaRPr>
          </a:p>
        </p:txBody>
      </p:sp>
      <p:grpSp>
        <p:nvGrpSpPr>
          <p:cNvPr id="20" name="Group 19">
            <a:extLst>
              <a:ext uri="{FF2B5EF4-FFF2-40B4-BE49-F238E27FC236}">
                <a16:creationId xmlns:a16="http://schemas.microsoft.com/office/drawing/2014/main" id="{1434F0F5-41FF-464A-844F-0401A9BECC1D}"/>
              </a:ext>
            </a:extLst>
          </p:cNvPr>
          <p:cNvGrpSpPr/>
          <p:nvPr/>
        </p:nvGrpSpPr>
        <p:grpSpPr>
          <a:xfrm>
            <a:off x="1102859" y="1776585"/>
            <a:ext cx="10100328" cy="1332117"/>
            <a:chOff x="4670661" y="470857"/>
            <a:chExt cx="3689856" cy="3289178"/>
          </a:xfrm>
        </p:grpSpPr>
        <p:sp>
          <p:nvSpPr>
            <p:cNvPr id="21" name="TextBox 20">
              <a:extLst>
                <a:ext uri="{FF2B5EF4-FFF2-40B4-BE49-F238E27FC236}">
                  <a16:creationId xmlns:a16="http://schemas.microsoft.com/office/drawing/2014/main" id="{91C4E84D-4DE5-4BE0-B751-A6C0E9C9592C}"/>
                </a:ext>
              </a:extLst>
            </p:cNvPr>
            <p:cNvSpPr txBox="1"/>
            <p:nvPr/>
          </p:nvSpPr>
          <p:spPr>
            <a:xfrm>
              <a:off x="4670661" y="492284"/>
              <a:ext cx="3689856" cy="3267751"/>
            </a:xfrm>
            <a:prstGeom prst="rect">
              <a:avLst/>
            </a:prstGeom>
            <a:noFill/>
          </p:spPr>
          <p:txBody>
            <a:bodyPr wrap="square" rtlCol="0">
              <a:spAutoFit/>
            </a:bodyPr>
            <a:lstStyle/>
            <a:p>
              <a:pPr algn="ctr"/>
              <a:r>
                <a:rPr lang="en-US" sz="8000" b="1">
                  <a:ln w="139700">
                    <a:solidFill>
                      <a:schemeClr val="bg1"/>
                    </a:solidFill>
                  </a:ln>
                  <a:solidFill>
                    <a:schemeClr val="bg1"/>
                  </a:solidFill>
                  <a:effectLst>
                    <a:outerShdw blurRad="50800" dist="38100" dir="16200000" rotWithShape="0">
                      <a:prstClr val="black">
                        <a:alpha val="40000"/>
                      </a:prstClr>
                    </a:outerShdw>
                  </a:effectLst>
                  <a:latin typeface="SVN-Rounded" panose="00000700000000000000" pitchFamily="2" charset="0"/>
                </a:rPr>
                <a:t>Luyện đọc từ khó</a:t>
              </a:r>
              <a:endParaRPr lang="vi-VN" sz="8000" b="1" dirty="0">
                <a:ln w="139700">
                  <a:solidFill>
                    <a:schemeClr val="bg1"/>
                  </a:solidFill>
                </a:ln>
                <a:solidFill>
                  <a:schemeClr val="bg1"/>
                </a:solidFill>
                <a:effectLst>
                  <a:outerShdw blurRad="50800" dist="38100" dir="16200000" rotWithShape="0">
                    <a:prstClr val="black">
                      <a:alpha val="40000"/>
                    </a:prstClr>
                  </a:outerShdw>
                </a:effectLst>
                <a:latin typeface="UVF Saint-Andrew Queen" panose="02000500000000000000" pitchFamily="2" charset="0"/>
              </a:endParaRPr>
            </a:p>
          </p:txBody>
        </p:sp>
        <p:sp>
          <p:nvSpPr>
            <p:cNvPr id="22" name="TextBox 21">
              <a:extLst>
                <a:ext uri="{FF2B5EF4-FFF2-40B4-BE49-F238E27FC236}">
                  <a16:creationId xmlns:a16="http://schemas.microsoft.com/office/drawing/2014/main" id="{1769C56C-E899-4E6F-9620-B27697316DBA}"/>
                </a:ext>
              </a:extLst>
            </p:cNvPr>
            <p:cNvSpPr txBox="1"/>
            <p:nvPr/>
          </p:nvSpPr>
          <p:spPr>
            <a:xfrm>
              <a:off x="4670661" y="470857"/>
              <a:ext cx="3685470" cy="3267751"/>
            </a:xfrm>
            <a:prstGeom prst="rect">
              <a:avLst/>
            </a:prstGeom>
            <a:noFill/>
          </p:spPr>
          <p:txBody>
            <a:bodyPr wrap="square" rtlCol="0">
              <a:spAutoFit/>
            </a:bodyPr>
            <a:lstStyle/>
            <a:p>
              <a:pPr algn="ctr"/>
              <a:r>
                <a:rPr lang="en-US" sz="8000" b="1">
                  <a:ln w="28575">
                    <a:noFill/>
                  </a:ln>
                  <a:solidFill>
                    <a:srgbClr val="03381F"/>
                  </a:solidFill>
                  <a:latin typeface="SVN-Rounded" panose="00000700000000000000" pitchFamily="2" charset="0"/>
                </a:rPr>
                <a:t>Luyện đọc từ khó</a:t>
              </a:r>
              <a:endParaRPr lang="vi-VN" sz="8000" b="1" dirty="0">
                <a:ln w="28575">
                  <a:noFill/>
                </a:ln>
                <a:solidFill>
                  <a:srgbClr val="03381F"/>
                </a:solidFill>
                <a:latin typeface="UVF Saint-Andrew Queen" panose="02000500000000000000" pitchFamily="2" charset="0"/>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strVal val="#ppt_w+.3"/>
                                          </p:val>
                                        </p:tav>
                                        <p:tav tm="100000">
                                          <p:val>
                                            <p:strVal val="#ppt_w"/>
                                          </p:val>
                                        </p:tav>
                                      </p:tavLst>
                                    </p:anim>
                                    <p:anim calcmode="lin" valueType="num">
                                      <p:cBhvr>
                                        <p:cTn id="12" dur="1000" fill="hold"/>
                                        <p:tgtEl>
                                          <p:spTgt spid="12"/>
                                        </p:tgtEl>
                                        <p:attrNameLst>
                                          <p:attrName>ppt_h</p:attrName>
                                        </p:attrNameLst>
                                      </p:cBhvr>
                                      <p:tavLst>
                                        <p:tav tm="0">
                                          <p:val>
                                            <p:strVal val="#ppt_h"/>
                                          </p:val>
                                        </p:tav>
                                        <p:tav tm="100000">
                                          <p:val>
                                            <p:strVal val="#ppt_h"/>
                                          </p:val>
                                        </p:tav>
                                      </p:tavLst>
                                    </p:anim>
                                    <p:animEffect transition="in" filter="fade">
                                      <p:cBhvr>
                                        <p:cTn id="13" dur="1000"/>
                                        <p:tgtEl>
                                          <p:spTgt spid="12"/>
                                        </p:tgtEl>
                                      </p:cBhvr>
                                    </p:animEffect>
                                  </p:childTnLst>
                                </p:cTn>
                              </p:par>
                            </p:childTnLst>
                          </p:cTn>
                        </p:par>
                        <p:par>
                          <p:cTn id="14" fill="hold">
                            <p:stCondLst>
                              <p:cond delay="1500"/>
                            </p:stCondLst>
                            <p:childTnLst>
                              <p:par>
                                <p:cTn id="15" presetID="50" presetClass="entr" presetSubtype="0" decel="100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3"/>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childTnLst>
                          </p:cTn>
                        </p:par>
                        <p:par>
                          <p:cTn id="20" fill="hold">
                            <p:stCondLst>
                              <p:cond delay="2500"/>
                            </p:stCondLst>
                            <p:childTnLst>
                              <p:par>
                                <p:cTn id="21" presetID="50" presetClass="entr" presetSubtype="0" decel="10000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strVal val="#ppt_w+.3"/>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Effect transition="in" filter="fade">
                                      <p:cBhvr>
                                        <p:cTn id="25" dur="1000"/>
                                        <p:tgtEl>
                                          <p:spTgt spid="14"/>
                                        </p:tgtEl>
                                      </p:cBhvr>
                                    </p:animEffect>
                                  </p:childTnLst>
                                </p:cTn>
                              </p:par>
                            </p:childTnLst>
                          </p:cTn>
                        </p:par>
                        <p:par>
                          <p:cTn id="26" fill="hold">
                            <p:stCondLst>
                              <p:cond delay="3500"/>
                            </p:stCondLst>
                            <p:childTnLst>
                              <p:par>
                                <p:cTn id="27" presetID="50" presetClass="entr" presetSubtype="0" decel="100000"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1000" fill="hold"/>
                                        <p:tgtEl>
                                          <p:spTgt spid="15"/>
                                        </p:tgtEl>
                                        <p:attrNameLst>
                                          <p:attrName>ppt_w</p:attrName>
                                        </p:attrNameLst>
                                      </p:cBhvr>
                                      <p:tavLst>
                                        <p:tav tm="0">
                                          <p:val>
                                            <p:strVal val="#ppt_w+.3"/>
                                          </p:val>
                                        </p:tav>
                                        <p:tav tm="100000">
                                          <p:val>
                                            <p:strVal val="#ppt_w"/>
                                          </p:val>
                                        </p:tav>
                                      </p:tavLst>
                                    </p:anim>
                                    <p:anim calcmode="lin" valueType="num">
                                      <p:cBhvr>
                                        <p:cTn id="30" dur="1000" fill="hold"/>
                                        <p:tgtEl>
                                          <p:spTgt spid="15"/>
                                        </p:tgtEl>
                                        <p:attrNameLst>
                                          <p:attrName>ppt_h</p:attrName>
                                        </p:attrNameLst>
                                      </p:cBhvr>
                                      <p:tavLst>
                                        <p:tav tm="0">
                                          <p:val>
                                            <p:strVal val="#ppt_h"/>
                                          </p:val>
                                        </p:tav>
                                        <p:tav tm="100000">
                                          <p:val>
                                            <p:strVal val="#ppt_h"/>
                                          </p:val>
                                        </p:tav>
                                      </p:tavLst>
                                    </p:anim>
                                    <p:animEffect transition="in" filter="fade">
                                      <p:cBhvr>
                                        <p:cTn id="31" dur="1000"/>
                                        <p:tgtEl>
                                          <p:spTgt spid="15"/>
                                        </p:tgtEl>
                                      </p:cBhvr>
                                    </p:animEffect>
                                  </p:childTnLst>
                                </p:cTn>
                              </p:par>
                            </p:childTnLst>
                          </p:cTn>
                        </p:par>
                        <p:par>
                          <p:cTn id="32" fill="hold">
                            <p:stCondLst>
                              <p:cond delay="4500"/>
                            </p:stCondLst>
                            <p:childTnLst>
                              <p:par>
                                <p:cTn id="33" presetID="50" presetClass="entr" presetSubtype="0" decel="10000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1000" fill="hold"/>
                                        <p:tgtEl>
                                          <p:spTgt spid="16"/>
                                        </p:tgtEl>
                                        <p:attrNameLst>
                                          <p:attrName>ppt_w</p:attrName>
                                        </p:attrNameLst>
                                      </p:cBhvr>
                                      <p:tavLst>
                                        <p:tav tm="0">
                                          <p:val>
                                            <p:strVal val="#ppt_w+.3"/>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Effect transition="in" filter="fade">
                                      <p:cBhvr>
                                        <p:cTn id="37" dur="1000"/>
                                        <p:tgtEl>
                                          <p:spTgt spid="16"/>
                                        </p:tgtEl>
                                      </p:cBhvr>
                                    </p:animEffect>
                                  </p:childTnLst>
                                </p:cTn>
                              </p:par>
                            </p:childTnLst>
                          </p:cTn>
                        </p:par>
                        <p:par>
                          <p:cTn id="38" fill="hold">
                            <p:stCondLst>
                              <p:cond delay="5500"/>
                            </p:stCondLst>
                            <p:childTnLst>
                              <p:par>
                                <p:cTn id="39" presetID="50" presetClass="entr" presetSubtype="0" decel="100000"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1000" fill="hold"/>
                                        <p:tgtEl>
                                          <p:spTgt spid="17"/>
                                        </p:tgtEl>
                                        <p:attrNameLst>
                                          <p:attrName>ppt_w</p:attrName>
                                        </p:attrNameLst>
                                      </p:cBhvr>
                                      <p:tavLst>
                                        <p:tav tm="0">
                                          <p:val>
                                            <p:strVal val="#ppt_w+.3"/>
                                          </p:val>
                                        </p:tav>
                                        <p:tav tm="100000">
                                          <p:val>
                                            <p:strVal val="#ppt_w"/>
                                          </p:val>
                                        </p:tav>
                                      </p:tavLst>
                                    </p:anim>
                                    <p:anim calcmode="lin" valueType="num">
                                      <p:cBhvr>
                                        <p:cTn id="42" dur="1000" fill="hold"/>
                                        <p:tgtEl>
                                          <p:spTgt spid="17"/>
                                        </p:tgtEl>
                                        <p:attrNameLst>
                                          <p:attrName>ppt_h</p:attrName>
                                        </p:attrNameLst>
                                      </p:cBhvr>
                                      <p:tavLst>
                                        <p:tav tm="0">
                                          <p:val>
                                            <p:strVal val="#ppt_h"/>
                                          </p:val>
                                        </p:tav>
                                        <p:tav tm="100000">
                                          <p:val>
                                            <p:strVal val="#ppt_h"/>
                                          </p:val>
                                        </p:tav>
                                      </p:tavLst>
                                    </p:anim>
                                    <p:animEffect transition="in" filter="fade">
                                      <p:cBhvr>
                                        <p:cTn id="43" dur="1000"/>
                                        <p:tgtEl>
                                          <p:spTgt spid="17"/>
                                        </p:tgtEl>
                                      </p:cBhvr>
                                    </p:animEffect>
                                  </p:childTnLst>
                                </p:cTn>
                              </p:par>
                            </p:childTnLst>
                          </p:cTn>
                        </p:par>
                        <p:par>
                          <p:cTn id="44" fill="hold">
                            <p:stCondLst>
                              <p:cond delay="6500"/>
                            </p:stCondLst>
                            <p:childTnLst>
                              <p:par>
                                <p:cTn id="45" presetID="50" presetClass="entr" presetSubtype="0" decel="100000"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1000" fill="hold"/>
                                        <p:tgtEl>
                                          <p:spTgt spid="18"/>
                                        </p:tgtEl>
                                        <p:attrNameLst>
                                          <p:attrName>ppt_w</p:attrName>
                                        </p:attrNameLst>
                                      </p:cBhvr>
                                      <p:tavLst>
                                        <p:tav tm="0">
                                          <p:val>
                                            <p:strVal val="#ppt_w+.3"/>
                                          </p:val>
                                        </p:tav>
                                        <p:tav tm="100000">
                                          <p:val>
                                            <p:strVal val="#ppt_w"/>
                                          </p:val>
                                        </p:tav>
                                      </p:tavLst>
                                    </p:anim>
                                    <p:anim calcmode="lin" valueType="num">
                                      <p:cBhvr>
                                        <p:cTn id="48" dur="1000" fill="hold"/>
                                        <p:tgtEl>
                                          <p:spTgt spid="18"/>
                                        </p:tgtEl>
                                        <p:attrNameLst>
                                          <p:attrName>ppt_h</p:attrName>
                                        </p:attrNameLst>
                                      </p:cBhvr>
                                      <p:tavLst>
                                        <p:tav tm="0">
                                          <p:val>
                                            <p:strVal val="#ppt_h"/>
                                          </p:val>
                                        </p:tav>
                                        <p:tav tm="100000">
                                          <p:val>
                                            <p:strVal val="#ppt_h"/>
                                          </p:val>
                                        </p:tav>
                                      </p:tavLst>
                                    </p:anim>
                                    <p:animEffect transition="in" filter="fade">
                                      <p:cBhvr>
                                        <p:cTn id="49" dur="1000"/>
                                        <p:tgtEl>
                                          <p:spTgt spid="18"/>
                                        </p:tgtEl>
                                      </p:cBhvr>
                                    </p:animEffect>
                                  </p:childTnLst>
                                </p:cTn>
                              </p:par>
                            </p:childTnLst>
                          </p:cTn>
                        </p:par>
                        <p:par>
                          <p:cTn id="50" fill="hold">
                            <p:stCondLst>
                              <p:cond delay="7500"/>
                            </p:stCondLst>
                            <p:childTnLst>
                              <p:par>
                                <p:cTn id="51" presetID="50" presetClass="entr" presetSubtype="0" decel="100000" fill="hold" grpId="0" nodeType="after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1000" fill="hold"/>
                                        <p:tgtEl>
                                          <p:spTgt spid="19"/>
                                        </p:tgtEl>
                                        <p:attrNameLst>
                                          <p:attrName>ppt_w</p:attrName>
                                        </p:attrNameLst>
                                      </p:cBhvr>
                                      <p:tavLst>
                                        <p:tav tm="0">
                                          <p:val>
                                            <p:strVal val="#ppt_w+.3"/>
                                          </p:val>
                                        </p:tav>
                                        <p:tav tm="100000">
                                          <p:val>
                                            <p:strVal val="#ppt_w"/>
                                          </p:val>
                                        </p:tav>
                                      </p:tavLst>
                                    </p:anim>
                                    <p:anim calcmode="lin" valueType="num">
                                      <p:cBhvr>
                                        <p:cTn id="54" dur="1000" fill="hold"/>
                                        <p:tgtEl>
                                          <p:spTgt spid="19"/>
                                        </p:tgtEl>
                                        <p:attrNameLst>
                                          <p:attrName>ppt_h</p:attrName>
                                        </p:attrNameLst>
                                      </p:cBhvr>
                                      <p:tavLst>
                                        <p:tav tm="0">
                                          <p:val>
                                            <p:strVal val="#ppt_h"/>
                                          </p:val>
                                        </p:tav>
                                        <p:tav tm="100000">
                                          <p:val>
                                            <p:strVal val="#ppt_h"/>
                                          </p:val>
                                        </p:tav>
                                      </p:tavLst>
                                    </p:anim>
                                    <p:animEffect transition="in" filter="fade">
                                      <p:cBhvr>
                                        <p:cTn id="5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自定义 1">
      <a:majorFont>
        <a:latin typeface="Calibri"/>
        <a:ea typeface="微软雅黑"/>
        <a:cs typeface=""/>
      </a:majorFont>
      <a:minorFont>
        <a:latin typeface="Calibri"/>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750</TotalTime>
  <Words>1132</Words>
  <Application>Microsoft Office PowerPoint</Application>
  <PresentationFormat>Widescreen</PresentationFormat>
  <Paragraphs>192</Paragraphs>
  <Slides>23</Slides>
  <Notes>0</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23</vt:i4>
      </vt:variant>
    </vt:vector>
  </HeadingPairs>
  <TitlesOfParts>
    <vt:vector size="37" baseType="lpstr">
      <vt:lpstr>Calibri</vt:lpstr>
      <vt:lpstr>UVF Mussica Swash</vt:lpstr>
      <vt:lpstr>UVF TypoSlabserif</vt:lpstr>
      <vt:lpstr>Arial</vt:lpstr>
      <vt:lpstr>UVF Saint-Andrew Queen</vt:lpstr>
      <vt:lpstr>SVN-Rounded</vt:lpstr>
      <vt:lpstr>UVF Breathe Pro</vt:lpstr>
      <vt:lpstr>#9Slide07 IcielStormtrooper</vt:lpstr>
      <vt:lpstr>等线</vt:lpstr>
      <vt:lpstr>#9Slide07 HoneyCream</vt:lpstr>
      <vt:lpstr>Cambria</vt:lpstr>
      <vt:lpstr>UTM Guanine</vt:lpstr>
      <vt:lpstr>UVN Thanh Pho Nang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Diệu Hiền MNT</dc:creator>
  <cp:keywords>MĂNG NON TEAM</cp:keywords>
  <cp:lastModifiedBy>Lan Anh Dương</cp:lastModifiedBy>
  <cp:revision>118</cp:revision>
  <dcterms:created xsi:type="dcterms:W3CDTF">2019-03-29T12:25:33Z</dcterms:created>
  <dcterms:modified xsi:type="dcterms:W3CDTF">2023-07-25T07:29:27Z</dcterms:modified>
</cp:coreProperties>
</file>