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20"/>
  </p:notesMasterIdLst>
  <p:sldIdLst>
    <p:sldId id="257" r:id="rId2"/>
    <p:sldId id="281" r:id="rId3"/>
    <p:sldId id="283" r:id="rId4"/>
    <p:sldId id="284" r:id="rId5"/>
    <p:sldId id="285" r:id="rId6"/>
    <p:sldId id="258" r:id="rId7"/>
    <p:sldId id="273" r:id="rId8"/>
    <p:sldId id="286" r:id="rId9"/>
    <p:sldId id="274" r:id="rId10"/>
    <p:sldId id="287" r:id="rId11"/>
    <p:sldId id="272" r:id="rId12"/>
    <p:sldId id="260" r:id="rId13"/>
    <p:sldId id="259" r:id="rId14"/>
    <p:sldId id="275" r:id="rId15"/>
    <p:sldId id="276" r:id="rId16"/>
    <p:sldId id="277" r:id="rId17"/>
    <p:sldId id="269" r:id="rId18"/>
    <p:sldId id="280" r:id="rId19"/>
  </p:sldIdLst>
  <p:sldSz cx="12192000" cy="6858000"/>
  <p:notesSz cx="6858000" cy="9144000"/>
  <p:embeddedFontLst>
    <p:embeddedFont>
      <p:font typeface="Amatic SC" pitchFamily="2" charset="0"/>
      <p:regular r:id="rId21"/>
      <p:bold r:id="rId22"/>
    </p:embeddedFont>
    <p:embeddedFont>
      <p:font typeface="Calibri" panose="020F0502020204030204" pitchFamily="34" charset="0"/>
      <p:regular r:id="rId23"/>
      <p:bold r:id="rId24"/>
      <p:italic r:id="rId25"/>
      <p:boldItalic r:id="rId26"/>
    </p:embeddedFont>
    <p:embeddedFont>
      <p:font typeface="Cambria" panose="02040503050406030204" pitchFamily="18" charset="0"/>
      <p:regular r:id="rId27"/>
      <p:bold r:id="rId28"/>
      <p:italic r:id="rId29"/>
      <p:boldItalic r:id="rId30"/>
    </p:embeddedFont>
    <p:embeddedFont>
      <p:font typeface="Lato" panose="020F0502020204030203" pitchFamily="34" charset="0"/>
      <p:regular r:id="rId31"/>
      <p:bold r:id="rId32"/>
      <p:italic r:id="rId33"/>
      <p:boldItalic r:id="rId34"/>
    </p:embeddedFont>
    <p:embeddedFont>
      <p:font typeface="Roboto Condensed Light" panose="02000000000000000000" pitchFamily="2" charset="0"/>
      <p:regular r:id="rId35"/>
      <p:italic r:id="rId36"/>
    </p:embeddedFont>
    <p:embeddedFont>
      <p:font typeface="UTM Aquarelle" panose="02040603050506020204" pitchFamily="18" charset="0"/>
      <p:regular r:id="rId37"/>
    </p:embeddedFont>
    <p:embeddedFont>
      <p:font typeface="UTM Flavour" panose="02040603050506020204" pitchFamily="18" charset="0"/>
      <p:regular r:id="rId38"/>
    </p:embeddedFont>
    <p:embeddedFont>
      <p:font typeface="UTM Fleur" panose="02040403050506020204" pitchFamily="18" charset="0"/>
      <p:regular r:id="rId39"/>
    </p:embeddedFont>
    <p:embeddedFont>
      <p:font typeface="UTM Showcard" panose="02040603050506020204" pitchFamily="18" charset="0"/>
      <p:regular r:id="rId40"/>
    </p:embeddedFont>
    <p:embeddedFont>
      <p:font typeface="UTM Tam Le" panose="02040603050506020204" pitchFamily="18" charset="0"/>
      <p:regular r:id="rId41"/>
    </p:embeddedFont>
    <p:embeddedFont>
      <p:font typeface="UTM Wedding K&amp;T" panose="02040603050506020204" pitchFamily="18" charset="0"/>
      <p:regular r:id="rId42"/>
    </p:embeddedFont>
  </p:embeddedFontLst>
  <p:custDataLst>
    <p:tags r:id="rId4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519F"/>
    <a:srgbClr val="73B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44" d="100"/>
          <a:sy n="44" d="100"/>
        </p:scale>
        <p:origin x="1524"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9" Type="http://schemas.openxmlformats.org/officeDocument/2006/relationships/font" Target="fonts/font19.fntdata"/><Relationship Id="rId21" Type="http://schemas.openxmlformats.org/officeDocument/2006/relationships/font" Target="fonts/font1.fntdata"/><Relationship Id="rId34" Type="http://schemas.openxmlformats.org/officeDocument/2006/relationships/font" Target="fonts/font14.fntdata"/><Relationship Id="rId42" Type="http://schemas.openxmlformats.org/officeDocument/2006/relationships/font" Target="fonts/font22.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40" Type="http://schemas.openxmlformats.org/officeDocument/2006/relationships/font" Target="fonts/font20.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 Id="rId46" Type="http://schemas.openxmlformats.org/officeDocument/2006/relationships/theme" Target="theme/theme1.xml"/><Relationship Id="rId20" Type="http://schemas.openxmlformats.org/officeDocument/2006/relationships/notesMaster" Target="notesMasters/notesMaster1.xml"/><Relationship Id="rId41" Type="http://schemas.openxmlformats.org/officeDocument/2006/relationships/font" Target="fonts/font2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8FAD74-3270-419B-8F28-588ED48D6A77}" type="datetimeFigureOut">
              <a:rPr lang="en-US" smtClean="0"/>
              <a:t>4/16/2022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F1D15-5112-4FCD-85E2-529F3C86BDC1}" type="slidenum">
              <a:rPr lang="en-US" smtClean="0"/>
              <a:t>‹#›</a:t>
            </a:fld>
            <a:endParaRPr lang="en-US"/>
          </a:p>
        </p:txBody>
      </p:sp>
    </p:spTree>
    <p:extLst>
      <p:ext uri="{BB962C8B-B14F-4D97-AF65-F5344CB8AC3E}">
        <p14:creationId xmlns:p14="http://schemas.microsoft.com/office/powerpoint/2010/main" val="3386111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adf95834bd_0_2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adf95834bd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53156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b63c71e562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b63c71e562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3714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b63c71e562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b63c71e562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286243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8a46fb0627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8a46fb0627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649938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8a46fb0627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8a46fb0627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44587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8a46fb0627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8a46fb0627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8587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8a46fb0627_0_3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8a46fb0627_0_3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41876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8a46fb0627_0_2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2" name="Google Shape;562;g8a46fb0627_0_2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22712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3"/>
        <p:cNvGrpSpPr/>
        <p:nvPr/>
      </p:nvGrpSpPr>
      <p:grpSpPr>
        <a:xfrm>
          <a:off x="0" y="0"/>
          <a:ext cx="0" cy="0"/>
          <a:chOff x="0" y="0"/>
          <a:chExt cx="0" cy="0"/>
        </a:xfrm>
      </p:grpSpPr>
      <p:sp>
        <p:nvSpPr>
          <p:cNvPr id="914" name="Google Shape;914;gb63c71e562_0_6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5" name="Google Shape;915;gb63c71e562_0_6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1647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grpSp>
        <p:nvGrpSpPr>
          <p:cNvPr id="10" name="Google Shape;10;p2"/>
          <p:cNvGrpSpPr/>
          <p:nvPr/>
        </p:nvGrpSpPr>
        <p:grpSpPr>
          <a:xfrm>
            <a:off x="-2" y="-27793"/>
            <a:ext cx="12192004" cy="6857961"/>
            <a:chOff x="-2" y="-20845"/>
            <a:chExt cx="9144003" cy="5143471"/>
          </a:xfrm>
        </p:grpSpPr>
        <p:sp>
          <p:nvSpPr>
            <p:cNvPr id="11" name="Google Shape;11;p2"/>
            <p:cNvSpPr/>
            <p:nvPr/>
          </p:nvSpPr>
          <p:spPr>
            <a:xfrm>
              <a:off x="5205884" y="-20845"/>
              <a:ext cx="3938115" cy="1690775"/>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2" y="-20845"/>
              <a:ext cx="5299295" cy="5143471"/>
            </a:xfrm>
            <a:custGeom>
              <a:avLst/>
              <a:gdLst/>
              <a:ahLst/>
              <a:cxnLst/>
              <a:rect l="l" t="t" r="r" b="b"/>
              <a:pathLst>
                <a:path w="57576" h="55883" extrusionOk="0">
                  <a:moveTo>
                    <a:pt x="27737" y="0"/>
                  </a:moveTo>
                  <a:cubicBezTo>
                    <a:pt x="27311" y="426"/>
                    <a:pt x="26930" y="887"/>
                    <a:pt x="26603" y="1384"/>
                  </a:cubicBezTo>
                  <a:cubicBezTo>
                    <a:pt x="25292" y="3379"/>
                    <a:pt x="25273" y="5755"/>
                    <a:pt x="26024" y="7905"/>
                  </a:cubicBezTo>
                  <a:cubicBezTo>
                    <a:pt x="26687" y="9808"/>
                    <a:pt x="27717" y="11611"/>
                    <a:pt x="28449" y="13496"/>
                  </a:cubicBezTo>
                  <a:cubicBezTo>
                    <a:pt x="29171" y="15359"/>
                    <a:pt x="29901" y="17555"/>
                    <a:pt x="29238" y="19506"/>
                  </a:cubicBezTo>
                  <a:cubicBezTo>
                    <a:pt x="28608" y="21362"/>
                    <a:pt x="26474" y="22426"/>
                    <a:pt x="24264" y="22426"/>
                  </a:cubicBezTo>
                  <a:cubicBezTo>
                    <a:pt x="24138" y="22426"/>
                    <a:pt x="24012" y="22423"/>
                    <a:pt x="23886" y="22416"/>
                  </a:cubicBezTo>
                  <a:cubicBezTo>
                    <a:pt x="20923" y="22253"/>
                    <a:pt x="18360" y="20541"/>
                    <a:pt x="16187" y="18984"/>
                  </a:cubicBezTo>
                  <a:cubicBezTo>
                    <a:pt x="13960" y="17387"/>
                    <a:pt x="11929" y="15492"/>
                    <a:pt x="9268" y="14403"/>
                  </a:cubicBezTo>
                  <a:cubicBezTo>
                    <a:pt x="6865" y="13420"/>
                    <a:pt x="4110" y="12880"/>
                    <a:pt x="1380" y="12880"/>
                  </a:cubicBezTo>
                  <a:cubicBezTo>
                    <a:pt x="919" y="12880"/>
                    <a:pt x="459" y="12896"/>
                    <a:pt x="1" y="12927"/>
                  </a:cubicBezTo>
                  <a:lnTo>
                    <a:pt x="1" y="26654"/>
                  </a:lnTo>
                  <a:cubicBezTo>
                    <a:pt x="1937" y="25947"/>
                    <a:pt x="3975" y="25509"/>
                    <a:pt x="6060" y="25509"/>
                  </a:cubicBezTo>
                  <a:cubicBezTo>
                    <a:pt x="7041" y="25509"/>
                    <a:pt x="8034" y="25606"/>
                    <a:pt x="9031" y="25818"/>
                  </a:cubicBezTo>
                  <a:cubicBezTo>
                    <a:pt x="11436" y="26329"/>
                    <a:pt x="13840" y="27450"/>
                    <a:pt x="15125" y="29297"/>
                  </a:cubicBezTo>
                  <a:cubicBezTo>
                    <a:pt x="16211" y="30859"/>
                    <a:pt x="16437" y="32739"/>
                    <a:pt x="16240" y="34511"/>
                  </a:cubicBezTo>
                  <a:cubicBezTo>
                    <a:pt x="15844" y="38066"/>
                    <a:pt x="14028" y="41280"/>
                    <a:pt x="11962" y="44338"/>
                  </a:cubicBezTo>
                  <a:cubicBezTo>
                    <a:pt x="9761" y="47596"/>
                    <a:pt x="7231" y="50840"/>
                    <a:pt x="6000" y="54478"/>
                  </a:cubicBezTo>
                  <a:cubicBezTo>
                    <a:pt x="5844" y="54938"/>
                    <a:pt x="5713" y="55408"/>
                    <a:pt x="5616" y="55883"/>
                  </a:cubicBezTo>
                  <a:lnTo>
                    <a:pt x="19223" y="55883"/>
                  </a:lnTo>
                  <a:cubicBezTo>
                    <a:pt x="18059" y="52329"/>
                    <a:pt x="18052" y="48582"/>
                    <a:pt x="19998" y="45099"/>
                  </a:cubicBezTo>
                  <a:cubicBezTo>
                    <a:pt x="22458" y="40699"/>
                    <a:pt x="27689" y="36669"/>
                    <a:pt x="33550" y="36009"/>
                  </a:cubicBezTo>
                  <a:cubicBezTo>
                    <a:pt x="34069" y="35950"/>
                    <a:pt x="34601" y="35919"/>
                    <a:pt x="35136" y="35919"/>
                  </a:cubicBezTo>
                  <a:cubicBezTo>
                    <a:pt x="37218" y="35919"/>
                    <a:pt x="39337" y="36395"/>
                    <a:pt x="40875" y="37609"/>
                  </a:cubicBezTo>
                  <a:cubicBezTo>
                    <a:pt x="42467" y="38864"/>
                    <a:pt x="43244" y="40693"/>
                    <a:pt x="43639" y="42460"/>
                  </a:cubicBezTo>
                  <a:cubicBezTo>
                    <a:pt x="44557" y="46572"/>
                    <a:pt x="43920" y="50863"/>
                    <a:pt x="43900" y="55018"/>
                  </a:cubicBezTo>
                  <a:cubicBezTo>
                    <a:pt x="43898" y="55303"/>
                    <a:pt x="43899" y="55592"/>
                    <a:pt x="43902" y="55883"/>
                  </a:cubicBezTo>
                  <a:lnTo>
                    <a:pt x="53411" y="55883"/>
                  </a:lnTo>
                  <a:cubicBezTo>
                    <a:pt x="53465" y="55807"/>
                    <a:pt x="53521" y="55732"/>
                    <a:pt x="53574" y="55655"/>
                  </a:cubicBezTo>
                  <a:cubicBezTo>
                    <a:pt x="55244" y="53245"/>
                    <a:pt x="56232" y="50556"/>
                    <a:pt x="56789" y="47814"/>
                  </a:cubicBezTo>
                  <a:cubicBezTo>
                    <a:pt x="57401" y="44803"/>
                    <a:pt x="57576" y="41748"/>
                    <a:pt x="56190" y="38865"/>
                  </a:cubicBezTo>
                  <a:cubicBezTo>
                    <a:pt x="54953" y="36292"/>
                    <a:pt x="52704" y="34185"/>
                    <a:pt x="50390" y="32261"/>
                  </a:cubicBezTo>
                  <a:cubicBezTo>
                    <a:pt x="47751" y="30067"/>
                    <a:pt x="44905" y="28055"/>
                    <a:pt x="42626" y="25572"/>
                  </a:cubicBezTo>
                  <a:cubicBezTo>
                    <a:pt x="40381" y="23129"/>
                    <a:pt x="38639" y="20357"/>
                    <a:pt x="37669" y="17368"/>
                  </a:cubicBezTo>
                  <a:cubicBezTo>
                    <a:pt x="35802" y="11618"/>
                    <a:pt x="36774" y="5199"/>
                    <a:pt x="40227"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5970001" y="2494292"/>
              <a:ext cx="3173999" cy="2625993"/>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14;p2"/>
          <p:cNvSpPr txBox="1">
            <a:spLocks noGrp="1"/>
          </p:cNvSpPr>
          <p:nvPr>
            <p:ph type="ctrTitle"/>
          </p:nvPr>
        </p:nvSpPr>
        <p:spPr>
          <a:xfrm>
            <a:off x="2636800" y="1576733"/>
            <a:ext cx="6918400" cy="2279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6"/>
              </a:buClr>
              <a:buSzPts val="3800"/>
              <a:buNone/>
              <a:defRPr sz="8000" b="1">
                <a:solidFill>
                  <a:schemeClr val="accent1"/>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5" name="Google Shape;15;p2"/>
          <p:cNvSpPr txBox="1">
            <a:spLocks noGrp="1"/>
          </p:cNvSpPr>
          <p:nvPr>
            <p:ph type="subTitle" idx="1"/>
          </p:nvPr>
        </p:nvSpPr>
        <p:spPr>
          <a:xfrm>
            <a:off x="2636600" y="4080001"/>
            <a:ext cx="6918800" cy="596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6"/>
              </a:buClr>
              <a:buSzPts val="2100"/>
              <a:buNone/>
              <a:defRPr sz="2267" b="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6" name="Google Shape;16;p2"/>
          <p:cNvSpPr/>
          <p:nvPr/>
        </p:nvSpPr>
        <p:spPr>
          <a:xfrm>
            <a:off x="1" y="0"/>
            <a:ext cx="1694484" cy="777805"/>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oogle Shape;17;p2"/>
          <p:cNvGrpSpPr/>
          <p:nvPr/>
        </p:nvGrpSpPr>
        <p:grpSpPr>
          <a:xfrm>
            <a:off x="397094" y="254184"/>
            <a:ext cx="1297407" cy="777797"/>
            <a:chOff x="2418650" y="2934475"/>
            <a:chExt cx="200750" cy="120350"/>
          </a:xfrm>
        </p:grpSpPr>
        <p:sp>
          <p:nvSpPr>
            <p:cNvPr id="18" name="Google Shape;18;p2"/>
            <p:cNvSpPr/>
            <p:nvPr/>
          </p:nvSpPr>
          <p:spPr>
            <a:xfrm>
              <a:off x="2418650" y="2974900"/>
              <a:ext cx="84050" cy="79925"/>
            </a:xfrm>
            <a:custGeom>
              <a:avLst/>
              <a:gdLst/>
              <a:ahLst/>
              <a:cxnLst/>
              <a:rect l="l" t="t" r="r" b="b"/>
              <a:pathLst>
                <a:path w="3362" h="3197" extrusionOk="0">
                  <a:moveTo>
                    <a:pt x="1636" y="0"/>
                  </a:moveTo>
                  <a:cubicBezTo>
                    <a:pt x="1411" y="0"/>
                    <a:pt x="1182" y="835"/>
                    <a:pt x="1092" y="917"/>
                  </a:cubicBezTo>
                  <a:cubicBezTo>
                    <a:pt x="1014" y="988"/>
                    <a:pt x="128" y="1184"/>
                    <a:pt x="81" y="1292"/>
                  </a:cubicBezTo>
                  <a:cubicBezTo>
                    <a:pt x="0" y="1484"/>
                    <a:pt x="700" y="1970"/>
                    <a:pt x="783" y="2088"/>
                  </a:cubicBezTo>
                  <a:cubicBezTo>
                    <a:pt x="840" y="2169"/>
                    <a:pt x="744" y="3123"/>
                    <a:pt x="886" y="3190"/>
                  </a:cubicBezTo>
                  <a:cubicBezTo>
                    <a:pt x="895" y="3194"/>
                    <a:pt x="906" y="3196"/>
                    <a:pt x="919" y="3196"/>
                  </a:cubicBezTo>
                  <a:cubicBezTo>
                    <a:pt x="1112" y="3196"/>
                    <a:pt x="1717" y="2768"/>
                    <a:pt x="1835" y="2723"/>
                  </a:cubicBezTo>
                  <a:cubicBezTo>
                    <a:pt x="1845" y="2720"/>
                    <a:pt x="1858" y="2718"/>
                    <a:pt x="1873" y="2718"/>
                  </a:cubicBezTo>
                  <a:cubicBezTo>
                    <a:pt x="2044" y="2718"/>
                    <a:pt x="2531" y="2928"/>
                    <a:pt x="2749" y="2928"/>
                  </a:cubicBezTo>
                  <a:cubicBezTo>
                    <a:pt x="2790" y="2928"/>
                    <a:pt x="2822" y="2921"/>
                    <a:pt x="2840" y="2903"/>
                  </a:cubicBezTo>
                  <a:cubicBezTo>
                    <a:pt x="2960" y="2780"/>
                    <a:pt x="2675" y="1974"/>
                    <a:pt x="2718" y="1823"/>
                  </a:cubicBezTo>
                  <a:cubicBezTo>
                    <a:pt x="2759" y="1678"/>
                    <a:pt x="3362" y="1135"/>
                    <a:pt x="3261" y="1007"/>
                  </a:cubicBezTo>
                  <a:cubicBezTo>
                    <a:pt x="3108" y="813"/>
                    <a:pt x="2390" y="821"/>
                    <a:pt x="2285" y="764"/>
                  </a:cubicBezTo>
                  <a:cubicBezTo>
                    <a:pt x="2156" y="694"/>
                    <a:pt x="1839" y="9"/>
                    <a:pt x="1640" y="0"/>
                  </a:cubicBezTo>
                  <a:cubicBezTo>
                    <a:pt x="1638" y="0"/>
                    <a:pt x="1637" y="0"/>
                    <a:pt x="1636"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2484325" y="2957000"/>
              <a:ext cx="22225" cy="24100"/>
            </a:xfrm>
            <a:custGeom>
              <a:avLst/>
              <a:gdLst/>
              <a:ahLst/>
              <a:cxnLst/>
              <a:rect l="l" t="t" r="r" b="b"/>
              <a:pathLst>
                <a:path w="889" h="964" extrusionOk="0">
                  <a:moveTo>
                    <a:pt x="718" y="0"/>
                  </a:moveTo>
                  <a:cubicBezTo>
                    <a:pt x="691" y="0"/>
                    <a:pt x="663" y="11"/>
                    <a:pt x="639" y="37"/>
                  </a:cubicBezTo>
                  <a:cubicBezTo>
                    <a:pt x="422" y="270"/>
                    <a:pt x="229" y="519"/>
                    <a:pt x="58" y="787"/>
                  </a:cubicBezTo>
                  <a:cubicBezTo>
                    <a:pt x="0" y="878"/>
                    <a:pt x="83" y="964"/>
                    <a:pt x="167" y="964"/>
                  </a:cubicBezTo>
                  <a:cubicBezTo>
                    <a:pt x="204" y="964"/>
                    <a:pt x="241" y="947"/>
                    <a:pt x="266" y="908"/>
                  </a:cubicBezTo>
                  <a:cubicBezTo>
                    <a:pt x="425" y="658"/>
                    <a:pt x="605" y="426"/>
                    <a:pt x="807" y="209"/>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514300" y="2939450"/>
              <a:ext cx="18050" cy="11300"/>
            </a:xfrm>
            <a:custGeom>
              <a:avLst/>
              <a:gdLst/>
              <a:ahLst/>
              <a:cxnLst/>
              <a:rect l="l" t="t" r="r" b="b"/>
              <a:pathLst>
                <a:path w="722" h="452" extrusionOk="0">
                  <a:moveTo>
                    <a:pt x="589" y="0"/>
                  </a:moveTo>
                  <a:cubicBezTo>
                    <a:pt x="579" y="0"/>
                    <a:pt x="568" y="2"/>
                    <a:pt x="558" y="6"/>
                  </a:cubicBezTo>
                  <a:cubicBezTo>
                    <a:pt x="404" y="67"/>
                    <a:pt x="255" y="137"/>
                    <a:pt x="112" y="224"/>
                  </a:cubicBezTo>
                  <a:cubicBezTo>
                    <a:pt x="1" y="291"/>
                    <a:pt x="67" y="452"/>
                    <a:pt x="170" y="452"/>
                  </a:cubicBezTo>
                  <a:cubicBezTo>
                    <a:pt x="189" y="452"/>
                    <a:pt x="209" y="446"/>
                    <a:pt x="230" y="434"/>
                  </a:cubicBezTo>
                  <a:cubicBezTo>
                    <a:pt x="353" y="358"/>
                    <a:pt x="482" y="292"/>
                    <a:pt x="618" y="239"/>
                  </a:cubicBezTo>
                  <a:cubicBezTo>
                    <a:pt x="679" y="215"/>
                    <a:pt x="721" y="162"/>
                    <a:pt x="705" y="93"/>
                  </a:cubicBezTo>
                  <a:cubicBezTo>
                    <a:pt x="693" y="46"/>
                    <a:pt x="641" y="0"/>
                    <a:pt x="58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2546825" y="2934475"/>
              <a:ext cx="19550" cy="7000"/>
            </a:xfrm>
            <a:custGeom>
              <a:avLst/>
              <a:gdLst/>
              <a:ahLst/>
              <a:cxnLst/>
              <a:rect l="l" t="t" r="r" b="b"/>
              <a:pathLst>
                <a:path w="782" h="280" extrusionOk="0">
                  <a:moveTo>
                    <a:pt x="207" y="1"/>
                  </a:moveTo>
                  <a:cubicBezTo>
                    <a:pt x="190" y="1"/>
                    <a:pt x="174" y="1"/>
                    <a:pt x="158" y="1"/>
                  </a:cubicBezTo>
                  <a:cubicBezTo>
                    <a:pt x="5" y="5"/>
                    <a:pt x="1" y="241"/>
                    <a:pt x="152" y="241"/>
                  </a:cubicBezTo>
                  <a:cubicBezTo>
                    <a:pt x="153" y="241"/>
                    <a:pt x="154" y="241"/>
                    <a:pt x="156" y="241"/>
                  </a:cubicBezTo>
                  <a:cubicBezTo>
                    <a:pt x="171" y="241"/>
                    <a:pt x="186" y="241"/>
                    <a:pt x="200" y="241"/>
                  </a:cubicBezTo>
                  <a:cubicBezTo>
                    <a:pt x="326" y="241"/>
                    <a:pt x="452" y="252"/>
                    <a:pt x="576" y="277"/>
                  </a:cubicBezTo>
                  <a:cubicBezTo>
                    <a:pt x="585" y="279"/>
                    <a:pt x="594" y="280"/>
                    <a:pt x="603" y="280"/>
                  </a:cubicBezTo>
                  <a:cubicBezTo>
                    <a:pt x="733" y="280"/>
                    <a:pt x="782" y="74"/>
                    <a:pt x="639" y="45"/>
                  </a:cubicBezTo>
                  <a:cubicBezTo>
                    <a:pt x="496" y="16"/>
                    <a:pt x="352" y="1"/>
                    <a:pt x="20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2575075" y="2941450"/>
              <a:ext cx="20050" cy="12175"/>
            </a:xfrm>
            <a:custGeom>
              <a:avLst/>
              <a:gdLst/>
              <a:ahLst/>
              <a:cxnLst/>
              <a:rect l="l" t="t" r="r" b="b"/>
              <a:pathLst>
                <a:path w="802" h="487" extrusionOk="0">
                  <a:moveTo>
                    <a:pt x="194" y="1"/>
                  </a:moveTo>
                  <a:cubicBezTo>
                    <a:pt x="79" y="1"/>
                    <a:pt x="1" y="166"/>
                    <a:pt x="125" y="220"/>
                  </a:cubicBezTo>
                  <a:cubicBezTo>
                    <a:pt x="271" y="282"/>
                    <a:pt x="409" y="360"/>
                    <a:pt x="535" y="459"/>
                  </a:cubicBezTo>
                  <a:cubicBezTo>
                    <a:pt x="560" y="478"/>
                    <a:pt x="587" y="487"/>
                    <a:pt x="613" y="487"/>
                  </a:cubicBezTo>
                  <a:cubicBezTo>
                    <a:pt x="713" y="487"/>
                    <a:pt x="802" y="367"/>
                    <a:pt x="705" y="291"/>
                  </a:cubicBezTo>
                  <a:cubicBezTo>
                    <a:pt x="563" y="177"/>
                    <a:pt x="413" y="84"/>
                    <a:pt x="246" y="12"/>
                  </a:cubicBezTo>
                  <a:cubicBezTo>
                    <a:pt x="228" y="4"/>
                    <a:pt x="211" y="1"/>
                    <a:pt x="19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2601650" y="2961075"/>
              <a:ext cx="17750" cy="16600"/>
            </a:xfrm>
            <a:custGeom>
              <a:avLst/>
              <a:gdLst/>
              <a:ahLst/>
              <a:cxnLst/>
              <a:rect l="l" t="t" r="r" b="b"/>
              <a:pathLst>
                <a:path w="710" h="664" extrusionOk="0">
                  <a:moveTo>
                    <a:pt x="180" y="1"/>
                  </a:moveTo>
                  <a:cubicBezTo>
                    <a:pt x="85" y="1"/>
                    <a:pt x="0" y="121"/>
                    <a:pt x="89" y="203"/>
                  </a:cubicBezTo>
                  <a:cubicBezTo>
                    <a:pt x="228" y="332"/>
                    <a:pt x="353" y="471"/>
                    <a:pt x="469" y="621"/>
                  </a:cubicBezTo>
                  <a:cubicBezTo>
                    <a:pt x="491" y="651"/>
                    <a:pt x="519" y="664"/>
                    <a:pt x="546" y="664"/>
                  </a:cubicBezTo>
                  <a:cubicBezTo>
                    <a:pt x="629" y="664"/>
                    <a:pt x="709" y="545"/>
                    <a:pt x="639" y="453"/>
                  </a:cubicBezTo>
                  <a:cubicBezTo>
                    <a:pt x="525" y="302"/>
                    <a:pt x="399" y="163"/>
                    <a:pt x="260" y="34"/>
                  </a:cubicBezTo>
                  <a:cubicBezTo>
                    <a:pt x="235" y="11"/>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 name="Google Shape;24;p2"/>
          <p:cNvSpPr/>
          <p:nvPr/>
        </p:nvSpPr>
        <p:spPr>
          <a:xfrm>
            <a:off x="512035" y="3227700"/>
            <a:ext cx="460216" cy="520483"/>
          </a:xfrm>
          <a:custGeom>
            <a:avLst/>
            <a:gdLst/>
            <a:ahLst/>
            <a:cxnLst/>
            <a:rect l="l" t="t" r="r" b="b"/>
            <a:pathLst>
              <a:path w="2856" h="3230" extrusionOk="0">
                <a:moveTo>
                  <a:pt x="1653" y="0"/>
                </a:moveTo>
                <a:cubicBezTo>
                  <a:pt x="1604" y="0"/>
                  <a:pt x="1556" y="22"/>
                  <a:pt x="1525" y="63"/>
                </a:cubicBezTo>
                <a:cubicBezTo>
                  <a:pt x="1463" y="146"/>
                  <a:pt x="1386" y="244"/>
                  <a:pt x="1301" y="353"/>
                </a:cubicBezTo>
                <a:cubicBezTo>
                  <a:pt x="892" y="873"/>
                  <a:pt x="333" y="1584"/>
                  <a:pt x="139" y="2134"/>
                </a:cubicBezTo>
                <a:cubicBezTo>
                  <a:pt x="1" y="2527"/>
                  <a:pt x="116" y="2936"/>
                  <a:pt x="421" y="3131"/>
                </a:cubicBezTo>
                <a:cubicBezTo>
                  <a:pt x="513" y="3190"/>
                  <a:pt x="631" y="3230"/>
                  <a:pt x="760" y="3230"/>
                </a:cubicBezTo>
                <a:cubicBezTo>
                  <a:pt x="932" y="3230"/>
                  <a:pt x="1126" y="3161"/>
                  <a:pt x="1315" y="2976"/>
                </a:cubicBezTo>
                <a:cubicBezTo>
                  <a:pt x="1782" y="2519"/>
                  <a:pt x="2251" y="1679"/>
                  <a:pt x="2532" y="1177"/>
                </a:cubicBezTo>
                <a:cubicBezTo>
                  <a:pt x="2585" y="1081"/>
                  <a:pt x="2632" y="997"/>
                  <a:pt x="2672" y="928"/>
                </a:cubicBezTo>
                <a:cubicBezTo>
                  <a:pt x="2855" y="612"/>
                  <a:pt x="2743" y="315"/>
                  <a:pt x="2537" y="186"/>
                </a:cubicBezTo>
                <a:cubicBezTo>
                  <a:pt x="2465" y="141"/>
                  <a:pt x="2378" y="114"/>
                  <a:pt x="2286" y="114"/>
                </a:cubicBezTo>
                <a:cubicBezTo>
                  <a:pt x="2126" y="114"/>
                  <a:pt x="1950" y="194"/>
                  <a:pt x="1810" y="398"/>
                </a:cubicBezTo>
                <a:cubicBezTo>
                  <a:pt x="1323" y="1112"/>
                  <a:pt x="749" y="2188"/>
                  <a:pt x="724" y="2234"/>
                </a:cubicBezTo>
                <a:cubicBezTo>
                  <a:pt x="683" y="2312"/>
                  <a:pt x="713" y="2409"/>
                  <a:pt x="791" y="2451"/>
                </a:cubicBezTo>
                <a:cubicBezTo>
                  <a:pt x="814" y="2464"/>
                  <a:pt x="840" y="2470"/>
                  <a:pt x="865" y="2470"/>
                </a:cubicBezTo>
                <a:cubicBezTo>
                  <a:pt x="923" y="2470"/>
                  <a:pt x="978" y="2439"/>
                  <a:pt x="1007" y="2385"/>
                </a:cubicBezTo>
                <a:cubicBezTo>
                  <a:pt x="1013" y="2374"/>
                  <a:pt x="1597" y="1278"/>
                  <a:pt x="2075" y="580"/>
                </a:cubicBezTo>
                <a:cubicBezTo>
                  <a:pt x="2139" y="485"/>
                  <a:pt x="2217" y="434"/>
                  <a:pt x="2288" y="434"/>
                </a:cubicBezTo>
                <a:cubicBezTo>
                  <a:pt x="2316" y="434"/>
                  <a:pt x="2342" y="441"/>
                  <a:pt x="2366" y="456"/>
                </a:cubicBezTo>
                <a:cubicBezTo>
                  <a:pt x="2440" y="503"/>
                  <a:pt x="2480" y="620"/>
                  <a:pt x="2394" y="768"/>
                </a:cubicBezTo>
                <a:cubicBezTo>
                  <a:pt x="2354" y="837"/>
                  <a:pt x="2307" y="923"/>
                  <a:pt x="2252" y="1021"/>
                </a:cubicBezTo>
                <a:cubicBezTo>
                  <a:pt x="1980" y="1507"/>
                  <a:pt x="1525" y="2323"/>
                  <a:pt x="1091" y="2747"/>
                </a:cubicBezTo>
                <a:cubicBezTo>
                  <a:pt x="981" y="2854"/>
                  <a:pt x="865" y="2910"/>
                  <a:pt x="758" y="2910"/>
                </a:cubicBezTo>
                <a:cubicBezTo>
                  <a:pt x="700" y="2910"/>
                  <a:pt x="645" y="2893"/>
                  <a:pt x="593" y="2860"/>
                </a:cubicBezTo>
                <a:cubicBezTo>
                  <a:pt x="443" y="2765"/>
                  <a:pt x="342" y="2521"/>
                  <a:pt x="441" y="2241"/>
                </a:cubicBezTo>
                <a:cubicBezTo>
                  <a:pt x="617" y="1740"/>
                  <a:pt x="1179" y="1025"/>
                  <a:pt x="1553" y="551"/>
                </a:cubicBezTo>
                <a:cubicBezTo>
                  <a:pt x="1639" y="440"/>
                  <a:pt x="1717" y="341"/>
                  <a:pt x="1781" y="257"/>
                </a:cubicBezTo>
                <a:cubicBezTo>
                  <a:pt x="1834" y="187"/>
                  <a:pt x="1820" y="86"/>
                  <a:pt x="1750" y="33"/>
                </a:cubicBezTo>
                <a:cubicBezTo>
                  <a:pt x="1721" y="11"/>
                  <a:pt x="1687" y="0"/>
                  <a:pt x="165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 name="Google Shape;25;p2"/>
          <p:cNvGrpSpPr/>
          <p:nvPr/>
        </p:nvGrpSpPr>
        <p:grpSpPr>
          <a:xfrm>
            <a:off x="512019" y="5751746"/>
            <a:ext cx="1297364" cy="714065"/>
            <a:chOff x="384013" y="4203479"/>
            <a:chExt cx="1173872" cy="646095"/>
          </a:xfrm>
        </p:grpSpPr>
        <p:sp>
          <p:nvSpPr>
            <p:cNvPr id="26" name="Google Shape;26;p2"/>
            <p:cNvSpPr/>
            <p:nvPr/>
          </p:nvSpPr>
          <p:spPr>
            <a:xfrm>
              <a:off x="384013" y="4203479"/>
              <a:ext cx="531641" cy="536354"/>
            </a:xfrm>
            <a:custGeom>
              <a:avLst/>
              <a:gdLst/>
              <a:ahLst/>
              <a:cxnLst/>
              <a:rect l="l" t="t" r="r" b="b"/>
              <a:pathLst>
                <a:path w="4399" h="4438" extrusionOk="0">
                  <a:moveTo>
                    <a:pt x="1428" y="0"/>
                  </a:moveTo>
                  <a:cubicBezTo>
                    <a:pt x="1411" y="0"/>
                    <a:pt x="1395" y="2"/>
                    <a:pt x="1381" y="7"/>
                  </a:cubicBezTo>
                  <a:cubicBezTo>
                    <a:pt x="1087" y="104"/>
                    <a:pt x="1198" y="1290"/>
                    <a:pt x="1122" y="1439"/>
                  </a:cubicBezTo>
                  <a:cubicBezTo>
                    <a:pt x="1056" y="1567"/>
                    <a:pt x="19" y="2241"/>
                    <a:pt x="13" y="2402"/>
                  </a:cubicBezTo>
                  <a:cubicBezTo>
                    <a:pt x="1" y="2685"/>
                    <a:pt x="1127" y="2971"/>
                    <a:pt x="1289" y="3081"/>
                  </a:cubicBezTo>
                  <a:cubicBezTo>
                    <a:pt x="1400" y="3157"/>
                    <a:pt x="1735" y="4421"/>
                    <a:pt x="1947" y="4438"/>
                  </a:cubicBezTo>
                  <a:cubicBezTo>
                    <a:pt x="1949" y="4438"/>
                    <a:pt x="1951" y="4438"/>
                    <a:pt x="1953" y="4438"/>
                  </a:cubicBezTo>
                  <a:cubicBezTo>
                    <a:pt x="2171" y="4438"/>
                    <a:pt x="2799" y="3508"/>
                    <a:pt x="2936" y="3388"/>
                  </a:cubicBezTo>
                  <a:cubicBezTo>
                    <a:pt x="3089" y="3253"/>
                    <a:pt x="4206" y="3348"/>
                    <a:pt x="4303" y="3135"/>
                  </a:cubicBezTo>
                  <a:cubicBezTo>
                    <a:pt x="4399" y="2921"/>
                    <a:pt x="3649" y="2028"/>
                    <a:pt x="3631" y="1815"/>
                  </a:cubicBezTo>
                  <a:cubicBezTo>
                    <a:pt x="3613" y="1611"/>
                    <a:pt x="4122" y="629"/>
                    <a:pt x="3932" y="513"/>
                  </a:cubicBezTo>
                  <a:cubicBezTo>
                    <a:pt x="3875" y="479"/>
                    <a:pt x="3794" y="466"/>
                    <a:pt x="3700" y="466"/>
                  </a:cubicBezTo>
                  <a:cubicBezTo>
                    <a:pt x="3329" y="466"/>
                    <a:pt x="2747" y="674"/>
                    <a:pt x="2587" y="674"/>
                  </a:cubicBezTo>
                  <a:cubicBezTo>
                    <a:pt x="2581" y="674"/>
                    <a:pt x="2575" y="674"/>
                    <a:pt x="2570" y="673"/>
                  </a:cubicBezTo>
                  <a:cubicBezTo>
                    <a:pt x="2383" y="647"/>
                    <a:pt x="1719" y="0"/>
                    <a:pt x="1428"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752140" y="4697417"/>
              <a:ext cx="115779" cy="93421"/>
            </a:xfrm>
            <a:custGeom>
              <a:avLst/>
              <a:gdLst/>
              <a:ahLst/>
              <a:cxnLst/>
              <a:rect l="l" t="t" r="r" b="b"/>
              <a:pathLst>
                <a:path w="958" h="773" extrusionOk="0">
                  <a:moveTo>
                    <a:pt x="167" y="0"/>
                  </a:moveTo>
                  <a:cubicBezTo>
                    <a:pt x="84" y="0"/>
                    <a:pt x="1" y="86"/>
                    <a:pt x="57" y="179"/>
                  </a:cubicBezTo>
                  <a:cubicBezTo>
                    <a:pt x="213" y="435"/>
                    <a:pt x="439" y="639"/>
                    <a:pt x="713" y="761"/>
                  </a:cubicBezTo>
                  <a:cubicBezTo>
                    <a:pt x="731" y="769"/>
                    <a:pt x="749" y="773"/>
                    <a:pt x="766" y="773"/>
                  </a:cubicBezTo>
                  <a:cubicBezTo>
                    <a:pt x="880" y="773"/>
                    <a:pt x="958" y="608"/>
                    <a:pt x="835" y="554"/>
                  </a:cubicBezTo>
                  <a:cubicBezTo>
                    <a:pt x="596" y="447"/>
                    <a:pt x="400" y="281"/>
                    <a:pt x="264" y="58"/>
                  </a:cubicBezTo>
                  <a:cubicBezTo>
                    <a:pt x="240" y="17"/>
                    <a:pt x="203" y="0"/>
                    <a:pt x="16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906957" y="4803408"/>
              <a:ext cx="123514" cy="46167"/>
            </a:xfrm>
            <a:custGeom>
              <a:avLst/>
              <a:gdLst/>
              <a:ahLst/>
              <a:cxnLst/>
              <a:rect l="l" t="t" r="r" b="b"/>
              <a:pathLst>
                <a:path w="1022" h="382" extrusionOk="0">
                  <a:moveTo>
                    <a:pt x="148" y="1"/>
                  </a:moveTo>
                  <a:cubicBezTo>
                    <a:pt x="37" y="1"/>
                    <a:pt x="0" y="191"/>
                    <a:pt x="128" y="242"/>
                  </a:cubicBezTo>
                  <a:cubicBezTo>
                    <a:pt x="365" y="334"/>
                    <a:pt x="612" y="381"/>
                    <a:pt x="866" y="382"/>
                  </a:cubicBezTo>
                  <a:cubicBezTo>
                    <a:pt x="867" y="382"/>
                    <a:pt x="867" y="382"/>
                    <a:pt x="867" y="382"/>
                  </a:cubicBezTo>
                  <a:cubicBezTo>
                    <a:pt x="1021" y="382"/>
                    <a:pt x="1021" y="143"/>
                    <a:pt x="866" y="142"/>
                  </a:cubicBezTo>
                  <a:cubicBezTo>
                    <a:pt x="632" y="140"/>
                    <a:pt x="409" y="95"/>
                    <a:pt x="191" y="10"/>
                  </a:cubicBezTo>
                  <a:cubicBezTo>
                    <a:pt x="176" y="4"/>
                    <a:pt x="161" y="1"/>
                    <a:pt x="14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1098876" y="4751198"/>
              <a:ext cx="115537" cy="76864"/>
            </a:xfrm>
            <a:custGeom>
              <a:avLst/>
              <a:gdLst/>
              <a:ahLst/>
              <a:cxnLst/>
              <a:rect l="l" t="t" r="r" b="b"/>
              <a:pathLst>
                <a:path w="956" h="636" extrusionOk="0">
                  <a:moveTo>
                    <a:pt x="780" y="0"/>
                  </a:moveTo>
                  <a:cubicBezTo>
                    <a:pt x="753" y="0"/>
                    <a:pt x="725" y="10"/>
                    <a:pt x="700" y="35"/>
                  </a:cubicBezTo>
                  <a:cubicBezTo>
                    <a:pt x="537" y="195"/>
                    <a:pt x="345" y="317"/>
                    <a:pt x="130" y="396"/>
                  </a:cubicBezTo>
                  <a:cubicBezTo>
                    <a:pt x="0" y="443"/>
                    <a:pt x="38" y="636"/>
                    <a:pt x="153" y="636"/>
                  </a:cubicBezTo>
                  <a:cubicBezTo>
                    <a:pt x="166" y="636"/>
                    <a:pt x="180" y="633"/>
                    <a:pt x="194" y="628"/>
                  </a:cubicBezTo>
                  <a:cubicBezTo>
                    <a:pt x="449" y="535"/>
                    <a:pt x="676" y="395"/>
                    <a:pt x="870" y="205"/>
                  </a:cubicBezTo>
                  <a:cubicBezTo>
                    <a:pt x="956" y="121"/>
                    <a:pt x="874" y="0"/>
                    <a:pt x="7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1186013" y="4595415"/>
              <a:ext cx="48100" cy="98497"/>
            </a:xfrm>
            <a:custGeom>
              <a:avLst/>
              <a:gdLst/>
              <a:ahLst/>
              <a:cxnLst/>
              <a:rect l="l" t="t" r="r" b="b"/>
              <a:pathLst>
                <a:path w="398" h="815" extrusionOk="0">
                  <a:moveTo>
                    <a:pt x="163" y="0"/>
                  </a:moveTo>
                  <a:cubicBezTo>
                    <a:pt x="83" y="0"/>
                    <a:pt x="0" y="87"/>
                    <a:pt x="51" y="182"/>
                  </a:cubicBezTo>
                  <a:cubicBezTo>
                    <a:pt x="130" y="332"/>
                    <a:pt x="151" y="498"/>
                    <a:pt x="114" y="665"/>
                  </a:cubicBezTo>
                  <a:cubicBezTo>
                    <a:pt x="93" y="755"/>
                    <a:pt x="169" y="814"/>
                    <a:pt x="240" y="814"/>
                  </a:cubicBezTo>
                  <a:cubicBezTo>
                    <a:pt x="287" y="814"/>
                    <a:pt x="332" y="788"/>
                    <a:pt x="346" y="728"/>
                  </a:cubicBezTo>
                  <a:cubicBezTo>
                    <a:pt x="398" y="498"/>
                    <a:pt x="367" y="270"/>
                    <a:pt x="258" y="61"/>
                  </a:cubicBezTo>
                  <a:cubicBezTo>
                    <a:pt x="235" y="18"/>
                    <a:pt x="200"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1091624" y="4547072"/>
              <a:ext cx="83148" cy="61636"/>
            </a:xfrm>
            <a:custGeom>
              <a:avLst/>
              <a:gdLst/>
              <a:ahLst/>
              <a:cxnLst/>
              <a:rect l="l" t="t" r="r" b="b"/>
              <a:pathLst>
                <a:path w="688" h="510" extrusionOk="0">
                  <a:moveTo>
                    <a:pt x="497" y="0"/>
                  </a:moveTo>
                  <a:cubicBezTo>
                    <a:pt x="281" y="0"/>
                    <a:pt x="86" y="153"/>
                    <a:pt x="26" y="361"/>
                  </a:cubicBezTo>
                  <a:cubicBezTo>
                    <a:pt x="0" y="451"/>
                    <a:pt x="74" y="509"/>
                    <a:pt x="146" y="509"/>
                  </a:cubicBezTo>
                  <a:cubicBezTo>
                    <a:pt x="193" y="509"/>
                    <a:pt x="240" y="484"/>
                    <a:pt x="257" y="425"/>
                  </a:cubicBezTo>
                  <a:cubicBezTo>
                    <a:pt x="290" y="309"/>
                    <a:pt x="394" y="242"/>
                    <a:pt x="509" y="242"/>
                  </a:cubicBezTo>
                  <a:cubicBezTo>
                    <a:pt x="517" y="242"/>
                    <a:pt x="525" y="242"/>
                    <a:pt x="533" y="242"/>
                  </a:cubicBezTo>
                  <a:cubicBezTo>
                    <a:pt x="536" y="243"/>
                    <a:pt x="540" y="243"/>
                    <a:pt x="543" y="243"/>
                  </a:cubicBezTo>
                  <a:cubicBezTo>
                    <a:pt x="687" y="243"/>
                    <a:pt x="683" y="13"/>
                    <a:pt x="533" y="2"/>
                  </a:cubicBezTo>
                  <a:cubicBezTo>
                    <a:pt x="521" y="1"/>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1095854" y="4660315"/>
              <a:ext cx="65020" cy="71304"/>
            </a:xfrm>
            <a:custGeom>
              <a:avLst/>
              <a:gdLst/>
              <a:ahLst/>
              <a:cxnLst/>
              <a:rect l="l" t="t" r="r" b="b"/>
              <a:pathLst>
                <a:path w="538" h="590" extrusionOk="0">
                  <a:moveTo>
                    <a:pt x="147" y="1"/>
                  </a:moveTo>
                  <a:cubicBezTo>
                    <a:pt x="75" y="1"/>
                    <a:pt x="1" y="60"/>
                    <a:pt x="28" y="149"/>
                  </a:cubicBezTo>
                  <a:cubicBezTo>
                    <a:pt x="75" y="305"/>
                    <a:pt x="160" y="444"/>
                    <a:pt x="279" y="556"/>
                  </a:cubicBezTo>
                  <a:cubicBezTo>
                    <a:pt x="305" y="579"/>
                    <a:pt x="333" y="589"/>
                    <a:pt x="360" y="589"/>
                  </a:cubicBezTo>
                  <a:cubicBezTo>
                    <a:pt x="454" y="589"/>
                    <a:pt x="537" y="468"/>
                    <a:pt x="449" y="386"/>
                  </a:cubicBezTo>
                  <a:cubicBezTo>
                    <a:pt x="359" y="302"/>
                    <a:pt x="295" y="203"/>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1249583" y="4735849"/>
              <a:ext cx="141763" cy="34202"/>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3"/>
                  </a:cubicBezTo>
                  <a:cubicBezTo>
                    <a:pt x="151" y="32"/>
                    <a:pt x="148" y="32"/>
                    <a:pt x="144" y="32"/>
                  </a:cubicBezTo>
                  <a:cubicBezTo>
                    <a:pt x="0" y="32"/>
                    <a:pt x="5" y="262"/>
                    <a:pt x="154" y="273"/>
                  </a:cubicBezTo>
                  <a:cubicBezTo>
                    <a:pt x="244" y="279"/>
                    <a:pt x="333" y="282"/>
                    <a:pt x="421" y="282"/>
                  </a:cubicBezTo>
                  <a:cubicBezTo>
                    <a:pt x="624" y="282"/>
                    <a:pt x="825" y="266"/>
                    <a:pt x="1028" y="234"/>
                  </a:cubicBezTo>
                  <a:cubicBezTo>
                    <a:pt x="1172" y="211"/>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424099" y="4666599"/>
              <a:ext cx="133786" cy="75655"/>
            </a:xfrm>
            <a:custGeom>
              <a:avLst/>
              <a:gdLst/>
              <a:ahLst/>
              <a:cxnLst/>
              <a:rect l="l" t="t" r="r" b="b"/>
              <a:pathLst>
                <a:path w="1107" h="626" extrusionOk="0">
                  <a:moveTo>
                    <a:pt x="918" y="1"/>
                  </a:moveTo>
                  <a:cubicBezTo>
                    <a:pt x="892" y="1"/>
                    <a:pt x="865" y="9"/>
                    <a:pt x="840" y="29"/>
                  </a:cubicBezTo>
                  <a:cubicBezTo>
                    <a:pt x="630" y="194"/>
                    <a:pt x="393" y="314"/>
                    <a:pt x="136" y="389"/>
                  </a:cubicBezTo>
                  <a:cubicBezTo>
                    <a:pt x="1" y="428"/>
                    <a:pt x="42" y="626"/>
                    <a:pt x="165" y="626"/>
                  </a:cubicBezTo>
                  <a:cubicBezTo>
                    <a:pt x="176" y="626"/>
                    <a:pt x="188" y="624"/>
                    <a:pt x="201" y="620"/>
                  </a:cubicBezTo>
                  <a:cubicBezTo>
                    <a:pt x="499" y="533"/>
                    <a:pt x="766" y="391"/>
                    <a:pt x="1010" y="199"/>
                  </a:cubicBezTo>
                  <a:cubicBezTo>
                    <a:pt x="1106" y="123"/>
                    <a:pt x="1018" y="1"/>
                    <a:pt x="91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5" name="Google Shape;35;p2"/>
          <p:cNvSpPr/>
          <p:nvPr/>
        </p:nvSpPr>
        <p:spPr>
          <a:xfrm>
            <a:off x="11129793" y="3007095"/>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11021967" y="5861006"/>
            <a:ext cx="392367" cy="577303"/>
          </a:xfrm>
          <a:custGeom>
            <a:avLst/>
            <a:gdLst/>
            <a:ahLst/>
            <a:cxnLst/>
            <a:rect l="l" t="t" r="r" b="b"/>
            <a:pathLst>
              <a:path w="2037" h="2997" extrusionOk="0">
                <a:moveTo>
                  <a:pt x="762" y="0"/>
                </a:moveTo>
                <a:cubicBezTo>
                  <a:pt x="705" y="0"/>
                  <a:pt x="650" y="12"/>
                  <a:pt x="600" y="33"/>
                </a:cubicBezTo>
                <a:cubicBezTo>
                  <a:pt x="419" y="111"/>
                  <a:pt x="278" y="336"/>
                  <a:pt x="397" y="648"/>
                </a:cubicBezTo>
                <a:cubicBezTo>
                  <a:pt x="663" y="1337"/>
                  <a:pt x="1141" y="2263"/>
                  <a:pt x="1161" y="2302"/>
                </a:cubicBezTo>
                <a:cubicBezTo>
                  <a:pt x="1186" y="2349"/>
                  <a:pt x="1233" y="2376"/>
                  <a:pt x="1282" y="2376"/>
                </a:cubicBezTo>
                <a:cubicBezTo>
                  <a:pt x="1304" y="2376"/>
                  <a:pt x="1325" y="2371"/>
                  <a:pt x="1346" y="2360"/>
                </a:cubicBezTo>
                <a:cubicBezTo>
                  <a:pt x="1413" y="2326"/>
                  <a:pt x="1439" y="2244"/>
                  <a:pt x="1405" y="2177"/>
                </a:cubicBezTo>
                <a:cubicBezTo>
                  <a:pt x="1400" y="2167"/>
                  <a:pt x="913" y="1224"/>
                  <a:pt x="653" y="549"/>
                </a:cubicBezTo>
                <a:cubicBezTo>
                  <a:pt x="604" y="424"/>
                  <a:pt x="626" y="320"/>
                  <a:pt x="708" y="285"/>
                </a:cubicBezTo>
                <a:cubicBezTo>
                  <a:pt x="724" y="278"/>
                  <a:pt x="741" y="274"/>
                  <a:pt x="760" y="274"/>
                </a:cubicBezTo>
                <a:cubicBezTo>
                  <a:pt x="821" y="274"/>
                  <a:pt x="893" y="314"/>
                  <a:pt x="941" y="416"/>
                </a:cubicBezTo>
                <a:cubicBezTo>
                  <a:pt x="970" y="478"/>
                  <a:pt x="1007" y="553"/>
                  <a:pt x="1049" y="639"/>
                </a:cubicBezTo>
                <a:cubicBezTo>
                  <a:pt x="1260" y="1066"/>
                  <a:pt x="1612" y="1782"/>
                  <a:pt x="1700" y="2293"/>
                </a:cubicBezTo>
                <a:cubicBezTo>
                  <a:pt x="1734" y="2494"/>
                  <a:pt x="1675" y="2641"/>
                  <a:pt x="1538" y="2699"/>
                </a:cubicBezTo>
                <a:cubicBezTo>
                  <a:pt x="1502" y="2714"/>
                  <a:pt x="1460" y="2722"/>
                  <a:pt x="1415" y="2722"/>
                </a:cubicBezTo>
                <a:cubicBezTo>
                  <a:pt x="1288" y="2722"/>
                  <a:pt x="1139" y="2656"/>
                  <a:pt x="1029" y="2504"/>
                </a:cubicBezTo>
                <a:cubicBezTo>
                  <a:pt x="762" y="2137"/>
                  <a:pt x="531" y="1394"/>
                  <a:pt x="379" y="902"/>
                </a:cubicBezTo>
                <a:cubicBezTo>
                  <a:pt x="344" y="787"/>
                  <a:pt x="311" y="684"/>
                  <a:pt x="284" y="600"/>
                </a:cubicBezTo>
                <a:cubicBezTo>
                  <a:pt x="265" y="542"/>
                  <a:pt x="211" y="506"/>
                  <a:pt x="154" y="506"/>
                </a:cubicBezTo>
                <a:cubicBezTo>
                  <a:pt x="139" y="506"/>
                  <a:pt x="125" y="508"/>
                  <a:pt x="111" y="513"/>
                </a:cubicBezTo>
                <a:cubicBezTo>
                  <a:pt x="39" y="536"/>
                  <a:pt x="0" y="613"/>
                  <a:pt x="24" y="685"/>
                </a:cubicBezTo>
                <a:cubicBezTo>
                  <a:pt x="52" y="769"/>
                  <a:pt x="82" y="870"/>
                  <a:pt x="118" y="982"/>
                </a:cubicBezTo>
                <a:cubicBezTo>
                  <a:pt x="285" y="1522"/>
                  <a:pt x="514" y="2262"/>
                  <a:pt x="807" y="2665"/>
                </a:cubicBezTo>
                <a:cubicBezTo>
                  <a:pt x="962" y="2877"/>
                  <a:pt x="1190" y="2997"/>
                  <a:pt x="1413" y="2997"/>
                </a:cubicBezTo>
                <a:cubicBezTo>
                  <a:pt x="1492" y="2997"/>
                  <a:pt x="1571" y="2982"/>
                  <a:pt x="1645" y="2951"/>
                </a:cubicBezTo>
                <a:cubicBezTo>
                  <a:pt x="1846" y="2866"/>
                  <a:pt x="2036" y="2637"/>
                  <a:pt x="1969" y="2247"/>
                </a:cubicBezTo>
                <a:cubicBezTo>
                  <a:pt x="1875" y="1696"/>
                  <a:pt x="1511" y="959"/>
                  <a:pt x="1295" y="518"/>
                </a:cubicBezTo>
                <a:cubicBezTo>
                  <a:pt x="1254" y="434"/>
                  <a:pt x="1217" y="360"/>
                  <a:pt x="1188" y="298"/>
                </a:cubicBezTo>
                <a:cubicBezTo>
                  <a:pt x="1089" y="90"/>
                  <a:pt x="920" y="0"/>
                  <a:pt x="762" y="0"/>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37;p2"/>
          <p:cNvGrpSpPr/>
          <p:nvPr/>
        </p:nvGrpSpPr>
        <p:grpSpPr>
          <a:xfrm>
            <a:off x="10200079" y="548675"/>
            <a:ext cx="1297400" cy="790900"/>
            <a:chOff x="4560600" y="2876550"/>
            <a:chExt cx="172325" cy="105050"/>
          </a:xfrm>
        </p:grpSpPr>
        <p:sp>
          <p:nvSpPr>
            <p:cNvPr id="38" name="Google Shape;38;p2"/>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2"/>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2"/>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2"/>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2"/>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2"/>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729417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6379181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58873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8967457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97153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172"/>
        <p:cNvGrpSpPr/>
        <p:nvPr/>
      </p:nvGrpSpPr>
      <p:grpSpPr>
        <a:xfrm>
          <a:off x="0" y="0"/>
          <a:ext cx="0" cy="0"/>
          <a:chOff x="0" y="0"/>
          <a:chExt cx="0" cy="0"/>
        </a:xfrm>
      </p:grpSpPr>
      <p:grpSp>
        <p:nvGrpSpPr>
          <p:cNvPr id="173" name="Google Shape;173;p9"/>
          <p:cNvGrpSpPr/>
          <p:nvPr/>
        </p:nvGrpSpPr>
        <p:grpSpPr>
          <a:xfrm>
            <a:off x="-24" y="-7"/>
            <a:ext cx="12192047" cy="6858011"/>
            <a:chOff x="-18" y="-5"/>
            <a:chExt cx="9144035" cy="5143508"/>
          </a:xfrm>
        </p:grpSpPr>
        <p:sp>
          <p:nvSpPr>
            <p:cNvPr id="174" name="Google Shape;174;p9"/>
            <p:cNvSpPr/>
            <p:nvPr/>
          </p:nvSpPr>
          <p:spPr>
            <a:xfrm>
              <a:off x="5841475" y="2458950"/>
              <a:ext cx="3302542" cy="2684553"/>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34484" y="28531"/>
                  </a:lnTo>
                  <a:lnTo>
                    <a:pt x="34484" y="16919"/>
                  </a:lnTo>
                  <a:lnTo>
                    <a:pt x="34484" y="5375"/>
                  </a:ln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9"/>
            <p:cNvSpPr/>
            <p:nvPr/>
          </p:nvSpPr>
          <p:spPr>
            <a:xfrm rot="10800000">
              <a:off x="-18" y="-5"/>
              <a:ext cx="2115569" cy="1750306"/>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34484" y="28531"/>
                  </a:lnTo>
                  <a:lnTo>
                    <a:pt x="34484" y="16919"/>
                  </a:lnTo>
                  <a:lnTo>
                    <a:pt x="34484" y="5375"/>
                  </a:ln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76" name="Google Shape;176;p9"/>
          <p:cNvSpPr txBox="1">
            <a:spLocks noGrp="1"/>
          </p:cNvSpPr>
          <p:nvPr>
            <p:ph type="title"/>
          </p:nvPr>
        </p:nvSpPr>
        <p:spPr>
          <a:xfrm>
            <a:off x="1459267" y="1130133"/>
            <a:ext cx="4038800" cy="1846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200"/>
              <a:buNone/>
              <a:defRPr sz="12800">
                <a:solidFill>
                  <a:schemeClr val="dk2"/>
                </a:solidFill>
              </a:defRPr>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177" name="Google Shape;177;p9"/>
          <p:cNvSpPr txBox="1">
            <a:spLocks noGrp="1"/>
          </p:cNvSpPr>
          <p:nvPr>
            <p:ph type="subTitle" idx="1"/>
          </p:nvPr>
        </p:nvSpPr>
        <p:spPr>
          <a:xfrm>
            <a:off x="1459267" y="2898800"/>
            <a:ext cx="40388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9333">
                <a:latin typeface="Amatic SC"/>
                <a:ea typeface="Amatic SC"/>
                <a:cs typeface="Amatic SC"/>
                <a:sym typeface="Amatic SC"/>
              </a:defRPr>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grpSp>
        <p:nvGrpSpPr>
          <p:cNvPr id="178" name="Google Shape;178;p9"/>
          <p:cNvGrpSpPr/>
          <p:nvPr/>
        </p:nvGrpSpPr>
        <p:grpSpPr>
          <a:xfrm>
            <a:off x="6321367" y="1765367"/>
            <a:ext cx="4687111" cy="3784891"/>
            <a:chOff x="4903200" y="1324025"/>
            <a:chExt cx="3515333" cy="2838668"/>
          </a:xfrm>
        </p:grpSpPr>
        <p:sp>
          <p:nvSpPr>
            <p:cNvPr id="179" name="Google Shape;179;p9"/>
            <p:cNvSpPr/>
            <p:nvPr/>
          </p:nvSpPr>
          <p:spPr>
            <a:xfrm>
              <a:off x="4903200" y="1324025"/>
              <a:ext cx="3515333" cy="2838668"/>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0" name="Google Shape;180;p9"/>
            <p:cNvSpPr/>
            <p:nvPr/>
          </p:nvSpPr>
          <p:spPr>
            <a:xfrm>
              <a:off x="5201975" y="2108450"/>
              <a:ext cx="285622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9"/>
            <p:cNvSpPr/>
            <p:nvPr/>
          </p:nvSpPr>
          <p:spPr>
            <a:xfrm>
              <a:off x="5215989" y="2558790"/>
              <a:ext cx="2856053"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9"/>
            <p:cNvSpPr/>
            <p:nvPr/>
          </p:nvSpPr>
          <p:spPr>
            <a:xfrm>
              <a:off x="5228952" y="2998850"/>
              <a:ext cx="2856228" cy="46552"/>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3" name="Google Shape;183;p9"/>
            <p:cNvSpPr/>
            <p:nvPr/>
          </p:nvSpPr>
          <p:spPr>
            <a:xfrm>
              <a:off x="5243491" y="3438910"/>
              <a:ext cx="2856053"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4" name="Google Shape;184;p9"/>
            <p:cNvSpPr/>
            <p:nvPr/>
          </p:nvSpPr>
          <p:spPr>
            <a:xfrm>
              <a:off x="5256454" y="3878970"/>
              <a:ext cx="2856228" cy="46405"/>
            </a:xfrm>
            <a:custGeom>
              <a:avLst/>
              <a:gdLst/>
              <a:ahLst/>
              <a:cxnLst/>
              <a:rect l="l" t="t" r="r" b="b"/>
              <a:pathLst>
                <a:path w="16305" h="316" extrusionOk="0">
                  <a:moveTo>
                    <a:pt x="16253" y="1"/>
                  </a:moveTo>
                  <a:cubicBezTo>
                    <a:pt x="16253" y="1"/>
                    <a:pt x="16252" y="1"/>
                    <a:pt x="16251" y="1"/>
                  </a:cubicBezTo>
                  <a:lnTo>
                    <a:pt x="53" y="212"/>
                  </a:lnTo>
                  <a:cubicBezTo>
                    <a:pt x="23" y="212"/>
                    <a:pt x="1" y="235"/>
                    <a:pt x="2" y="264"/>
                  </a:cubicBezTo>
                  <a:cubicBezTo>
                    <a:pt x="2" y="290"/>
                    <a:pt x="20" y="310"/>
                    <a:pt x="44" y="315"/>
                  </a:cubicBezTo>
                  <a:lnTo>
                    <a:pt x="54" y="315"/>
                  </a:lnTo>
                  <a:lnTo>
                    <a:pt x="16252" y="104"/>
                  </a:lnTo>
                  <a:cubicBezTo>
                    <a:pt x="16281" y="104"/>
                    <a:pt x="16305" y="81"/>
                    <a:pt x="16304" y="51"/>
                  </a:cubicBezTo>
                  <a:cubicBezTo>
                    <a:pt x="16304" y="24"/>
                    <a:pt x="16282" y="1"/>
                    <a:pt x="16253" y="1"/>
                  </a:cubicBezTo>
                  <a:close/>
                </a:path>
              </a:pathLst>
            </a:custGeom>
            <a:solidFill>
              <a:srgbClr val="93CC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85" name="Google Shape;185;p9"/>
          <p:cNvGrpSpPr/>
          <p:nvPr/>
        </p:nvGrpSpPr>
        <p:grpSpPr>
          <a:xfrm>
            <a:off x="7714274" y="1307740"/>
            <a:ext cx="1854260" cy="731521"/>
            <a:chOff x="1639601" y="539501"/>
            <a:chExt cx="1091683" cy="548641"/>
          </a:xfrm>
        </p:grpSpPr>
        <p:sp>
          <p:nvSpPr>
            <p:cNvPr id="186" name="Google Shape;186;p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7" name="Google Shape;187;p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8" name="Google Shape;188;p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89" name="Google Shape;189;p9"/>
          <p:cNvSpPr txBox="1">
            <a:spLocks noGrp="1"/>
          </p:cNvSpPr>
          <p:nvPr>
            <p:ph type="subTitle" idx="2"/>
          </p:nvPr>
        </p:nvSpPr>
        <p:spPr>
          <a:xfrm>
            <a:off x="6856533" y="2394233"/>
            <a:ext cx="3456400" cy="2914000"/>
          </a:xfrm>
          <a:prstGeom prst="rect">
            <a:avLst/>
          </a:prstGeom>
        </p:spPr>
        <p:txBody>
          <a:bodyPr spcFirstLastPara="1" wrap="square" lIns="91425" tIns="91425" rIns="91425" bIns="91425" anchor="t" anchorCtr="0">
            <a:noAutofit/>
          </a:bodyPr>
          <a:lstStyle>
            <a:lvl1pPr lvl="0" algn="ctr" rtl="0">
              <a:lnSpc>
                <a:spcPct val="2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190" name="Google Shape;190;p9"/>
          <p:cNvGrpSpPr/>
          <p:nvPr/>
        </p:nvGrpSpPr>
        <p:grpSpPr>
          <a:xfrm>
            <a:off x="10312943" y="568257"/>
            <a:ext cx="1371847" cy="919441"/>
            <a:chOff x="4560600" y="646575"/>
            <a:chExt cx="225267" cy="150979"/>
          </a:xfrm>
        </p:grpSpPr>
        <p:sp>
          <p:nvSpPr>
            <p:cNvPr id="191" name="Google Shape;191;p9"/>
            <p:cNvSpPr/>
            <p:nvPr/>
          </p:nvSpPr>
          <p:spPr>
            <a:xfrm>
              <a:off x="4717667" y="733654"/>
              <a:ext cx="68200" cy="63900"/>
            </a:xfrm>
            <a:custGeom>
              <a:avLst/>
              <a:gdLst/>
              <a:ahLst/>
              <a:cxnLst/>
              <a:rect l="l" t="t" r="r" b="b"/>
              <a:pathLst>
                <a:path w="2728" h="2556" extrusionOk="0">
                  <a:moveTo>
                    <a:pt x="2101" y="1"/>
                  </a:moveTo>
                  <a:cubicBezTo>
                    <a:pt x="1984" y="1"/>
                    <a:pt x="1851" y="36"/>
                    <a:pt x="1710" y="126"/>
                  </a:cubicBezTo>
                  <a:cubicBezTo>
                    <a:pt x="1237" y="424"/>
                    <a:pt x="695" y="1043"/>
                    <a:pt x="371" y="1412"/>
                  </a:cubicBezTo>
                  <a:cubicBezTo>
                    <a:pt x="310" y="1483"/>
                    <a:pt x="256" y="1544"/>
                    <a:pt x="210" y="1595"/>
                  </a:cubicBezTo>
                  <a:cubicBezTo>
                    <a:pt x="0" y="1827"/>
                    <a:pt x="42" y="2095"/>
                    <a:pt x="191" y="2240"/>
                  </a:cubicBezTo>
                  <a:cubicBezTo>
                    <a:pt x="261" y="2309"/>
                    <a:pt x="361" y="2354"/>
                    <a:pt x="474" y="2354"/>
                  </a:cubicBezTo>
                  <a:cubicBezTo>
                    <a:pt x="588" y="2354"/>
                    <a:pt x="714" y="2308"/>
                    <a:pt x="835" y="2192"/>
                  </a:cubicBezTo>
                  <a:cubicBezTo>
                    <a:pt x="1370" y="1682"/>
                    <a:pt x="2042" y="884"/>
                    <a:pt x="2070" y="851"/>
                  </a:cubicBezTo>
                  <a:cubicBezTo>
                    <a:pt x="2119" y="793"/>
                    <a:pt x="2111" y="707"/>
                    <a:pt x="2054" y="658"/>
                  </a:cubicBezTo>
                  <a:cubicBezTo>
                    <a:pt x="2028" y="637"/>
                    <a:pt x="1997" y="626"/>
                    <a:pt x="1965" y="626"/>
                  </a:cubicBezTo>
                  <a:cubicBezTo>
                    <a:pt x="1926" y="626"/>
                    <a:pt x="1887" y="643"/>
                    <a:pt x="1861" y="675"/>
                  </a:cubicBezTo>
                  <a:cubicBezTo>
                    <a:pt x="1854" y="683"/>
                    <a:pt x="1171" y="1494"/>
                    <a:pt x="647" y="1994"/>
                  </a:cubicBezTo>
                  <a:cubicBezTo>
                    <a:pt x="587" y="2050"/>
                    <a:pt x="525" y="2080"/>
                    <a:pt x="471" y="2080"/>
                  </a:cubicBezTo>
                  <a:cubicBezTo>
                    <a:pt x="437" y="2080"/>
                    <a:pt x="406" y="2068"/>
                    <a:pt x="381" y="2044"/>
                  </a:cubicBezTo>
                  <a:cubicBezTo>
                    <a:pt x="328" y="1992"/>
                    <a:pt x="315" y="1887"/>
                    <a:pt x="413" y="1778"/>
                  </a:cubicBezTo>
                  <a:cubicBezTo>
                    <a:pt x="459" y="1728"/>
                    <a:pt x="514" y="1665"/>
                    <a:pt x="578" y="1593"/>
                  </a:cubicBezTo>
                  <a:cubicBezTo>
                    <a:pt x="891" y="1235"/>
                    <a:pt x="1416" y="634"/>
                    <a:pt x="1856" y="357"/>
                  </a:cubicBezTo>
                  <a:cubicBezTo>
                    <a:pt x="1943" y="302"/>
                    <a:pt x="2027" y="274"/>
                    <a:pt x="2103" y="274"/>
                  </a:cubicBezTo>
                  <a:cubicBezTo>
                    <a:pt x="2175" y="274"/>
                    <a:pt x="2240" y="300"/>
                    <a:pt x="2292" y="351"/>
                  </a:cubicBezTo>
                  <a:cubicBezTo>
                    <a:pt x="2400" y="458"/>
                    <a:pt x="2441" y="679"/>
                    <a:pt x="2309" y="896"/>
                  </a:cubicBezTo>
                  <a:cubicBezTo>
                    <a:pt x="2072" y="1283"/>
                    <a:pt x="1474" y="1780"/>
                    <a:pt x="1079" y="2110"/>
                  </a:cubicBezTo>
                  <a:cubicBezTo>
                    <a:pt x="986" y="2187"/>
                    <a:pt x="903" y="2256"/>
                    <a:pt x="835" y="2315"/>
                  </a:cubicBezTo>
                  <a:cubicBezTo>
                    <a:pt x="778" y="2365"/>
                    <a:pt x="772" y="2451"/>
                    <a:pt x="821" y="2508"/>
                  </a:cubicBezTo>
                  <a:cubicBezTo>
                    <a:pt x="848" y="2539"/>
                    <a:pt x="886" y="2555"/>
                    <a:pt x="925" y="2555"/>
                  </a:cubicBezTo>
                  <a:cubicBezTo>
                    <a:pt x="957" y="2555"/>
                    <a:pt x="988" y="2544"/>
                    <a:pt x="1015" y="2522"/>
                  </a:cubicBezTo>
                  <a:cubicBezTo>
                    <a:pt x="1081" y="2464"/>
                    <a:pt x="1163" y="2396"/>
                    <a:pt x="1254" y="2320"/>
                  </a:cubicBezTo>
                  <a:cubicBezTo>
                    <a:pt x="1688" y="1959"/>
                    <a:pt x="2282" y="1465"/>
                    <a:pt x="2542" y="1039"/>
                  </a:cubicBezTo>
                  <a:cubicBezTo>
                    <a:pt x="2727" y="735"/>
                    <a:pt x="2703" y="372"/>
                    <a:pt x="2483" y="156"/>
                  </a:cubicBezTo>
                  <a:cubicBezTo>
                    <a:pt x="2394" y="67"/>
                    <a:pt x="2261" y="1"/>
                    <a:pt x="2101" y="1"/>
                  </a:cubicBezTo>
                  <a:close/>
                </a:path>
              </a:pathLst>
            </a:custGeom>
            <a:solidFill>
              <a:srgbClr val="7041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9"/>
            <p:cNvSpPr/>
            <p:nvPr/>
          </p:nvSpPr>
          <p:spPr>
            <a:xfrm>
              <a:off x="4702775" y="710375"/>
              <a:ext cx="30150" cy="30400"/>
            </a:xfrm>
            <a:custGeom>
              <a:avLst/>
              <a:gdLst/>
              <a:ahLst/>
              <a:cxnLst/>
              <a:rect l="l" t="t" r="r" b="b"/>
              <a:pathLst>
                <a:path w="1206" h="1216" extrusionOk="0">
                  <a:moveTo>
                    <a:pt x="183" y="1"/>
                  </a:moveTo>
                  <a:cubicBezTo>
                    <a:pt x="85" y="1"/>
                    <a:pt x="0" y="122"/>
                    <a:pt x="92" y="201"/>
                  </a:cubicBezTo>
                  <a:cubicBezTo>
                    <a:pt x="418" y="483"/>
                    <a:pt x="701" y="801"/>
                    <a:pt x="938" y="1161"/>
                  </a:cubicBezTo>
                  <a:cubicBezTo>
                    <a:pt x="964" y="1199"/>
                    <a:pt x="1001" y="1216"/>
                    <a:pt x="1037" y="1216"/>
                  </a:cubicBezTo>
                  <a:cubicBezTo>
                    <a:pt x="1122" y="1216"/>
                    <a:pt x="1206" y="1130"/>
                    <a:pt x="1146" y="1039"/>
                  </a:cubicBezTo>
                  <a:cubicBezTo>
                    <a:pt x="898" y="663"/>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3" name="Google Shape;193;p9"/>
            <p:cNvSpPr/>
            <p:nvPr/>
          </p:nvSpPr>
          <p:spPr>
            <a:xfrm>
              <a:off x="4649725" y="694575"/>
              <a:ext cx="39225" cy="12100"/>
            </a:xfrm>
            <a:custGeom>
              <a:avLst/>
              <a:gdLst/>
              <a:ahLst/>
              <a:cxnLst/>
              <a:rect l="l" t="t" r="r" b="b"/>
              <a:pathLst>
                <a:path w="1569" h="484" extrusionOk="0">
                  <a:moveTo>
                    <a:pt x="720" y="0"/>
                  </a:moveTo>
                  <a:cubicBezTo>
                    <a:pt x="515" y="0"/>
                    <a:pt x="308" y="50"/>
                    <a:pt x="118" y="150"/>
                  </a:cubicBezTo>
                  <a:cubicBezTo>
                    <a:pt x="1" y="212"/>
                    <a:pt x="73" y="373"/>
                    <a:pt x="182" y="373"/>
                  </a:cubicBezTo>
                  <a:cubicBezTo>
                    <a:pt x="200" y="373"/>
                    <a:pt x="220" y="368"/>
                    <a:pt x="239" y="358"/>
                  </a:cubicBezTo>
                  <a:cubicBezTo>
                    <a:pt x="391" y="278"/>
                    <a:pt x="552" y="240"/>
                    <a:pt x="711" y="240"/>
                  </a:cubicBezTo>
                  <a:cubicBezTo>
                    <a:pt x="935" y="240"/>
                    <a:pt x="1156" y="316"/>
                    <a:pt x="1347" y="460"/>
                  </a:cubicBezTo>
                  <a:cubicBezTo>
                    <a:pt x="1369" y="477"/>
                    <a:pt x="1390" y="484"/>
                    <a:pt x="1410" y="484"/>
                  </a:cubicBezTo>
                  <a:cubicBezTo>
                    <a:pt x="1505" y="484"/>
                    <a:pt x="1568" y="329"/>
                    <a:pt x="1468" y="252"/>
                  </a:cubicBezTo>
                  <a:cubicBezTo>
                    <a:pt x="1246" y="84"/>
                    <a:pt x="984" y="0"/>
                    <a:pt x="72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9"/>
            <p:cNvSpPr/>
            <p:nvPr/>
          </p:nvSpPr>
          <p:spPr>
            <a:xfrm>
              <a:off x="4634500" y="716175"/>
              <a:ext cx="12425" cy="32375"/>
            </a:xfrm>
            <a:custGeom>
              <a:avLst/>
              <a:gdLst/>
              <a:ahLst/>
              <a:cxnLst/>
              <a:rect l="l" t="t" r="r" b="b"/>
              <a:pathLst>
                <a:path w="497" h="1295" extrusionOk="0">
                  <a:moveTo>
                    <a:pt x="181" y="1"/>
                  </a:moveTo>
                  <a:cubicBezTo>
                    <a:pt x="134" y="1"/>
                    <a:pt x="90" y="27"/>
                    <a:pt x="79" y="88"/>
                  </a:cubicBezTo>
                  <a:cubicBezTo>
                    <a:pt x="1" y="486"/>
                    <a:pt x="55" y="872"/>
                    <a:pt x="240" y="1235"/>
                  </a:cubicBezTo>
                  <a:cubicBezTo>
                    <a:pt x="262" y="1277"/>
                    <a:pt x="297" y="1295"/>
                    <a:pt x="333" y="1295"/>
                  </a:cubicBezTo>
                  <a:cubicBezTo>
                    <a:pt x="413" y="1295"/>
                    <a:pt x="496" y="1208"/>
                    <a:pt x="448" y="1113"/>
                  </a:cubicBezTo>
                  <a:cubicBezTo>
                    <a:pt x="293" y="812"/>
                    <a:pt x="245" y="484"/>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9"/>
            <p:cNvSpPr/>
            <p:nvPr/>
          </p:nvSpPr>
          <p:spPr>
            <a:xfrm>
              <a:off x="4661950" y="727600"/>
              <a:ext cx="18350" cy="24000"/>
            </a:xfrm>
            <a:custGeom>
              <a:avLst/>
              <a:gdLst/>
              <a:ahLst/>
              <a:cxnLst/>
              <a:rect l="l" t="t" r="r" b="b"/>
              <a:pathLst>
                <a:path w="734" h="960" extrusionOk="0">
                  <a:moveTo>
                    <a:pt x="580" y="0"/>
                  </a:moveTo>
                  <a:cubicBezTo>
                    <a:pt x="510" y="0"/>
                    <a:pt x="432" y="61"/>
                    <a:pt x="445" y="152"/>
                  </a:cubicBezTo>
                  <a:cubicBezTo>
                    <a:pt x="481" y="383"/>
                    <a:pt x="342" y="629"/>
                    <a:pt x="126" y="718"/>
                  </a:cubicBezTo>
                  <a:cubicBezTo>
                    <a:pt x="0" y="770"/>
                    <a:pt x="35" y="960"/>
                    <a:pt x="144" y="960"/>
                  </a:cubicBezTo>
                  <a:cubicBezTo>
                    <a:pt x="158" y="960"/>
                    <a:pt x="173" y="957"/>
                    <a:pt x="189" y="950"/>
                  </a:cubicBezTo>
                  <a:cubicBezTo>
                    <a:pt x="538" y="806"/>
                    <a:pt x="734" y="461"/>
                    <a:pt x="677" y="88"/>
                  </a:cubicBezTo>
                  <a:cubicBezTo>
                    <a:pt x="668" y="27"/>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9"/>
            <p:cNvSpPr/>
            <p:nvPr/>
          </p:nvSpPr>
          <p:spPr>
            <a:xfrm>
              <a:off x="4636500" y="661150"/>
              <a:ext cx="29175" cy="34125"/>
            </a:xfrm>
            <a:custGeom>
              <a:avLst/>
              <a:gdLst/>
              <a:ahLst/>
              <a:cxnLst/>
              <a:rect l="l" t="t" r="r" b="b"/>
              <a:pathLst>
                <a:path w="1167" h="1365" extrusionOk="0">
                  <a:moveTo>
                    <a:pt x="164" y="0"/>
                  </a:moveTo>
                  <a:cubicBezTo>
                    <a:pt x="66" y="0"/>
                    <a:pt x="0" y="156"/>
                    <a:pt x="105" y="229"/>
                  </a:cubicBezTo>
                  <a:cubicBezTo>
                    <a:pt x="480" y="488"/>
                    <a:pt x="757" y="852"/>
                    <a:pt x="905" y="1282"/>
                  </a:cubicBezTo>
                  <a:cubicBezTo>
                    <a:pt x="925" y="1340"/>
                    <a:pt x="973" y="1365"/>
                    <a:pt x="1021" y="1365"/>
                  </a:cubicBezTo>
                  <a:cubicBezTo>
                    <a:pt x="1095" y="1365"/>
                    <a:pt x="1167" y="1307"/>
                    <a:pt x="1137" y="1218"/>
                  </a:cubicBezTo>
                  <a:cubicBezTo>
                    <a:pt x="967" y="725"/>
                    <a:pt x="656" y="318"/>
                    <a:pt x="227" y="22"/>
                  </a:cubicBezTo>
                  <a:cubicBezTo>
                    <a:pt x="205" y="7"/>
                    <a:pt x="184" y="0"/>
                    <a:pt x="16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7" name="Google Shape;197;p9"/>
            <p:cNvSpPr/>
            <p:nvPr/>
          </p:nvSpPr>
          <p:spPr>
            <a:xfrm>
              <a:off x="4589150" y="646575"/>
              <a:ext cx="35025" cy="7300"/>
            </a:xfrm>
            <a:custGeom>
              <a:avLst/>
              <a:gdLst/>
              <a:ahLst/>
              <a:cxnLst/>
              <a:rect l="l" t="t" r="r" b="b"/>
              <a:pathLst>
                <a:path w="1401" h="292" extrusionOk="0">
                  <a:moveTo>
                    <a:pt x="727" y="0"/>
                  </a:moveTo>
                  <a:cubicBezTo>
                    <a:pt x="533" y="0"/>
                    <a:pt x="339" y="19"/>
                    <a:pt x="144" y="57"/>
                  </a:cubicBezTo>
                  <a:cubicBezTo>
                    <a:pt x="1" y="85"/>
                    <a:pt x="49" y="291"/>
                    <a:pt x="182" y="291"/>
                  </a:cubicBezTo>
                  <a:cubicBezTo>
                    <a:pt x="190" y="291"/>
                    <a:pt x="199" y="291"/>
                    <a:pt x="208" y="289"/>
                  </a:cubicBezTo>
                  <a:cubicBezTo>
                    <a:pt x="381" y="255"/>
                    <a:pt x="555" y="238"/>
                    <a:pt x="729" y="238"/>
                  </a:cubicBezTo>
                  <a:cubicBezTo>
                    <a:pt x="883" y="238"/>
                    <a:pt x="1038" y="251"/>
                    <a:pt x="1192" y="278"/>
                  </a:cubicBezTo>
                  <a:cubicBezTo>
                    <a:pt x="1200" y="279"/>
                    <a:pt x="1208" y="280"/>
                    <a:pt x="1215" y="280"/>
                  </a:cubicBezTo>
                  <a:cubicBezTo>
                    <a:pt x="1350" y="280"/>
                    <a:pt x="1400" y="71"/>
                    <a:pt x="1256" y="46"/>
                  </a:cubicBezTo>
                  <a:cubicBezTo>
                    <a:pt x="1079" y="16"/>
                    <a:pt x="903" y="0"/>
                    <a:pt x="72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8" name="Google Shape;198;p9"/>
            <p:cNvSpPr/>
            <p:nvPr/>
          </p:nvSpPr>
          <p:spPr>
            <a:xfrm>
              <a:off x="4560600" y="653950"/>
              <a:ext cx="16875" cy="14975"/>
            </a:xfrm>
            <a:custGeom>
              <a:avLst/>
              <a:gdLst/>
              <a:ahLst/>
              <a:cxnLst/>
              <a:rect l="l" t="t" r="r" b="b"/>
              <a:pathLst>
                <a:path w="675" h="599" extrusionOk="0">
                  <a:moveTo>
                    <a:pt x="503" y="1"/>
                  </a:moveTo>
                  <a:cubicBezTo>
                    <a:pt x="493" y="1"/>
                    <a:pt x="483" y="2"/>
                    <a:pt x="471" y="5"/>
                  </a:cubicBezTo>
                  <a:cubicBezTo>
                    <a:pt x="253" y="58"/>
                    <a:pt x="79" y="232"/>
                    <a:pt x="23" y="449"/>
                  </a:cubicBezTo>
                  <a:cubicBezTo>
                    <a:pt x="0" y="539"/>
                    <a:pt x="75" y="598"/>
                    <a:pt x="147" y="598"/>
                  </a:cubicBezTo>
                  <a:cubicBezTo>
                    <a:pt x="194" y="598"/>
                    <a:pt x="240" y="573"/>
                    <a:pt x="255" y="513"/>
                  </a:cubicBezTo>
                  <a:cubicBezTo>
                    <a:pt x="291" y="373"/>
                    <a:pt x="395" y="270"/>
                    <a:pt x="535" y="237"/>
                  </a:cubicBezTo>
                  <a:cubicBezTo>
                    <a:pt x="674" y="202"/>
                    <a:pt x="630" y="1"/>
                    <a:pt x="50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99" name="Google Shape;199;p9"/>
          <p:cNvGrpSpPr/>
          <p:nvPr/>
        </p:nvGrpSpPr>
        <p:grpSpPr>
          <a:xfrm rot="10002057">
            <a:off x="10413530" y="5511082"/>
            <a:ext cx="1234693" cy="740063"/>
            <a:chOff x="2418650" y="704500"/>
            <a:chExt cx="200750" cy="120325"/>
          </a:xfrm>
        </p:grpSpPr>
        <p:sp>
          <p:nvSpPr>
            <p:cNvPr id="200" name="Google Shape;200;p9"/>
            <p:cNvSpPr/>
            <p:nvPr/>
          </p:nvSpPr>
          <p:spPr>
            <a:xfrm>
              <a:off x="2418650" y="744900"/>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1" name="Google Shape;201;p9"/>
            <p:cNvSpPr/>
            <p:nvPr/>
          </p:nvSpPr>
          <p:spPr>
            <a:xfrm>
              <a:off x="2484325" y="727025"/>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2" name="Google Shape;202;p9"/>
            <p:cNvSpPr/>
            <p:nvPr/>
          </p:nvSpPr>
          <p:spPr>
            <a:xfrm>
              <a:off x="2514300" y="709450"/>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3" name="Google Shape;203;p9"/>
            <p:cNvSpPr/>
            <p:nvPr/>
          </p:nvSpPr>
          <p:spPr>
            <a:xfrm>
              <a:off x="2546825" y="7045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9"/>
            <p:cNvSpPr/>
            <p:nvPr/>
          </p:nvSpPr>
          <p:spPr>
            <a:xfrm>
              <a:off x="2575075" y="711475"/>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5" name="Google Shape;205;p9"/>
            <p:cNvSpPr/>
            <p:nvPr/>
          </p:nvSpPr>
          <p:spPr>
            <a:xfrm>
              <a:off x="2601650" y="731100"/>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706813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06"/>
        <p:cNvGrpSpPr/>
        <p:nvPr/>
      </p:nvGrpSpPr>
      <p:grpSpPr>
        <a:xfrm>
          <a:off x="0" y="0"/>
          <a:ext cx="0" cy="0"/>
          <a:chOff x="0" y="0"/>
          <a:chExt cx="0" cy="0"/>
        </a:xfrm>
      </p:grpSpPr>
      <p:sp>
        <p:nvSpPr>
          <p:cNvPr id="207" name="Google Shape;207;p10"/>
          <p:cNvSpPr txBox="1">
            <a:spLocks noGrp="1"/>
          </p:cNvSpPr>
          <p:nvPr>
            <p:ph type="body" idx="1"/>
          </p:nvPr>
        </p:nvSpPr>
        <p:spPr>
          <a:xfrm>
            <a:off x="2096800" y="2161900"/>
            <a:ext cx="7998400" cy="2534400"/>
          </a:xfrm>
          <a:prstGeom prst="rect">
            <a:avLst/>
          </a:prstGeom>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1400"/>
              <a:buNone/>
              <a:defRPr sz="12800">
                <a:latin typeface="Amatic SC"/>
                <a:ea typeface="Amatic SC"/>
                <a:cs typeface="Amatic SC"/>
                <a:sym typeface="Amatic SC"/>
              </a:defRPr>
            </a:lvl1pPr>
          </a:lstStyle>
          <a:p>
            <a:endParaRPr/>
          </a:p>
        </p:txBody>
      </p:sp>
      <p:grpSp>
        <p:nvGrpSpPr>
          <p:cNvPr id="208" name="Google Shape;208;p10"/>
          <p:cNvGrpSpPr/>
          <p:nvPr/>
        </p:nvGrpSpPr>
        <p:grpSpPr>
          <a:xfrm>
            <a:off x="-5" y="-8"/>
            <a:ext cx="12139733" cy="6829376"/>
            <a:chOff x="-4" y="-6"/>
            <a:chExt cx="9104800" cy="5122032"/>
          </a:xfrm>
        </p:grpSpPr>
        <p:sp>
          <p:nvSpPr>
            <p:cNvPr id="209" name="Google Shape;209;p10"/>
            <p:cNvSpPr/>
            <p:nvPr/>
          </p:nvSpPr>
          <p:spPr>
            <a:xfrm>
              <a:off x="6807319" y="3221220"/>
              <a:ext cx="2297477" cy="1900807"/>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10;p10"/>
            <p:cNvSpPr/>
            <p:nvPr/>
          </p:nvSpPr>
          <p:spPr>
            <a:xfrm>
              <a:off x="-4" y="-6"/>
              <a:ext cx="3007273" cy="1380405"/>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 name="Google Shape;211;p10"/>
          <p:cNvGrpSpPr/>
          <p:nvPr/>
        </p:nvGrpSpPr>
        <p:grpSpPr>
          <a:xfrm rot="-7200093">
            <a:off x="828938" y="413452"/>
            <a:ext cx="753841" cy="1257693"/>
            <a:chOff x="2751325" y="956750"/>
            <a:chExt cx="120325" cy="200750"/>
          </a:xfrm>
        </p:grpSpPr>
        <p:sp>
          <p:nvSpPr>
            <p:cNvPr id="212" name="Google Shape;212;p10"/>
            <p:cNvSpPr/>
            <p:nvPr/>
          </p:nvSpPr>
          <p:spPr>
            <a:xfrm rot="5400000">
              <a:off x="2749263" y="958813"/>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10"/>
            <p:cNvSpPr/>
            <p:nvPr/>
          </p:nvSpPr>
          <p:spPr>
            <a:xfrm rot="5400000">
              <a:off x="2825963" y="1021488"/>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10"/>
            <p:cNvSpPr/>
            <p:nvPr/>
          </p:nvSpPr>
          <p:spPr>
            <a:xfrm rot="5400000">
              <a:off x="2852013" y="1055763"/>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10"/>
            <p:cNvSpPr/>
            <p:nvPr/>
          </p:nvSpPr>
          <p:spPr>
            <a:xfrm rot="5400000">
              <a:off x="2858375" y="10912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10"/>
            <p:cNvSpPr/>
            <p:nvPr/>
          </p:nvSpPr>
          <p:spPr>
            <a:xfrm rot="5400000">
              <a:off x="2848563" y="1117113"/>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p10"/>
            <p:cNvSpPr/>
            <p:nvPr/>
          </p:nvSpPr>
          <p:spPr>
            <a:xfrm rot="5400000">
              <a:off x="2827875" y="1140325"/>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8" name="Google Shape;218;p10"/>
          <p:cNvGrpSpPr/>
          <p:nvPr/>
        </p:nvGrpSpPr>
        <p:grpSpPr>
          <a:xfrm>
            <a:off x="5445638" y="5345117"/>
            <a:ext cx="1356420" cy="746708"/>
            <a:chOff x="2406450" y="1822150"/>
            <a:chExt cx="242825" cy="133675"/>
          </a:xfrm>
        </p:grpSpPr>
        <p:sp>
          <p:nvSpPr>
            <p:cNvPr id="219" name="Google Shape;219;p10"/>
            <p:cNvSpPr/>
            <p:nvPr/>
          </p:nvSpPr>
          <p:spPr>
            <a:xfrm>
              <a:off x="2406450" y="1822150"/>
              <a:ext cx="109975" cy="110975"/>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p10"/>
            <p:cNvSpPr/>
            <p:nvPr/>
          </p:nvSpPr>
          <p:spPr>
            <a:xfrm>
              <a:off x="2482600" y="1924325"/>
              <a:ext cx="23950" cy="19350"/>
            </a:xfrm>
            <a:custGeom>
              <a:avLst/>
              <a:gdLst/>
              <a:ahLst/>
              <a:cxnLst/>
              <a:rect l="l" t="t" r="r" b="b"/>
              <a:pathLst>
                <a:path w="958" h="774" extrusionOk="0">
                  <a:moveTo>
                    <a:pt x="167" y="1"/>
                  </a:moveTo>
                  <a:cubicBezTo>
                    <a:pt x="84" y="1"/>
                    <a:pt x="1" y="87"/>
                    <a:pt x="57" y="179"/>
                  </a:cubicBezTo>
                  <a:cubicBezTo>
                    <a:pt x="213" y="435"/>
                    <a:pt x="439" y="639"/>
                    <a:pt x="713" y="762"/>
                  </a:cubicBezTo>
                  <a:cubicBezTo>
                    <a:pt x="731" y="770"/>
                    <a:pt x="749" y="773"/>
                    <a:pt x="766" y="773"/>
                  </a:cubicBezTo>
                  <a:cubicBezTo>
                    <a:pt x="880" y="773"/>
                    <a:pt x="958" y="609"/>
                    <a:pt x="835" y="554"/>
                  </a:cubicBezTo>
                  <a:cubicBezTo>
                    <a:pt x="596" y="447"/>
                    <a:pt x="400" y="281"/>
                    <a:pt x="264" y="57"/>
                  </a:cubicBezTo>
                  <a:cubicBezTo>
                    <a:pt x="240" y="17"/>
                    <a:pt x="203" y="1"/>
                    <a:pt x="16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p10"/>
            <p:cNvSpPr/>
            <p:nvPr/>
          </p:nvSpPr>
          <p:spPr>
            <a:xfrm>
              <a:off x="2514625" y="1946275"/>
              <a:ext cx="25550" cy="9550"/>
            </a:xfrm>
            <a:custGeom>
              <a:avLst/>
              <a:gdLst/>
              <a:ahLst/>
              <a:cxnLst/>
              <a:rect l="l" t="t" r="r" b="b"/>
              <a:pathLst>
                <a:path w="1022" h="382" extrusionOk="0">
                  <a:moveTo>
                    <a:pt x="148" y="0"/>
                  </a:moveTo>
                  <a:cubicBezTo>
                    <a:pt x="37" y="0"/>
                    <a:pt x="0" y="191"/>
                    <a:pt x="128" y="240"/>
                  </a:cubicBezTo>
                  <a:cubicBezTo>
                    <a:pt x="365" y="334"/>
                    <a:pt x="612" y="379"/>
                    <a:pt x="866" y="381"/>
                  </a:cubicBezTo>
                  <a:cubicBezTo>
                    <a:pt x="867" y="381"/>
                    <a:pt x="867" y="381"/>
                    <a:pt x="867" y="381"/>
                  </a:cubicBezTo>
                  <a:cubicBezTo>
                    <a:pt x="1021" y="381"/>
                    <a:pt x="1021" y="143"/>
                    <a:pt x="866" y="142"/>
                  </a:cubicBezTo>
                  <a:cubicBezTo>
                    <a:pt x="632" y="140"/>
                    <a:pt x="409" y="95"/>
                    <a:pt x="191" y="9"/>
                  </a:cubicBezTo>
                  <a:cubicBezTo>
                    <a:pt x="176" y="3"/>
                    <a:pt x="161" y="0"/>
                    <a:pt x="14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10"/>
            <p:cNvSpPr/>
            <p:nvPr/>
          </p:nvSpPr>
          <p:spPr>
            <a:xfrm>
              <a:off x="2554325" y="1935450"/>
              <a:ext cx="23900" cy="15900"/>
            </a:xfrm>
            <a:custGeom>
              <a:avLst/>
              <a:gdLst/>
              <a:ahLst/>
              <a:cxnLst/>
              <a:rect l="l" t="t" r="r" b="b"/>
              <a:pathLst>
                <a:path w="956" h="636" extrusionOk="0">
                  <a:moveTo>
                    <a:pt x="780" y="1"/>
                  </a:moveTo>
                  <a:cubicBezTo>
                    <a:pt x="753" y="1"/>
                    <a:pt x="725" y="11"/>
                    <a:pt x="700" y="36"/>
                  </a:cubicBezTo>
                  <a:cubicBezTo>
                    <a:pt x="537" y="196"/>
                    <a:pt x="345" y="318"/>
                    <a:pt x="130" y="397"/>
                  </a:cubicBezTo>
                  <a:cubicBezTo>
                    <a:pt x="1" y="444"/>
                    <a:pt x="38" y="636"/>
                    <a:pt x="152" y="636"/>
                  </a:cubicBezTo>
                  <a:cubicBezTo>
                    <a:pt x="165" y="636"/>
                    <a:pt x="179" y="633"/>
                    <a:pt x="194" y="628"/>
                  </a:cubicBezTo>
                  <a:cubicBezTo>
                    <a:pt x="449" y="535"/>
                    <a:pt x="676" y="395"/>
                    <a:pt x="870" y="205"/>
                  </a:cubicBezTo>
                  <a:cubicBezTo>
                    <a:pt x="956" y="121"/>
                    <a:pt x="874" y="1"/>
                    <a:pt x="7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10"/>
            <p:cNvSpPr/>
            <p:nvPr/>
          </p:nvSpPr>
          <p:spPr>
            <a:xfrm>
              <a:off x="2572350" y="1903250"/>
              <a:ext cx="9950" cy="20350"/>
            </a:xfrm>
            <a:custGeom>
              <a:avLst/>
              <a:gdLst/>
              <a:ahLst/>
              <a:cxnLst/>
              <a:rect l="l" t="t" r="r" b="b"/>
              <a:pathLst>
                <a:path w="398" h="814" extrusionOk="0">
                  <a:moveTo>
                    <a:pt x="163" y="0"/>
                  </a:moveTo>
                  <a:cubicBezTo>
                    <a:pt x="83" y="0"/>
                    <a:pt x="0" y="87"/>
                    <a:pt x="51" y="181"/>
                  </a:cubicBezTo>
                  <a:cubicBezTo>
                    <a:pt x="130" y="332"/>
                    <a:pt x="151" y="498"/>
                    <a:pt x="114" y="664"/>
                  </a:cubicBezTo>
                  <a:cubicBezTo>
                    <a:pt x="93" y="755"/>
                    <a:pt x="169" y="814"/>
                    <a:pt x="240" y="814"/>
                  </a:cubicBezTo>
                  <a:cubicBezTo>
                    <a:pt x="287" y="814"/>
                    <a:pt x="332" y="788"/>
                    <a:pt x="346" y="728"/>
                  </a:cubicBezTo>
                  <a:cubicBezTo>
                    <a:pt x="398" y="498"/>
                    <a:pt x="367" y="269"/>
                    <a:pt x="258" y="60"/>
                  </a:cubicBezTo>
                  <a:cubicBezTo>
                    <a:pt x="235" y="18"/>
                    <a:pt x="199"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224;p10"/>
            <p:cNvSpPr/>
            <p:nvPr/>
          </p:nvSpPr>
          <p:spPr>
            <a:xfrm>
              <a:off x="2552825" y="1893250"/>
              <a:ext cx="17200" cy="12725"/>
            </a:xfrm>
            <a:custGeom>
              <a:avLst/>
              <a:gdLst/>
              <a:ahLst/>
              <a:cxnLst/>
              <a:rect l="l" t="t" r="r" b="b"/>
              <a:pathLst>
                <a:path w="688" h="509" extrusionOk="0">
                  <a:moveTo>
                    <a:pt x="497" y="0"/>
                  </a:moveTo>
                  <a:cubicBezTo>
                    <a:pt x="281" y="0"/>
                    <a:pt x="86" y="153"/>
                    <a:pt x="26" y="361"/>
                  </a:cubicBezTo>
                  <a:cubicBezTo>
                    <a:pt x="0" y="450"/>
                    <a:pt x="74" y="509"/>
                    <a:pt x="146" y="509"/>
                  </a:cubicBezTo>
                  <a:cubicBezTo>
                    <a:pt x="193" y="509"/>
                    <a:pt x="240" y="483"/>
                    <a:pt x="257" y="424"/>
                  </a:cubicBezTo>
                  <a:cubicBezTo>
                    <a:pt x="291" y="308"/>
                    <a:pt x="395" y="240"/>
                    <a:pt x="511" y="240"/>
                  </a:cubicBezTo>
                  <a:cubicBezTo>
                    <a:pt x="518" y="240"/>
                    <a:pt x="525" y="241"/>
                    <a:pt x="533" y="241"/>
                  </a:cubicBezTo>
                  <a:cubicBezTo>
                    <a:pt x="536" y="241"/>
                    <a:pt x="540" y="242"/>
                    <a:pt x="543" y="242"/>
                  </a:cubicBezTo>
                  <a:cubicBezTo>
                    <a:pt x="687" y="242"/>
                    <a:pt x="683" y="13"/>
                    <a:pt x="533" y="1"/>
                  </a:cubicBezTo>
                  <a:cubicBezTo>
                    <a:pt x="521" y="0"/>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225;p10"/>
            <p:cNvSpPr/>
            <p:nvPr/>
          </p:nvSpPr>
          <p:spPr>
            <a:xfrm>
              <a:off x="2553700" y="1916675"/>
              <a:ext cx="13450" cy="14750"/>
            </a:xfrm>
            <a:custGeom>
              <a:avLst/>
              <a:gdLst/>
              <a:ahLst/>
              <a:cxnLst/>
              <a:rect l="l" t="t" r="r" b="b"/>
              <a:pathLst>
                <a:path w="538" h="590" extrusionOk="0">
                  <a:moveTo>
                    <a:pt x="147" y="1"/>
                  </a:moveTo>
                  <a:cubicBezTo>
                    <a:pt x="74" y="1"/>
                    <a:pt x="1" y="59"/>
                    <a:pt x="28" y="148"/>
                  </a:cubicBezTo>
                  <a:cubicBezTo>
                    <a:pt x="75" y="305"/>
                    <a:pt x="160" y="444"/>
                    <a:pt x="279" y="556"/>
                  </a:cubicBezTo>
                  <a:cubicBezTo>
                    <a:pt x="305" y="579"/>
                    <a:pt x="333" y="589"/>
                    <a:pt x="360" y="589"/>
                  </a:cubicBezTo>
                  <a:cubicBezTo>
                    <a:pt x="454" y="589"/>
                    <a:pt x="537" y="468"/>
                    <a:pt x="449" y="386"/>
                  </a:cubicBezTo>
                  <a:cubicBezTo>
                    <a:pt x="359" y="302"/>
                    <a:pt x="295" y="202"/>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10"/>
            <p:cNvSpPr/>
            <p:nvPr/>
          </p:nvSpPr>
          <p:spPr>
            <a:xfrm>
              <a:off x="2585500" y="1932300"/>
              <a:ext cx="29325" cy="7075"/>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2"/>
                  </a:cubicBezTo>
                  <a:cubicBezTo>
                    <a:pt x="151" y="32"/>
                    <a:pt x="148" y="32"/>
                    <a:pt x="144" y="32"/>
                  </a:cubicBezTo>
                  <a:cubicBezTo>
                    <a:pt x="0" y="32"/>
                    <a:pt x="5" y="262"/>
                    <a:pt x="154" y="272"/>
                  </a:cubicBezTo>
                  <a:cubicBezTo>
                    <a:pt x="243" y="279"/>
                    <a:pt x="332" y="282"/>
                    <a:pt x="420" y="282"/>
                  </a:cubicBezTo>
                  <a:cubicBezTo>
                    <a:pt x="623" y="282"/>
                    <a:pt x="825" y="265"/>
                    <a:pt x="1028" y="233"/>
                  </a:cubicBezTo>
                  <a:cubicBezTo>
                    <a:pt x="1172" y="210"/>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227;p10"/>
            <p:cNvSpPr/>
            <p:nvPr/>
          </p:nvSpPr>
          <p:spPr>
            <a:xfrm>
              <a:off x="2621600" y="1917975"/>
              <a:ext cx="27675" cy="15650"/>
            </a:xfrm>
            <a:custGeom>
              <a:avLst/>
              <a:gdLst/>
              <a:ahLst/>
              <a:cxnLst/>
              <a:rect l="l" t="t" r="r" b="b"/>
              <a:pathLst>
                <a:path w="1107" h="626" extrusionOk="0">
                  <a:moveTo>
                    <a:pt x="918" y="0"/>
                  </a:moveTo>
                  <a:cubicBezTo>
                    <a:pt x="892" y="0"/>
                    <a:pt x="865" y="8"/>
                    <a:pt x="840" y="28"/>
                  </a:cubicBezTo>
                  <a:cubicBezTo>
                    <a:pt x="630" y="194"/>
                    <a:pt x="393" y="313"/>
                    <a:pt x="136" y="388"/>
                  </a:cubicBezTo>
                  <a:cubicBezTo>
                    <a:pt x="1" y="428"/>
                    <a:pt x="42" y="626"/>
                    <a:pt x="165" y="626"/>
                  </a:cubicBezTo>
                  <a:cubicBezTo>
                    <a:pt x="176" y="626"/>
                    <a:pt x="188" y="624"/>
                    <a:pt x="201" y="620"/>
                  </a:cubicBezTo>
                  <a:cubicBezTo>
                    <a:pt x="499" y="532"/>
                    <a:pt x="766" y="390"/>
                    <a:pt x="1010" y="198"/>
                  </a:cubicBezTo>
                  <a:cubicBezTo>
                    <a:pt x="1106" y="122"/>
                    <a:pt x="1018" y="0"/>
                    <a:pt x="9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28" name="Google Shape;228;p10"/>
          <p:cNvSpPr/>
          <p:nvPr/>
        </p:nvSpPr>
        <p:spPr>
          <a:xfrm rot="6708210">
            <a:off x="726512" y="2513185"/>
            <a:ext cx="582184" cy="658407"/>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29;p10"/>
          <p:cNvSpPr/>
          <p:nvPr/>
        </p:nvSpPr>
        <p:spPr>
          <a:xfrm>
            <a:off x="8477368" y="637168"/>
            <a:ext cx="573585" cy="578801"/>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080144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1_Caption">
    <p:spTree>
      <p:nvGrpSpPr>
        <p:cNvPr id="1" name="Shape 206"/>
        <p:cNvGrpSpPr/>
        <p:nvPr/>
      </p:nvGrpSpPr>
      <p:grpSpPr>
        <a:xfrm>
          <a:off x="0" y="0"/>
          <a:ext cx="0" cy="0"/>
          <a:chOff x="0" y="0"/>
          <a:chExt cx="0" cy="0"/>
        </a:xfrm>
      </p:grpSpPr>
      <p:sp>
        <p:nvSpPr>
          <p:cNvPr id="207" name="Google Shape;207;p10"/>
          <p:cNvSpPr txBox="1">
            <a:spLocks noGrp="1"/>
          </p:cNvSpPr>
          <p:nvPr>
            <p:ph type="body" idx="1"/>
          </p:nvPr>
        </p:nvSpPr>
        <p:spPr>
          <a:xfrm>
            <a:off x="2096800" y="2161900"/>
            <a:ext cx="7998400" cy="2534400"/>
          </a:xfrm>
          <a:prstGeom prst="rect">
            <a:avLst/>
          </a:prstGeom>
        </p:spPr>
        <p:txBody>
          <a:bodyPr spcFirstLastPara="1" wrap="square" lIns="91425" tIns="91425" rIns="91425" bIns="91425" anchor="ctr" anchorCtr="0">
            <a:noAutofit/>
          </a:bodyPr>
          <a:lstStyle>
            <a:lvl1pPr marL="609585" lvl="0" indent="-304792" algn="ctr">
              <a:lnSpc>
                <a:spcPct val="100000"/>
              </a:lnSpc>
              <a:spcBef>
                <a:spcPts val="0"/>
              </a:spcBef>
              <a:spcAft>
                <a:spcPts val="0"/>
              </a:spcAft>
              <a:buSzPts val="1400"/>
              <a:buNone/>
              <a:defRPr sz="12800">
                <a:latin typeface="Amatic SC"/>
                <a:ea typeface="Amatic SC"/>
                <a:cs typeface="Amatic SC"/>
                <a:sym typeface="Amatic SC"/>
              </a:defRPr>
            </a:lvl1pPr>
          </a:lstStyle>
          <a:p>
            <a:endParaRPr/>
          </a:p>
        </p:txBody>
      </p:sp>
      <p:grpSp>
        <p:nvGrpSpPr>
          <p:cNvPr id="208" name="Google Shape;208;p10"/>
          <p:cNvGrpSpPr/>
          <p:nvPr/>
        </p:nvGrpSpPr>
        <p:grpSpPr>
          <a:xfrm>
            <a:off x="-5" y="-8"/>
            <a:ext cx="12139733" cy="6829376"/>
            <a:chOff x="-4" y="-6"/>
            <a:chExt cx="9104800" cy="5122032"/>
          </a:xfrm>
        </p:grpSpPr>
        <p:sp>
          <p:nvSpPr>
            <p:cNvPr id="209" name="Google Shape;209;p10"/>
            <p:cNvSpPr/>
            <p:nvPr/>
          </p:nvSpPr>
          <p:spPr>
            <a:xfrm>
              <a:off x="6807319" y="3221220"/>
              <a:ext cx="2297477" cy="1900807"/>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10;p10"/>
            <p:cNvSpPr/>
            <p:nvPr/>
          </p:nvSpPr>
          <p:spPr>
            <a:xfrm>
              <a:off x="-4" y="-6"/>
              <a:ext cx="3007273" cy="1380405"/>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1" name="Google Shape;211;p10"/>
          <p:cNvGrpSpPr/>
          <p:nvPr/>
        </p:nvGrpSpPr>
        <p:grpSpPr>
          <a:xfrm rot="-7200093">
            <a:off x="828938" y="413452"/>
            <a:ext cx="753841" cy="1257693"/>
            <a:chOff x="2751325" y="956750"/>
            <a:chExt cx="120325" cy="200750"/>
          </a:xfrm>
        </p:grpSpPr>
        <p:sp>
          <p:nvSpPr>
            <p:cNvPr id="212" name="Google Shape;212;p10"/>
            <p:cNvSpPr/>
            <p:nvPr/>
          </p:nvSpPr>
          <p:spPr>
            <a:xfrm rot="5400000">
              <a:off x="2749263" y="958813"/>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10"/>
            <p:cNvSpPr/>
            <p:nvPr/>
          </p:nvSpPr>
          <p:spPr>
            <a:xfrm rot="5400000">
              <a:off x="2825963" y="1021488"/>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4" name="Google Shape;214;p10"/>
            <p:cNvSpPr/>
            <p:nvPr/>
          </p:nvSpPr>
          <p:spPr>
            <a:xfrm rot="5400000">
              <a:off x="2852013" y="1055763"/>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5" name="Google Shape;215;p10"/>
            <p:cNvSpPr/>
            <p:nvPr/>
          </p:nvSpPr>
          <p:spPr>
            <a:xfrm rot="5400000">
              <a:off x="2858375" y="10912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6" name="Google Shape;216;p10"/>
            <p:cNvSpPr/>
            <p:nvPr/>
          </p:nvSpPr>
          <p:spPr>
            <a:xfrm rot="5400000">
              <a:off x="2848563" y="1117113"/>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7" name="Google Shape;217;p10"/>
            <p:cNvSpPr/>
            <p:nvPr/>
          </p:nvSpPr>
          <p:spPr>
            <a:xfrm rot="5400000">
              <a:off x="2827875" y="1140325"/>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218" name="Google Shape;218;p10"/>
          <p:cNvGrpSpPr/>
          <p:nvPr/>
        </p:nvGrpSpPr>
        <p:grpSpPr>
          <a:xfrm>
            <a:off x="5445638" y="5345117"/>
            <a:ext cx="1356420" cy="746708"/>
            <a:chOff x="2406450" y="1822150"/>
            <a:chExt cx="242825" cy="133675"/>
          </a:xfrm>
        </p:grpSpPr>
        <p:sp>
          <p:nvSpPr>
            <p:cNvPr id="219" name="Google Shape;219;p10"/>
            <p:cNvSpPr/>
            <p:nvPr/>
          </p:nvSpPr>
          <p:spPr>
            <a:xfrm>
              <a:off x="2406450" y="1822150"/>
              <a:ext cx="109975" cy="110975"/>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0" name="Google Shape;220;p10"/>
            <p:cNvSpPr/>
            <p:nvPr/>
          </p:nvSpPr>
          <p:spPr>
            <a:xfrm>
              <a:off x="2482600" y="1924325"/>
              <a:ext cx="23950" cy="19350"/>
            </a:xfrm>
            <a:custGeom>
              <a:avLst/>
              <a:gdLst/>
              <a:ahLst/>
              <a:cxnLst/>
              <a:rect l="l" t="t" r="r" b="b"/>
              <a:pathLst>
                <a:path w="958" h="774" extrusionOk="0">
                  <a:moveTo>
                    <a:pt x="167" y="1"/>
                  </a:moveTo>
                  <a:cubicBezTo>
                    <a:pt x="84" y="1"/>
                    <a:pt x="1" y="87"/>
                    <a:pt x="57" y="179"/>
                  </a:cubicBezTo>
                  <a:cubicBezTo>
                    <a:pt x="213" y="435"/>
                    <a:pt x="439" y="639"/>
                    <a:pt x="713" y="762"/>
                  </a:cubicBezTo>
                  <a:cubicBezTo>
                    <a:pt x="731" y="770"/>
                    <a:pt x="749" y="773"/>
                    <a:pt x="766" y="773"/>
                  </a:cubicBezTo>
                  <a:cubicBezTo>
                    <a:pt x="880" y="773"/>
                    <a:pt x="958" y="609"/>
                    <a:pt x="835" y="554"/>
                  </a:cubicBezTo>
                  <a:cubicBezTo>
                    <a:pt x="596" y="447"/>
                    <a:pt x="400" y="281"/>
                    <a:pt x="264" y="57"/>
                  </a:cubicBezTo>
                  <a:cubicBezTo>
                    <a:pt x="240" y="17"/>
                    <a:pt x="203" y="1"/>
                    <a:pt x="16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1" name="Google Shape;221;p10"/>
            <p:cNvSpPr/>
            <p:nvPr/>
          </p:nvSpPr>
          <p:spPr>
            <a:xfrm>
              <a:off x="2514625" y="1946275"/>
              <a:ext cx="25550" cy="9550"/>
            </a:xfrm>
            <a:custGeom>
              <a:avLst/>
              <a:gdLst/>
              <a:ahLst/>
              <a:cxnLst/>
              <a:rect l="l" t="t" r="r" b="b"/>
              <a:pathLst>
                <a:path w="1022" h="382" extrusionOk="0">
                  <a:moveTo>
                    <a:pt x="148" y="0"/>
                  </a:moveTo>
                  <a:cubicBezTo>
                    <a:pt x="37" y="0"/>
                    <a:pt x="0" y="191"/>
                    <a:pt x="128" y="240"/>
                  </a:cubicBezTo>
                  <a:cubicBezTo>
                    <a:pt x="365" y="334"/>
                    <a:pt x="612" y="379"/>
                    <a:pt x="866" y="381"/>
                  </a:cubicBezTo>
                  <a:cubicBezTo>
                    <a:pt x="867" y="381"/>
                    <a:pt x="867" y="381"/>
                    <a:pt x="867" y="381"/>
                  </a:cubicBezTo>
                  <a:cubicBezTo>
                    <a:pt x="1021" y="381"/>
                    <a:pt x="1021" y="143"/>
                    <a:pt x="866" y="142"/>
                  </a:cubicBezTo>
                  <a:cubicBezTo>
                    <a:pt x="632" y="140"/>
                    <a:pt x="409" y="95"/>
                    <a:pt x="191" y="9"/>
                  </a:cubicBezTo>
                  <a:cubicBezTo>
                    <a:pt x="176" y="3"/>
                    <a:pt x="161" y="0"/>
                    <a:pt x="14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2" name="Google Shape;222;p10"/>
            <p:cNvSpPr/>
            <p:nvPr/>
          </p:nvSpPr>
          <p:spPr>
            <a:xfrm>
              <a:off x="2554325" y="1935450"/>
              <a:ext cx="23900" cy="15900"/>
            </a:xfrm>
            <a:custGeom>
              <a:avLst/>
              <a:gdLst/>
              <a:ahLst/>
              <a:cxnLst/>
              <a:rect l="l" t="t" r="r" b="b"/>
              <a:pathLst>
                <a:path w="956" h="636" extrusionOk="0">
                  <a:moveTo>
                    <a:pt x="780" y="1"/>
                  </a:moveTo>
                  <a:cubicBezTo>
                    <a:pt x="753" y="1"/>
                    <a:pt x="725" y="11"/>
                    <a:pt x="700" y="36"/>
                  </a:cubicBezTo>
                  <a:cubicBezTo>
                    <a:pt x="537" y="196"/>
                    <a:pt x="345" y="318"/>
                    <a:pt x="130" y="397"/>
                  </a:cubicBezTo>
                  <a:cubicBezTo>
                    <a:pt x="1" y="444"/>
                    <a:pt x="38" y="636"/>
                    <a:pt x="152" y="636"/>
                  </a:cubicBezTo>
                  <a:cubicBezTo>
                    <a:pt x="165" y="636"/>
                    <a:pt x="179" y="633"/>
                    <a:pt x="194" y="628"/>
                  </a:cubicBezTo>
                  <a:cubicBezTo>
                    <a:pt x="449" y="535"/>
                    <a:pt x="676" y="395"/>
                    <a:pt x="870" y="205"/>
                  </a:cubicBezTo>
                  <a:cubicBezTo>
                    <a:pt x="956" y="121"/>
                    <a:pt x="874" y="1"/>
                    <a:pt x="7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3" name="Google Shape;223;p10"/>
            <p:cNvSpPr/>
            <p:nvPr/>
          </p:nvSpPr>
          <p:spPr>
            <a:xfrm>
              <a:off x="2572350" y="1903250"/>
              <a:ext cx="9950" cy="20350"/>
            </a:xfrm>
            <a:custGeom>
              <a:avLst/>
              <a:gdLst/>
              <a:ahLst/>
              <a:cxnLst/>
              <a:rect l="l" t="t" r="r" b="b"/>
              <a:pathLst>
                <a:path w="398" h="814" extrusionOk="0">
                  <a:moveTo>
                    <a:pt x="163" y="0"/>
                  </a:moveTo>
                  <a:cubicBezTo>
                    <a:pt x="83" y="0"/>
                    <a:pt x="0" y="87"/>
                    <a:pt x="51" y="181"/>
                  </a:cubicBezTo>
                  <a:cubicBezTo>
                    <a:pt x="130" y="332"/>
                    <a:pt x="151" y="498"/>
                    <a:pt x="114" y="664"/>
                  </a:cubicBezTo>
                  <a:cubicBezTo>
                    <a:pt x="93" y="755"/>
                    <a:pt x="169" y="814"/>
                    <a:pt x="240" y="814"/>
                  </a:cubicBezTo>
                  <a:cubicBezTo>
                    <a:pt x="287" y="814"/>
                    <a:pt x="332" y="788"/>
                    <a:pt x="346" y="728"/>
                  </a:cubicBezTo>
                  <a:cubicBezTo>
                    <a:pt x="398" y="498"/>
                    <a:pt x="367" y="269"/>
                    <a:pt x="258" y="60"/>
                  </a:cubicBezTo>
                  <a:cubicBezTo>
                    <a:pt x="235" y="18"/>
                    <a:pt x="199"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4" name="Google Shape;224;p10"/>
            <p:cNvSpPr/>
            <p:nvPr/>
          </p:nvSpPr>
          <p:spPr>
            <a:xfrm>
              <a:off x="2552825" y="1893250"/>
              <a:ext cx="17200" cy="12725"/>
            </a:xfrm>
            <a:custGeom>
              <a:avLst/>
              <a:gdLst/>
              <a:ahLst/>
              <a:cxnLst/>
              <a:rect l="l" t="t" r="r" b="b"/>
              <a:pathLst>
                <a:path w="688" h="509" extrusionOk="0">
                  <a:moveTo>
                    <a:pt x="497" y="0"/>
                  </a:moveTo>
                  <a:cubicBezTo>
                    <a:pt x="281" y="0"/>
                    <a:pt x="86" y="153"/>
                    <a:pt x="26" y="361"/>
                  </a:cubicBezTo>
                  <a:cubicBezTo>
                    <a:pt x="0" y="450"/>
                    <a:pt x="74" y="509"/>
                    <a:pt x="146" y="509"/>
                  </a:cubicBezTo>
                  <a:cubicBezTo>
                    <a:pt x="193" y="509"/>
                    <a:pt x="240" y="483"/>
                    <a:pt x="257" y="424"/>
                  </a:cubicBezTo>
                  <a:cubicBezTo>
                    <a:pt x="291" y="308"/>
                    <a:pt x="395" y="240"/>
                    <a:pt x="511" y="240"/>
                  </a:cubicBezTo>
                  <a:cubicBezTo>
                    <a:pt x="518" y="240"/>
                    <a:pt x="525" y="241"/>
                    <a:pt x="533" y="241"/>
                  </a:cubicBezTo>
                  <a:cubicBezTo>
                    <a:pt x="536" y="241"/>
                    <a:pt x="540" y="242"/>
                    <a:pt x="543" y="242"/>
                  </a:cubicBezTo>
                  <a:cubicBezTo>
                    <a:pt x="687" y="242"/>
                    <a:pt x="683" y="13"/>
                    <a:pt x="533" y="1"/>
                  </a:cubicBezTo>
                  <a:cubicBezTo>
                    <a:pt x="521" y="0"/>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5" name="Google Shape;225;p10"/>
            <p:cNvSpPr/>
            <p:nvPr/>
          </p:nvSpPr>
          <p:spPr>
            <a:xfrm>
              <a:off x="2553700" y="1916675"/>
              <a:ext cx="13450" cy="14750"/>
            </a:xfrm>
            <a:custGeom>
              <a:avLst/>
              <a:gdLst/>
              <a:ahLst/>
              <a:cxnLst/>
              <a:rect l="l" t="t" r="r" b="b"/>
              <a:pathLst>
                <a:path w="538" h="590" extrusionOk="0">
                  <a:moveTo>
                    <a:pt x="147" y="1"/>
                  </a:moveTo>
                  <a:cubicBezTo>
                    <a:pt x="74" y="1"/>
                    <a:pt x="1" y="59"/>
                    <a:pt x="28" y="148"/>
                  </a:cubicBezTo>
                  <a:cubicBezTo>
                    <a:pt x="75" y="305"/>
                    <a:pt x="160" y="444"/>
                    <a:pt x="279" y="556"/>
                  </a:cubicBezTo>
                  <a:cubicBezTo>
                    <a:pt x="305" y="579"/>
                    <a:pt x="333" y="589"/>
                    <a:pt x="360" y="589"/>
                  </a:cubicBezTo>
                  <a:cubicBezTo>
                    <a:pt x="454" y="589"/>
                    <a:pt x="537" y="468"/>
                    <a:pt x="449" y="386"/>
                  </a:cubicBezTo>
                  <a:cubicBezTo>
                    <a:pt x="359" y="302"/>
                    <a:pt x="295" y="202"/>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6" name="Google Shape;226;p10"/>
            <p:cNvSpPr/>
            <p:nvPr/>
          </p:nvSpPr>
          <p:spPr>
            <a:xfrm>
              <a:off x="2585500" y="1932300"/>
              <a:ext cx="29325" cy="7075"/>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2"/>
                  </a:cubicBezTo>
                  <a:cubicBezTo>
                    <a:pt x="151" y="32"/>
                    <a:pt x="148" y="32"/>
                    <a:pt x="144" y="32"/>
                  </a:cubicBezTo>
                  <a:cubicBezTo>
                    <a:pt x="0" y="32"/>
                    <a:pt x="5" y="262"/>
                    <a:pt x="154" y="272"/>
                  </a:cubicBezTo>
                  <a:cubicBezTo>
                    <a:pt x="243" y="279"/>
                    <a:pt x="332" y="282"/>
                    <a:pt x="420" y="282"/>
                  </a:cubicBezTo>
                  <a:cubicBezTo>
                    <a:pt x="623" y="282"/>
                    <a:pt x="825" y="265"/>
                    <a:pt x="1028" y="233"/>
                  </a:cubicBezTo>
                  <a:cubicBezTo>
                    <a:pt x="1172" y="210"/>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7" name="Google Shape;227;p10"/>
            <p:cNvSpPr/>
            <p:nvPr/>
          </p:nvSpPr>
          <p:spPr>
            <a:xfrm>
              <a:off x="2621600" y="1917975"/>
              <a:ext cx="27675" cy="15650"/>
            </a:xfrm>
            <a:custGeom>
              <a:avLst/>
              <a:gdLst/>
              <a:ahLst/>
              <a:cxnLst/>
              <a:rect l="l" t="t" r="r" b="b"/>
              <a:pathLst>
                <a:path w="1107" h="626" extrusionOk="0">
                  <a:moveTo>
                    <a:pt x="918" y="0"/>
                  </a:moveTo>
                  <a:cubicBezTo>
                    <a:pt x="892" y="0"/>
                    <a:pt x="865" y="8"/>
                    <a:pt x="840" y="28"/>
                  </a:cubicBezTo>
                  <a:cubicBezTo>
                    <a:pt x="630" y="194"/>
                    <a:pt x="393" y="313"/>
                    <a:pt x="136" y="388"/>
                  </a:cubicBezTo>
                  <a:cubicBezTo>
                    <a:pt x="1" y="428"/>
                    <a:pt x="42" y="626"/>
                    <a:pt x="165" y="626"/>
                  </a:cubicBezTo>
                  <a:cubicBezTo>
                    <a:pt x="176" y="626"/>
                    <a:pt x="188" y="624"/>
                    <a:pt x="201" y="620"/>
                  </a:cubicBezTo>
                  <a:cubicBezTo>
                    <a:pt x="499" y="532"/>
                    <a:pt x="766" y="390"/>
                    <a:pt x="1010" y="198"/>
                  </a:cubicBezTo>
                  <a:cubicBezTo>
                    <a:pt x="1106" y="122"/>
                    <a:pt x="1018" y="0"/>
                    <a:pt x="9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28" name="Google Shape;228;p10"/>
          <p:cNvSpPr/>
          <p:nvPr/>
        </p:nvSpPr>
        <p:spPr>
          <a:xfrm rot="6708210">
            <a:off x="726512" y="2513185"/>
            <a:ext cx="582184" cy="658407"/>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lt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9" name="Google Shape;229;p10"/>
          <p:cNvSpPr/>
          <p:nvPr/>
        </p:nvSpPr>
        <p:spPr>
          <a:xfrm>
            <a:off x="8477368" y="637168"/>
            <a:ext cx="573585" cy="578801"/>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18866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35"/>
        <p:cNvGrpSpPr/>
        <p:nvPr/>
      </p:nvGrpSpPr>
      <p:grpSpPr>
        <a:xfrm>
          <a:off x="0" y="0"/>
          <a:ext cx="0" cy="0"/>
          <a:chOff x="0" y="0"/>
          <a:chExt cx="0" cy="0"/>
        </a:xfrm>
      </p:grpSpPr>
      <p:sp>
        <p:nvSpPr>
          <p:cNvPr id="236" name="Google Shape;236;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63519F"/>
                </a:solidFill>
                <a:cs typeface="Arial"/>
                <a:sym typeface="Arial"/>
              </a:rPr>
              <a:pPr defTabSz="1219170">
                <a:buClr>
                  <a:srgbClr val="000000"/>
                </a:buClr>
              </a:pPr>
              <a:t>‹#›</a:t>
            </a:fld>
            <a:endParaRPr lang="en" kern="0">
              <a:solidFill>
                <a:srgbClr val="63519F"/>
              </a:solidFill>
              <a:cs typeface="Arial"/>
              <a:sym typeface="Arial"/>
            </a:endParaRPr>
          </a:p>
        </p:txBody>
      </p:sp>
    </p:spTree>
    <p:extLst>
      <p:ext uri="{BB962C8B-B14F-4D97-AF65-F5344CB8AC3E}">
        <p14:creationId xmlns:p14="http://schemas.microsoft.com/office/powerpoint/2010/main" val="34372832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1_Blank">
    <p:bg>
      <p:bgPr>
        <a:noFill/>
        <a:effectLst/>
      </p:bgPr>
    </p:bg>
    <p:spTree>
      <p:nvGrpSpPr>
        <p:cNvPr id="1" name="Shape 235"/>
        <p:cNvGrpSpPr/>
        <p:nvPr/>
      </p:nvGrpSpPr>
      <p:grpSpPr>
        <a:xfrm>
          <a:off x="0" y="0"/>
          <a:ext cx="0" cy="0"/>
          <a:chOff x="0" y="0"/>
          <a:chExt cx="0" cy="0"/>
        </a:xfrm>
      </p:grpSpPr>
      <p:sp>
        <p:nvSpPr>
          <p:cNvPr id="236" name="Google Shape;236;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defTabSz="1219170">
              <a:buClr>
                <a:srgbClr val="000000"/>
              </a:buClr>
            </a:pPr>
            <a:fld id="{00000000-1234-1234-1234-123412341234}" type="slidenum">
              <a:rPr lang="en" kern="0" smtClean="0">
                <a:solidFill>
                  <a:srgbClr val="63519F"/>
                </a:solidFill>
                <a:cs typeface="Arial"/>
                <a:sym typeface="Arial"/>
              </a:rPr>
              <a:pPr defTabSz="1219170">
                <a:buClr>
                  <a:srgbClr val="000000"/>
                </a:buClr>
              </a:pPr>
              <a:t>‹#›</a:t>
            </a:fld>
            <a:endParaRPr lang="en" kern="0">
              <a:solidFill>
                <a:srgbClr val="63519F"/>
              </a:solidFill>
              <a:cs typeface="Arial"/>
              <a:sym typeface="Arial"/>
            </a:endParaRPr>
          </a:p>
        </p:txBody>
      </p:sp>
    </p:spTree>
    <p:extLst>
      <p:ext uri="{BB962C8B-B14F-4D97-AF65-F5344CB8AC3E}">
        <p14:creationId xmlns:p14="http://schemas.microsoft.com/office/powerpoint/2010/main" val="16540873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able of contents">
  <p:cSld name="Table of contents">
    <p:bg>
      <p:bgPr>
        <a:solidFill>
          <a:schemeClr val="lt1"/>
        </a:solidFill>
        <a:effectLst/>
      </p:bgPr>
    </p:bg>
    <p:spTree>
      <p:nvGrpSpPr>
        <p:cNvPr id="1" name="Shape 237"/>
        <p:cNvGrpSpPr/>
        <p:nvPr/>
      </p:nvGrpSpPr>
      <p:grpSpPr>
        <a:xfrm>
          <a:off x="0" y="0"/>
          <a:ext cx="0" cy="0"/>
          <a:chOff x="0" y="0"/>
          <a:chExt cx="0" cy="0"/>
        </a:xfrm>
      </p:grpSpPr>
      <p:grpSp>
        <p:nvGrpSpPr>
          <p:cNvPr id="238" name="Google Shape;238;p13"/>
          <p:cNvGrpSpPr/>
          <p:nvPr/>
        </p:nvGrpSpPr>
        <p:grpSpPr>
          <a:xfrm>
            <a:off x="-2034452" y="-38682"/>
            <a:ext cx="14226448" cy="7618103"/>
            <a:chOff x="-1525839" y="-29012"/>
            <a:chExt cx="10669836" cy="5713577"/>
          </a:xfrm>
        </p:grpSpPr>
        <p:sp>
          <p:nvSpPr>
            <p:cNvPr id="239" name="Google Shape;239;p13"/>
            <p:cNvSpPr/>
            <p:nvPr/>
          </p:nvSpPr>
          <p:spPr>
            <a:xfrm rot="-9900025">
              <a:off x="-139821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13"/>
            <p:cNvSpPr/>
            <p:nvPr/>
          </p:nvSpPr>
          <p:spPr>
            <a:xfrm>
              <a:off x="5831000" y="-29012"/>
              <a:ext cx="3312997" cy="1422389"/>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13"/>
            <p:cNvSpPr/>
            <p:nvPr/>
          </p:nvSpPr>
          <p:spPr>
            <a:xfrm>
              <a:off x="0"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2" name="Google Shape;242;p13"/>
          <p:cNvSpPr/>
          <p:nvPr/>
        </p:nvSpPr>
        <p:spPr>
          <a:xfrm>
            <a:off x="1914118" y="4066201"/>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13"/>
          <p:cNvSpPr/>
          <p:nvPr/>
        </p:nvSpPr>
        <p:spPr>
          <a:xfrm>
            <a:off x="6282218" y="2045068"/>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13"/>
          <p:cNvSpPr/>
          <p:nvPr/>
        </p:nvSpPr>
        <p:spPr>
          <a:xfrm>
            <a:off x="6282218" y="4066201"/>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13"/>
          <p:cNvSpPr/>
          <p:nvPr/>
        </p:nvSpPr>
        <p:spPr>
          <a:xfrm>
            <a:off x="1914118" y="2045068"/>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13"/>
          <p:cNvSpPr txBox="1">
            <a:spLocks noGrp="1"/>
          </p:cNvSpPr>
          <p:nvPr>
            <p:ph type="title"/>
          </p:nvPr>
        </p:nvSpPr>
        <p:spPr>
          <a:xfrm>
            <a:off x="950967" y="719333"/>
            <a:ext cx="10345600" cy="817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247" name="Google Shape;247;p13"/>
          <p:cNvSpPr txBox="1"/>
          <p:nvPr/>
        </p:nvSpPr>
        <p:spPr>
          <a:xfrm>
            <a:off x="1860000" y="2311717"/>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01</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48" name="Google Shape;248;p13"/>
          <p:cNvGrpSpPr/>
          <p:nvPr/>
        </p:nvGrpSpPr>
        <p:grpSpPr>
          <a:xfrm rot="-5400000">
            <a:off x="2282361" y="3039833"/>
            <a:ext cx="181936" cy="491307"/>
            <a:chOff x="1478100" y="2117375"/>
            <a:chExt cx="191970" cy="518402"/>
          </a:xfrm>
        </p:grpSpPr>
        <p:sp>
          <p:nvSpPr>
            <p:cNvPr id="249" name="Google Shape;249;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51" name="Google Shape;251;p13"/>
          <p:cNvSpPr txBox="1">
            <a:spLocks noGrp="1"/>
          </p:cNvSpPr>
          <p:nvPr>
            <p:ph type="subTitle" idx="1"/>
          </p:nvPr>
        </p:nvSpPr>
        <p:spPr>
          <a:xfrm>
            <a:off x="2835319" y="2311717"/>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2" name="Google Shape;252;p13"/>
          <p:cNvSpPr txBox="1">
            <a:spLocks noGrp="1"/>
          </p:cNvSpPr>
          <p:nvPr>
            <p:ph type="subTitle" idx="2"/>
          </p:nvPr>
        </p:nvSpPr>
        <p:spPr>
          <a:xfrm>
            <a:off x="2835319" y="2732227"/>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3" name="Google Shape;253;p13"/>
          <p:cNvSpPr txBox="1"/>
          <p:nvPr/>
        </p:nvSpPr>
        <p:spPr>
          <a:xfrm>
            <a:off x="6279300" y="2311717"/>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02</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54" name="Google Shape;254;p13"/>
          <p:cNvGrpSpPr/>
          <p:nvPr/>
        </p:nvGrpSpPr>
        <p:grpSpPr>
          <a:xfrm rot="-5400000">
            <a:off x="6701661" y="3039833"/>
            <a:ext cx="181936" cy="491307"/>
            <a:chOff x="1478100" y="2117375"/>
            <a:chExt cx="191970" cy="518402"/>
          </a:xfrm>
        </p:grpSpPr>
        <p:sp>
          <p:nvSpPr>
            <p:cNvPr id="255" name="Google Shape;255;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57" name="Google Shape;257;p13"/>
          <p:cNvSpPr txBox="1">
            <a:spLocks noGrp="1"/>
          </p:cNvSpPr>
          <p:nvPr>
            <p:ph type="subTitle" idx="3"/>
          </p:nvPr>
        </p:nvSpPr>
        <p:spPr>
          <a:xfrm>
            <a:off x="7254619" y="2311717"/>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8" name="Google Shape;258;p13"/>
          <p:cNvSpPr txBox="1">
            <a:spLocks noGrp="1"/>
          </p:cNvSpPr>
          <p:nvPr>
            <p:ph type="subTitle" idx="4"/>
          </p:nvPr>
        </p:nvSpPr>
        <p:spPr>
          <a:xfrm>
            <a:off x="7254619" y="2732227"/>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9" name="Google Shape;259;p13"/>
          <p:cNvSpPr txBox="1"/>
          <p:nvPr/>
        </p:nvSpPr>
        <p:spPr>
          <a:xfrm>
            <a:off x="1860000" y="4348720"/>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03</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60" name="Google Shape;260;p13"/>
          <p:cNvGrpSpPr/>
          <p:nvPr/>
        </p:nvGrpSpPr>
        <p:grpSpPr>
          <a:xfrm rot="-5400000">
            <a:off x="2282361" y="5076837"/>
            <a:ext cx="181936" cy="491307"/>
            <a:chOff x="1478100" y="2117375"/>
            <a:chExt cx="191970" cy="518402"/>
          </a:xfrm>
        </p:grpSpPr>
        <p:sp>
          <p:nvSpPr>
            <p:cNvPr id="261" name="Google Shape;261;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3" name="Google Shape;263;p13"/>
          <p:cNvSpPr txBox="1">
            <a:spLocks noGrp="1"/>
          </p:cNvSpPr>
          <p:nvPr>
            <p:ph type="subTitle" idx="5"/>
          </p:nvPr>
        </p:nvSpPr>
        <p:spPr>
          <a:xfrm>
            <a:off x="2835319" y="4348720"/>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64" name="Google Shape;264;p13"/>
          <p:cNvSpPr txBox="1">
            <a:spLocks noGrp="1"/>
          </p:cNvSpPr>
          <p:nvPr>
            <p:ph type="subTitle" idx="6"/>
          </p:nvPr>
        </p:nvSpPr>
        <p:spPr>
          <a:xfrm>
            <a:off x="2835319" y="4769231"/>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65" name="Google Shape;265;p13"/>
          <p:cNvSpPr txBox="1"/>
          <p:nvPr/>
        </p:nvSpPr>
        <p:spPr>
          <a:xfrm>
            <a:off x="6279300" y="4348720"/>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04</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66" name="Google Shape;266;p13"/>
          <p:cNvGrpSpPr/>
          <p:nvPr/>
        </p:nvGrpSpPr>
        <p:grpSpPr>
          <a:xfrm rot="-5400000">
            <a:off x="6701661" y="5076837"/>
            <a:ext cx="181936" cy="491307"/>
            <a:chOff x="1478100" y="2117375"/>
            <a:chExt cx="191970" cy="518402"/>
          </a:xfrm>
        </p:grpSpPr>
        <p:sp>
          <p:nvSpPr>
            <p:cNvPr id="267" name="Google Shape;267;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9" name="Google Shape;269;p13"/>
          <p:cNvSpPr txBox="1">
            <a:spLocks noGrp="1"/>
          </p:cNvSpPr>
          <p:nvPr>
            <p:ph type="subTitle" idx="7"/>
          </p:nvPr>
        </p:nvSpPr>
        <p:spPr>
          <a:xfrm>
            <a:off x="7254619" y="4348720"/>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70" name="Google Shape;270;p13"/>
          <p:cNvSpPr txBox="1">
            <a:spLocks noGrp="1"/>
          </p:cNvSpPr>
          <p:nvPr>
            <p:ph type="subTitle" idx="8"/>
          </p:nvPr>
        </p:nvSpPr>
        <p:spPr>
          <a:xfrm>
            <a:off x="7254619" y="4769231"/>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271" name="Google Shape;271;p13"/>
          <p:cNvGrpSpPr/>
          <p:nvPr/>
        </p:nvGrpSpPr>
        <p:grpSpPr>
          <a:xfrm>
            <a:off x="491308" y="389801"/>
            <a:ext cx="11136873" cy="5939319"/>
            <a:chOff x="2406450" y="982358"/>
            <a:chExt cx="1825358" cy="973467"/>
          </a:xfrm>
        </p:grpSpPr>
        <p:sp>
          <p:nvSpPr>
            <p:cNvPr id="272" name="Google Shape;272;p13"/>
            <p:cNvSpPr/>
            <p:nvPr/>
          </p:nvSpPr>
          <p:spPr>
            <a:xfrm>
              <a:off x="2406450" y="1822150"/>
              <a:ext cx="109975" cy="110975"/>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13"/>
            <p:cNvSpPr/>
            <p:nvPr/>
          </p:nvSpPr>
          <p:spPr>
            <a:xfrm>
              <a:off x="4133676" y="982358"/>
              <a:ext cx="98132" cy="110975"/>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rgbClr val="341D8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13"/>
            <p:cNvSpPr/>
            <p:nvPr/>
          </p:nvSpPr>
          <p:spPr>
            <a:xfrm>
              <a:off x="2482600" y="1924325"/>
              <a:ext cx="23950" cy="19350"/>
            </a:xfrm>
            <a:custGeom>
              <a:avLst/>
              <a:gdLst/>
              <a:ahLst/>
              <a:cxnLst/>
              <a:rect l="l" t="t" r="r" b="b"/>
              <a:pathLst>
                <a:path w="958" h="774" extrusionOk="0">
                  <a:moveTo>
                    <a:pt x="167" y="1"/>
                  </a:moveTo>
                  <a:cubicBezTo>
                    <a:pt x="84" y="1"/>
                    <a:pt x="1" y="87"/>
                    <a:pt x="57" y="179"/>
                  </a:cubicBezTo>
                  <a:cubicBezTo>
                    <a:pt x="213" y="435"/>
                    <a:pt x="439" y="639"/>
                    <a:pt x="713" y="762"/>
                  </a:cubicBezTo>
                  <a:cubicBezTo>
                    <a:pt x="731" y="770"/>
                    <a:pt x="749" y="773"/>
                    <a:pt x="766" y="773"/>
                  </a:cubicBezTo>
                  <a:cubicBezTo>
                    <a:pt x="880" y="773"/>
                    <a:pt x="958" y="609"/>
                    <a:pt x="835" y="554"/>
                  </a:cubicBezTo>
                  <a:cubicBezTo>
                    <a:pt x="596" y="447"/>
                    <a:pt x="400" y="281"/>
                    <a:pt x="264" y="57"/>
                  </a:cubicBezTo>
                  <a:cubicBezTo>
                    <a:pt x="240" y="17"/>
                    <a:pt x="203" y="1"/>
                    <a:pt x="16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13"/>
            <p:cNvSpPr/>
            <p:nvPr/>
          </p:nvSpPr>
          <p:spPr>
            <a:xfrm>
              <a:off x="2514625" y="1946275"/>
              <a:ext cx="25550" cy="9550"/>
            </a:xfrm>
            <a:custGeom>
              <a:avLst/>
              <a:gdLst/>
              <a:ahLst/>
              <a:cxnLst/>
              <a:rect l="l" t="t" r="r" b="b"/>
              <a:pathLst>
                <a:path w="1022" h="382" extrusionOk="0">
                  <a:moveTo>
                    <a:pt x="148" y="0"/>
                  </a:moveTo>
                  <a:cubicBezTo>
                    <a:pt x="37" y="0"/>
                    <a:pt x="0" y="191"/>
                    <a:pt x="128" y="240"/>
                  </a:cubicBezTo>
                  <a:cubicBezTo>
                    <a:pt x="365" y="334"/>
                    <a:pt x="612" y="379"/>
                    <a:pt x="866" y="381"/>
                  </a:cubicBezTo>
                  <a:cubicBezTo>
                    <a:pt x="867" y="381"/>
                    <a:pt x="867" y="381"/>
                    <a:pt x="867" y="381"/>
                  </a:cubicBezTo>
                  <a:cubicBezTo>
                    <a:pt x="1021" y="381"/>
                    <a:pt x="1021" y="143"/>
                    <a:pt x="866" y="142"/>
                  </a:cubicBezTo>
                  <a:cubicBezTo>
                    <a:pt x="632" y="140"/>
                    <a:pt x="409" y="95"/>
                    <a:pt x="191" y="9"/>
                  </a:cubicBezTo>
                  <a:cubicBezTo>
                    <a:pt x="176" y="3"/>
                    <a:pt x="161" y="0"/>
                    <a:pt x="14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13"/>
            <p:cNvSpPr/>
            <p:nvPr/>
          </p:nvSpPr>
          <p:spPr>
            <a:xfrm>
              <a:off x="2554325" y="1935450"/>
              <a:ext cx="23900" cy="15900"/>
            </a:xfrm>
            <a:custGeom>
              <a:avLst/>
              <a:gdLst/>
              <a:ahLst/>
              <a:cxnLst/>
              <a:rect l="l" t="t" r="r" b="b"/>
              <a:pathLst>
                <a:path w="956" h="636" extrusionOk="0">
                  <a:moveTo>
                    <a:pt x="780" y="1"/>
                  </a:moveTo>
                  <a:cubicBezTo>
                    <a:pt x="753" y="1"/>
                    <a:pt x="725" y="11"/>
                    <a:pt x="700" y="36"/>
                  </a:cubicBezTo>
                  <a:cubicBezTo>
                    <a:pt x="537" y="196"/>
                    <a:pt x="345" y="318"/>
                    <a:pt x="130" y="397"/>
                  </a:cubicBezTo>
                  <a:cubicBezTo>
                    <a:pt x="1" y="444"/>
                    <a:pt x="38" y="636"/>
                    <a:pt x="152" y="636"/>
                  </a:cubicBezTo>
                  <a:cubicBezTo>
                    <a:pt x="165" y="636"/>
                    <a:pt x="179" y="633"/>
                    <a:pt x="194" y="628"/>
                  </a:cubicBezTo>
                  <a:cubicBezTo>
                    <a:pt x="449" y="535"/>
                    <a:pt x="676" y="395"/>
                    <a:pt x="870" y="205"/>
                  </a:cubicBezTo>
                  <a:cubicBezTo>
                    <a:pt x="956" y="121"/>
                    <a:pt x="874" y="1"/>
                    <a:pt x="7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3"/>
            <p:cNvSpPr/>
            <p:nvPr/>
          </p:nvSpPr>
          <p:spPr>
            <a:xfrm>
              <a:off x="2572350" y="1903250"/>
              <a:ext cx="9950" cy="20350"/>
            </a:xfrm>
            <a:custGeom>
              <a:avLst/>
              <a:gdLst/>
              <a:ahLst/>
              <a:cxnLst/>
              <a:rect l="l" t="t" r="r" b="b"/>
              <a:pathLst>
                <a:path w="398" h="814" extrusionOk="0">
                  <a:moveTo>
                    <a:pt x="163" y="0"/>
                  </a:moveTo>
                  <a:cubicBezTo>
                    <a:pt x="83" y="0"/>
                    <a:pt x="0" y="87"/>
                    <a:pt x="51" y="181"/>
                  </a:cubicBezTo>
                  <a:cubicBezTo>
                    <a:pt x="130" y="332"/>
                    <a:pt x="151" y="498"/>
                    <a:pt x="114" y="664"/>
                  </a:cubicBezTo>
                  <a:cubicBezTo>
                    <a:pt x="93" y="755"/>
                    <a:pt x="169" y="814"/>
                    <a:pt x="240" y="814"/>
                  </a:cubicBezTo>
                  <a:cubicBezTo>
                    <a:pt x="287" y="814"/>
                    <a:pt x="332" y="788"/>
                    <a:pt x="346" y="728"/>
                  </a:cubicBezTo>
                  <a:cubicBezTo>
                    <a:pt x="398" y="498"/>
                    <a:pt x="367" y="269"/>
                    <a:pt x="258" y="60"/>
                  </a:cubicBezTo>
                  <a:cubicBezTo>
                    <a:pt x="235" y="18"/>
                    <a:pt x="199"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3"/>
            <p:cNvSpPr/>
            <p:nvPr/>
          </p:nvSpPr>
          <p:spPr>
            <a:xfrm>
              <a:off x="2552825" y="1893250"/>
              <a:ext cx="17200" cy="12725"/>
            </a:xfrm>
            <a:custGeom>
              <a:avLst/>
              <a:gdLst/>
              <a:ahLst/>
              <a:cxnLst/>
              <a:rect l="l" t="t" r="r" b="b"/>
              <a:pathLst>
                <a:path w="688" h="509" extrusionOk="0">
                  <a:moveTo>
                    <a:pt x="497" y="0"/>
                  </a:moveTo>
                  <a:cubicBezTo>
                    <a:pt x="281" y="0"/>
                    <a:pt x="86" y="153"/>
                    <a:pt x="26" y="361"/>
                  </a:cubicBezTo>
                  <a:cubicBezTo>
                    <a:pt x="0" y="450"/>
                    <a:pt x="74" y="509"/>
                    <a:pt x="146" y="509"/>
                  </a:cubicBezTo>
                  <a:cubicBezTo>
                    <a:pt x="193" y="509"/>
                    <a:pt x="240" y="483"/>
                    <a:pt x="257" y="424"/>
                  </a:cubicBezTo>
                  <a:cubicBezTo>
                    <a:pt x="291" y="308"/>
                    <a:pt x="395" y="240"/>
                    <a:pt x="511" y="240"/>
                  </a:cubicBezTo>
                  <a:cubicBezTo>
                    <a:pt x="518" y="240"/>
                    <a:pt x="525" y="241"/>
                    <a:pt x="533" y="241"/>
                  </a:cubicBezTo>
                  <a:cubicBezTo>
                    <a:pt x="536" y="241"/>
                    <a:pt x="540" y="242"/>
                    <a:pt x="543" y="242"/>
                  </a:cubicBezTo>
                  <a:cubicBezTo>
                    <a:pt x="687" y="242"/>
                    <a:pt x="683" y="13"/>
                    <a:pt x="533" y="1"/>
                  </a:cubicBezTo>
                  <a:cubicBezTo>
                    <a:pt x="521" y="0"/>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3"/>
            <p:cNvSpPr/>
            <p:nvPr/>
          </p:nvSpPr>
          <p:spPr>
            <a:xfrm>
              <a:off x="2553700" y="1916675"/>
              <a:ext cx="13450" cy="14750"/>
            </a:xfrm>
            <a:custGeom>
              <a:avLst/>
              <a:gdLst/>
              <a:ahLst/>
              <a:cxnLst/>
              <a:rect l="l" t="t" r="r" b="b"/>
              <a:pathLst>
                <a:path w="538" h="590" extrusionOk="0">
                  <a:moveTo>
                    <a:pt x="147" y="1"/>
                  </a:moveTo>
                  <a:cubicBezTo>
                    <a:pt x="74" y="1"/>
                    <a:pt x="1" y="59"/>
                    <a:pt x="28" y="148"/>
                  </a:cubicBezTo>
                  <a:cubicBezTo>
                    <a:pt x="75" y="305"/>
                    <a:pt x="160" y="444"/>
                    <a:pt x="279" y="556"/>
                  </a:cubicBezTo>
                  <a:cubicBezTo>
                    <a:pt x="305" y="579"/>
                    <a:pt x="333" y="589"/>
                    <a:pt x="360" y="589"/>
                  </a:cubicBezTo>
                  <a:cubicBezTo>
                    <a:pt x="454" y="589"/>
                    <a:pt x="537" y="468"/>
                    <a:pt x="449" y="386"/>
                  </a:cubicBezTo>
                  <a:cubicBezTo>
                    <a:pt x="359" y="302"/>
                    <a:pt x="295" y="202"/>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3"/>
            <p:cNvSpPr/>
            <p:nvPr/>
          </p:nvSpPr>
          <p:spPr>
            <a:xfrm>
              <a:off x="2585500" y="1932300"/>
              <a:ext cx="29325" cy="7075"/>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2"/>
                  </a:cubicBezTo>
                  <a:cubicBezTo>
                    <a:pt x="151" y="32"/>
                    <a:pt x="148" y="32"/>
                    <a:pt x="144" y="32"/>
                  </a:cubicBezTo>
                  <a:cubicBezTo>
                    <a:pt x="0" y="32"/>
                    <a:pt x="5" y="262"/>
                    <a:pt x="154" y="272"/>
                  </a:cubicBezTo>
                  <a:cubicBezTo>
                    <a:pt x="243" y="279"/>
                    <a:pt x="332" y="282"/>
                    <a:pt x="420" y="282"/>
                  </a:cubicBezTo>
                  <a:cubicBezTo>
                    <a:pt x="623" y="282"/>
                    <a:pt x="825" y="265"/>
                    <a:pt x="1028" y="233"/>
                  </a:cubicBezTo>
                  <a:cubicBezTo>
                    <a:pt x="1172" y="210"/>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3"/>
            <p:cNvSpPr/>
            <p:nvPr/>
          </p:nvSpPr>
          <p:spPr>
            <a:xfrm>
              <a:off x="2621600" y="1917975"/>
              <a:ext cx="27675" cy="15650"/>
            </a:xfrm>
            <a:custGeom>
              <a:avLst/>
              <a:gdLst/>
              <a:ahLst/>
              <a:cxnLst/>
              <a:rect l="l" t="t" r="r" b="b"/>
              <a:pathLst>
                <a:path w="1107" h="626" extrusionOk="0">
                  <a:moveTo>
                    <a:pt x="918" y="0"/>
                  </a:moveTo>
                  <a:cubicBezTo>
                    <a:pt x="892" y="0"/>
                    <a:pt x="865" y="8"/>
                    <a:pt x="840" y="28"/>
                  </a:cubicBezTo>
                  <a:cubicBezTo>
                    <a:pt x="630" y="194"/>
                    <a:pt x="393" y="313"/>
                    <a:pt x="136" y="388"/>
                  </a:cubicBezTo>
                  <a:cubicBezTo>
                    <a:pt x="1" y="428"/>
                    <a:pt x="42" y="626"/>
                    <a:pt x="165" y="626"/>
                  </a:cubicBezTo>
                  <a:cubicBezTo>
                    <a:pt x="176" y="626"/>
                    <a:pt x="188" y="624"/>
                    <a:pt x="201" y="620"/>
                  </a:cubicBezTo>
                  <a:cubicBezTo>
                    <a:pt x="499" y="532"/>
                    <a:pt x="766" y="390"/>
                    <a:pt x="1010" y="198"/>
                  </a:cubicBezTo>
                  <a:cubicBezTo>
                    <a:pt x="1106" y="122"/>
                    <a:pt x="1018" y="0"/>
                    <a:pt x="9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800990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grpSp>
        <p:nvGrpSpPr>
          <p:cNvPr id="10" name="Google Shape;10;p2"/>
          <p:cNvGrpSpPr/>
          <p:nvPr/>
        </p:nvGrpSpPr>
        <p:grpSpPr>
          <a:xfrm>
            <a:off x="-2" y="-27793"/>
            <a:ext cx="12192004" cy="6857961"/>
            <a:chOff x="-2" y="-20845"/>
            <a:chExt cx="9144003" cy="5143471"/>
          </a:xfrm>
        </p:grpSpPr>
        <p:sp>
          <p:nvSpPr>
            <p:cNvPr id="11" name="Google Shape;11;p2"/>
            <p:cNvSpPr/>
            <p:nvPr/>
          </p:nvSpPr>
          <p:spPr>
            <a:xfrm>
              <a:off x="5205884" y="-20845"/>
              <a:ext cx="3938115" cy="1690775"/>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2" y="-20845"/>
              <a:ext cx="5299295" cy="5143471"/>
            </a:xfrm>
            <a:custGeom>
              <a:avLst/>
              <a:gdLst/>
              <a:ahLst/>
              <a:cxnLst/>
              <a:rect l="l" t="t" r="r" b="b"/>
              <a:pathLst>
                <a:path w="57576" h="55883" extrusionOk="0">
                  <a:moveTo>
                    <a:pt x="27737" y="0"/>
                  </a:moveTo>
                  <a:cubicBezTo>
                    <a:pt x="27311" y="426"/>
                    <a:pt x="26930" y="887"/>
                    <a:pt x="26603" y="1384"/>
                  </a:cubicBezTo>
                  <a:cubicBezTo>
                    <a:pt x="25292" y="3379"/>
                    <a:pt x="25273" y="5755"/>
                    <a:pt x="26024" y="7905"/>
                  </a:cubicBezTo>
                  <a:cubicBezTo>
                    <a:pt x="26687" y="9808"/>
                    <a:pt x="27717" y="11611"/>
                    <a:pt x="28449" y="13496"/>
                  </a:cubicBezTo>
                  <a:cubicBezTo>
                    <a:pt x="29171" y="15359"/>
                    <a:pt x="29901" y="17555"/>
                    <a:pt x="29238" y="19506"/>
                  </a:cubicBezTo>
                  <a:cubicBezTo>
                    <a:pt x="28608" y="21362"/>
                    <a:pt x="26474" y="22426"/>
                    <a:pt x="24264" y="22426"/>
                  </a:cubicBezTo>
                  <a:cubicBezTo>
                    <a:pt x="24138" y="22426"/>
                    <a:pt x="24012" y="22423"/>
                    <a:pt x="23886" y="22416"/>
                  </a:cubicBezTo>
                  <a:cubicBezTo>
                    <a:pt x="20923" y="22253"/>
                    <a:pt x="18360" y="20541"/>
                    <a:pt x="16187" y="18984"/>
                  </a:cubicBezTo>
                  <a:cubicBezTo>
                    <a:pt x="13960" y="17387"/>
                    <a:pt x="11929" y="15492"/>
                    <a:pt x="9268" y="14403"/>
                  </a:cubicBezTo>
                  <a:cubicBezTo>
                    <a:pt x="6865" y="13420"/>
                    <a:pt x="4110" y="12880"/>
                    <a:pt x="1380" y="12880"/>
                  </a:cubicBezTo>
                  <a:cubicBezTo>
                    <a:pt x="919" y="12880"/>
                    <a:pt x="459" y="12896"/>
                    <a:pt x="1" y="12927"/>
                  </a:cubicBezTo>
                  <a:lnTo>
                    <a:pt x="1" y="26654"/>
                  </a:lnTo>
                  <a:cubicBezTo>
                    <a:pt x="1937" y="25947"/>
                    <a:pt x="3975" y="25509"/>
                    <a:pt x="6060" y="25509"/>
                  </a:cubicBezTo>
                  <a:cubicBezTo>
                    <a:pt x="7041" y="25509"/>
                    <a:pt x="8034" y="25606"/>
                    <a:pt x="9031" y="25818"/>
                  </a:cubicBezTo>
                  <a:cubicBezTo>
                    <a:pt x="11436" y="26329"/>
                    <a:pt x="13840" y="27450"/>
                    <a:pt x="15125" y="29297"/>
                  </a:cubicBezTo>
                  <a:cubicBezTo>
                    <a:pt x="16211" y="30859"/>
                    <a:pt x="16437" y="32739"/>
                    <a:pt x="16240" y="34511"/>
                  </a:cubicBezTo>
                  <a:cubicBezTo>
                    <a:pt x="15844" y="38066"/>
                    <a:pt x="14028" y="41280"/>
                    <a:pt x="11962" y="44338"/>
                  </a:cubicBezTo>
                  <a:cubicBezTo>
                    <a:pt x="9761" y="47596"/>
                    <a:pt x="7231" y="50840"/>
                    <a:pt x="6000" y="54478"/>
                  </a:cubicBezTo>
                  <a:cubicBezTo>
                    <a:pt x="5844" y="54938"/>
                    <a:pt x="5713" y="55408"/>
                    <a:pt x="5616" y="55883"/>
                  </a:cubicBezTo>
                  <a:lnTo>
                    <a:pt x="19223" y="55883"/>
                  </a:lnTo>
                  <a:cubicBezTo>
                    <a:pt x="18059" y="52329"/>
                    <a:pt x="18052" y="48582"/>
                    <a:pt x="19998" y="45099"/>
                  </a:cubicBezTo>
                  <a:cubicBezTo>
                    <a:pt x="22458" y="40699"/>
                    <a:pt x="27689" y="36669"/>
                    <a:pt x="33550" y="36009"/>
                  </a:cubicBezTo>
                  <a:cubicBezTo>
                    <a:pt x="34069" y="35950"/>
                    <a:pt x="34601" y="35919"/>
                    <a:pt x="35136" y="35919"/>
                  </a:cubicBezTo>
                  <a:cubicBezTo>
                    <a:pt x="37218" y="35919"/>
                    <a:pt x="39337" y="36395"/>
                    <a:pt x="40875" y="37609"/>
                  </a:cubicBezTo>
                  <a:cubicBezTo>
                    <a:pt x="42467" y="38864"/>
                    <a:pt x="43244" y="40693"/>
                    <a:pt x="43639" y="42460"/>
                  </a:cubicBezTo>
                  <a:cubicBezTo>
                    <a:pt x="44557" y="46572"/>
                    <a:pt x="43920" y="50863"/>
                    <a:pt x="43900" y="55018"/>
                  </a:cubicBezTo>
                  <a:cubicBezTo>
                    <a:pt x="43898" y="55303"/>
                    <a:pt x="43899" y="55592"/>
                    <a:pt x="43902" y="55883"/>
                  </a:cubicBezTo>
                  <a:lnTo>
                    <a:pt x="53411" y="55883"/>
                  </a:lnTo>
                  <a:cubicBezTo>
                    <a:pt x="53465" y="55807"/>
                    <a:pt x="53521" y="55732"/>
                    <a:pt x="53574" y="55655"/>
                  </a:cubicBezTo>
                  <a:cubicBezTo>
                    <a:pt x="55244" y="53245"/>
                    <a:pt x="56232" y="50556"/>
                    <a:pt x="56789" y="47814"/>
                  </a:cubicBezTo>
                  <a:cubicBezTo>
                    <a:pt x="57401" y="44803"/>
                    <a:pt x="57576" y="41748"/>
                    <a:pt x="56190" y="38865"/>
                  </a:cubicBezTo>
                  <a:cubicBezTo>
                    <a:pt x="54953" y="36292"/>
                    <a:pt x="52704" y="34185"/>
                    <a:pt x="50390" y="32261"/>
                  </a:cubicBezTo>
                  <a:cubicBezTo>
                    <a:pt x="47751" y="30067"/>
                    <a:pt x="44905" y="28055"/>
                    <a:pt x="42626" y="25572"/>
                  </a:cubicBezTo>
                  <a:cubicBezTo>
                    <a:pt x="40381" y="23129"/>
                    <a:pt x="38639" y="20357"/>
                    <a:pt x="37669" y="17368"/>
                  </a:cubicBezTo>
                  <a:cubicBezTo>
                    <a:pt x="35802" y="11618"/>
                    <a:pt x="36774" y="5199"/>
                    <a:pt x="40227"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5970001" y="2494292"/>
              <a:ext cx="3173999" cy="2625993"/>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14;p2"/>
          <p:cNvSpPr txBox="1">
            <a:spLocks noGrp="1"/>
          </p:cNvSpPr>
          <p:nvPr>
            <p:ph type="ctrTitle"/>
          </p:nvPr>
        </p:nvSpPr>
        <p:spPr>
          <a:xfrm>
            <a:off x="2636800" y="1576733"/>
            <a:ext cx="6918400" cy="2279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6"/>
              </a:buClr>
              <a:buSzPts val="3800"/>
              <a:buNone/>
              <a:defRPr sz="8000" b="1">
                <a:solidFill>
                  <a:schemeClr val="accent1"/>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5" name="Google Shape;15;p2"/>
          <p:cNvSpPr txBox="1">
            <a:spLocks noGrp="1"/>
          </p:cNvSpPr>
          <p:nvPr>
            <p:ph type="subTitle" idx="1"/>
          </p:nvPr>
        </p:nvSpPr>
        <p:spPr>
          <a:xfrm>
            <a:off x="2636600" y="4080001"/>
            <a:ext cx="6918800" cy="596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6"/>
              </a:buClr>
              <a:buSzPts val="2100"/>
              <a:buNone/>
              <a:defRPr sz="2267" b="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6" name="Google Shape;16;p2"/>
          <p:cNvSpPr/>
          <p:nvPr/>
        </p:nvSpPr>
        <p:spPr>
          <a:xfrm>
            <a:off x="1" y="0"/>
            <a:ext cx="1694484" cy="777805"/>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oogle Shape;17;p2"/>
          <p:cNvGrpSpPr/>
          <p:nvPr/>
        </p:nvGrpSpPr>
        <p:grpSpPr>
          <a:xfrm>
            <a:off x="397094" y="254184"/>
            <a:ext cx="1297407" cy="777797"/>
            <a:chOff x="2418650" y="2934475"/>
            <a:chExt cx="200750" cy="120350"/>
          </a:xfrm>
        </p:grpSpPr>
        <p:sp>
          <p:nvSpPr>
            <p:cNvPr id="18" name="Google Shape;18;p2"/>
            <p:cNvSpPr/>
            <p:nvPr/>
          </p:nvSpPr>
          <p:spPr>
            <a:xfrm>
              <a:off x="2418650" y="2974900"/>
              <a:ext cx="84050" cy="79925"/>
            </a:xfrm>
            <a:custGeom>
              <a:avLst/>
              <a:gdLst/>
              <a:ahLst/>
              <a:cxnLst/>
              <a:rect l="l" t="t" r="r" b="b"/>
              <a:pathLst>
                <a:path w="3362" h="3197" extrusionOk="0">
                  <a:moveTo>
                    <a:pt x="1636" y="0"/>
                  </a:moveTo>
                  <a:cubicBezTo>
                    <a:pt x="1411" y="0"/>
                    <a:pt x="1182" y="835"/>
                    <a:pt x="1092" y="917"/>
                  </a:cubicBezTo>
                  <a:cubicBezTo>
                    <a:pt x="1014" y="988"/>
                    <a:pt x="128" y="1184"/>
                    <a:pt x="81" y="1292"/>
                  </a:cubicBezTo>
                  <a:cubicBezTo>
                    <a:pt x="0" y="1484"/>
                    <a:pt x="700" y="1970"/>
                    <a:pt x="783" y="2088"/>
                  </a:cubicBezTo>
                  <a:cubicBezTo>
                    <a:pt x="840" y="2169"/>
                    <a:pt x="744" y="3123"/>
                    <a:pt x="886" y="3190"/>
                  </a:cubicBezTo>
                  <a:cubicBezTo>
                    <a:pt x="895" y="3194"/>
                    <a:pt x="906" y="3196"/>
                    <a:pt x="919" y="3196"/>
                  </a:cubicBezTo>
                  <a:cubicBezTo>
                    <a:pt x="1112" y="3196"/>
                    <a:pt x="1717" y="2768"/>
                    <a:pt x="1835" y="2723"/>
                  </a:cubicBezTo>
                  <a:cubicBezTo>
                    <a:pt x="1845" y="2720"/>
                    <a:pt x="1858" y="2718"/>
                    <a:pt x="1873" y="2718"/>
                  </a:cubicBezTo>
                  <a:cubicBezTo>
                    <a:pt x="2044" y="2718"/>
                    <a:pt x="2531" y="2928"/>
                    <a:pt x="2749" y="2928"/>
                  </a:cubicBezTo>
                  <a:cubicBezTo>
                    <a:pt x="2790" y="2928"/>
                    <a:pt x="2822" y="2921"/>
                    <a:pt x="2840" y="2903"/>
                  </a:cubicBezTo>
                  <a:cubicBezTo>
                    <a:pt x="2960" y="2780"/>
                    <a:pt x="2675" y="1974"/>
                    <a:pt x="2718" y="1823"/>
                  </a:cubicBezTo>
                  <a:cubicBezTo>
                    <a:pt x="2759" y="1678"/>
                    <a:pt x="3362" y="1135"/>
                    <a:pt x="3261" y="1007"/>
                  </a:cubicBezTo>
                  <a:cubicBezTo>
                    <a:pt x="3108" y="813"/>
                    <a:pt x="2390" y="821"/>
                    <a:pt x="2285" y="764"/>
                  </a:cubicBezTo>
                  <a:cubicBezTo>
                    <a:pt x="2156" y="694"/>
                    <a:pt x="1839" y="9"/>
                    <a:pt x="1640" y="0"/>
                  </a:cubicBezTo>
                  <a:cubicBezTo>
                    <a:pt x="1638" y="0"/>
                    <a:pt x="1637" y="0"/>
                    <a:pt x="1636"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2484325" y="2957000"/>
              <a:ext cx="22225" cy="24100"/>
            </a:xfrm>
            <a:custGeom>
              <a:avLst/>
              <a:gdLst/>
              <a:ahLst/>
              <a:cxnLst/>
              <a:rect l="l" t="t" r="r" b="b"/>
              <a:pathLst>
                <a:path w="889" h="964" extrusionOk="0">
                  <a:moveTo>
                    <a:pt x="718" y="0"/>
                  </a:moveTo>
                  <a:cubicBezTo>
                    <a:pt x="691" y="0"/>
                    <a:pt x="663" y="11"/>
                    <a:pt x="639" y="37"/>
                  </a:cubicBezTo>
                  <a:cubicBezTo>
                    <a:pt x="422" y="270"/>
                    <a:pt x="229" y="519"/>
                    <a:pt x="58" y="787"/>
                  </a:cubicBezTo>
                  <a:cubicBezTo>
                    <a:pt x="0" y="878"/>
                    <a:pt x="83" y="964"/>
                    <a:pt x="167" y="964"/>
                  </a:cubicBezTo>
                  <a:cubicBezTo>
                    <a:pt x="204" y="964"/>
                    <a:pt x="241" y="947"/>
                    <a:pt x="266" y="908"/>
                  </a:cubicBezTo>
                  <a:cubicBezTo>
                    <a:pt x="425" y="658"/>
                    <a:pt x="605" y="426"/>
                    <a:pt x="807" y="209"/>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514300" y="2939450"/>
              <a:ext cx="18050" cy="11300"/>
            </a:xfrm>
            <a:custGeom>
              <a:avLst/>
              <a:gdLst/>
              <a:ahLst/>
              <a:cxnLst/>
              <a:rect l="l" t="t" r="r" b="b"/>
              <a:pathLst>
                <a:path w="722" h="452" extrusionOk="0">
                  <a:moveTo>
                    <a:pt x="589" y="0"/>
                  </a:moveTo>
                  <a:cubicBezTo>
                    <a:pt x="579" y="0"/>
                    <a:pt x="568" y="2"/>
                    <a:pt x="558" y="6"/>
                  </a:cubicBezTo>
                  <a:cubicBezTo>
                    <a:pt x="404" y="67"/>
                    <a:pt x="255" y="137"/>
                    <a:pt x="112" y="224"/>
                  </a:cubicBezTo>
                  <a:cubicBezTo>
                    <a:pt x="1" y="291"/>
                    <a:pt x="67" y="452"/>
                    <a:pt x="170" y="452"/>
                  </a:cubicBezTo>
                  <a:cubicBezTo>
                    <a:pt x="189" y="452"/>
                    <a:pt x="209" y="446"/>
                    <a:pt x="230" y="434"/>
                  </a:cubicBezTo>
                  <a:cubicBezTo>
                    <a:pt x="353" y="358"/>
                    <a:pt x="482" y="292"/>
                    <a:pt x="618" y="239"/>
                  </a:cubicBezTo>
                  <a:cubicBezTo>
                    <a:pt x="679" y="215"/>
                    <a:pt x="721" y="162"/>
                    <a:pt x="705" y="93"/>
                  </a:cubicBezTo>
                  <a:cubicBezTo>
                    <a:pt x="693" y="46"/>
                    <a:pt x="641" y="0"/>
                    <a:pt x="58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2546825" y="2934475"/>
              <a:ext cx="19550" cy="7000"/>
            </a:xfrm>
            <a:custGeom>
              <a:avLst/>
              <a:gdLst/>
              <a:ahLst/>
              <a:cxnLst/>
              <a:rect l="l" t="t" r="r" b="b"/>
              <a:pathLst>
                <a:path w="782" h="280" extrusionOk="0">
                  <a:moveTo>
                    <a:pt x="207" y="1"/>
                  </a:moveTo>
                  <a:cubicBezTo>
                    <a:pt x="190" y="1"/>
                    <a:pt x="174" y="1"/>
                    <a:pt x="158" y="1"/>
                  </a:cubicBezTo>
                  <a:cubicBezTo>
                    <a:pt x="5" y="5"/>
                    <a:pt x="1" y="241"/>
                    <a:pt x="152" y="241"/>
                  </a:cubicBezTo>
                  <a:cubicBezTo>
                    <a:pt x="153" y="241"/>
                    <a:pt x="154" y="241"/>
                    <a:pt x="156" y="241"/>
                  </a:cubicBezTo>
                  <a:cubicBezTo>
                    <a:pt x="171" y="241"/>
                    <a:pt x="186" y="241"/>
                    <a:pt x="200" y="241"/>
                  </a:cubicBezTo>
                  <a:cubicBezTo>
                    <a:pt x="326" y="241"/>
                    <a:pt x="452" y="252"/>
                    <a:pt x="576" y="277"/>
                  </a:cubicBezTo>
                  <a:cubicBezTo>
                    <a:pt x="585" y="279"/>
                    <a:pt x="594" y="280"/>
                    <a:pt x="603" y="280"/>
                  </a:cubicBezTo>
                  <a:cubicBezTo>
                    <a:pt x="733" y="280"/>
                    <a:pt x="782" y="74"/>
                    <a:pt x="639" y="45"/>
                  </a:cubicBezTo>
                  <a:cubicBezTo>
                    <a:pt x="496" y="16"/>
                    <a:pt x="352" y="1"/>
                    <a:pt x="20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2575075" y="2941450"/>
              <a:ext cx="20050" cy="12175"/>
            </a:xfrm>
            <a:custGeom>
              <a:avLst/>
              <a:gdLst/>
              <a:ahLst/>
              <a:cxnLst/>
              <a:rect l="l" t="t" r="r" b="b"/>
              <a:pathLst>
                <a:path w="802" h="487" extrusionOk="0">
                  <a:moveTo>
                    <a:pt x="194" y="1"/>
                  </a:moveTo>
                  <a:cubicBezTo>
                    <a:pt x="79" y="1"/>
                    <a:pt x="1" y="166"/>
                    <a:pt x="125" y="220"/>
                  </a:cubicBezTo>
                  <a:cubicBezTo>
                    <a:pt x="271" y="282"/>
                    <a:pt x="409" y="360"/>
                    <a:pt x="535" y="459"/>
                  </a:cubicBezTo>
                  <a:cubicBezTo>
                    <a:pt x="560" y="478"/>
                    <a:pt x="587" y="487"/>
                    <a:pt x="613" y="487"/>
                  </a:cubicBezTo>
                  <a:cubicBezTo>
                    <a:pt x="713" y="487"/>
                    <a:pt x="802" y="367"/>
                    <a:pt x="705" y="291"/>
                  </a:cubicBezTo>
                  <a:cubicBezTo>
                    <a:pt x="563" y="177"/>
                    <a:pt x="413" y="84"/>
                    <a:pt x="246" y="12"/>
                  </a:cubicBezTo>
                  <a:cubicBezTo>
                    <a:pt x="228" y="4"/>
                    <a:pt x="211" y="1"/>
                    <a:pt x="19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2601650" y="2961075"/>
              <a:ext cx="17750" cy="16600"/>
            </a:xfrm>
            <a:custGeom>
              <a:avLst/>
              <a:gdLst/>
              <a:ahLst/>
              <a:cxnLst/>
              <a:rect l="l" t="t" r="r" b="b"/>
              <a:pathLst>
                <a:path w="710" h="664" extrusionOk="0">
                  <a:moveTo>
                    <a:pt x="180" y="1"/>
                  </a:moveTo>
                  <a:cubicBezTo>
                    <a:pt x="85" y="1"/>
                    <a:pt x="0" y="121"/>
                    <a:pt x="89" y="203"/>
                  </a:cubicBezTo>
                  <a:cubicBezTo>
                    <a:pt x="228" y="332"/>
                    <a:pt x="353" y="471"/>
                    <a:pt x="469" y="621"/>
                  </a:cubicBezTo>
                  <a:cubicBezTo>
                    <a:pt x="491" y="651"/>
                    <a:pt x="519" y="664"/>
                    <a:pt x="546" y="664"/>
                  </a:cubicBezTo>
                  <a:cubicBezTo>
                    <a:pt x="629" y="664"/>
                    <a:pt x="709" y="545"/>
                    <a:pt x="639" y="453"/>
                  </a:cubicBezTo>
                  <a:cubicBezTo>
                    <a:pt x="525" y="302"/>
                    <a:pt x="399" y="163"/>
                    <a:pt x="260" y="34"/>
                  </a:cubicBezTo>
                  <a:cubicBezTo>
                    <a:pt x="235" y="11"/>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 name="Google Shape;24;p2"/>
          <p:cNvSpPr/>
          <p:nvPr/>
        </p:nvSpPr>
        <p:spPr>
          <a:xfrm>
            <a:off x="512035" y="3227700"/>
            <a:ext cx="460216" cy="520483"/>
          </a:xfrm>
          <a:custGeom>
            <a:avLst/>
            <a:gdLst/>
            <a:ahLst/>
            <a:cxnLst/>
            <a:rect l="l" t="t" r="r" b="b"/>
            <a:pathLst>
              <a:path w="2856" h="3230" extrusionOk="0">
                <a:moveTo>
                  <a:pt x="1653" y="0"/>
                </a:moveTo>
                <a:cubicBezTo>
                  <a:pt x="1604" y="0"/>
                  <a:pt x="1556" y="22"/>
                  <a:pt x="1525" y="63"/>
                </a:cubicBezTo>
                <a:cubicBezTo>
                  <a:pt x="1463" y="146"/>
                  <a:pt x="1386" y="244"/>
                  <a:pt x="1301" y="353"/>
                </a:cubicBezTo>
                <a:cubicBezTo>
                  <a:pt x="892" y="873"/>
                  <a:pt x="333" y="1584"/>
                  <a:pt x="139" y="2134"/>
                </a:cubicBezTo>
                <a:cubicBezTo>
                  <a:pt x="1" y="2527"/>
                  <a:pt x="116" y="2936"/>
                  <a:pt x="421" y="3131"/>
                </a:cubicBezTo>
                <a:cubicBezTo>
                  <a:pt x="513" y="3190"/>
                  <a:pt x="631" y="3230"/>
                  <a:pt x="760" y="3230"/>
                </a:cubicBezTo>
                <a:cubicBezTo>
                  <a:pt x="932" y="3230"/>
                  <a:pt x="1126" y="3161"/>
                  <a:pt x="1315" y="2976"/>
                </a:cubicBezTo>
                <a:cubicBezTo>
                  <a:pt x="1782" y="2519"/>
                  <a:pt x="2251" y="1679"/>
                  <a:pt x="2532" y="1177"/>
                </a:cubicBezTo>
                <a:cubicBezTo>
                  <a:pt x="2585" y="1081"/>
                  <a:pt x="2632" y="997"/>
                  <a:pt x="2672" y="928"/>
                </a:cubicBezTo>
                <a:cubicBezTo>
                  <a:pt x="2855" y="612"/>
                  <a:pt x="2743" y="315"/>
                  <a:pt x="2537" y="186"/>
                </a:cubicBezTo>
                <a:cubicBezTo>
                  <a:pt x="2465" y="141"/>
                  <a:pt x="2378" y="114"/>
                  <a:pt x="2286" y="114"/>
                </a:cubicBezTo>
                <a:cubicBezTo>
                  <a:pt x="2126" y="114"/>
                  <a:pt x="1950" y="194"/>
                  <a:pt x="1810" y="398"/>
                </a:cubicBezTo>
                <a:cubicBezTo>
                  <a:pt x="1323" y="1112"/>
                  <a:pt x="749" y="2188"/>
                  <a:pt x="724" y="2234"/>
                </a:cubicBezTo>
                <a:cubicBezTo>
                  <a:pt x="683" y="2312"/>
                  <a:pt x="713" y="2409"/>
                  <a:pt x="791" y="2451"/>
                </a:cubicBezTo>
                <a:cubicBezTo>
                  <a:pt x="814" y="2464"/>
                  <a:pt x="840" y="2470"/>
                  <a:pt x="865" y="2470"/>
                </a:cubicBezTo>
                <a:cubicBezTo>
                  <a:pt x="923" y="2470"/>
                  <a:pt x="978" y="2439"/>
                  <a:pt x="1007" y="2385"/>
                </a:cubicBezTo>
                <a:cubicBezTo>
                  <a:pt x="1013" y="2374"/>
                  <a:pt x="1597" y="1278"/>
                  <a:pt x="2075" y="580"/>
                </a:cubicBezTo>
                <a:cubicBezTo>
                  <a:pt x="2139" y="485"/>
                  <a:pt x="2217" y="434"/>
                  <a:pt x="2288" y="434"/>
                </a:cubicBezTo>
                <a:cubicBezTo>
                  <a:pt x="2316" y="434"/>
                  <a:pt x="2342" y="441"/>
                  <a:pt x="2366" y="456"/>
                </a:cubicBezTo>
                <a:cubicBezTo>
                  <a:pt x="2440" y="503"/>
                  <a:pt x="2480" y="620"/>
                  <a:pt x="2394" y="768"/>
                </a:cubicBezTo>
                <a:cubicBezTo>
                  <a:pt x="2354" y="837"/>
                  <a:pt x="2307" y="923"/>
                  <a:pt x="2252" y="1021"/>
                </a:cubicBezTo>
                <a:cubicBezTo>
                  <a:pt x="1980" y="1507"/>
                  <a:pt x="1525" y="2323"/>
                  <a:pt x="1091" y="2747"/>
                </a:cubicBezTo>
                <a:cubicBezTo>
                  <a:pt x="981" y="2854"/>
                  <a:pt x="865" y="2910"/>
                  <a:pt x="758" y="2910"/>
                </a:cubicBezTo>
                <a:cubicBezTo>
                  <a:pt x="700" y="2910"/>
                  <a:pt x="645" y="2893"/>
                  <a:pt x="593" y="2860"/>
                </a:cubicBezTo>
                <a:cubicBezTo>
                  <a:pt x="443" y="2765"/>
                  <a:pt x="342" y="2521"/>
                  <a:pt x="441" y="2241"/>
                </a:cubicBezTo>
                <a:cubicBezTo>
                  <a:pt x="617" y="1740"/>
                  <a:pt x="1179" y="1025"/>
                  <a:pt x="1553" y="551"/>
                </a:cubicBezTo>
                <a:cubicBezTo>
                  <a:pt x="1639" y="440"/>
                  <a:pt x="1717" y="341"/>
                  <a:pt x="1781" y="257"/>
                </a:cubicBezTo>
                <a:cubicBezTo>
                  <a:pt x="1834" y="187"/>
                  <a:pt x="1820" y="86"/>
                  <a:pt x="1750" y="33"/>
                </a:cubicBezTo>
                <a:cubicBezTo>
                  <a:pt x="1721" y="11"/>
                  <a:pt x="1687" y="0"/>
                  <a:pt x="165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 name="Google Shape;25;p2"/>
          <p:cNvGrpSpPr/>
          <p:nvPr/>
        </p:nvGrpSpPr>
        <p:grpSpPr>
          <a:xfrm>
            <a:off x="512019" y="5751746"/>
            <a:ext cx="1297364" cy="714065"/>
            <a:chOff x="384013" y="4203479"/>
            <a:chExt cx="1173872" cy="646095"/>
          </a:xfrm>
        </p:grpSpPr>
        <p:sp>
          <p:nvSpPr>
            <p:cNvPr id="26" name="Google Shape;26;p2"/>
            <p:cNvSpPr/>
            <p:nvPr/>
          </p:nvSpPr>
          <p:spPr>
            <a:xfrm>
              <a:off x="384013" y="4203479"/>
              <a:ext cx="531641" cy="536354"/>
            </a:xfrm>
            <a:custGeom>
              <a:avLst/>
              <a:gdLst/>
              <a:ahLst/>
              <a:cxnLst/>
              <a:rect l="l" t="t" r="r" b="b"/>
              <a:pathLst>
                <a:path w="4399" h="4438" extrusionOk="0">
                  <a:moveTo>
                    <a:pt x="1428" y="0"/>
                  </a:moveTo>
                  <a:cubicBezTo>
                    <a:pt x="1411" y="0"/>
                    <a:pt x="1395" y="2"/>
                    <a:pt x="1381" y="7"/>
                  </a:cubicBezTo>
                  <a:cubicBezTo>
                    <a:pt x="1087" y="104"/>
                    <a:pt x="1198" y="1290"/>
                    <a:pt x="1122" y="1439"/>
                  </a:cubicBezTo>
                  <a:cubicBezTo>
                    <a:pt x="1056" y="1567"/>
                    <a:pt x="19" y="2241"/>
                    <a:pt x="13" y="2402"/>
                  </a:cubicBezTo>
                  <a:cubicBezTo>
                    <a:pt x="1" y="2685"/>
                    <a:pt x="1127" y="2971"/>
                    <a:pt x="1289" y="3081"/>
                  </a:cubicBezTo>
                  <a:cubicBezTo>
                    <a:pt x="1400" y="3157"/>
                    <a:pt x="1735" y="4421"/>
                    <a:pt x="1947" y="4438"/>
                  </a:cubicBezTo>
                  <a:cubicBezTo>
                    <a:pt x="1949" y="4438"/>
                    <a:pt x="1951" y="4438"/>
                    <a:pt x="1953" y="4438"/>
                  </a:cubicBezTo>
                  <a:cubicBezTo>
                    <a:pt x="2171" y="4438"/>
                    <a:pt x="2799" y="3508"/>
                    <a:pt x="2936" y="3388"/>
                  </a:cubicBezTo>
                  <a:cubicBezTo>
                    <a:pt x="3089" y="3253"/>
                    <a:pt x="4206" y="3348"/>
                    <a:pt x="4303" y="3135"/>
                  </a:cubicBezTo>
                  <a:cubicBezTo>
                    <a:pt x="4399" y="2921"/>
                    <a:pt x="3649" y="2028"/>
                    <a:pt x="3631" y="1815"/>
                  </a:cubicBezTo>
                  <a:cubicBezTo>
                    <a:pt x="3613" y="1611"/>
                    <a:pt x="4122" y="629"/>
                    <a:pt x="3932" y="513"/>
                  </a:cubicBezTo>
                  <a:cubicBezTo>
                    <a:pt x="3875" y="479"/>
                    <a:pt x="3794" y="466"/>
                    <a:pt x="3700" y="466"/>
                  </a:cubicBezTo>
                  <a:cubicBezTo>
                    <a:pt x="3329" y="466"/>
                    <a:pt x="2747" y="674"/>
                    <a:pt x="2587" y="674"/>
                  </a:cubicBezTo>
                  <a:cubicBezTo>
                    <a:pt x="2581" y="674"/>
                    <a:pt x="2575" y="674"/>
                    <a:pt x="2570" y="673"/>
                  </a:cubicBezTo>
                  <a:cubicBezTo>
                    <a:pt x="2383" y="647"/>
                    <a:pt x="1719" y="0"/>
                    <a:pt x="1428"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752140" y="4697417"/>
              <a:ext cx="115779" cy="93421"/>
            </a:xfrm>
            <a:custGeom>
              <a:avLst/>
              <a:gdLst/>
              <a:ahLst/>
              <a:cxnLst/>
              <a:rect l="l" t="t" r="r" b="b"/>
              <a:pathLst>
                <a:path w="958" h="773" extrusionOk="0">
                  <a:moveTo>
                    <a:pt x="167" y="0"/>
                  </a:moveTo>
                  <a:cubicBezTo>
                    <a:pt x="84" y="0"/>
                    <a:pt x="1" y="86"/>
                    <a:pt x="57" y="179"/>
                  </a:cubicBezTo>
                  <a:cubicBezTo>
                    <a:pt x="213" y="435"/>
                    <a:pt x="439" y="639"/>
                    <a:pt x="713" y="761"/>
                  </a:cubicBezTo>
                  <a:cubicBezTo>
                    <a:pt x="731" y="769"/>
                    <a:pt x="749" y="773"/>
                    <a:pt x="766" y="773"/>
                  </a:cubicBezTo>
                  <a:cubicBezTo>
                    <a:pt x="880" y="773"/>
                    <a:pt x="958" y="608"/>
                    <a:pt x="835" y="554"/>
                  </a:cubicBezTo>
                  <a:cubicBezTo>
                    <a:pt x="596" y="447"/>
                    <a:pt x="400" y="281"/>
                    <a:pt x="264" y="58"/>
                  </a:cubicBezTo>
                  <a:cubicBezTo>
                    <a:pt x="240" y="17"/>
                    <a:pt x="203" y="0"/>
                    <a:pt x="16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906957" y="4803408"/>
              <a:ext cx="123514" cy="46167"/>
            </a:xfrm>
            <a:custGeom>
              <a:avLst/>
              <a:gdLst/>
              <a:ahLst/>
              <a:cxnLst/>
              <a:rect l="l" t="t" r="r" b="b"/>
              <a:pathLst>
                <a:path w="1022" h="382" extrusionOk="0">
                  <a:moveTo>
                    <a:pt x="148" y="1"/>
                  </a:moveTo>
                  <a:cubicBezTo>
                    <a:pt x="37" y="1"/>
                    <a:pt x="0" y="191"/>
                    <a:pt x="128" y="242"/>
                  </a:cubicBezTo>
                  <a:cubicBezTo>
                    <a:pt x="365" y="334"/>
                    <a:pt x="612" y="381"/>
                    <a:pt x="866" y="382"/>
                  </a:cubicBezTo>
                  <a:cubicBezTo>
                    <a:pt x="867" y="382"/>
                    <a:pt x="867" y="382"/>
                    <a:pt x="867" y="382"/>
                  </a:cubicBezTo>
                  <a:cubicBezTo>
                    <a:pt x="1021" y="382"/>
                    <a:pt x="1021" y="143"/>
                    <a:pt x="866" y="142"/>
                  </a:cubicBezTo>
                  <a:cubicBezTo>
                    <a:pt x="632" y="140"/>
                    <a:pt x="409" y="95"/>
                    <a:pt x="191" y="10"/>
                  </a:cubicBezTo>
                  <a:cubicBezTo>
                    <a:pt x="176" y="4"/>
                    <a:pt x="161" y="1"/>
                    <a:pt x="14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1098876" y="4751198"/>
              <a:ext cx="115537" cy="76864"/>
            </a:xfrm>
            <a:custGeom>
              <a:avLst/>
              <a:gdLst/>
              <a:ahLst/>
              <a:cxnLst/>
              <a:rect l="l" t="t" r="r" b="b"/>
              <a:pathLst>
                <a:path w="956" h="636" extrusionOk="0">
                  <a:moveTo>
                    <a:pt x="780" y="0"/>
                  </a:moveTo>
                  <a:cubicBezTo>
                    <a:pt x="753" y="0"/>
                    <a:pt x="725" y="10"/>
                    <a:pt x="700" y="35"/>
                  </a:cubicBezTo>
                  <a:cubicBezTo>
                    <a:pt x="537" y="195"/>
                    <a:pt x="345" y="317"/>
                    <a:pt x="130" y="396"/>
                  </a:cubicBezTo>
                  <a:cubicBezTo>
                    <a:pt x="0" y="443"/>
                    <a:pt x="38" y="636"/>
                    <a:pt x="153" y="636"/>
                  </a:cubicBezTo>
                  <a:cubicBezTo>
                    <a:pt x="166" y="636"/>
                    <a:pt x="180" y="633"/>
                    <a:pt x="194" y="628"/>
                  </a:cubicBezTo>
                  <a:cubicBezTo>
                    <a:pt x="449" y="535"/>
                    <a:pt x="676" y="395"/>
                    <a:pt x="870" y="205"/>
                  </a:cubicBezTo>
                  <a:cubicBezTo>
                    <a:pt x="956" y="121"/>
                    <a:pt x="874" y="0"/>
                    <a:pt x="7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1186013" y="4595415"/>
              <a:ext cx="48100" cy="98497"/>
            </a:xfrm>
            <a:custGeom>
              <a:avLst/>
              <a:gdLst/>
              <a:ahLst/>
              <a:cxnLst/>
              <a:rect l="l" t="t" r="r" b="b"/>
              <a:pathLst>
                <a:path w="398" h="815" extrusionOk="0">
                  <a:moveTo>
                    <a:pt x="163" y="0"/>
                  </a:moveTo>
                  <a:cubicBezTo>
                    <a:pt x="83" y="0"/>
                    <a:pt x="0" y="87"/>
                    <a:pt x="51" y="182"/>
                  </a:cubicBezTo>
                  <a:cubicBezTo>
                    <a:pt x="130" y="332"/>
                    <a:pt x="151" y="498"/>
                    <a:pt x="114" y="665"/>
                  </a:cubicBezTo>
                  <a:cubicBezTo>
                    <a:pt x="93" y="755"/>
                    <a:pt x="169" y="814"/>
                    <a:pt x="240" y="814"/>
                  </a:cubicBezTo>
                  <a:cubicBezTo>
                    <a:pt x="287" y="814"/>
                    <a:pt x="332" y="788"/>
                    <a:pt x="346" y="728"/>
                  </a:cubicBezTo>
                  <a:cubicBezTo>
                    <a:pt x="398" y="498"/>
                    <a:pt x="367" y="270"/>
                    <a:pt x="258" y="61"/>
                  </a:cubicBezTo>
                  <a:cubicBezTo>
                    <a:pt x="235" y="18"/>
                    <a:pt x="200"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1091624" y="4547072"/>
              <a:ext cx="83148" cy="61636"/>
            </a:xfrm>
            <a:custGeom>
              <a:avLst/>
              <a:gdLst/>
              <a:ahLst/>
              <a:cxnLst/>
              <a:rect l="l" t="t" r="r" b="b"/>
              <a:pathLst>
                <a:path w="688" h="510" extrusionOk="0">
                  <a:moveTo>
                    <a:pt x="497" y="0"/>
                  </a:moveTo>
                  <a:cubicBezTo>
                    <a:pt x="281" y="0"/>
                    <a:pt x="86" y="153"/>
                    <a:pt x="26" y="361"/>
                  </a:cubicBezTo>
                  <a:cubicBezTo>
                    <a:pt x="0" y="451"/>
                    <a:pt x="74" y="509"/>
                    <a:pt x="146" y="509"/>
                  </a:cubicBezTo>
                  <a:cubicBezTo>
                    <a:pt x="193" y="509"/>
                    <a:pt x="240" y="484"/>
                    <a:pt x="257" y="425"/>
                  </a:cubicBezTo>
                  <a:cubicBezTo>
                    <a:pt x="290" y="309"/>
                    <a:pt x="394" y="242"/>
                    <a:pt x="509" y="242"/>
                  </a:cubicBezTo>
                  <a:cubicBezTo>
                    <a:pt x="517" y="242"/>
                    <a:pt x="525" y="242"/>
                    <a:pt x="533" y="242"/>
                  </a:cubicBezTo>
                  <a:cubicBezTo>
                    <a:pt x="536" y="243"/>
                    <a:pt x="540" y="243"/>
                    <a:pt x="543" y="243"/>
                  </a:cubicBezTo>
                  <a:cubicBezTo>
                    <a:pt x="687" y="243"/>
                    <a:pt x="683" y="13"/>
                    <a:pt x="533" y="2"/>
                  </a:cubicBezTo>
                  <a:cubicBezTo>
                    <a:pt x="521" y="1"/>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1095854" y="4660315"/>
              <a:ext cx="65020" cy="71304"/>
            </a:xfrm>
            <a:custGeom>
              <a:avLst/>
              <a:gdLst/>
              <a:ahLst/>
              <a:cxnLst/>
              <a:rect l="l" t="t" r="r" b="b"/>
              <a:pathLst>
                <a:path w="538" h="590" extrusionOk="0">
                  <a:moveTo>
                    <a:pt x="147" y="1"/>
                  </a:moveTo>
                  <a:cubicBezTo>
                    <a:pt x="75" y="1"/>
                    <a:pt x="1" y="60"/>
                    <a:pt x="28" y="149"/>
                  </a:cubicBezTo>
                  <a:cubicBezTo>
                    <a:pt x="75" y="305"/>
                    <a:pt x="160" y="444"/>
                    <a:pt x="279" y="556"/>
                  </a:cubicBezTo>
                  <a:cubicBezTo>
                    <a:pt x="305" y="579"/>
                    <a:pt x="333" y="589"/>
                    <a:pt x="360" y="589"/>
                  </a:cubicBezTo>
                  <a:cubicBezTo>
                    <a:pt x="454" y="589"/>
                    <a:pt x="537" y="468"/>
                    <a:pt x="449" y="386"/>
                  </a:cubicBezTo>
                  <a:cubicBezTo>
                    <a:pt x="359" y="302"/>
                    <a:pt x="295" y="203"/>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1249583" y="4735849"/>
              <a:ext cx="141763" cy="34202"/>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3"/>
                  </a:cubicBezTo>
                  <a:cubicBezTo>
                    <a:pt x="151" y="32"/>
                    <a:pt x="148" y="32"/>
                    <a:pt x="144" y="32"/>
                  </a:cubicBezTo>
                  <a:cubicBezTo>
                    <a:pt x="0" y="32"/>
                    <a:pt x="5" y="262"/>
                    <a:pt x="154" y="273"/>
                  </a:cubicBezTo>
                  <a:cubicBezTo>
                    <a:pt x="244" y="279"/>
                    <a:pt x="333" y="282"/>
                    <a:pt x="421" y="282"/>
                  </a:cubicBezTo>
                  <a:cubicBezTo>
                    <a:pt x="624" y="282"/>
                    <a:pt x="825" y="266"/>
                    <a:pt x="1028" y="234"/>
                  </a:cubicBezTo>
                  <a:cubicBezTo>
                    <a:pt x="1172" y="211"/>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424099" y="4666599"/>
              <a:ext cx="133786" cy="75655"/>
            </a:xfrm>
            <a:custGeom>
              <a:avLst/>
              <a:gdLst/>
              <a:ahLst/>
              <a:cxnLst/>
              <a:rect l="l" t="t" r="r" b="b"/>
              <a:pathLst>
                <a:path w="1107" h="626" extrusionOk="0">
                  <a:moveTo>
                    <a:pt x="918" y="1"/>
                  </a:moveTo>
                  <a:cubicBezTo>
                    <a:pt x="892" y="1"/>
                    <a:pt x="865" y="9"/>
                    <a:pt x="840" y="29"/>
                  </a:cubicBezTo>
                  <a:cubicBezTo>
                    <a:pt x="630" y="194"/>
                    <a:pt x="393" y="314"/>
                    <a:pt x="136" y="389"/>
                  </a:cubicBezTo>
                  <a:cubicBezTo>
                    <a:pt x="1" y="428"/>
                    <a:pt x="42" y="626"/>
                    <a:pt x="165" y="626"/>
                  </a:cubicBezTo>
                  <a:cubicBezTo>
                    <a:pt x="176" y="626"/>
                    <a:pt x="188" y="624"/>
                    <a:pt x="201" y="620"/>
                  </a:cubicBezTo>
                  <a:cubicBezTo>
                    <a:pt x="499" y="533"/>
                    <a:pt x="766" y="391"/>
                    <a:pt x="1010" y="199"/>
                  </a:cubicBezTo>
                  <a:cubicBezTo>
                    <a:pt x="1106" y="123"/>
                    <a:pt x="1018" y="1"/>
                    <a:pt x="91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5" name="Google Shape;35;p2"/>
          <p:cNvSpPr/>
          <p:nvPr/>
        </p:nvSpPr>
        <p:spPr>
          <a:xfrm>
            <a:off x="11129793" y="3007095"/>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11021967" y="5861006"/>
            <a:ext cx="392367" cy="577303"/>
          </a:xfrm>
          <a:custGeom>
            <a:avLst/>
            <a:gdLst/>
            <a:ahLst/>
            <a:cxnLst/>
            <a:rect l="l" t="t" r="r" b="b"/>
            <a:pathLst>
              <a:path w="2037" h="2997" extrusionOk="0">
                <a:moveTo>
                  <a:pt x="762" y="0"/>
                </a:moveTo>
                <a:cubicBezTo>
                  <a:pt x="705" y="0"/>
                  <a:pt x="650" y="12"/>
                  <a:pt x="600" y="33"/>
                </a:cubicBezTo>
                <a:cubicBezTo>
                  <a:pt x="419" y="111"/>
                  <a:pt x="278" y="336"/>
                  <a:pt x="397" y="648"/>
                </a:cubicBezTo>
                <a:cubicBezTo>
                  <a:pt x="663" y="1337"/>
                  <a:pt x="1141" y="2263"/>
                  <a:pt x="1161" y="2302"/>
                </a:cubicBezTo>
                <a:cubicBezTo>
                  <a:pt x="1186" y="2349"/>
                  <a:pt x="1233" y="2376"/>
                  <a:pt x="1282" y="2376"/>
                </a:cubicBezTo>
                <a:cubicBezTo>
                  <a:pt x="1304" y="2376"/>
                  <a:pt x="1325" y="2371"/>
                  <a:pt x="1346" y="2360"/>
                </a:cubicBezTo>
                <a:cubicBezTo>
                  <a:pt x="1413" y="2326"/>
                  <a:pt x="1439" y="2244"/>
                  <a:pt x="1405" y="2177"/>
                </a:cubicBezTo>
                <a:cubicBezTo>
                  <a:pt x="1400" y="2167"/>
                  <a:pt x="913" y="1224"/>
                  <a:pt x="653" y="549"/>
                </a:cubicBezTo>
                <a:cubicBezTo>
                  <a:pt x="604" y="424"/>
                  <a:pt x="626" y="320"/>
                  <a:pt x="708" y="285"/>
                </a:cubicBezTo>
                <a:cubicBezTo>
                  <a:pt x="724" y="278"/>
                  <a:pt x="741" y="274"/>
                  <a:pt x="760" y="274"/>
                </a:cubicBezTo>
                <a:cubicBezTo>
                  <a:pt x="821" y="274"/>
                  <a:pt x="893" y="314"/>
                  <a:pt x="941" y="416"/>
                </a:cubicBezTo>
                <a:cubicBezTo>
                  <a:pt x="970" y="478"/>
                  <a:pt x="1007" y="553"/>
                  <a:pt x="1049" y="639"/>
                </a:cubicBezTo>
                <a:cubicBezTo>
                  <a:pt x="1260" y="1066"/>
                  <a:pt x="1612" y="1782"/>
                  <a:pt x="1700" y="2293"/>
                </a:cubicBezTo>
                <a:cubicBezTo>
                  <a:pt x="1734" y="2494"/>
                  <a:pt x="1675" y="2641"/>
                  <a:pt x="1538" y="2699"/>
                </a:cubicBezTo>
                <a:cubicBezTo>
                  <a:pt x="1502" y="2714"/>
                  <a:pt x="1460" y="2722"/>
                  <a:pt x="1415" y="2722"/>
                </a:cubicBezTo>
                <a:cubicBezTo>
                  <a:pt x="1288" y="2722"/>
                  <a:pt x="1139" y="2656"/>
                  <a:pt x="1029" y="2504"/>
                </a:cubicBezTo>
                <a:cubicBezTo>
                  <a:pt x="762" y="2137"/>
                  <a:pt x="531" y="1394"/>
                  <a:pt x="379" y="902"/>
                </a:cubicBezTo>
                <a:cubicBezTo>
                  <a:pt x="344" y="787"/>
                  <a:pt x="311" y="684"/>
                  <a:pt x="284" y="600"/>
                </a:cubicBezTo>
                <a:cubicBezTo>
                  <a:pt x="265" y="542"/>
                  <a:pt x="211" y="506"/>
                  <a:pt x="154" y="506"/>
                </a:cubicBezTo>
                <a:cubicBezTo>
                  <a:pt x="139" y="506"/>
                  <a:pt x="125" y="508"/>
                  <a:pt x="111" y="513"/>
                </a:cubicBezTo>
                <a:cubicBezTo>
                  <a:pt x="39" y="536"/>
                  <a:pt x="0" y="613"/>
                  <a:pt x="24" y="685"/>
                </a:cubicBezTo>
                <a:cubicBezTo>
                  <a:pt x="52" y="769"/>
                  <a:pt x="82" y="870"/>
                  <a:pt x="118" y="982"/>
                </a:cubicBezTo>
                <a:cubicBezTo>
                  <a:pt x="285" y="1522"/>
                  <a:pt x="514" y="2262"/>
                  <a:pt x="807" y="2665"/>
                </a:cubicBezTo>
                <a:cubicBezTo>
                  <a:pt x="962" y="2877"/>
                  <a:pt x="1190" y="2997"/>
                  <a:pt x="1413" y="2997"/>
                </a:cubicBezTo>
                <a:cubicBezTo>
                  <a:pt x="1492" y="2997"/>
                  <a:pt x="1571" y="2982"/>
                  <a:pt x="1645" y="2951"/>
                </a:cubicBezTo>
                <a:cubicBezTo>
                  <a:pt x="1846" y="2866"/>
                  <a:pt x="2036" y="2637"/>
                  <a:pt x="1969" y="2247"/>
                </a:cubicBezTo>
                <a:cubicBezTo>
                  <a:pt x="1875" y="1696"/>
                  <a:pt x="1511" y="959"/>
                  <a:pt x="1295" y="518"/>
                </a:cubicBezTo>
                <a:cubicBezTo>
                  <a:pt x="1254" y="434"/>
                  <a:pt x="1217" y="360"/>
                  <a:pt x="1188" y="298"/>
                </a:cubicBezTo>
                <a:cubicBezTo>
                  <a:pt x="1089" y="90"/>
                  <a:pt x="920" y="0"/>
                  <a:pt x="762" y="0"/>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37;p2"/>
          <p:cNvGrpSpPr/>
          <p:nvPr/>
        </p:nvGrpSpPr>
        <p:grpSpPr>
          <a:xfrm>
            <a:off x="10200079" y="548675"/>
            <a:ext cx="1297400" cy="790900"/>
            <a:chOff x="4560600" y="2876550"/>
            <a:chExt cx="172325" cy="105050"/>
          </a:xfrm>
        </p:grpSpPr>
        <p:sp>
          <p:nvSpPr>
            <p:cNvPr id="38" name="Google Shape;38;p2"/>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2"/>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2"/>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2"/>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2"/>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2"/>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0730714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able of contents">
  <p:cSld name="1_Table of contents">
    <p:bg>
      <p:bgPr>
        <a:solidFill>
          <a:schemeClr val="lt1"/>
        </a:solidFill>
        <a:effectLst/>
      </p:bgPr>
    </p:bg>
    <p:spTree>
      <p:nvGrpSpPr>
        <p:cNvPr id="1" name="Shape 237"/>
        <p:cNvGrpSpPr/>
        <p:nvPr/>
      </p:nvGrpSpPr>
      <p:grpSpPr>
        <a:xfrm>
          <a:off x="0" y="0"/>
          <a:ext cx="0" cy="0"/>
          <a:chOff x="0" y="0"/>
          <a:chExt cx="0" cy="0"/>
        </a:xfrm>
      </p:grpSpPr>
      <p:grpSp>
        <p:nvGrpSpPr>
          <p:cNvPr id="238" name="Google Shape;238;p13"/>
          <p:cNvGrpSpPr/>
          <p:nvPr/>
        </p:nvGrpSpPr>
        <p:grpSpPr>
          <a:xfrm>
            <a:off x="-2034452" y="-38682"/>
            <a:ext cx="14226448" cy="7618103"/>
            <a:chOff x="-1525839" y="-29012"/>
            <a:chExt cx="10669836" cy="5713577"/>
          </a:xfrm>
        </p:grpSpPr>
        <p:sp>
          <p:nvSpPr>
            <p:cNvPr id="239" name="Google Shape;239;p13"/>
            <p:cNvSpPr/>
            <p:nvPr/>
          </p:nvSpPr>
          <p:spPr>
            <a:xfrm rot="-9900025">
              <a:off x="-139821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0" name="Google Shape;240;p13"/>
            <p:cNvSpPr/>
            <p:nvPr/>
          </p:nvSpPr>
          <p:spPr>
            <a:xfrm>
              <a:off x="5831000" y="-29012"/>
              <a:ext cx="3312997" cy="1422389"/>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1" name="Google Shape;241;p13"/>
            <p:cNvSpPr/>
            <p:nvPr/>
          </p:nvSpPr>
          <p:spPr>
            <a:xfrm>
              <a:off x="0"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2" name="Google Shape;242;p13"/>
          <p:cNvSpPr/>
          <p:nvPr/>
        </p:nvSpPr>
        <p:spPr>
          <a:xfrm>
            <a:off x="1914118" y="4066201"/>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3" name="Google Shape;243;p13"/>
          <p:cNvSpPr/>
          <p:nvPr/>
        </p:nvSpPr>
        <p:spPr>
          <a:xfrm>
            <a:off x="6282218" y="2045068"/>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4" name="Google Shape;244;p13"/>
          <p:cNvSpPr/>
          <p:nvPr/>
        </p:nvSpPr>
        <p:spPr>
          <a:xfrm>
            <a:off x="6282218" y="4066201"/>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5" name="Google Shape;245;p13"/>
          <p:cNvSpPr/>
          <p:nvPr/>
        </p:nvSpPr>
        <p:spPr>
          <a:xfrm>
            <a:off x="1914118" y="2045068"/>
            <a:ext cx="4049781" cy="1690832"/>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46" name="Google Shape;246;p13"/>
          <p:cNvSpPr txBox="1">
            <a:spLocks noGrp="1"/>
          </p:cNvSpPr>
          <p:nvPr>
            <p:ph type="title"/>
          </p:nvPr>
        </p:nvSpPr>
        <p:spPr>
          <a:xfrm>
            <a:off x="950967" y="719333"/>
            <a:ext cx="10345600" cy="817200"/>
          </a:xfrm>
          <a:prstGeom prst="rect">
            <a:avLst/>
          </a:prstGeom>
        </p:spPr>
        <p:txBody>
          <a:bodyPr spcFirstLastPara="1" wrap="square" lIns="91425" tIns="91425" rIns="91425" bIns="91425" anchor="t" anchorCtr="0">
            <a:noAutofit/>
          </a:bodyPr>
          <a:lstStyle>
            <a:lvl1pPr lvl="0" rtl="0">
              <a:spcBef>
                <a:spcPts val="0"/>
              </a:spcBef>
              <a:spcAft>
                <a:spcPts val="0"/>
              </a:spcAft>
              <a:buSzPts val="3600"/>
              <a:buNone/>
              <a:defRPr/>
            </a:lvl1pPr>
            <a:lvl2pPr lvl="1" rtl="0">
              <a:spcBef>
                <a:spcPts val="0"/>
              </a:spcBef>
              <a:spcAft>
                <a:spcPts val="0"/>
              </a:spcAft>
              <a:buSzPts val="2800"/>
              <a:buNone/>
              <a:defRPr>
                <a:latin typeface="Lato"/>
                <a:ea typeface="Lato"/>
                <a:cs typeface="Lato"/>
                <a:sym typeface="Lato"/>
              </a:defRPr>
            </a:lvl2pPr>
            <a:lvl3pPr lvl="2" rtl="0">
              <a:spcBef>
                <a:spcPts val="0"/>
              </a:spcBef>
              <a:spcAft>
                <a:spcPts val="0"/>
              </a:spcAft>
              <a:buSzPts val="2800"/>
              <a:buNone/>
              <a:defRPr>
                <a:latin typeface="Lato"/>
                <a:ea typeface="Lato"/>
                <a:cs typeface="Lato"/>
                <a:sym typeface="Lato"/>
              </a:defRPr>
            </a:lvl3pPr>
            <a:lvl4pPr lvl="3" rtl="0">
              <a:spcBef>
                <a:spcPts val="0"/>
              </a:spcBef>
              <a:spcAft>
                <a:spcPts val="0"/>
              </a:spcAft>
              <a:buSzPts val="2800"/>
              <a:buNone/>
              <a:defRPr>
                <a:latin typeface="Lato"/>
                <a:ea typeface="Lato"/>
                <a:cs typeface="Lato"/>
                <a:sym typeface="Lato"/>
              </a:defRPr>
            </a:lvl4pPr>
            <a:lvl5pPr lvl="4" rtl="0">
              <a:spcBef>
                <a:spcPts val="0"/>
              </a:spcBef>
              <a:spcAft>
                <a:spcPts val="0"/>
              </a:spcAft>
              <a:buSzPts val="2800"/>
              <a:buNone/>
              <a:defRPr>
                <a:latin typeface="Lato"/>
                <a:ea typeface="Lato"/>
                <a:cs typeface="Lato"/>
                <a:sym typeface="Lato"/>
              </a:defRPr>
            </a:lvl5pPr>
            <a:lvl6pPr lvl="5" rtl="0">
              <a:spcBef>
                <a:spcPts val="0"/>
              </a:spcBef>
              <a:spcAft>
                <a:spcPts val="0"/>
              </a:spcAft>
              <a:buSzPts val="2800"/>
              <a:buNone/>
              <a:defRPr>
                <a:latin typeface="Lato"/>
                <a:ea typeface="Lato"/>
                <a:cs typeface="Lato"/>
                <a:sym typeface="Lato"/>
              </a:defRPr>
            </a:lvl6pPr>
            <a:lvl7pPr lvl="6" rtl="0">
              <a:spcBef>
                <a:spcPts val="0"/>
              </a:spcBef>
              <a:spcAft>
                <a:spcPts val="0"/>
              </a:spcAft>
              <a:buSzPts val="2800"/>
              <a:buNone/>
              <a:defRPr>
                <a:latin typeface="Lato"/>
                <a:ea typeface="Lato"/>
                <a:cs typeface="Lato"/>
                <a:sym typeface="Lato"/>
              </a:defRPr>
            </a:lvl7pPr>
            <a:lvl8pPr lvl="7" rtl="0">
              <a:spcBef>
                <a:spcPts val="0"/>
              </a:spcBef>
              <a:spcAft>
                <a:spcPts val="0"/>
              </a:spcAft>
              <a:buSzPts val="2800"/>
              <a:buNone/>
              <a:defRPr>
                <a:latin typeface="Lato"/>
                <a:ea typeface="Lato"/>
                <a:cs typeface="Lato"/>
                <a:sym typeface="Lato"/>
              </a:defRPr>
            </a:lvl8pPr>
            <a:lvl9pPr lvl="8" rtl="0">
              <a:spcBef>
                <a:spcPts val="0"/>
              </a:spcBef>
              <a:spcAft>
                <a:spcPts val="0"/>
              </a:spcAft>
              <a:buSzPts val="2800"/>
              <a:buNone/>
              <a:defRPr>
                <a:latin typeface="Lato"/>
                <a:ea typeface="Lato"/>
                <a:cs typeface="Lato"/>
                <a:sym typeface="Lato"/>
              </a:defRPr>
            </a:lvl9pPr>
          </a:lstStyle>
          <a:p>
            <a:endParaRPr/>
          </a:p>
        </p:txBody>
      </p:sp>
      <p:sp>
        <p:nvSpPr>
          <p:cNvPr id="247" name="Google Shape;247;p13"/>
          <p:cNvSpPr txBox="1"/>
          <p:nvPr/>
        </p:nvSpPr>
        <p:spPr>
          <a:xfrm>
            <a:off x="1860000" y="2311717"/>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01</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48" name="Google Shape;248;p13"/>
          <p:cNvGrpSpPr/>
          <p:nvPr/>
        </p:nvGrpSpPr>
        <p:grpSpPr>
          <a:xfrm rot="-5400000">
            <a:off x="2282361" y="3039833"/>
            <a:ext cx="181936" cy="491307"/>
            <a:chOff x="1478100" y="2117375"/>
            <a:chExt cx="191970" cy="518402"/>
          </a:xfrm>
        </p:grpSpPr>
        <p:sp>
          <p:nvSpPr>
            <p:cNvPr id="249" name="Google Shape;249;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0" name="Google Shape;250;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51" name="Google Shape;251;p13"/>
          <p:cNvSpPr txBox="1">
            <a:spLocks noGrp="1"/>
          </p:cNvSpPr>
          <p:nvPr>
            <p:ph type="subTitle" idx="1"/>
          </p:nvPr>
        </p:nvSpPr>
        <p:spPr>
          <a:xfrm>
            <a:off x="2835319" y="2311717"/>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2" name="Google Shape;252;p13"/>
          <p:cNvSpPr txBox="1">
            <a:spLocks noGrp="1"/>
          </p:cNvSpPr>
          <p:nvPr>
            <p:ph type="subTitle" idx="2"/>
          </p:nvPr>
        </p:nvSpPr>
        <p:spPr>
          <a:xfrm>
            <a:off x="2835319" y="2732227"/>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3" name="Google Shape;253;p13"/>
          <p:cNvSpPr txBox="1"/>
          <p:nvPr/>
        </p:nvSpPr>
        <p:spPr>
          <a:xfrm>
            <a:off x="6279300" y="2311717"/>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02</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54" name="Google Shape;254;p13"/>
          <p:cNvGrpSpPr/>
          <p:nvPr/>
        </p:nvGrpSpPr>
        <p:grpSpPr>
          <a:xfrm rot="-5400000">
            <a:off x="6701661" y="3039833"/>
            <a:ext cx="181936" cy="491307"/>
            <a:chOff x="1478100" y="2117375"/>
            <a:chExt cx="191970" cy="518402"/>
          </a:xfrm>
        </p:grpSpPr>
        <p:sp>
          <p:nvSpPr>
            <p:cNvPr id="255" name="Google Shape;255;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57" name="Google Shape;257;p13"/>
          <p:cNvSpPr txBox="1">
            <a:spLocks noGrp="1"/>
          </p:cNvSpPr>
          <p:nvPr>
            <p:ph type="subTitle" idx="3"/>
          </p:nvPr>
        </p:nvSpPr>
        <p:spPr>
          <a:xfrm>
            <a:off x="7254619" y="2311717"/>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8" name="Google Shape;258;p13"/>
          <p:cNvSpPr txBox="1">
            <a:spLocks noGrp="1"/>
          </p:cNvSpPr>
          <p:nvPr>
            <p:ph type="subTitle" idx="4"/>
          </p:nvPr>
        </p:nvSpPr>
        <p:spPr>
          <a:xfrm>
            <a:off x="7254619" y="2732227"/>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59" name="Google Shape;259;p13"/>
          <p:cNvSpPr txBox="1"/>
          <p:nvPr/>
        </p:nvSpPr>
        <p:spPr>
          <a:xfrm>
            <a:off x="1860000" y="4348720"/>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03</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60" name="Google Shape;260;p13"/>
          <p:cNvGrpSpPr/>
          <p:nvPr/>
        </p:nvGrpSpPr>
        <p:grpSpPr>
          <a:xfrm rot="-5400000">
            <a:off x="2282361" y="5076837"/>
            <a:ext cx="181936" cy="491307"/>
            <a:chOff x="1478100" y="2117375"/>
            <a:chExt cx="191970" cy="518402"/>
          </a:xfrm>
        </p:grpSpPr>
        <p:sp>
          <p:nvSpPr>
            <p:cNvPr id="261" name="Google Shape;261;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3" name="Google Shape;263;p13"/>
          <p:cNvSpPr txBox="1">
            <a:spLocks noGrp="1"/>
          </p:cNvSpPr>
          <p:nvPr>
            <p:ph type="subTitle" idx="5"/>
          </p:nvPr>
        </p:nvSpPr>
        <p:spPr>
          <a:xfrm>
            <a:off x="2835319" y="4348720"/>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64" name="Google Shape;264;p13"/>
          <p:cNvSpPr txBox="1">
            <a:spLocks noGrp="1"/>
          </p:cNvSpPr>
          <p:nvPr>
            <p:ph type="subTitle" idx="6"/>
          </p:nvPr>
        </p:nvSpPr>
        <p:spPr>
          <a:xfrm>
            <a:off x="2835319" y="4769231"/>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65" name="Google Shape;265;p13"/>
          <p:cNvSpPr txBox="1"/>
          <p:nvPr/>
        </p:nvSpPr>
        <p:spPr>
          <a:xfrm>
            <a:off x="6279300" y="4348720"/>
            <a:ext cx="832400" cy="882800"/>
          </a:xfrm>
          <a:prstGeom prst="rect">
            <a:avLst/>
          </a:prstGeom>
          <a:noFill/>
          <a:ln>
            <a:noFill/>
          </a:ln>
        </p:spPr>
        <p:txBody>
          <a:bodyPr spcFirstLastPara="1" wrap="square" lIns="121900" tIns="121900" rIns="121900" bIns="121900" anchor="ctr" anchorCtr="0">
            <a:noAutofit/>
          </a:bodyPr>
          <a:lstStyle/>
          <a:p>
            <a:pPr marL="0" marR="0" lvl="0" indent="0" algn="r" defTabSz="1219170" rtl="0" eaLnBrk="1" fontAlgn="auto" latinLnBrk="0" hangingPunct="1">
              <a:lnSpc>
                <a:spcPct val="100000"/>
              </a:lnSpc>
              <a:spcBef>
                <a:spcPts val="0"/>
              </a:spcBef>
              <a:spcAft>
                <a:spcPts val="0"/>
              </a:spcAft>
              <a:buClr>
                <a:srgbClr val="000000"/>
              </a:buClr>
              <a:buSzTx/>
              <a:buFont typeface="Arial"/>
              <a:buNone/>
              <a:tabLst/>
              <a:defRPr/>
            </a:pPr>
            <a:r>
              <a:rPr kumimoji="0" lang="en" sz="4800" b="1" i="0" u="none" strike="noStrike" kern="0" cap="none" spc="0" normalizeH="0" baseline="0" noProof="0">
                <a:ln>
                  <a:noFill/>
                </a:ln>
                <a:solidFill>
                  <a:srgbClr val="000000"/>
                </a:solidFill>
                <a:effectLst/>
                <a:uLnTx/>
                <a:uFillTx/>
                <a:latin typeface="Amatic SC"/>
                <a:ea typeface="Amatic SC"/>
                <a:cs typeface="Amatic SC"/>
                <a:sym typeface="Amatic SC"/>
              </a:rPr>
              <a:t>04</a:t>
            </a:r>
            <a:endParaRPr kumimoji="0" sz="4800" b="1" i="0" u="none" strike="noStrike" kern="0" cap="none" spc="0" normalizeH="0" baseline="0" noProof="0">
              <a:ln>
                <a:noFill/>
              </a:ln>
              <a:solidFill>
                <a:srgbClr val="000000"/>
              </a:solidFill>
              <a:effectLst/>
              <a:uLnTx/>
              <a:uFillTx/>
              <a:latin typeface="Amatic SC"/>
              <a:ea typeface="Amatic SC"/>
              <a:cs typeface="Amatic SC"/>
              <a:sym typeface="Amatic SC"/>
            </a:endParaRPr>
          </a:p>
        </p:txBody>
      </p:sp>
      <p:grpSp>
        <p:nvGrpSpPr>
          <p:cNvPr id="266" name="Google Shape;266;p13"/>
          <p:cNvGrpSpPr/>
          <p:nvPr/>
        </p:nvGrpSpPr>
        <p:grpSpPr>
          <a:xfrm rot="-5400000">
            <a:off x="6701661" y="5076837"/>
            <a:ext cx="181936" cy="491307"/>
            <a:chOff x="1478100" y="2117375"/>
            <a:chExt cx="191970" cy="518402"/>
          </a:xfrm>
        </p:grpSpPr>
        <p:sp>
          <p:nvSpPr>
            <p:cNvPr id="267" name="Google Shape;267;p13"/>
            <p:cNvSpPr/>
            <p:nvPr/>
          </p:nvSpPr>
          <p:spPr>
            <a:xfrm>
              <a:off x="1595940" y="2117375"/>
              <a:ext cx="74130" cy="518402"/>
            </a:xfrm>
            <a:custGeom>
              <a:avLst/>
              <a:gdLst/>
              <a:ahLst/>
              <a:cxnLst/>
              <a:rect l="l" t="t" r="r" b="b"/>
              <a:pathLst>
                <a:path w="290" h="2028" extrusionOk="0">
                  <a:moveTo>
                    <a:pt x="123" y="1"/>
                  </a:moveTo>
                  <a:cubicBezTo>
                    <a:pt x="96" y="44"/>
                    <a:pt x="48" y="86"/>
                    <a:pt x="45" y="131"/>
                  </a:cubicBezTo>
                  <a:cubicBezTo>
                    <a:pt x="37" y="324"/>
                    <a:pt x="42" y="518"/>
                    <a:pt x="42" y="711"/>
                  </a:cubicBezTo>
                  <a:cubicBezTo>
                    <a:pt x="28" y="712"/>
                    <a:pt x="14" y="713"/>
                    <a:pt x="1" y="714"/>
                  </a:cubicBezTo>
                  <a:cubicBezTo>
                    <a:pt x="44" y="1112"/>
                    <a:pt x="84" y="1511"/>
                    <a:pt x="134" y="1909"/>
                  </a:cubicBezTo>
                  <a:cubicBezTo>
                    <a:pt x="139" y="1952"/>
                    <a:pt x="198" y="1988"/>
                    <a:pt x="232" y="2027"/>
                  </a:cubicBezTo>
                  <a:cubicBezTo>
                    <a:pt x="251" y="1979"/>
                    <a:pt x="290" y="1929"/>
                    <a:pt x="286" y="1883"/>
                  </a:cubicBezTo>
                  <a:cubicBezTo>
                    <a:pt x="273" y="1705"/>
                    <a:pt x="232" y="1529"/>
                    <a:pt x="226" y="1351"/>
                  </a:cubicBezTo>
                  <a:cubicBezTo>
                    <a:pt x="212" y="945"/>
                    <a:pt x="216" y="539"/>
                    <a:pt x="203" y="133"/>
                  </a:cubicBezTo>
                  <a:cubicBezTo>
                    <a:pt x="203" y="88"/>
                    <a:pt x="151" y="44"/>
                    <a:pt x="12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13"/>
            <p:cNvSpPr/>
            <p:nvPr/>
          </p:nvSpPr>
          <p:spPr>
            <a:xfrm>
              <a:off x="1478100" y="2172334"/>
              <a:ext cx="84099" cy="436603"/>
            </a:xfrm>
            <a:custGeom>
              <a:avLst/>
              <a:gdLst/>
              <a:ahLst/>
              <a:cxnLst/>
              <a:rect l="l" t="t" r="r" b="b"/>
              <a:pathLst>
                <a:path w="329" h="1708" extrusionOk="0">
                  <a:moveTo>
                    <a:pt x="79" y="0"/>
                  </a:moveTo>
                  <a:cubicBezTo>
                    <a:pt x="51" y="46"/>
                    <a:pt x="1" y="91"/>
                    <a:pt x="1" y="136"/>
                  </a:cubicBezTo>
                  <a:cubicBezTo>
                    <a:pt x="5" y="415"/>
                    <a:pt x="10" y="696"/>
                    <a:pt x="37" y="974"/>
                  </a:cubicBezTo>
                  <a:cubicBezTo>
                    <a:pt x="58" y="1190"/>
                    <a:pt x="110" y="1403"/>
                    <a:pt x="158" y="1614"/>
                  </a:cubicBezTo>
                  <a:cubicBezTo>
                    <a:pt x="167" y="1651"/>
                    <a:pt x="229" y="1677"/>
                    <a:pt x="265" y="1707"/>
                  </a:cubicBezTo>
                  <a:cubicBezTo>
                    <a:pt x="290" y="1677"/>
                    <a:pt x="313" y="1645"/>
                    <a:pt x="328" y="1627"/>
                  </a:cubicBezTo>
                  <a:cubicBezTo>
                    <a:pt x="322" y="1594"/>
                    <a:pt x="320" y="1584"/>
                    <a:pt x="318" y="1576"/>
                  </a:cubicBezTo>
                  <a:cubicBezTo>
                    <a:pt x="193" y="1104"/>
                    <a:pt x="166" y="624"/>
                    <a:pt x="165" y="139"/>
                  </a:cubicBezTo>
                  <a:cubicBezTo>
                    <a:pt x="165" y="93"/>
                    <a:pt x="109" y="47"/>
                    <a:pt x="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69" name="Google Shape;269;p13"/>
          <p:cNvSpPr txBox="1">
            <a:spLocks noGrp="1"/>
          </p:cNvSpPr>
          <p:nvPr>
            <p:ph type="subTitle" idx="7"/>
          </p:nvPr>
        </p:nvSpPr>
        <p:spPr>
          <a:xfrm>
            <a:off x="7254619" y="4348720"/>
            <a:ext cx="2392400" cy="432400"/>
          </a:xfrm>
          <a:prstGeom prst="rect">
            <a:avLst/>
          </a:prstGeom>
        </p:spPr>
        <p:txBody>
          <a:bodyPr spcFirstLastPara="1" wrap="square" lIns="91425" tIns="91425" rIns="91425" bIns="91425" anchor="ctr" anchorCtr="0">
            <a:noAutofit/>
          </a:bodyPr>
          <a:lstStyle>
            <a:lvl1pPr lvl="0" rtl="0">
              <a:spcBef>
                <a:spcPts val="0"/>
              </a:spcBef>
              <a:spcAft>
                <a:spcPts val="0"/>
              </a:spcAft>
              <a:buSzPts val="1400"/>
              <a:buNone/>
              <a:defRPr sz="3200" b="1">
                <a:latin typeface="Amatic SC"/>
                <a:ea typeface="Amatic SC"/>
                <a:cs typeface="Amatic SC"/>
                <a:sym typeface="Amatic SC"/>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sp>
        <p:nvSpPr>
          <p:cNvPr id="270" name="Google Shape;270;p13"/>
          <p:cNvSpPr txBox="1">
            <a:spLocks noGrp="1"/>
          </p:cNvSpPr>
          <p:nvPr>
            <p:ph type="subTitle" idx="8"/>
          </p:nvPr>
        </p:nvSpPr>
        <p:spPr>
          <a:xfrm>
            <a:off x="7254619" y="4769231"/>
            <a:ext cx="2983200" cy="882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rtl="0">
              <a:spcBef>
                <a:spcPts val="0"/>
              </a:spcBef>
              <a:spcAft>
                <a:spcPts val="0"/>
              </a:spcAft>
              <a:buSzPts val="1400"/>
              <a:buNone/>
              <a:defRPr/>
            </a:lvl2pPr>
            <a:lvl3pPr lvl="2" rtl="0">
              <a:spcBef>
                <a:spcPts val="2133"/>
              </a:spcBef>
              <a:spcAft>
                <a:spcPts val="0"/>
              </a:spcAft>
              <a:buSzPts val="1400"/>
              <a:buNone/>
              <a:defRPr/>
            </a:lvl3pPr>
            <a:lvl4pPr lvl="3" rtl="0">
              <a:spcBef>
                <a:spcPts val="2133"/>
              </a:spcBef>
              <a:spcAft>
                <a:spcPts val="0"/>
              </a:spcAft>
              <a:buSzPts val="1400"/>
              <a:buNone/>
              <a:defRPr/>
            </a:lvl4pPr>
            <a:lvl5pPr lvl="4" rtl="0">
              <a:spcBef>
                <a:spcPts val="2133"/>
              </a:spcBef>
              <a:spcAft>
                <a:spcPts val="0"/>
              </a:spcAft>
              <a:buSzPts val="1400"/>
              <a:buNone/>
              <a:defRPr/>
            </a:lvl5pPr>
            <a:lvl6pPr lvl="5" rtl="0">
              <a:spcBef>
                <a:spcPts val="2133"/>
              </a:spcBef>
              <a:spcAft>
                <a:spcPts val="0"/>
              </a:spcAft>
              <a:buSzPts val="1400"/>
              <a:buNone/>
              <a:defRPr/>
            </a:lvl6pPr>
            <a:lvl7pPr lvl="6" rtl="0">
              <a:spcBef>
                <a:spcPts val="2133"/>
              </a:spcBef>
              <a:spcAft>
                <a:spcPts val="0"/>
              </a:spcAft>
              <a:buSzPts val="1400"/>
              <a:buNone/>
              <a:defRPr/>
            </a:lvl7pPr>
            <a:lvl8pPr lvl="7" rtl="0">
              <a:spcBef>
                <a:spcPts val="2133"/>
              </a:spcBef>
              <a:spcAft>
                <a:spcPts val="0"/>
              </a:spcAft>
              <a:buSzPts val="1400"/>
              <a:buNone/>
              <a:defRPr/>
            </a:lvl8pPr>
            <a:lvl9pPr lvl="8" rtl="0">
              <a:spcBef>
                <a:spcPts val="2133"/>
              </a:spcBef>
              <a:spcAft>
                <a:spcPts val="2133"/>
              </a:spcAft>
              <a:buSzPts val="1400"/>
              <a:buNone/>
              <a:defRPr/>
            </a:lvl9pPr>
          </a:lstStyle>
          <a:p>
            <a:endParaRPr/>
          </a:p>
        </p:txBody>
      </p:sp>
      <p:grpSp>
        <p:nvGrpSpPr>
          <p:cNvPr id="271" name="Google Shape;271;p13"/>
          <p:cNvGrpSpPr/>
          <p:nvPr/>
        </p:nvGrpSpPr>
        <p:grpSpPr>
          <a:xfrm>
            <a:off x="491308" y="389801"/>
            <a:ext cx="11136873" cy="5939319"/>
            <a:chOff x="2406450" y="982358"/>
            <a:chExt cx="1825358" cy="973467"/>
          </a:xfrm>
        </p:grpSpPr>
        <p:sp>
          <p:nvSpPr>
            <p:cNvPr id="272" name="Google Shape;272;p13"/>
            <p:cNvSpPr/>
            <p:nvPr/>
          </p:nvSpPr>
          <p:spPr>
            <a:xfrm>
              <a:off x="2406450" y="1822150"/>
              <a:ext cx="109975" cy="110975"/>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3" name="Google Shape;273;p13"/>
            <p:cNvSpPr/>
            <p:nvPr/>
          </p:nvSpPr>
          <p:spPr>
            <a:xfrm>
              <a:off x="4133676" y="982358"/>
              <a:ext cx="98132" cy="110975"/>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rgbClr val="341D8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4" name="Google Shape;274;p13"/>
            <p:cNvSpPr/>
            <p:nvPr/>
          </p:nvSpPr>
          <p:spPr>
            <a:xfrm>
              <a:off x="2482600" y="1924325"/>
              <a:ext cx="23950" cy="19350"/>
            </a:xfrm>
            <a:custGeom>
              <a:avLst/>
              <a:gdLst/>
              <a:ahLst/>
              <a:cxnLst/>
              <a:rect l="l" t="t" r="r" b="b"/>
              <a:pathLst>
                <a:path w="958" h="774" extrusionOk="0">
                  <a:moveTo>
                    <a:pt x="167" y="1"/>
                  </a:moveTo>
                  <a:cubicBezTo>
                    <a:pt x="84" y="1"/>
                    <a:pt x="1" y="87"/>
                    <a:pt x="57" y="179"/>
                  </a:cubicBezTo>
                  <a:cubicBezTo>
                    <a:pt x="213" y="435"/>
                    <a:pt x="439" y="639"/>
                    <a:pt x="713" y="762"/>
                  </a:cubicBezTo>
                  <a:cubicBezTo>
                    <a:pt x="731" y="770"/>
                    <a:pt x="749" y="773"/>
                    <a:pt x="766" y="773"/>
                  </a:cubicBezTo>
                  <a:cubicBezTo>
                    <a:pt x="880" y="773"/>
                    <a:pt x="958" y="609"/>
                    <a:pt x="835" y="554"/>
                  </a:cubicBezTo>
                  <a:cubicBezTo>
                    <a:pt x="596" y="447"/>
                    <a:pt x="400" y="281"/>
                    <a:pt x="264" y="57"/>
                  </a:cubicBezTo>
                  <a:cubicBezTo>
                    <a:pt x="240" y="17"/>
                    <a:pt x="203" y="1"/>
                    <a:pt x="16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5" name="Google Shape;275;p13"/>
            <p:cNvSpPr/>
            <p:nvPr/>
          </p:nvSpPr>
          <p:spPr>
            <a:xfrm>
              <a:off x="2514625" y="1946275"/>
              <a:ext cx="25550" cy="9550"/>
            </a:xfrm>
            <a:custGeom>
              <a:avLst/>
              <a:gdLst/>
              <a:ahLst/>
              <a:cxnLst/>
              <a:rect l="l" t="t" r="r" b="b"/>
              <a:pathLst>
                <a:path w="1022" h="382" extrusionOk="0">
                  <a:moveTo>
                    <a:pt x="148" y="0"/>
                  </a:moveTo>
                  <a:cubicBezTo>
                    <a:pt x="37" y="0"/>
                    <a:pt x="0" y="191"/>
                    <a:pt x="128" y="240"/>
                  </a:cubicBezTo>
                  <a:cubicBezTo>
                    <a:pt x="365" y="334"/>
                    <a:pt x="612" y="379"/>
                    <a:pt x="866" y="381"/>
                  </a:cubicBezTo>
                  <a:cubicBezTo>
                    <a:pt x="867" y="381"/>
                    <a:pt x="867" y="381"/>
                    <a:pt x="867" y="381"/>
                  </a:cubicBezTo>
                  <a:cubicBezTo>
                    <a:pt x="1021" y="381"/>
                    <a:pt x="1021" y="143"/>
                    <a:pt x="866" y="142"/>
                  </a:cubicBezTo>
                  <a:cubicBezTo>
                    <a:pt x="632" y="140"/>
                    <a:pt x="409" y="95"/>
                    <a:pt x="191" y="9"/>
                  </a:cubicBezTo>
                  <a:cubicBezTo>
                    <a:pt x="176" y="3"/>
                    <a:pt x="161" y="0"/>
                    <a:pt x="14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6" name="Google Shape;276;p13"/>
            <p:cNvSpPr/>
            <p:nvPr/>
          </p:nvSpPr>
          <p:spPr>
            <a:xfrm>
              <a:off x="2554325" y="1935450"/>
              <a:ext cx="23900" cy="15900"/>
            </a:xfrm>
            <a:custGeom>
              <a:avLst/>
              <a:gdLst/>
              <a:ahLst/>
              <a:cxnLst/>
              <a:rect l="l" t="t" r="r" b="b"/>
              <a:pathLst>
                <a:path w="956" h="636" extrusionOk="0">
                  <a:moveTo>
                    <a:pt x="780" y="1"/>
                  </a:moveTo>
                  <a:cubicBezTo>
                    <a:pt x="753" y="1"/>
                    <a:pt x="725" y="11"/>
                    <a:pt x="700" y="36"/>
                  </a:cubicBezTo>
                  <a:cubicBezTo>
                    <a:pt x="537" y="196"/>
                    <a:pt x="345" y="318"/>
                    <a:pt x="130" y="397"/>
                  </a:cubicBezTo>
                  <a:cubicBezTo>
                    <a:pt x="1" y="444"/>
                    <a:pt x="38" y="636"/>
                    <a:pt x="152" y="636"/>
                  </a:cubicBezTo>
                  <a:cubicBezTo>
                    <a:pt x="165" y="636"/>
                    <a:pt x="179" y="633"/>
                    <a:pt x="194" y="628"/>
                  </a:cubicBezTo>
                  <a:cubicBezTo>
                    <a:pt x="449" y="535"/>
                    <a:pt x="676" y="395"/>
                    <a:pt x="870" y="205"/>
                  </a:cubicBezTo>
                  <a:cubicBezTo>
                    <a:pt x="956" y="121"/>
                    <a:pt x="874" y="1"/>
                    <a:pt x="7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3"/>
            <p:cNvSpPr/>
            <p:nvPr/>
          </p:nvSpPr>
          <p:spPr>
            <a:xfrm>
              <a:off x="2572350" y="1903250"/>
              <a:ext cx="9950" cy="20350"/>
            </a:xfrm>
            <a:custGeom>
              <a:avLst/>
              <a:gdLst/>
              <a:ahLst/>
              <a:cxnLst/>
              <a:rect l="l" t="t" r="r" b="b"/>
              <a:pathLst>
                <a:path w="398" h="814" extrusionOk="0">
                  <a:moveTo>
                    <a:pt x="163" y="0"/>
                  </a:moveTo>
                  <a:cubicBezTo>
                    <a:pt x="83" y="0"/>
                    <a:pt x="0" y="87"/>
                    <a:pt x="51" y="181"/>
                  </a:cubicBezTo>
                  <a:cubicBezTo>
                    <a:pt x="130" y="332"/>
                    <a:pt x="151" y="498"/>
                    <a:pt x="114" y="664"/>
                  </a:cubicBezTo>
                  <a:cubicBezTo>
                    <a:pt x="93" y="755"/>
                    <a:pt x="169" y="814"/>
                    <a:pt x="240" y="814"/>
                  </a:cubicBezTo>
                  <a:cubicBezTo>
                    <a:pt x="287" y="814"/>
                    <a:pt x="332" y="788"/>
                    <a:pt x="346" y="728"/>
                  </a:cubicBezTo>
                  <a:cubicBezTo>
                    <a:pt x="398" y="498"/>
                    <a:pt x="367" y="269"/>
                    <a:pt x="258" y="60"/>
                  </a:cubicBezTo>
                  <a:cubicBezTo>
                    <a:pt x="235" y="18"/>
                    <a:pt x="199"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3"/>
            <p:cNvSpPr/>
            <p:nvPr/>
          </p:nvSpPr>
          <p:spPr>
            <a:xfrm>
              <a:off x="2552825" y="1893250"/>
              <a:ext cx="17200" cy="12725"/>
            </a:xfrm>
            <a:custGeom>
              <a:avLst/>
              <a:gdLst/>
              <a:ahLst/>
              <a:cxnLst/>
              <a:rect l="l" t="t" r="r" b="b"/>
              <a:pathLst>
                <a:path w="688" h="509" extrusionOk="0">
                  <a:moveTo>
                    <a:pt x="497" y="0"/>
                  </a:moveTo>
                  <a:cubicBezTo>
                    <a:pt x="281" y="0"/>
                    <a:pt x="86" y="153"/>
                    <a:pt x="26" y="361"/>
                  </a:cubicBezTo>
                  <a:cubicBezTo>
                    <a:pt x="0" y="450"/>
                    <a:pt x="74" y="509"/>
                    <a:pt x="146" y="509"/>
                  </a:cubicBezTo>
                  <a:cubicBezTo>
                    <a:pt x="193" y="509"/>
                    <a:pt x="240" y="483"/>
                    <a:pt x="257" y="424"/>
                  </a:cubicBezTo>
                  <a:cubicBezTo>
                    <a:pt x="291" y="308"/>
                    <a:pt x="395" y="240"/>
                    <a:pt x="511" y="240"/>
                  </a:cubicBezTo>
                  <a:cubicBezTo>
                    <a:pt x="518" y="240"/>
                    <a:pt x="525" y="241"/>
                    <a:pt x="533" y="241"/>
                  </a:cubicBezTo>
                  <a:cubicBezTo>
                    <a:pt x="536" y="241"/>
                    <a:pt x="540" y="242"/>
                    <a:pt x="543" y="242"/>
                  </a:cubicBezTo>
                  <a:cubicBezTo>
                    <a:pt x="687" y="242"/>
                    <a:pt x="683" y="13"/>
                    <a:pt x="533" y="1"/>
                  </a:cubicBezTo>
                  <a:cubicBezTo>
                    <a:pt x="521" y="0"/>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3"/>
            <p:cNvSpPr/>
            <p:nvPr/>
          </p:nvSpPr>
          <p:spPr>
            <a:xfrm>
              <a:off x="2553700" y="1916675"/>
              <a:ext cx="13450" cy="14750"/>
            </a:xfrm>
            <a:custGeom>
              <a:avLst/>
              <a:gdLst/>
              <a:ahLst/>
              <a:cxnLst/>
              <a:rect l="l" t="t" r="r" b="b"/>
              <a:pathLst>
                <a:path w="538" h="590" extrusionOk="0">
                  <a:moveTo>
                    <a:pt x="147" y="1"/>
                  </a:moveTo>
                  <a:cubicBezTo>
                    <a:pt x="74" y="1"/>
                    <a:pt x="1" y="59"/>
                    <a:pt x="28" y="148"/>
                  </a:cubicBezTo>
                  <a:cubicBezTo>
                    <a:pt x="75" y="305"/>
                    <a:pt x="160" y="444"/>
                    <a:pt x="279" y="556"/>
                  </a:cubicBezTo>
                  <a:cubicBezTo>
                    <a:pt x="305" y="579"/>
                    <a:pt x="333" y="589"/>
                    <a:pt x="360" y="589"/>
                  </a:cubicBezTo>
                  <a:cubicBezTo>
                    <a:pt x="454" y="589"/>
                    <a:pt x="537" y="468"/>
                    <a:pt x="449" y="386"/>
                  </a:cubicBezTo>
                  <a:cubicBezTo>
                    <a:pt x="359" y="302"/>
                    <a:pt x="295" y="202"/>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3"/>
            <p:cNvSpPr/>
            <p:nvPr/>
          </p:nvSpPr>
          <p:spPr>
            <a:xfrm>
              <a:off x="2585500" y="1932300"/>
              <a:ext cx="29325" cy="7075"/>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2"/>
                  </a:cubicBezTo>
                  <a:cubicBezTo>
                    <a:pt x="151" y="32"/>
                    <a:pt x="148" y="32"/>
                    <a:pt x="144" y="32"/>
                  </a:cubicBezTo>
                  <a:cubicBezTo>
                    <a:pt x="0" y="32"/>
                    <a:pt x="5" y="262"/>
                    <a:pt x="154" y="272"/>
                  </a:cubicBezTo>
                  <a:cubicBezTo>
                    <a:pt x="243" y="279"/>
                    <a:pt x="332" y="282"/>
                    <a:pt x="420" y="282"/>
                  </a:cubicBezTo>
                  <a:cubicBezTo>
                    <a:pt x="623" y="282"/>
                    <a:pt x="825" y="265"/>
                    <a:pt x="1028" y="233"/>
                  </a:cubicBezTo>
                  <a:cubicBezTo>
                    <a:pt x="1172" y="210"/>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3"/>
            <p:cNvSpPr/>
            <p:nvPr/>
          </p:nvSpPr>
          <p:spPr>
            <a:xfrm>
              <a:off x="2621600" y="1917975"/>
              <a:ext cx="27675" cy="15650"/>
            </a:xfrm>
            <a:custGeom>
              <a:avLst/>
              <a:gdLst/>
              <a:ahLst/>
              <a:cxnLst/>
              <a:rect l="l" t="t" r="r" b="b"/>
              <a:pathLst>
                <a:path w="1107" h="626" extrusionOk="0">
                  <a:moveTo>
                    <a:pt x="918" y="0"/>
                  </a:moveTo>
                  <a:cubicBezTo>
                    <a:pt x="892" y="0"/>
                    <a:pt x="865" y="8"/>
                    <a:pt x="840" y="28"/>
                  </a:cubicBezTo>
                  <a:cubicBezTo>
                    <a:pt x="630" y="194"/>
                    <a:pt x="393" y="313"/>
                    <a:pt x="136" y="388"/>
                  </a:cubicBezTo>
                  <a:cubicBezTo>
                    <a:pt x="1" y="428"/>
                    <a:pt x="42" y="626"/>
                    <a:pt x="165" y="626"/>
                  </a:cubicBezTo>
                  <a:cubicBezTo>
                    <a:pt x="176" y="626"/>
                    <a:pt x="188" y="624"/>
                    <a:pt x="201" y="620"/>
                  </a:cubicBezTo>
                  <a:cubicBezTo>
                    <a:pt x="499" y="532"/>
                    <a:pt x="766" y="390"/>
                    <a:pt x="1010" y="198"/>
                  </a:cubicBezTo>
                  <a:cubicBezTo>
                    <a:pt x="1106" y="122"/>
                    <a:pt x="1018" y="0"/>
                    <a:pt x="9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27906755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ackground 1">
  <p:cSld name="Background 1">
    <p:bg>
      <p:bgPr>
        <a:solidFill>
          <a:schemeClr val="lt1"/>
        </a:solidFill>
        <a:effectLst/>
      </p:bgPr>
    </p:bg>
    <p:spTree>
      <p:nvGrpSpPr>
        <p:cNvPr id="1" name="Shape 401"/>
        <p:cNvGrpSpPr/>
        <p:nvPr/>
      </p:nvGrpSpPr>
      <p:grpSpPr>
        <a:xfrm>
          <a:off x="0" y="0"/>
          <a:ext cx="0" cy="0"/>
          <a:chOff x="0" y="0"/>
          <a:chExt cx="0" cy="0"/>
        </a:xfrm>
      </p:grpSpPr>
      <p:grpSp>
        <p:nvGrpSpPr>
          <p:cNvPr id="402" name="Google Shape;402;p19"/>
          <p:cNvGrpSpPr/>
          <p:nvPr/>
        </p:nvGrpSpPr>
        <p:grpSpPr>
          <a:xfrm>
            <a:off x="6941007" y="-27964"/>
            <a:ext cx="5250820" cy="6854832"/>
            <a:chOff x="6438850" y="3725550"/>
            <a:chExt cx="1069675" cy="1396438"/>
          </a:xfrm>
        </p:grpSpPr>
        <p:sp>
          <p:nvSpPr>
            <p:cNvPr id="403" name="Google Shape;403;p19"/>
            <p:cNvSpPr/>
            <p:nvPr/>
          </p:nvSpPr>
          <p:spPr>
            <a:xfrm>
              <a:off x="6438850" y="3725550"/>
              <a:ext cx="1069675" cy="459250"/>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19"/>
            <p:cNvSpPr/>
            <p:nvPr/>
          </p:nvSpPr>
          <p:spPr>
            <a:xfrm>
              <a:off x="6646400" y="4408713"/>
              <a:ext cx="862125" cy="713275"/>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05" name="Google Shape;405;p19"/>
          <p:cNvSpPr/>
          <p:nvPr/>
        </p:nvSpPr>
        <p:spPr>
          <a:xfrm>
            <a:off x="1" y="1"/>
            <a:ext cx="3361623" cy="1543036"/>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19"/>
          <p:cNvSpPr/>
          <p:nvPr/>
        </p:nvSpPr>
        <p:spPr>
          <a:xfrm rot="10800000">
            <a:off x="44" y="4672827"/>
            <a:ext cx="5089656" cy="218517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5"/>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5279" y="11675"/>
                  <a:pt x="36169" y="11502"/>
                  <a:pt x="37070" y="11380"/>
                </a:cubicBezTo>
                <a:lnTo>
                  <a:pt x="42786" y="11380"/>
                </a:lnTo>
                <a:lnTo>
                  <a:pt x="42786" y="5069"/>
                </a:lnTo>
                <a:lnTo>
                  <a:pt x="42786" y="0"/>
                </a:ln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07" name="Google Shape;407;p19"/>
          <p:cNvGrpSpPr/>
          <p:nvPr/>
        </p:nvGrpSpPr>
        <p:grpSpPr>
          <a:xfrm>
            <a:off x="891097" y="719329"/>
            <a:ext cx="1444597" cy="866039"/>
            <a:chOff x="2418650" y="2934475"/>
            <a:chExt cx="200750" cy="120350"/>
          </a:xfrm>
        </p:grpSpPr>
        <p:sp>
          <p:nvSpPr>
            <p:cNvPr id="408" name="Google Shape;408;p19"/>
            <p:cNvSpPr/>
            <p:nvPr/>
          </p:nvSpPr>
          <p:spPr>
            <a:xfrm>
              <a:off x="2418650" y="2974900"/>
              <a:ext cx="84050" cy="79925"/>
            </a:xfrm>
            <a:custGeom>
              <a:avLst/>
              <a:gdLst/>
              <a:ahLst/>
              <a:cxnLst/>
              <a:rect l="l" t="t" r="r" b="b"/>
              <a:pathLst>
                <a:path w="3362" h="3197" extrusionOk="0">
                  <a:moveTo>
                    <a:pt x="1636" y="0"/>
                  </a:moveTo>
                  <a:cubicBezTo>
                    <a:pt x="1411" y="0"/>
                    <a:pt x="1182" y="835"/>
                    <a:pt x="1092" y="917"/>
                  </a:cubicBezTo>
                  <a:cubicBezTo>
                    <a:pt x="1014" y="988"/>
                    <a:pt x="128" y="1184"/>
                    <a:pt x="81" y="1292"/>
                  </a:cubicBezTo>
                  <a:cubicBezTo>
                    <a:pt x="0" y="1484"/>
                    <a:pt x="700" y="1970"/>
                    <a:pt x="783" y="2088"/>
                  </a:cubicBezTo>
                  <a:cubicBezTo>
                    <a:pt x="840" y="2169"/>
                    <a:pt x="744" y="3123"/>
                    <a:pt x="886" y="3190"/>
                  </a:cubicBezTo>
                  <a:cubicBezTo>
                    <a:pt x="895" y="3194"/>
                    <a:pt x="906" y="3196"/>
                    <a:pt x="919" y="3196"/>
                  </a:cubicBezTo>
                  <a:cubicBezTo>
                    <a:pt x="1112" y="3196"/>
                    <a:pt x="1717" y="2768"/>
                    <a:pt x="1835" y="2723"/>
                  </a:cubicBezTo>
                  <a:cubicBezTo>
                    <a:pt x="1845" y="2720"/>
                    <a:pt x="1858" y="2718"/>
                    <a:pt x="1873" y="2718"/>
                  </a:cubicBezTo>
                  <a:cubicBezTo>
                    <a:pt x="2044" y="2718"/>
                    <a:pt x="2531" y="2928"/>
                    <a:pt x="2749" y="2928"/>
                  </a:cubicBezTo>
                  <a:cubicBezTo>
                    <a:pt x="2790" y="2928"/>
                    <a:pt x="2822" y="2921"/>
                    <a:pt x="2840" y="2903"/>
                  </a:cubicBezTo>
                  <a:cubicBezTo>
                    <a:pt x="2960" y="2780"/>
                    <a:pt x="2675" y="1974"/>
                    <a:pt x="2718" y="1823"/>
                  </a:cubicBezTo>
                  <a:cubicBezTo>
                    <a:pt x="2759" y="1678"/>
                    <a:pt x="3362" y="1135"/>
                    <a:pt x="3261" y="1007"/>
                  </a:cubicBezTo>
                  <a:cubicBezTo>
                    <a:pt x="3108" y="813"/>
                    <a:pt x="2390" y="821"/>
                    <a:pt x="2285" y="764"/>
                  </a:cubicBezTo>
                  <a:cubicBezTo>
                    <a:pt x="2156" y="694"/>
                    <a:pt x="1839" y="9"/>
                    <a:pt x="1640" y="0"/>
                  </a:cubicBezTo>
                  <a:cubicBezTo>
                    <a:pt x="1638" y="0"/>
                    <a:pt x="1637" y="0"/>
                    <a:pt x="1636"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19"/>
            <p:cNvSpPr/>
            <p:nvPr/>
          </p:nvSpPr>
          <p:spPr>
            <a:xfrm>
              <a:off x="2484325" y="2957000"/>
              <a:ext cx="22225" cy="24100"/>
            </a:xfrm>
            <a:custGeom>
              <a:avLst/>
              <a:gdLst/>
              <a:ahLst/>
              <a:cxnLst/>
              <a:rect l="l" t="t" r="r" b="b"/>
              <a:pathLst>
                <a:path w="889" h="964" extrusionOk="0">
                  <a:moveTo>
                    <a:pt x="718" y="0"/>
                  </a:moveTo>
                  <a:cubicBezTo>
                    <a:pt x="691" y="0"/>
                    <a:pt x="663" y="11"/>
                    <a:pt x="639" y="37"/>
                  </a:cubicBezTo>
                  <a:cubicBezTo>
                    <a:pt x="422" y="270"/>
                    <a:pt x="229" y="519"/>
                    <a:pt x="58" y="787"/>
                  </a:cubicBezTo>
                  <a:cubicBezTo>
                    <a:pt x="0" y="878"/>
                    <a:pt x="83" y="964"/>
                    <a:pt x="167" y="964"/>
                  </a:cubicBezTo>
                  <a:cubicBezTo>
                    <a:pt x="204" y="964"/>
                    <a:pt x="241" y="947"/>
                    <a:pt x="266" y="908"/>
                  </a:cubicBezTo>
                  <a:cubicBezTo>
                    <a:pt x="425" y="658"/>
                    <a:pt x="605" y="426"/>
                    <a:pt x="807" y="209"/>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19"/>
            <p:cNvSpPr/>
            <p:nvPr/>
          </p:nvSpPr>
          <p:spPr>
            <a:xfrm>
              <a:off x="2514300" y="2939450"/>
              <a:ext cx="18050" cy="11300"/>
            </a:xfrm>
            <a:custGeom>
              <a:avLst/>
              <a:gdLst/>
              <a:ahLst/>
              <a:cxnLst/>
              <a:rect l="l" t="t" r="r" b="b"/>
              <a:pathLst>
                <a:path w="722" h="452" extrusionOk="0">
                  <a:moveTo>
                    <a:pt x="589" y="0"/>
                  </a:moveTo>
                  <a:cubicBezTo>
                    <a:pt x="579" y="0"/>
                    <a:pt x="568" y="2"/>
                    <a:pt x="558" y="6"/>
                  </a:cubicBezTo>
                  <a:cubicBezTo>
                    <a:pt x="404" y="67"/>
                    <a:pt x="255" y="137"/>
                    <a:pt x="112" y="224"/>
                  </a:cubicBezTo>
                  <a:cubicBezTo>
                    <a:pt x="1" y="291"/>
                    <a:pt x="67" y="452"/>
                    <a:pt x="170" y="452"/>
                  </a:cubicBezTo>
                  <a:cubicBezTo>
                    <a:pt x="189" y="452"/>
                    <a:pt x="209" y="446"/>
                    <a:pt x="230" y="434"/>
                  </a:cubicBezTo>
                  <a:cubicBezTo>
                    <a:pt x="353" y="358"/>
                    <a:pt x="482" y="292"/>
                    <a:pt x="618" y="239"/>
                  </a:cubicBezTo>
                  <a:cubicBezTo>
                    <a:pt x="679" y="215"/>
                    <a:pt x="721" y="162"/>
                    <a:pt x="705" y="93"/>
                  </a:cubicBezTo>
                  <a:cubicBezTo>
                    <a:pt x="693" y="46"/>
                    <a:pt x="641" y="0"/>
                    <a:pt x="58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19"/>
            <p:cNvSpPr/>
            <p:nvPr/>
          </p:nvSpPr>
          <p:spPr>
            <a:xfrm>
              <a:off x="2546825" y="2934475"/>
              <a:ext cx="19550" cy="7000"/>
            </a:xfrm>
            <a:custGeom>
              <a:avLst/>
              <a:gdLst/>
              <a:ahLst/>
              <a:cxnLst/>
              <a:rect l="l" t="t" r="r" b="b"/>
              <a:pathLst>
                <a:path w="782" h="280" extrusionOk="0">
                  <a:moveTo>
                    <a:pt x="207" y="1"/>
                  </a:moveTo>
                  <a:cubicBezTo>
                    <a:pt x="190" y="1"/>
                    <a:pt x="174" y="1"/>
                    <a:pt x="158" y="1"/>
                  </a:cubicBezTo>
                  <a:cubicBezTo>
                    <a:pt x="5" y="5"/>
                    <a:pt x="1" y="241"/>
                    <a:pt x="152" y="241"/>
                  </a:cubicBezTo>
                  <a:cubicBezTo>
                    <a:pt x="153" y="241"/>
                    <a:pt x="154" y="241"/>
                    <a:pt x="156" y="241"/>
                  </a:cubicBezTo>
                  <a:cubicBezTo>
                    <a:pt x="171" y="241"/>
                    <a:pt x="186" y="241"/>
                    <a:pt x="200" y="241"/>
                  </a:cubicBezTo>
                  <a:cubicBezTo>
                    <a:pt x="326" y="241"/>
                    <a:pt x="452" y="252"/>
                    <a:pt x="576" y="277"/>
                  </a:cubicBezTo>
                  <a:cubicBezTo>
                    <a:pt x="585" y="279"/>
                    <a:pt x="594" y="280"/>
                    <a:pt x="603" y="280"/>
                  </a:cubicBezTo>
                  <a:cubicBezTo>
                    <a:pt x="733" y="280"/>
                    <a:pt x="782" y="74"/>
                    <a:pt x="639" y="45"/>
                  </a:cubicBezTo>
                  <a:cubicBezTo>
                    <a:pt x="496" y="16"/>
                    <a:pt x="352" y="1"/>
                    <a:pt x="20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19"/>
            <p:cNvSpPr/>
            <p:nvPr/>
          </p:nvSpPr>
          <p:spPr>
            <a:xfrm>
              <a:off x="2575075" y="2941450"/>
              <a:ext cx="20050" cy="12175"/>
            </a:xfrm>
            <a:custGeom>
              <a:avLst/>
              <a:gdLst/>
              <a:ahLst/>
              <a:cxnLst/>
              <a:rect l="l" t="t" r="r" b="b"/>
              <a:pathLst>
                <a:path w="802" h="487" extrusionOk="0">
                  <a:moveTo>
                    <a:pt x="194" y="1"/>
                  </a:moveTo>
                  <a:cubicBezTo>
                    <a:pt x="79" y="1"/>
                    <a:pt x="1" y="166"/>
                    <a:pt x="125" y="220"/>
                  </a:cubicBezTo>
                  <a:cubicBezTo>
                    <a:pt x="271" y="282"/>
                    <a:pt x="409" y="360"/>
                    <a:pt x="535" y="459"/>
                  </a:cubicBezTo>
                  <a:cubicBezTo>
                    <a:pt x="560" y="478"/>
                    <a:pt x="587" y="487"/>
                    <a:pt x="613" y="487"/>
                  </a:cubicBezTo>
                  <a:cubicBezTo>
                    <a:pt x="713" y="487"/>
                    <a:pt x="802" y="367"/>
                    <a:pt x="705" y="291"/>
                  </a:cubicBezTo>
                  <a:cubicBezTo>
                    <a:pt x="563" y="177"/>
                    <a:pt x="413" y="84"/>
                    <a:pt x="246" y="12"/>
                  </a:cubicBezTo>
                  <a:cubicBezTo>
                    <a:pt x="228" y="4"/>
                    <a:pt x="211" y="1"/>
                    <a:pt x="19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19"/>
            <p:cNvSpPr/>
            <p:nvPr/>
          </p:nvSpPr>
          <p:spPr>
            <a:xfrm>
              <a:off x="2601650" y="2961075"/>
              <a:ext cx="17750" cy="16600"/>
            </a:xfrm>
            <a:custGeom>
              <a:avLst/>
              <a:gdLst/>
              <a:ahLst/>
              <a:cxnLst/>
              <a:rect l="l" t="t" r="r" b="b"/>
              <a:pathLst>
                <a:path w="710" h="664" extrusionOk="0">
                  <a:moveTo>
                    <a:pt x="180" y="1"/>
                  </a:moveTo>
                  <a:cubicBezTo>
                    <a:pt x="85" y="1"/>
                    <a:pt x="0" y="121"/>
                    <a:pt x="89" y="203"/>
                  </a:cubicBezTo>
                  <a:cubicBezTo>
                    <a:pt x="228" y="332"/>
                    <a:pt x="353" y="471"/>
                    <a:pt x="469" y="621"/>
                  </a:cubicBezTo>
                  <a:cubicBezTo>
                    <a:pt x="491" y="651"/>
                    <a:pt x="519" y="664"/>
                    <a:pt x="546" y="664"/>
                  </a:cubicBezTo>
                  <a:cubicBezTo>
                    <a:pt x="629" y="664"/>
                    <a:pt x="709" y="545"/>
                    <a:pt x="639" y="453"/>
                  </a:cubicBezTo>
                  <a:cubicBezTo>
                    <a:pt x="525" y="302"/>
                    <a:pt x="399" y="163"/>
                    <a:pt x="260" y="34"/>
                  </a:cubicBezTo>
                  <a:cubicBezTo>
                    <a:pt x="235" y="11"/>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14" name="Google Shape;414;p19"/>
          <p:cNvSpPr/>
          <p:nvPr/>
        </p:nvSpPr>
        <p:spPr>
          <a:xfrm>
            <a:off x="854133" y="3029540"/>
            <a:ext cx="562099" cy="635696"/>
          </a:xfrm>
          <a:custGeom>
            <a:avLst/>
            <a:gdLst/>
            <a:ahLst/>
            <a:cxnLst/>
            <a:rect l="l" t="t" r="r" b="b"/>
            <a:pathLst>
              <a:path w="2856" h="3230" extrusionOk="0">
                <a:moveTo>
                  <a:pt x="1653" y="0"/>
                </a:moveTo>
                <a:cubicBezTo>
                  <a:pt x="1604" y="0"/>
                  <a:pt x="1556" y="22"/>
                  <a:pt x="1525" y="63"/>
                </a:cubicBezTo>
                <a:cubicBezTo>
                  <a:pt x="1463" y="146"/>
                  <a:pt x="1386" y="244"/>
                  <a:pt x="1301" y="353"/>
                </a:cubicBezTo>
                <a:cubicBezTo>
                  <a:pt x="892" y="873"/>
                  <a:pt x="333" y="1584"/>
                  <a:pt x="139" y="2134"/>
                </a:cubicBezTo>
                <a:cubicBezTo>
                  <a:pt x="1" y="2527"/>
                  <a:pt x="116" y="2936"/>
                  <a:pt x="421" y="3131"/>
                </a:cubicBezTo>
                <a:cubicBezTo>
                  <a:pt x="513" y="3190"/>
                  <a:pt x="631" y="3230"/>
                  <a:pt x="760" y="3230"/>
                </a:cubicBezTo>
                <a:cubicBezTo>
                  <a:pt x="932" y="3230"/>
                  <a:pt x="1126" y="3161"/>
                  <a:pt x="1315" y="2976"/>
                </a:cubicBezTo>
                <a:cubicBezTo>
                  <a:pt x="1782" y="2519"/>
                  <a:pt x="2251" y="1679"/>
                  <a:pt x="2532" y="1177"/>
                </a:cubicBezTo>
                <a:cubicBezTo>
                  <a:pt x="2585" y="1081"/>
                  <a:pt x="2632" y="997"/>
                  <a:pt x="2672" y="928"/>
                </a:cubicBezTo>
                <a:cubicBezTo>
                  <a:pt x="2855" y="612"/>
                  <a:pt x="2743" y="315"/>
                  <a:pt x="2537" y="186"/>
                </a:cubicBezTo>
                <a:cubicBezTo>
                  <a:pt x="2465" y="141"/>
                  <a:pt x="2378" y="114"/>
                  <a:pt x="2286" y="114"/>
                </a:cubicBezTo>
                <a:cubicBezTo>
                  <a:pt x="2126" y="114"/>
                  <a:pt x="1950" y="194"/>
                  <a:pt x="1810" y="398"/>
                </a:cubicBezTo>
                <a:cubicBezTo>
                  <a:pt x="1323" y="1112"/>
                  <a:pt x="749" y="2188"/>
                  <a:pt x="724" y="2234"/>
                </a:cubicBezTo>
                <a:cubicBezTo>
                  <a:pt x="683" y="2312"/>
                  <a:pt x="713" y="2409"/>
                  <a:pt x="791" y="2451"/>
                </a:cubicBezTo>
                <a:cubicBezTo>
                  <a:pt x="814" y="2464"/>
                  <a:pt x="840" y="2470"/>
                  <a:pt x="865" y="2470"/>
                </a:cubicBezTo>
                <a:cubicBezTo>
                  <a:pt x="923" y="2470"/>
                  <a:pt x="978" y="2439"/>
                  <a:pt x="1007" y="2385"/>
                </a:cubicBezTo>
                <a:cubicBezTo>
                  <a:pt x="1013" y="2374"/>
                  <a:pt x="1597" y="1278"/>
                  <a:pt x="2075" y="580"/>
                </a:cubicBezTo>
                <a:cubicBezTo>
                  <a:pt x="2139" y="485"/>
                  <a:pt x="2217" y="434"/>
                  <a:pt x="2288" y="434"/>
                </a:cubicBezTo>
                <a:cubicBezTo>
                  <a:pt x="2316" y="434"/>
                  <a:pt x="2342" y="441"/>
                  <a:pt x="2366" y="456"/>
                </a:cubicBezTo>
                <a:cubicBezTo>
                  <a:pt x="2440" y="503"/>
                  <a:pt x="2480" y="620"/>
                  <a:pt x="2394" y="768"/>
                </a:cubicBezTo>
                <a:cubicBezTo>
                  <a:pt x="2354" y="837"/>
                  <a:pt x="2307" y="923"/>
                  <a:pt x="2252" y="1021"/>
                </a:cubicBezTo>
                <a:cubicBezTo>
                  <a:pt x="1980" y="1507"/>
                  <a:pt x="1525" y="2323"/>
                  <a:pt x="1091" y="2747"/>
                </a:cubicBezTo>
                <a:cubicBezTo>
                  <a:pt x="981" y="2854"/>
                  <a:pt x="865" y="2910"/>
                  <a:pt x="758" y="2910"/>
                </a:cubicBezTo>
                <a:cubicBezTo>
                  <a:pt x="700" y="2910"/>
                  <a:pt x="645" y="2893"/>
                  <a:pt x="593" y="2860"/>
                </a:cubicBezTo>
                <a:cubicBezTo>
                  <a:pt x="443" y="2765"/>
                  <a:pt x="342" y="2521"/>
                  <a:pt x="441" y="2241"/>
                </a:cubicBezTo>
                <a:cubicBezTo>
                  <a:pt x="617" y="1740"/>
                  <a:pt x="1179" y="1025"/>
                  <a:pt x="1553" y="551"/>
                </a:cubicBezTo>
                <a:cubicBezTo>
                  <a:pt x="1639" y="440"/>
                  <a:pt x="1717" y="341"/>
                  <a:pt x="1781" y="257"/>
                </a:cubicBezTo>
                <a:cubicBezTo>
                  <a:pt x="1834" y="187"/>
                  <a:pt x="1820" y="86"/>
                  <a:pt x="1750" y="33"/>
                </a:cubicBezTo>
                <a:cubicBezTo>
                  <a:pt x="1721" y="11"/>
                  <a:pt x="1687" y="0"/>
                  <a:pt x="165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19"/>
          <p:cNvSpPr/>
          <p:nvPr/>
        </p:nvSpPr>
        <p:spPr>
          <a:xfrm rot="-724569">
            <a:off x="5900483" y="5493420"/>
            <a:ext cx="432076" cy="635705"/>
          </a:xfrm>
          <a:custGeom>
            <a:avLst/>
            <a:gdLst/>
            <a:ahLst/>
            <a:cxnLst/>
            <a:rect l="l" t="t" r="r" b="b"/>
            <a:pathLst>
              <a:path w="2037" h="2997" extrusionOk="0">
                <a:moveTo>
                  <a:pt x="762" y="0"/>
                </a:moveTo>
                <a:cubicBezTo>
                  <a:pt x="705" y="0"/>
                  <a:pt x="650" y="12"/>
                  <a:pt x="600" y="33"/>
                </a:cubicBezTo>
                <a:cubicBezTo>
                  <a:pt x="419" y="111"/>
                  <a:pt x="278" y="336"/>
                  <a:pt x="397" y="648"/>
                </a:cubicBezTo>
                <a:cubicBezTo>
                  <a:pt x="663" y="1337"/>
                  <a:pt x="1141" y="2263"/>
                  <a:pt x="1161" y="2302"/>
                </a:cubicBezTo>
                <a:cubicBezTo>
                  <a:pt x="1186" y="2349"/>
                  <a:pt x="1233" y="2376"/>
                  <a:pt x="1282" y="2376"/>
                </a:cubicBezTo>
                <a:cubicBezTo>
                  <a:pt x="1304" y="2376"/>
                  <a:pt x="1325" y="2371"/>
                  <a:pt x="1346" y="2360"/>
                </a:cubicBezTo>
                <a:cubicBezTo>
                  <a:pt x="1413" y="2326"/>
                  <a:pt x="1439" y="2244"/>
                  <a:pt x="1405" y="2177"/>
                </a:cubicBezTo>
                <a:cubicBezTo>
                  <a:pt x="1400" y="2167"/>
                  <a:pt x="913" y="1224"/>
                  <a:pt x="653" y="549"/>
                </a:cubicBezTo>
                <a:cubicBezTo>
                  <a:pt x="604" y="424"/>
                  <a:pt x="626" y="320"/>
                  <a:pt x="708" y="285"/>
                </a:cubicBezTo>
                <a:cubicBezTo>
                  <a:pt x="724" y="278"/>
                  <a:pt x="741" y="274"/>
                  <a:pt x="760" y="274"/>
                </a:cubicBezTo>
                <a:cubicBezTo>
                  <a:pt x="821" y="274"/>
                  <a:pt x="893" y="314"/>
                  <a:pt x="941" y="416"/>
                </a:cubicBezTo>
                <a:cubicBezTo>
                  <a:pt x="970" y="478"/>
                  <a:pt x="1007" y="553"/>
                  <a:pt x="1049" y="639"/>
                </a:cubicBezTo>
                <a:cubicBezTo>
                  <a:pt x="1260" y="1066"/>
                  <a:pt x="1612" y="1782"/>
                  <a:pt x="1700" y="2293"/>
                </a:cubicBezTo>
                <a:cubicBezTo>
                  <a:pt x="1734" y="2494"/>
                  <a:pt x="1675" y="2641"/>
                  <a:pt x="1538" y="2699"/>
                </a:cubicBezTo>
                <a:cubicBezTo>
                  <a:pt x="1502" y="2714"/>
                  <a:pt x="1460" y="2722"/>
                  <a:pt x="1415" y="2722"/>
                </a:cubicBezTo>
                <a:cubicBezTo>
                  <a:pt x="1288" y="2722"/>
                  <a:pt x="1139" y="2656"/>
                  <a:pt x="1029" y="2504"/>
                </a:cubicBezTo>
                <a:cubicBezTo>
                  <a:pt x="762" y="2137"/>
                  <a:pt x="531" y="1394"/>
                  <a:pt x="379" y="902"/>
                </a:cubicBezTo>
                <a:cubicBezTo>
                  <a:pt x="344" y="787"/>
                  <a:pt x="311" y="684"/>
                  <a:pt x="284" y="600"/>
                </a:cubicBezTo>
                <a:cubicBezTo>
                  <a:pt x="265" y="542"/>
                  <a:pt x="211" y="506"/>
                  <a:pt x="154" y="506"/>
                </a:cubicBezTo>
                <a:cubicBezTo>
                  <a:pt x="139" y="506"/>
                  <a:pt x="125" y="508"/>
                  <a:pt x="111" y="513"/>
                </a:cubicBezTo>
                <a:cubicBezTo>
                  <a:pt x="39" y="536"/>
                  <a:pt x="0" y="613"/>
                  <a:pt x="24" y="685"/>
                </a:cubicBezTo>
                <a:cubicBezTo>
                  <a:pt x="52" y="769"/>
                  <a:pt x="82" y="870"/>
                  <a:pt x="118" y="982"/>
                </a:cubicBezTo>
                <a:cubicBezTo>
                  <a:pt x="285" y="1522"/>
                  <a:pt x="514" y="2262"/>
                  <a:pt x="807" y="2665"/>
                </a:cubicBezTo>
                <a:cubicBezTo>
                  <a:pt x="962" y="2877"/>
                  <a:pt x="1190" y="2997"/>
                  <a:pt x="1413" y="2997"/>
                </a:cubicBezTo>
                <a:cubicBezTo>
                  <a:pt x="1492" y="2997"/>
                  <a:pt x="1571" y="2982"/>
                  <a:pt x="1645" y="2951"/>
                </a:cubicBezTo>
                <a:cubicBezTo>
                  <a:pt x="1846" y="2866"/>
                  <a:pt x="2036" y="2637"/>
                  <a:pt x="1969" y="2247"/>
                </a:cubicBezTo>
                <a:cubicBezTo>
                  <a:pt x="1875" y="1696"/>
                  <a:pt x="1511" y="959"/>
                  <a:pt x="1295" y="518"/>
                </a:cubicBezTo>
                <a:cubicBezTo>
                  <a:pt x="1254" y="434"/>
                  <a:pt x="1217" y="360"/>
                  <a:pt x="1188" y="298"/>
                </a:cubicBezTo>
                <a:cubicBezTo>
                  <a:pt x="1089" y="90"/>
                  <a:pt x="920" y="0"/>
                  <a:pt x="762" y="0"/>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19"/>
          <p:cNvSpPr/>
          <p:nvPr/>
        </p:nvSpPr>
        <p:spPr>
          <a:xfrm>
            <a:off x="5730201" y="486593"/>
            <a:ext cx="731601" cy="465476"/>
          </a:xfrm>
          <a:custGeom>
            <a:avLst/>
            <a:gdLst/>
            <a:ahLst/>
            <a:cxnLst/>
            <a:rect l="l" t="t" r="r" b="b"/>
            <a:pathLst>
              <a:path w="3747" h="2384" extrusionOk="0">
                <a:moveTo>
                  <a:pt x="2057" y="0"/>
                </a:moveTo>
                <a:cubicBezTo>
                  <a:pt x="2021" y="0"/>
                  <a:pt x="1986" y="16"/>
                  <a:pt x="1971" y="50"/>
                </a:cubicBezTo>
                <a:cubicBezTo>
                  <a:pt x="1721" y="598"/>
                  <a:pt x="1620" y="1189"/>
                  <a:pt x="1447" y="1761"/>
                </a:cubicBezTo>
                <a:cubicBezTo>
                  <a:pt x="1427" y="1828"/>
                  <a:pt x="1406" y="1893"/>
                  <a:pt x="1384" y="1958"/>
                </a:cubicBezTo>
                <a:cubicBezTo>
                  <a:pt x="1377" y="1976"/>
                  <a:pt x="1362" y="2050"/>
                  <a:pt x="1346" y="2066"/>
                </a:cubicBezTo>
                <a:cubicBezTo>
                  <a:pt x="1336" y="2075"/>
                  <a:pt x="1333" y="2080"/>
                  <a:pt x="1332" y="2082"/>
                </a:cubicBezTo>
                <a:lnTo>
                  <a:pt x="1332" y="2082"/>
                </a:lnTo>
                <a:cubicBezTo>
                  <a:pt x="1332" y="2080"/>
                  <a:pt x="1331" y="2071"/>
                  <a:pt x="1319" y="2055"/>
                </a:cubicBezTo>
                <a:cubicBezTo>
                  <a:pt x="1278" y="1999"/>
                  <a:pt x="1261" y="1887"/>
                  <a:pt x="1238" y="1822"/>
                </a:cubicBezTo>
                <a:lnTo>
                  <a:pt x="1158" y="1589"/>
                </a:lnTo>
                <a:cubicBezTo>
                  <a:pt x="1051" y="1279"/>
                  <a:pt x="942" y="969"/>
                  <a:pt x="835" y="659"/>
                </a:cubicBezTo>
                <a:cubicBezTo>
                  <a:pt x="819" y="613"/>
                  <a:pt x="773" y="585"/>
                  <a:pt x="729" y="585"/>
                </a:cubicBezTo>
                <a:cubicBezTo>
                  <a:pt x="696" y="585"/>
                  <a:pt x="663" y="600"/>
                  <a:pt x="644" y="634"/>
                </a:cubicBezTo>
                <a:cubicBezTo>
                  <a:pt x="428" y="1023"/>
                  <a:pt x="226" y="1417"/>
                  <a:pt x="38" y="1819"/>
                </a:cubicBezTo>
                <a:cubicBezTo>
                  <a:pt x="0" y="1900"/>
                  <a:pt x="73" y="1973"/>
                  <a:pt x="140" y="1973"/>
                </a:cubicBezTo>
                <a:cubicBezTo>
                  <a:pt x="171" y="1973"/>
                  <a:pt x="201" y="1958"/>
                  <a:pt x="218" y="1920"/>
                </a:cubicBezTo>
                <a:cubicBezTo>
                  <a:pt x="373" y="1589"/>
                  <a:pt x="540" y="1264"/>
                  <a:pt x="714" y="943"/>
                </a:cubicBezTo>
                <a:cubicBezTo>
                  <a:pt x="817" y="1238"/>
                  <a:pt x="919" y="1533"/>
                  <a:pt x="1021" y="1828"/>
                </a:cubicBezTo>
                <a:cubicBezTo>
                  <a:pt x="1068" y="1963"/>
                  <a:pt x="1097" y="2156"/>
                  <a:pt x="1209" y="2259"/>
                </a:cubicBezTo>
                <a:cubicBezTo>
                  <a:pt x="1247" y="2294"/>
                  <a:pt x="1293" y="2311"/>
                  <a:pt x="1338" y="2311"/>
                </a:cubicBezTo>
                <a:cubicBezTo>
                  <a:pt x="1400" y="2311"/>
                  <a:pt x="1461" y="2280"/>
                  <a:pt x="1499" y="2222"/>
                </a:cubicBezTo>
                <a:cubicBezTo>
                  <a:pt x="1588" y="2089"/>
                  <a:pt x="1624" y="1898"/>
                  <a:pt x="1668" y="1746"/>
                </a:cubicBezTo>
                <a:cubicBezTo>
                  <a:pt x="1719" y="1570"/>
                  <a:pt x="1765" y="1392"/>
                  <a:pt x="1810" y="1215"/>
                </a:cubicBezTo>
                <a:cubicBezTo>
                  <a:pt x="1873" y="968"/>
                  <a:pt x="1939" y="721"/>
                  <a:pt x="2022" y="480"/>
                </a:cubicBezTo>
                <a:cubicBezTo>
                  <a:pt x="2069" y="742"/>
                  <a:pt x="2116" y="1005"/>
                  <a:pt x="2163" y="1269"/>
                </a:cubicBezTo>
                <a:cubicBezTo>
                  <a:pt x="2195" y="1452"/>
                  <a:pt x="2226" y="1636"/>
                  <a:pt x="2263" y="1818"/>
                </a:cubicBezTo>
                <a:cubicBezTo>
                  <a:pt x="2294" y="1971"/>
                  <a:pt x="2317" y="2162"/>
                  <a:pt x="2396" y="2300"/>
                </a:cubicBezTo>
                <a:cubicBezTo>
                  <a:pt x="2427" y="2355"/>
                  <a:pt x="2480" y="2384"/>
                  <a:pt x="2534" y="2384"/>
                </a:cubicBezTo>
                <a:cubicBezTo>
                  <a:pt x="2577" y="2384"/>
                  <a:pt x="2621" y="2366"/>
                  <a:pt x="2655" y="2330"/>
                </a:cubicBezTo>
                <a:cubicBezTo>
                  <a:pt x="2766" y="2213"/>
                  <a:pt x="2829" y="2017"/>
                  <a:pt x="2897" y="1874"/>
                </a:cubicBezTo>
                <a:cubicBezTo>
                  <a:pt x="3023" y="1608"/>
                  <a:pt x="3146" y="1343"/>
                  <a:pt x="3299" y="1092"/>
                </a:cubicBezTo>
                <a:cubicBezTo>
                  <a:pt x="3356" y="1225"/>
                  <a:pt x="3368" y="1400"/>
                  <a:pt x="3395" y="1523"/>
                </a:cubicBezTo>
                <a:cubicBezTo>
                  <a:pt x="3439" y="1725"/>
                  <a:pt x="3484" y="1927"/>
                  <a:pt x="3528" y="2129"/>
                </a:cubicBezTo>
                <a:cubicBezTo>
                  <a:pt x="3540" y="2180"/>
                  <a:pt x="3579" y="2203"/>
                  <a:pt x="3620" y="2203"/>
                </a:cubicBezTo>
                <a:cubicBezTo>
                  <a:pt x="3682" y="2203"/>
                  <a:pt x="3747" y="2153"/>
                  <a:pt x="3730" y="2076"/>
                </a:cubicBezTo>
                <a:cubicBezTo>
                  <a:pt x="3679" y="1842"/>
                  <a:pt x="3626" y="1608"/>
                  <a:pt x="3575" y="1373"/>
                </a:cubicBezTo>
                <a:cubicBezTo>
                  <a:pt x="3534" y="1186"/>
                  <a:pt x="3515" y="973"/>
                  <a:pt x="3370" y="830"/>
                </a:cubicBezTo>
                <a:cubicBezTo>
                  <a:pt x="3350" y="809"/>
                  <a:pt x="3325" y="800"/>
                  <a:pt x="3299" y="800"/>
                </a:cubicBezTo>
                <a:cubicBezTo>
                  <a:pt x="3263" y="800"/>
                  <a:pt x="3227" y="819"/>
                  <a:pt x="3205" y="851"/>
                </a:cubicBezTo>
                <a:cubicBezTo>
                  <a:pt x="3060" y="1065"/>
                  <a:pt x="2943" y="1293"/>
                  <a:pt x="2833" y="1526"/>
                </a:cubicBezTo>
                <a:cubicBezTo>
                  <a:pt x="2780" y="1635"/>
                  <a:pt x="2730" y="1746"/>
                  <a:pt x="2677" y="1855"/>
                </a:cubicBezTo>
                <a:cubicBezTo>
                  <a:pt x="2647" y="1916"/>
                  <a:pt x="2617" y="1977"/>
                  <a:pt x="2586" y="2038"/>
                </a:cubicBezTo>
                <a:cubicBezTo>
                  <a:pt x="2579" y="2052"/>
                  <a:pt x="2562" y="2094"/>
                  <a:pt x="2544" y="2130"/>
                </a:cubicBezTo>
                <a:cubicBezTo>
                  <a:pt x="2529" y="2074"/>
                  <a:pt x="2518" y="2000"/>
                  <a:pt x="2510" y="1972"/>
                </a:cubicBezTo>
                <a:cubicBezTo>
                  <a:pt x="2491" y="1896"/>
                  <a:pt x="2475" y="1819"/>
                  <a:pt x="2460" y="1742"/>
                </a:cubicBezTo>
                <a:cubicBezTo>
                  <a:pt x="2423" y="1559"/>
                  <a:pt x="2393" y="1375"/>
                  <a:pt x="2359" y="1191"/>
                </a:cubicBezTo>
                <a:cubicBezTo>
                  <a:pt x="2294" y="819"/>
                  <a:pt x="2228" y="447"/>
                  <a:pt x="2161" y="74"/>
                </a:cubicBezTo>
                <a:cubicBezTo>
                  <a:pt x="2153" y="27"/>
                  <a:pt x="2104" y="0"/>
                  <a:pt x="2057"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17" name="Google Shape;417;p19"/>
          <p:cNvGrpSpPr/>
          <p:nvPr/>
        </p:nvGrpSpPr>
        <p:grpSpPr>
          <a:xfrm>
            <a:off x="10296001" y="4549332"/>
            <a:ext cx="1444633" cy="1542301"/>
            <a:chOff x="5283025" y="1885850"/>
            <a:chExt cx="651675" cy="695775"/>
          </a:xfrm>
        </p:grpSpPr>
        <p:sp>
          <p:nvSpPr>
            <p:cNvPr id="418" name="Google Shape;418;p19"/>
            <p:cNvSpPr/>
            <p:nvPr/>
          </p:nvSpPr>
          <p:spPr>
            <a:xfrm>
              <a:off x="5283025" y="1885850"/>
              <a:ext cx="651675" cy="695775"/>
            </a:xfrm>
            <a:custGeom>
              <a:avLst/>
              <a:gdLst/>
              <a:ahLst/>
              <a:cxnLst/>
              <a:rect l="l" t="t" r="r" b="b"/>
              <a:pathLst>
                <a:path w="26067" h="27831" extrusionOk="0">
                  <a:moveTo>
                    <a:pt x="10243" y="6191"/>
                  </a:moveTo>
                  <a:cubicBezTo>
                    <a:pt x="11724" y="6191"/>
                    <a:pt x="18728" y="11488"/>
                    <a:pt x="18764" y="12190"/>
                  </a:cubicBezTo>
                  <a:cubicBezTo>
                    <a:pt x="18816" y="13173"/>
                    <a:pt x="7539" y="19946"/>
                    <a:pt x="6468" y="19946"/>
                  </a:cubicBezTo>
                  <a:cubicBezTo>
                    <a:pt x="6436" y="19946"/>
                    <a:pt x="6414" y="19940"/>
                    <a:pt x="6400" y="19928"/>
                  </a:cubicBezTo>
                  <a:cubicBezTo>
                    <a:pt x="5934" y="19508"/>
                    <a:pt x="9109" y="6794"/>
                    <a:pt x="10067" y="6229"/>
                  </a:cubicBezTo>
                  <a:cubicBezTo>
                    <a:pt x="10112" y="6203"/>
                    <a:pt x="10171" y="6191"/>
                    <a:pt x="10243" y="6191"/>
                  </a:cubicBezTo>
                  <a:close/>
                  <a:moveTo>
                    <a:pt x="8720" y="1"/>
                  </a:moveTo>
                  <a:cubicBezTo>
                    <a:pt x="8574" y="1"/>
                    <a:pt x="8455" y="26"/>
                    <a:pt x="8365" y="79"/>
                  </a:cubicBezTo>
                  <a:cubicBezTo>
                    <a:pt x="6424" y="1221"/>
                    <a:pt x="1" y="26945"/>
                    <a:pt x="945" y="27795"/>
                  </a:cubicBezTo>
                  <a:cubicBezTo>
                    <a:pt x="972" y="27819"/>
                    <a:pt x="1018" y="27831"/>
                    <a:pt x="1081" y="27831"/>
                  </a:cubicBezTo>
                  <a:cubicBezTo>
                    <a:pt x="3246" y="27831"/>
                    <a:pt x="26066" y="14130"/>
                    <a:pt x="25962" y="12139"/>
                  </a:cubicBezTo>
                  <a:cubicBezTo>
                    <a:pt x="25886" y="10718"/>
                    <a:pt x="11717" y="1"/>
                    <a:pt x="8720" y="1"/>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19"/>
            <p:cNvSpPr/>
            <p:nvPr/>
          </p:nvSpPr>
          <p:spPr>
            <a:xfrm>
              <a:off x="5344200" y="2330025"/>
              <a:ext cx="44400" cy="131275"/>
            </a:xfrm>
            <a:custGeom>
              <a:avLst/>
              <a:gdLst/>
              <a:ahLst/>
              <a:cxnLst/>
              <a:rect l="l" t="t" r="r" b="b"/>
              <a:pathLst>
                <a:path w="1776" h="5251" extrusionOk="0">
                  <a:moveTo>
                    <a:pt x="1426" y="1"/>
                  </a:moveTo>
                  <a:cubicBezTo>
                    <a:pt x="1314" y="1"/>
                    <a:pt x="1205" y="62"/>
                    <a:pt x="1171" y="205"/>
                  </a:cubicBezTo>
                  <a:cubicBezTo>
                    <a:pt x="798" y="1769"/>
                    <a:pt x="425" y="3331"/>
                    <a:pt x="52" y="4894"/>
                  </a:cubicBezTo>
                  <a:cubicBezTo>
                    <a:pt x="0" y="5109"/>
                    <a:pt x="180" y="5251"/>
                    <a:pt x="350" y="5251"/>
                  </a:cubicBezTo>
                  <a:cubicBezTo>
                    <a:pt x="463" y="5251"/>
                    <a:pt x="570" y="5189"/>
                    <a:pt x="605" y="5047"/>
                  </a:cubicBezTo>
                  <a:cubicBezTo>
                    <a:pt x="978" y="3483"/>
                    <a:pt x="1351" y="1921"/>
                    <a:pt x="1724" y="357"/>
                  </a:cubicBezTo>
                  <a:cubicBezTo>
                    <a:pt x="1776" y="142"/>
                    <a:pt x="1596" y="1"/>
                    <a:pt x="1426" y="1"/>
                  </a:cubicBezTo>
                  <a:close/>
                </a:path>
              </a:pathLst>
            </a:custGeom>
            <a:solidFill>
              <a:srgbClr val="FFF9F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0" name="Google Shape;420;p19"/>
            <p:cNvSpPr/>
            <p:nvPr/>
          </p:nvSpPr>
          <p:spPr>
            <a:xfrm>
              <a:off x="5328050" y="2488400"/>
              <a:ext cx="23400" cy="37725"/>
            </a:xfrm>
            <a:custGeom>
              <a:avLst/>
              <a:gdLst/>
              <a:ahLst/>
              <a:cxnLst/>
              <a:rect l="l" t="t" r="r" b="b"/>
              <a:pathLst>
                <a:path w="936" h="1509" extrusionOk="0">
                  <a:moveTo>
                    <a:pt x="586" y="0"/>
                  </a:moveTo>
                  <a:cubicBezTo>
                    <a:pt x="474" y="0"/>
                    <a:pt x="369" y="63"/>
                    <a:pt x="339" y="207"/>
                  </a:cubicBezTo>
                  <a:cubicBezTo>
                    <a:pt x="272" y="531"/>
                    <a:pt x="184" y="847"/>
                    <a:pt x="74" y="1160"/>
                  </a:cubicBezTo>
                  <a:cubicBezTo>
                    <a:pt x="0" y="1371"/>
                    <a:pt x="173" y="1509"/>
                    <a:pt x="347" y="1509"/>
                  </a:cubicBezTo>
                  <a:cubicBezTo>
                    <a:pt x="462" y="1509"/>
                    <a:pt x="578" y="1450"/>
                    <a:pt x="626" y="1312"/>
                  </a:cubicBezTo>
                  <a:cubicBezTo>
                    <a:pt x="735" y="1000"/>
                    <a:pt x="823" y="683"/>
                    <a:pt x="890" y="359"/>
                  </a:cubicBezTo>
                  <a:cubicBezTo>
                    <a:pt x="936" y="142"/>
                    <a:pt x="754" y="0"/>
                    <a:pt x="586" y="0"/>
                  </a:cubicBezTo>
                  <a:close/>
                </a:path>
              </a:pathLst>
            </a:custGeom>
            <a:solidFill>
              <a:srgbClr val="FFF9F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21" name="Google Shape;421;p19"/>
          <p:cNvGrpSpPr/>
          <p:nvPr/>
        </p:nvGrpSpPr>
        <p:grpSpPr>
          <a:xfrm rot="8999839">
            <a:off x="2759034" y="5715733"/>
            <a:ext cx="1233839" cy="752195"/>
            <a:chOff x="4560600" y="2876550"/>
            <a:chExt cx="172325" cy="105050"/>
          </a:xfrm>
        </p:grpSpPr>
        <p:sp>
          <p:nvSpPr>
            <p:cNvPr id="422" name="Google Shape;422;p19"/>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3" name="Google Shape;423;p19"/>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4" name="Google Shape;424;p19"/>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5" name="Google Shape;425;p19"/>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6" name="Google Shape;426;p19"/>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7" name="Google Shape;427;p19"/>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8" name="Google Shape;428;p19"/>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2506381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429"/>
        <p:cNvGrpSpPr/>
        <p:nvPr/>
      </p:nvGrpSpPr>
      <p:grpSpPr>
        <a:xfrm>
          <a:off x="0" y="0"/>
          <a:ext cx="0" cy="0"/>
          <a:chOff x="0" y="0"/>
          <a:chExt cx="0" cy="0"/>
        </a:xfrm>
      </p:grpSpPr>
      <p:grpSp>
        <p:nvGrpSpPr>
          <p:cNvPr id="430" name="Google Shape;430;p20"/>
          <p:cNvGrpSpPr/>
          <p:nvPr/>
        </p:nvGrpSpPr>
        <p:grpSpPr>
          <a:xfrm>
            <a:off x="1" y="0"/>
            <a:ext cx="12191993" cy="6857992"/>
            <a:chOff x="0" y="0"/>
            <a:chExt cx="9143995" cy="5143494"/>
          </a:xfrm>
        </p:grpSpPr>
        <p:sp>
          <p:nvSpPr>
            <p:cNvPr id="431" name="Google Shape;431;p20"/>
            <p:cNvSpPr/>
            <p:nvPr/>
          </p:nvSpPr>
          <p:spPr>
            <a:xfrm flipH="1">
              <a:off x="0" y="0"/>
              <a:ext cx="4694269" cy="2015419"/>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5"/>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5279" y="11675"/>
                    <a:pt x="36169" y="11502"/>
                    <a:pt x="37070" y="11380"/>
                  </a:cubicBezTo>
                  <a:lnTo>
                    <a:pt x="42786" y="11380"/>
                  </a:lnTo>
                  <a:lnTo>
                    <a:pt x="42786" y="5069"/>
                  </a:lnTo>
                  <a:lnTo>
                    <a:pt x="42786" y="0"/>
                  </a:ln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2" name="Google Shape;432;p20"/>
            <p:cNvSpPr/>
            <p:nvPr/>
          </p:nvSpPr>
          <p:spPr>
            <a:xfrm>
              <a:off x="5360559" y="2013287"/>
              <a:ext cx="3783436" cy="3130207"/>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34484" y="28531"/>
                  </a:lnTo>
                  <a:lnTo>
                    <a:pt x="34484" y="16919"/>
                  </a:lnTo>
                  <a:lnTo>
                    <a:pt x="34484" y="5375"/>
                  </a:ln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33" name="Google Shape;433;p20"/>
          <p:cNvGrpSpPr/>
          <p:nvPr/>
        </p:nvGrpSpPr>
        <p:grpSpPr>
          <a:xfrm>
            <a:off x="10212707" y="264518"/>
            <a:ext cx="1316715" cy="1938837"/>
            <a:chOff x="2600025" y="2569575"/>
            <a:chExt cx="344125" cy="506700"/>
          </a:xfrm>
        </p:grpSpPr>
        <p:sp>
          <p:nvSpPr>
            <p:cNvPr id="434" name="Google Shape;434;p20"/>
            <p:cNvSpPr/>
            <p:nvPr/>
          </p:nvSpPr>
          <p:spPr>
            <a:xfrm>
              <a:off x="2621050" y="2664175"/>
              <a:ext cx="289425" cy="412100"/>
            </a:xfrm>
            <a:custGeom>
              <a:avLst/>
              <a:gdLst/>
              <a:ahLst/>
              <a:cxnLst/>
              <a:rect l="l" t="t" r="r" b="b"/>
              <a:pathLst>
                <a:path w="11577" h="16484" extrusionOk="0">
                  <a:moveTo>
                    <a:pt x="866" y="1"/>
                  </a:moveTo>
                  <a:lnTo>
                    <a:pt x="1" y="14591"/>
                  </a:lnTo>
                  <a:lnTo>
                    <a:pt x="9973" y="16484"/>
                  </a:lnTo>
                  <a:lnTo>
                    <a:pt x="10016" y="16064"/>
                  </a:lnTo>
                  <a:lnTo>
                    <a:pt x="11576" y="834"/>
                  </a:lnTo>
                  <a:lnTo>
                    <a:pt x="866"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5" name="Google Shape;435;p20"/>
            <p:cNvSpPr/>
            <p:nvPr/>
          </p:nvSpPr>
          <p:spPr>
            <a:xfrm>
              <a:off x="2641500" y="2640950"/>
              <a:ext cx="289825" cy="424850"/>
            </a:xfrm>
            <a:custGeom>
              <a:avLst/>
              <a:gdLst/>
              <a:ahLst/>
              <a:cxnLst/>
              <a:rect l="l" t="t" r="r" b="b"/>
              <a:pathLst>
                <a:path w="11593" h="16994" extrusionOk="0">
                  <a:moveTo>
                    <a:pt x="1748" y="0"/>
                  </a:moveTo>
                  <a:cubicBezTo>
                    <a:pt x="1" y="64"/>
                    <a:pt x="48" y="930"/>
                    <a:pt x="48" y="930"/>
                  </a:cubicBezTo>
                  <a:lnTo>
                    <a:pt x="10758" y="1763"/>
                  </a:lnTo>
                  <a:lnTo>
                    <a:pt x="9198" y="16993"/>
                  </a:lnTo>
                  <a:lnTo>
                    <a:pt x="9551" y="16709"/>
                  </a:lnTo>
                  <a:lnTo>
                    <a:pt x="10149" y="16226"/>
                  </a:lnTo>
                  <a:lnTo>
                    <a:pt x="11592" y="930"/>
                  </a:lnTo>
                  <a:lnTo>
                    <a:pt x="10293" y="808"/>
                  </a:lnTo>
                  <a:lnTo>
                    <a:pt x="10214" y="1346"/>
                  </a:lnTo>
                  <a:lnTo>
                    <a:pt x="7712" y="1091"/>
                  </a:lnTo>
                  <a:lnTo>
                    <a:pt x="7780" y="571"/>
                  </a:lnTo>
                  <a:lnTo>
                    <a:pt x="1748" y="0"/>
                  </a:ln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6" name="Google Shape;436;p20"/>
            <p:cNvSpPr/>
            <p:nvPr/>
          </p:nvSpPr>
          <p:spPr>
            <a:xfrm>
              <a:off x="2735075" y="2847275"/>
              <a:ext cx="83700" cy="58150"/>
            </a:xfrm>
            <a:custGeom>
              <a:avLst/>
              <a:gdLst/>
              <a:ahLst/>
              <a:cxnLst/>
              <a:rect l="l" t="t" r="r" b="b"/>
              <a:pathLst>
                <a:path w="3348" h="2326" extrusionOk="0">
                  <a:moveTo>
                    <a:pt x="2734" y="0"/>
                  </a:moveTo>
                  <a:cubicBezTo>
                    <a:pt x="2475" y="0"/>
                    <a:pt x="2117" y="226"/>
                    <a:pt x="1642" y="354"/>
                  </a:cubicBezTo>
                  <a:cubicBezTo>
                    <a:pt x="838" y="572"/>
                    <a:pt x="1" y="424"/>
                    <a:pt x="217" y="1221"/>
                  </a:cubicBezTo>
                  <a:cubicBezTo>
                    <a:pt x="396" y="1888"/>
                    <a:pt x="1002" y="2325"/>
                    <a:pt x="1667" y="2325"/>
                  </a:cubicBezTo>
                  <a:cubicBezTo>
                    <a:pt x="1798" y="2325"/>
                    <a:pt x="1931" y="2308"/>
                    <a:pt x="2063" y="2272"/>
                  </a:cubicBezTo>
                  <a:cubicBezTo>
                    <a:pt x="2869" y="2054"/>
                    <a:pt x="3348" y="1232"/>
                    <a:pt x="3132" y="436"/>
                  </a:cubicBezTo>
                  <a:cubicBezTo>
                    <a:pt x="3044" y="109"/>
                    <a:pt x="2913" y="0"/>
                    <a:pt x="2734" y="0"/>
                  </a:cubicBezTo>
                  <a:close/>
                </a:path>
              </a:pathLst>
            </a:custGeom>
            <a:solidFill>
              <a:schemeClr val="accent6"/>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20"/>
            <p:cNvSpPr/>
            <p:nvPr/>
          </p:nvSpPr>
          <p:spPr>
            <a:xfrm>
              <a:off x="2818900" y="2755925"/>
              <a:ext cx="36100" cy="42550"/>
            </a:xfrm>
            <a:custGeom>
              <a:avLst/>
              <a:gdLst/>
              <a:ahLst/>
              <a:cxnLst/>
              <a:rect l="l" t="t" r="r" b="b"/>
              <a:pathLst>
                <a:path w="1444" h="1702" extrusionOk="0">
                  <a:moveTo>
                    <a:pt x="721" y="1"/>
                  </a:moveTo>
                  <a:cubicBezTo>
                    <a:pt x="323" y="1"/>
                    <a:pt x="0" y="382"/>
                    <a:pt x="0" y="850"/>
                  </a:cubicBezTo>
                  <a:cubicBezTo>
                    <a:pt x="0" y="1320"/>
                    <a:pt x="323" y="1701"/>
                    <a:pt x="721" y="1701"/>
                  </a:cubicBezTo>
                  <a:cubicBezTo>
                    <a:pt x="1120" y="1701"/>
                    <a:pt x="1443" y="1320"/>
                    <a:pt x="1443" y="850"/>
                  </a:cubicBezTo>
                  <a:cubicBezTo>
                    <a:pt x="1443" y="382"/>
                    <a:pt x="1120" y="1"/>
                    <a:pt x="721" y="1"/>
                  </a:cubicBezTo>
                  <a:close/>
                </a:path>
              </a:pathLst>
            </a:custGeom>
            <a:solidFill>
              <a:srgbClr val="1C193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438;p20"/>
            <p:cNvSpPr/>
            <p:nvPr/>
          </p:nvSpPr>
          <p:spPr>
            <a:xfrm>
              <a:off x="2660150" y="2755925"/>
              <a:ext cx="36100" cy="42550"/>
            </a:xfrm>
            <a:custGeom>
              <a:avLst/>
              <a:gdLst/>
              <a:ahLst/>
              <a:cxnLst/>
              <a:rect l="l" t="t" r="r" b="b"/>
              <a:pathLst>
                <a:path w="1444" h="1702" extrusionOk="0">
                  <a:moveTo>
                    <a:pt x="722" y="1"/>
                  </a:moveTo>
                  <a:cubicBezTo>
                    <a:pt x="323" y="1"/>
                    <a:pt x="0" y="382"/>
                    <a:pt x="0" y="850"/>
                  </a:cubicBezTo>
                  <a:cubicBezTo>
                    <a:pt x="0" y="1320"/>
                    <a:pt x="323" y="1701"/>
                    <a:pt x="722" y="1701"/>
                  </a:cubicBezTo>
                  <a:cubicBezTo>
                    <a:pt x="1120" y="1701"/>
                    <a:pt x="1443" y="1320"/>
                    <a:pt x="1443" y="850"/>
                  </a:cubicBezTo>
                  <a:cubicBezTo>
                    <a:pt x="1443" y="382"/>
                    <a:pt x="1120" y="1"/>
                    <a:pt x="722" y="1"/>
                  </a:cubicBezTo>
                  <a:close/>
                </a:path>
              </a:pathLst>
            </a:custGeom>
            <a:solidFill>
              <a:srgbClr val="1C193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20"/>
            <p:cNvSpPr/>
            <p:nvPr/>
          </p:nvSpPr>
          <p:spPr>
            <a:xfrm>
              <a:off x="2834300" y="2569575"/>
              <a:ext cx="76175" cy="105050"/>
            </a:xfrm>
            <a:custGeom>
              <a:avLst/>
              <a:gdLst/>
              <a:ahLst/>
              <a:cxnLst/>
              <a:rect l="l" t="t" r="r" b="b"/>
              <a:pathLst>
                <a:path w="3047" h="4202" extrusionOk="0">
                  <a:moveTo>
                    <a:pt x="514" y="1"/>
                  </a:moveTo>
                  <a:lnTo>
                    <a:pt x="96" y="3212"/>
                  </a:lnTo>
                  <a:lnTo>
                    <a:pt x="68" y="3426"/>
                  </a:lnTo>
                  <a:lnTo>
                    <a:pt x="0" y="3946"/>
                  </a:lnTo>
                  <a:lnTo>
                    <a:pt x="2502" y="4201"/>
                  </a:lnTo>
                  <a:lnTo>
                    <a:pt x="2581" y="3663"/>
                  </a:lnTo>
                  <a:lnTo>
                    <a:pt x="2627" y="3361"/>
                  </a:lnTo>
                  <a:lnTo>
                    <a:pt x="3046" y="514"/>
                  </a:lnTo>
                  <a:lnTo>
                    <a:pt x="1524" y="1604"/>
                  </a:lnTo>
                  <a:lnTo>
                    <a:pt x="514"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440;p20"/>
            <p:cNvSpPr/>
            <p:nvPr/>
          </p:nvSpPr>
          <p:spPr>
            <a:xfrm>
              <a:off x="2835725" y="2857075"/>
              <a:ext cx="38525" cy="38525"/>
            </a:xfrm>
            <a:custGeom>
              <a:avLst/>
              <a:gdLst/>
              <a:ahLst/>
              <a:cxnLst/>
              <a:rect l="l" t="t" r="r" b="b"/>
              <a:pathLst>
                <a:path w="1541" h="1541" extrusionOk="0">
                  <a:moveTo>
                    <a:pt x="769" y="0"/>
                  </a:moveTo>
                  <a:cubicBezTo>
                    <a:pt x="345" y="0"/>
                    <a:pt x="1" y="346"/>
                    <a:pt x="1" y="771"/>
                  </a:cubicBezTo>
                  <a:cubicBezTo>
                    <a:pt x="1" y="1196"/>
                    <a:pt x="345" y="1541"/>
                    <a:pt x="769" y="1541"/>
                  </a:cubicBezTo>
                  <a:cubicBezTo>
                    <a:pt x="1195" y="1541"/>
                    <a:pt x="1540" y="1196"/>
                    <a:pt x="1540" y="771"/>
                  </a:cubicBezTo>
                  <a:cubicBezTo>
                    <a:pt x="1540" y="346"/>
                    <a:pt x="1195" y="0"/>
                    <a:pt x="769"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441;p20"/>
            <p:cNvSpPr/>
            <p:nvPr/>
          </p:nvSpPr>
          <p:spPr>
            <a:xfrm>
              <a:off x="2635300" y="2834100"/>
              <a:ext cx="38500" cy="38550"/>
            </a:xfrm>
            <a:custGeom>
              <a:avLst/>
              <a:gdLst/>
              <a:ahLst/>
              <a:cxnLst/>
              <a:rect l="l" t="t" r="r" b="b"/>
              <a:pathLst>
                <a:path w="1540" h="1542" extrusionOk="0">
                  <a:moveTo>
                    <a:pt x="770" y="0"/>
                  </a:moveTo>
                  <a:cubicBezTo>
                    <a:pt x="346" y="0"/>
                    <a:pt x="0" y="346"/>
                    <a:pt x="0" y="770"/>
                  </a:cubicBezTo>
                  <a:cubicBezTo>
                    <a:pt x="0" y="1196"/>
                    <a:pt x="346" y="1541"/>
                    <a:pt x="770" y="1541"/>
                  </a:cubicBezTo>
                  <a:cubicBezTo>
                    <a:pt x="1196" y="1541"/>
                    <a:pt x="1540" y="1196"/>
                    <a:pt x="1540" y="770"/>
                  </a:cubicBezTo>
                  <a:cubicBezTo>
                    <a:pt x="1540" y="346"/>
                    <a:pt x="1196" y="0"/>
                    <a:pt x="770" y="0"/>
                  </a:cubicBezTo>
                  <a:close/>
                </a:path>
              </a:pathLst>
            </a:custGeom>
            <a:solidFill>
              <a:schemeClr val="accent5"/>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2" name="Google Shape;442;p20"/>
            <p:cNvSpPr/>
            <p:nvPr/>
          </p:nvSpPr>
          <p:spPr>
            <a:xfrm>
              <a:off x="2880275" y="2653575"/>
              <a:ext cx="63875" cy="405100"/>
            </a:xfrm>
            <a:custGeom>
              <a:avLst/>
              <a:gdLst/>
              <a:ahLst/>
              <a:cxnLst/>
              <a:rect l="l" t="t" r="r" b="b"/>
              <a:pathLst>
                <a:path w="2555" h="16204" extrusionOk="0">
                  <a:moveTo>
                    <a:pt x="788" y="1"/>
                  </a:moveTo>
                  <a:lnTo>
                    <a:pt x="742" y="303"/>
                  </a:lnTo>
                  <a:lnTo>
                    <a:pt x="2041" y="425"/>
                  </a:lnTo>
                  <a:lnTo>
                    <a:pt x="598" y="15721"/>
                  </a:lnTo>
                  <a:lnTo>
                    <a:pt x="0" y="16204"/>
                  </a:lnTo>
                  <a:lnTo>
                    <a:pt x="855" y="16204"/>
                  </a:lnTo>
                  <a:lnTo>
                    <a:pt x="2554" y="104"/>
                  </a:lnTo>
                  <a:lnTo>
                    <a:pt x="788"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3" name="Google Shape;443;p20"/>
            <p:cNvSpPr/>
            <p:nvPr/>
          </p:nvSpPr>
          <p:spPr>
            <a:xfrm>
              <a:off x="2685175" y="2640950"/>
              <a:ext cx="151550" cy="14275"/>
            </a:xfrm>
            <a:custGeom>
              <a:avLst/>
              <a:gdLst/>
              <a:ahLst/>
              <a:cxnLst/>
              <a:rect l="l" t="t" r="r" b="b"/>
              <a:pathLst>
                <a:path w="6062" h="571" extrusionOk="0">
                  <a:moveTo>
                    <a:pt x="1" y="0"/>
                  </a:moveTo>
                  <a:lnTo>
                    <a:pt x="6033" y="571"/>
                  </a:lnTo>
                  <a:lnTo>
                    <a:pt x="6061" y="357"/>
                  </a:lnTo>
                  <a:lnTo>
                    <a:pt x="1" y="0"/>
                  </a:lnTo>
                  <a:close/>
                </a:path>
              </a:pathLst>
            </a:custGeom>
            <a:solidFill>
              <a:srgbClr val="1FA09C"/>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4" name="Google Shape;444;p20"/>
            <p:cNvSpPr/>
            <p:nvPr/>
          </p:nvSpPr>
          <p:spPr>
            <a:xfrm>
              <a:off x="2637225" y="2636250"/>
              <a:ext cx="56825" cy="34825"/>
            </a:xfrm>
            <a:custGeom>
              <a:avLst/>
              <a:gdLst/>
              <a:ahLst/>
              <a:cxnLst/>
              <a:rect l="l" t="t" r="r" b="b"/>
              <a:pathLst>
                <a:path w="2273" h="1393" extrusionOk="0">
                  <a:moveTo>
                    <a:pt x="1680" y="0"/>
                  </a:moveTo>
                  <a:cubicBezTo>
                    <a:pt x="1400" y="0"/>
                    <a:pt x="1119" y="62"/>
                    <a:pt x="869" y="185"/>
                  </a:cubicBezTo>
                  <a:cubicBezTo>
                    <a:pt x="490" y="372"/>
                    <a:pt x="113" y="693"/>
                    <a:pt x="32" y="1128"/>
                  </a:cubicBezTo>
                  <a:cubicBezTo>
                    <a:pt x="0" y="1294"/>
                    <a:pt x="134" y="1393"/>
                    <a:pt x="265" y="1393"/>
                  </a:cubicBezTo>
                  <a:cubicBezTo>
                    <a:pt x="364" y="1393"/>
                    <a:pt x="462" y="1336"/>
                    <a:pt x="485" y="1211"/>
                  </a:cubicBezTo>
                  <a:cubicBezTo>
                    <a:pt x="537" y="933"/>
                    <a:pt x="834" y="705"/>
                    <a:pt x="1078" y="595"/>
                  </a:cubicBezTo>
                  <a:cubicBezTo>
                    <a:pt x="1227" y="528"/>
                    <a:pt x="1360" y="489"/>
                    <a:pt x="1508" y="471"/>
                  </a:cubicBezTo>
                  <a:cubicBezTo>
                    <a:pt x="1573" y="464"/>
                    <a:pt x="1630" y="460"/>
                    <a:pt x="1687" y="460"/>
                  </a:cubicBezTo>
                  <a:cubicBezTo>
                    <a:pt x="1782" y="460"/>
                    <a:pt x="1872" y="471"/>
                    <a:pt x="1981" y="494"/>
                  </a:cubicBezTo>
                  <a:cubicBezTo>
                    <a:pt x="1995" y="497"/>
                    <a:pt x="2010" y="499"/>
                    <a:pt x="2024" y="499"/>
                  </a:cubicBezTo>
                  <a:cubicBezTo>
                    <a:pt x="2131" y="499"/>
                    <a:pt x="2230" y="415"/>
                    <a:pt x="2250" y="310"/>
                  </a:cubicBezTo>
                  <a:cubicBezTo>
                    <a:pt x="2272" y="183"/>
                    <a:pt x="2186" y="67"/>
                    <a:pt x="2064" y="40"/>
                  </a:cubicBezTo>
                  <a:cubicBezTo>
                    <a:pt x="1938" y="13"/>
                    <a:pt x="1809" y="0"/>
                    <a:pt x="1680"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5" name="Google Shape;445;p20"/>
            <p:cNvSpPr/>
            <p:nvPr/>
          </p:nvSpPr>
          <p:spPr>
            <a:xfrm>
              <a:off x="2865800" y="2924075"/>
              <a:ext cx="12000" cy="64950"/>
            </a:xfrm>
            <a:custGeom>
              <a:avLst/>
              <a:gdLst/>
              <a:ahLst/>
              <a:cxnLst/>
              <a:rect l="l" t="t" r="r" b="b"/>
              <a:pathLst>
                <a:path w="480" h="2598" extrusionOk="0">
                  <a:moveTo>
                    <a:pt x="377" y="1"/>
                  </a:moveTo>
                  <a:cubicBezTo>
                    <a:pt x="316" y="1"/>
                    <a:pt x="250" y="43"/>
                    <a:pt x="247" y="121"/>
                  </a:cubicBezTo>
                  <a:cubicBezTo>
                    <a:pt x="236" y="514"/>
                    <a:pt x="173" y="908"/>
                    <a:pt x="133" y="1298"/>
                  </a:cubicBezTo>
                  <a:cubicBezTo>
                    <a:pt x="92" y="1686"/>
                    <a:pt x="50" y="2075"/>
                    <a:pt x="10" y="2463"/>
                  </a:cubicBezTo>
                  <a:cubicBezTo>
                    <a:pt x="1" y="2547"/>
                    <a:pt x="70" y="2597"/>
                    <a:pt x="135" y="2597"/>
                  </a:cubicBezTo>
                  <a:cubicBezTo>
                    <a:pt x="184" y="2597"/>
                    <a:pt x="230" y="2569"/>
                    <a:pt x="237" y="2505"/>
                  </a:cubicBezTo>
                  <a:cubicBezTo>
                    <a:pt x="279" y="2101"/>
                    <a:pt x="321" y="1697"/>
                    <a:pt x="365" y="1293"/>
                  </a:cubicBezTo>
                  <a:cubicBezTo>
                    <a:pt x="406" y="897"/>
                    <a:pt x="466" y="499"/>
                    <a:pt x="477" y="102"/>
                  </a:cubicBezTo>
                  <a:cubicBezTo>
                    <a:pt x="479" y="33"/>
                    <a:pt x="431" y="1"/>
                    <a:pt x="377" y="1"/>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20"/>
            <p:cNvSpPr/>
            <p:nvPr/>
          </p:nvSpPr>
          <p:spPr>
            <a:xfrm>
              <a:off x="2861300" y="2997175"/>
              <a:ext cx="8350" cy="33600"/>
            </a:xfrm>
            <a:custGeom>
              <a:avLst/>
              <a:gdLst/>
              <a:ahLst/>
              <a:cxnLst/>
              <a:rect l="l" t="t" r="r" b="b"/>
              <a:pathLst>
                <a:path w="334" h="1344" extrusionOk="0">
                  <a:moveTo>
                    <a:pt x="214" y="1"/>
                  </a:moveTo>
                  <a:cubicBezTo>
                    <a:pt x="161" y="1"/>
                    <a:pt x="106" y="40"/>
                    <a:pt x="99" y="94"/>
                  </a:cubicBezTo>
                  <a:cubicBezTo>
                    <a:pt x="53" y="464"/>
                    <a:pt x="22" y="835"/>
                    <a:pt x="3" y="1208"/>
                  </a:cubicBezTo>
                  <a:cubicBezTo>
                    <a:pt x="0" y="1270"/>
                    <a:pt x="29" y="1330"/>
                    <a:pt x="96" y="1342"/>
                  </a:cubicBezTo>
                  <a:cubicBezTo>
                    <a:pt x="101" y="1343"/>
                    <a:pt x="107" y="1343"/>
                    <a:pt x="113" y="1343"/>
                  </a:cubicBezTo>
                  <a:cubicBezTo>
                    <a:pt x="165" y="1343"/>
                    <a:pt x="227" y="1306"/>
                    <a:pt x="230" y="1249"/>
                  </a:cubicBezTo>
                  <a:cubicBezTo>
                    <a:pt x="249" y="878"/>
                    <a:pt x="280" y="506"/>
                    <a:pt x="326" y="137"/>
                  </a:cubicBezTo>
                  <a:cubicBezTo>
                    <a:pt x="334" y="74"/>
                    <a:pt x="297" y="13"/>
                    <a:pt x="233" y="2"/>
                  </a:cubicBezTo>
                  <a:cubicBezTo>
                    <a:pt x="227" y="1"/>
                    <a:pt x="220" y="1"/>
                    <a:pt x="214" y="1"/>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20"/>
            <p:cNvSpPr/>
            <p:nvPr/>
          </p:nvSpPr>
          <p:spPr>
            <a:xfrm>
              <a:off x="2851600" y="2978500"/>
              <a:ext cx="7150" cy="27150"/>
            </a:xfrm>
            <a:custGeom>
              <a:avLst/>
              <a:gdLst/>
              <a:ahLst/>
              <a:cxnLst/>
              <a:rect l="l" t="t" r="r" b="b"/>
              <a:pathLst>
                <a:path w="286" h="1086" extrusionOk="0">
                  <a:moveTo>
                    <a:pt x="172" y="1"/>
                  </a:moveTo>
                  <a:cubicBezTo>
                    <a:pt x="119" y="1"/>
                    <a:pt x="58" y="39"/>
                    <a:pt x="54" y="95"/>
                  </a:cubicBezTo>
                  <a:cubicBezTo>
                    <a:pt x="38" y="380"/>
                    <a:pt x="21" y="665"/>
                    <a:pt x="4" y="950"/>
                  </a:cubicBezTo>
                  <a:cubicBezTo>
                    <a:pt x="0" y="1012"/>
                    <a:pt x="30" y="1072"/>
                    <a:pt x="96" y="1084"/>
                  </a:cubicBezTo>
                  <a:cubicBezTo>
                    <a:pt x="102" y="1085"/>
                    <a:pt x="108" y="1085"/>
                    <a:pt x="114" y="1085"/>
                  </a:cubicBezTo>
                  <a:cubicBezTo>
                    <a:pt x="167" y="1085"/>
                    <a:pt x="228" y="1048"/>
                    <a:pt x="230" y="991"/>
                  </a:cubicBezTo>
                  <a:cubicBezTo>
                    <a:pt x="248" y="707"/>
                    <a:pt x="265" y="422"/>
                    <a:pt x="281" y="136"/>
                  </a:cubicBezTo>
                  <a:cubicBezTo>
                    <a:pt x="285" y="75"/>
                    <a:pt x="256" y="15"/>
                    <a:pt x="190" y="2"/>
                  </a:cubicBezTo>
                  <a:cubicBezTo>
                    <a:pt x="184" y="1"/>
                    <a:pt x="178" y="1"/>
                    <a:pt x="172" y="1"/>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448;p20"/>
            <p:cNvSpPr/>
            <p:nvPr/>
          </p:nvSpPr>
          <p:spPr>
            <a:xfrm>
              <a:off x="2632175" y="2897800"/>
              <a:ext cx="8950" cy="35725"/>
            </a:xfrm>
            <a:custGeom>
              <a:avLst/>
              <a:gdLst/>
              <a:ahLst/>
              <a:cxnLst/>
              <a:rect l="l" t="t" r="r" b="b"/>
              <a:pathLst>
                <a:path w="358" h="1429" extrusionOk="0">
                  <a:moveTo>
                    <a:pt x="241" y="0"/>
                  </a:moveTo>
                  <a:cubicBezTo>
                    <a:pt x="188" y="0"/>
                    <a:pt x="130" y="39"/>
                    <a:pt x="124" y="95"/>
                  </a:cubicBezTo>
                  <a:cubicBezTo>
                    <a:pt x="85" y="494"/>
                    <a:pt x="46" y="893"/>
                    <a:pt x="7" y="1293"/>
                  </a:cubicBezTo>
                  <a:cubicBezTo>
                    <a:pt x="1" y="1355"/>
                    <a:pt x="34" y="1415"/>
                    <a:pt x="100" y="1427"/>
                  </a:cubicBezTo>
                  <a:cubicBezTo>
                    <a:pt x="106" y="1428"/>
                    <a:pt x="112" y="1429"/>
                    <a:pt x="118" y="1429"/>
                  </a:cubicBezTo>
                  <a:cubicBezTo>
                    <a:pt x="171" y="1429"/>
                    <a:pt x="229" y="1390"/>
                    <a:pt x="234" y="1334"/>
                  </a:cubicBezTo>
                  <a:cubicBezTo>
                    <a:pt x="273" y="935"/>
                    <a:pt x="312" y="536"/>
                    <a:pt x="351" y="136"/>
                  </a:cubicBezTo>
                  <a:cubicBezTo>
                    <a:pt x="357" y="75"/>
                    <a:pt x="324" y="14"/>
                    <a:pt x="259" y="2"/>
                  </a:cubicBezTo>
                  <a:cubicBezTo>
                    <a:pt x="253" y="1"/>
                    <a:pt x="247" y="0"/>
                    <a:pt x="241" y="0"/>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9" name="Google Shape;449;p20"/>
            <p:cNvSpPr/>
            <p:nvPr/>
          </p:nvSpPr>
          <p:spPr>
            <a:xfrm>
              <a:off x="2629850" y="2942700"/>
              <a:ext cx="6575" cy="20750"/>
            </a:xfrm>
            <a:custGeom>
              <a:avLst/>
              <a:gdLst/>
              <a:ahLst/>
              <a:cxnLst/>
              <a:rect l="l" t="t" r="r" b="b"/>
              <a:pathLst>
                <a:path w="263" h="830" extrusionOk="0">
                  <a:moveTo>
                    <a:pt x="146" y="0"/>
                  </a:moveTo>
                  <a:cubicBezTo>
                    <a:pt x="142" y="0"/>
                    <a:pt x="138" y="1"/>
                    <a:pt x="134" y="1"/>
                  </a:cubicBezTo>
                  <a:cubicBezTo>
                    <a:pt x="66" y="10"/>
                    <a:pt x="33" y="60"/>
                    <a:pt x="30" y="125"/>
                  </a:cubicBezTo>
                  <a:cubicBezTo>
                    <a:pt x="21" y="325"/>
                    <a:pt x="12" y="524"/>
                    <a:pt x="3" y="724"/>
                  </a:cubicBezTo>
                  <a:cubicBezTo>
                    <a:pt x="0" y="781"/>
                    <a:pt x="64" y="830"/>
                    <a:pt x="118" y="830"/>
                  </a:cubicBezTo>
                  <a:cubicBezTo>
                    <a:pt x="122" y="830"/>
                    <a:pt x="125" y="830"/>
                    <a:pt x="128" y="829"/>
                  </a:cubicBezTo>
                  <a:cubicBezTo>
                    <a:pt x="197" y="819"/>
                    <a:pt x="230" y="769"/>
                    <a:pt x="233" y="704"/>
                  </a:cubicBezTo>
                  <a:cubicBezTo>
                    <a:pt x="242" y="504"/>
                    <a:pt x="251" y="305"/>
                    <a:pt x="260" y="106"/>
                  </a:cubicBezTo>
                  <a:cubicBezTo>
                    <a:pt x="262" y="49"/>
                    <a:pt x="200" y="0"/>
                    <a:pt x="146" y="0"/>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0" name="Google Shape;450;p20"/>
            <p:cNvSpPr/>
            <p:nvPr/>
          </p:nvSpPr>
          <p:spPr>
            <a:xfrm>
              <a:off x="2641275" y="2927775"/>
              <a:ext cx="6650" cy="22800"/>
            </a:xfrm>
            <a:custGeom>
              <a:avLst/>
              <a:gdLst/>
              <a:ahLst/>
              <a:cxnLst/>
              <a:rect l="l" t="t" r="r" b="b"/>
              <a:pathLst>
                <a:path w="266" h="912" extrusionOk="0">
                  <a:moveTo>
                    <a:pt x="157" y="0"/>
                  </a:moveTo>
                  <a:cubicBezTo>
                    <a:pt x="104" y="0"/>
                    <a:pt x="39" y="35"/>
                    <a:pt x="36" y="94"/>
                  </a:cubicBezTo>
                  <a:cubicBezTo>
                    <a:pt x="25" y="322"/>
                    <a:pt x="14" y="549"/>
                    <a:pt x="3" y="777"/>
                  </a:cubicBezTo>
                  <a:cubicBezTo>
                    <a:pt x="0" y="836"/>
                    <a:pt x="29" y="901"/>
                    <a:pt x="96" y="911"/>
                  </a:cubicBezTo>
                  <a:cubicBezTo>
                    <a:pt x="100" y="912"/>
                    <a:pt x="105" y="912"/>
                    <a:pt x="110" y="912"/>
                  </a:cubicBezTo>
                  <a:cubicBezTo>
                    <a:pt x="163" y="912"/>
                    <a:pt x="227" y="877"/>
                    <a:pt x="230" y="818"/>
                  </a:cubicBezTo>
                  <a:cubicBezTo>
                    <a:pt x="241" y="590"/>
                    <a:pt x="252" y="363"/>
                    <a:pt x="263" y="135"/>
                  </a:cubicBezTo>
                  <a:cubicBezTo>
                    <a:pt x="266" y="76"/>
                    <a:pt x="238" y="11"/>
                    <a:pt x="171" y="1"/>
                  </a:cubicBezTo>
                  <a:cubicBezTo>
                    <a:pt x="166" y="0"/>
                    <a:pt x="162" y="0"/>
                    <a:pt x="157" y="0"/>
                  </a:cubicBezTo>
                  <a:close/>
                </a:path>
              </a:pathLst>
            </a:custGeom>
            <a:solidFill>
              <a:srgbClr val="000000">
                <a:alpha val="32960"/>
              </a:srgbClr>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451;p20"/>
            <p:cNvSpPr/>
            <p:nvPr/>
          </p:nvSpPr>
          <p:spPr>
            <a:xfrm>
              <a:off x="2893075" y="2674225"/>
              <a:ext cx="28025" cy="226000"/>
            </a:xfrm>
            <a:custGeom>
              <a:avLst/>
              <a:gdLst/>
              <a:ahLst/>
              <a:cxnLst/>
              <a:rect l="l" t="t" r="r" b="b"/>
              <a:pathLst>
                <a:path w="1121" h="9040" extrusionOk="0">
                  <a:moveTo>
                    <a:pt x="985" y="0"/>
                  </a:moveTo>
                  <a:cubicBezTo>
                    <a:pt x="937" y="0"/>
                    <a:pt x="892" y="29"/>
                    <a:pt x="887" y="92"/>
                  </a:cubicBezTo>
                  <a:cubicBezTo>
                    <a:pt x="694" y="2389"/>
                    <a:pt x="474" y="4684"/>
                    <a:pt x="226" y="6976"/>
                  </a:cubicBezTo>
                  <a:cubicBezTo>
                    <a:pt x="156" y="7619"/>
                    <a:pt x="84" y="8263"/>
                    <a:pt x="10" y="8906"/>
                  </a:cubicBezTo>
                  <a:cubicBezTo>
                    <a:pt x="1" y="8990"/>
                    <a:pt x="70" y="9040"/>
                    <a:pt x="135" y="9040"/>
                  </a:cubicBezTo>
                  <a:cubicBezTo>
                    <a:pt x="184" y="9040"/>
                    <a:pt x="230" y="9011"/>
                    <a:pt x="237" y="8948"/>
                  </a:cubicBezTo>
                  <a:cubicBezTo>
                    <a:pt x="501" y="6658"/>
                    <a:pt x="737" y="4365"/>
                    <a:pt x="945" y="2069"/>
                  </a:cubicBezTo>
                  <a:cubicBezTo>
                    <a:pt x="1003" y="1425"/>
                    <a:pt x="1059" y="779"/>
                    <a:pt x="1114" y="134"/>
                  </a:cubicBezTo>
                  <a:cubicBezTo>
                    <a:pt x="1120" y="50"/>
                    <a:pt x="1050" y="0"/>
                    <a:pt x="985"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20"/>
            <p:cNvSpPr/>
            <p:nvPr/>
          </p:nvSpPr>
          <p:spPr>
            <a:xfrm>
              <a:off x="2878750" y="2905975"/>
              <a:ext cx="21025" cy="121750"/>
            </a:xfrm>
            <a:custGeom>
              <a:avLst/>
              <a:gdLst/>
              <a:ahLst/>
              <a:cxnLst/>
              <a:rect l="l" t="t" r="r" b="b"/>
              <a:pathLst>
                <a:path w="841" h="4870" extrusionOk="0">
                  <a:moveTo>
                    <a:pt x="707" y="1"/>
                  </a:moveTo>
                  <a:cubicBezTo>
                    <a:pt x="658" y="1"/>
                    <a:pt x="610" y="29"/>
                    <a:pt x="601" y="92"/>
                  </a:cubicBezTo>
                  <a:cubicBezTo>
                    <a:pt x="370" y="1635"/>
                    <a:pt x="173" y="3184"/>
                    <a:pt x="9" y="4736"/>
                  </a:cubicBezTo>
                  <a:cubicBezTo>
                    <a:pt x="0" y="4819"/>
                    <a:pt x="70" y="4869"/>
                    <a:pt x="135" y="4869"/>
                  </a:cubicBezTo>
                  <a:cubicBezTo>
                    <a:pt x="183" y="4869"/>
                    <a:pt x="229" y="4841"/>
                    <a:pt x="236" y="4778"/>
                  </a:cubicBezTo>
                  <a:cubicBezTo>
                    <a:pt x="400" y="3225"/>
                    <a:pt x="597" y="1677"/>
                    <a:pt x="828" y="134"/>
                  </a:cubicBezTo>
                  <a:cubicBezTo>
                    <a:pt x="840" y="50"/>
                    <a:pt x="772" y="1"/>
                    <a:pt x="707"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20"/>
            <p:cNvSpPr/>
            <p:nvPr/>
          </p:nvSpPr>
          <p:spPr>
            <a:xfrm>
              <a:off x="2678825" y="2652625"/>
              <a:ext cx="139325" cy="16825"/>
            </a:xfrm>
            <a:custGeom>
              <a:avLst/>
              <a:gdLst/>
              <a:ahLst/>
              <a:cxnLst/>
              <a:rect l="l" t="t" r="r" b="b"/>
              <a:pathLst>
                <a:path w="5573" h="673" extrusionOk="0">
                  <a:moveTo>
                    <a:pt x="200" y="0"/>
                  </a:moveTo>
                  <a:cubicBezTo>
                    <a:pt x="183" y="0"/>
                    <a:pt x="166" y="0"/>
                    <a:pt x="148" y="0"/>
                  </a:cubicBezTo>
                  <a:cubicBezTo>
                    <a:pt x="0" y="0"/>
                    <a:pt x="21" y="230"/>
                    <a:pt x="169" y="230"/>
                  </a:cubicBezTo>
                  <a:cubicBezTo>
                    <a:pt x="186" y="230"/>
                    <a:pt x="203" y="230"/>
                    <a:pt x="221" y="230"/>
                  </a:cubicBezTo>
                  <a:cubicBezTo>
                    <a:pt x="1953" y="230"/>
                    <a:pt x="3683" y="378"/>
                    <a:pt x="5391" y="670"/>
                  </a:cubicBezTo>
                  <a:cubicBezTo>
                    <a:pt x="5399" y="672"/>
                    <a:pt x="5406" y="672"/>
                    <a:pt x="5413" y="672"/>
                  </a:cubicBezTo>
                  <a:cubicBezTo>
                    <a:pt x="5542" y="672"/>
                    <a:pt x="5572" y="468"/>
                    <a:pt x="5434" y="443"/>
                  </a:cubicBezTo>
                  <a:cubicBezTo>
                    <a:pt x="3705" y="148"/>
                    <a:pt x="1954" y="0"/>
                    <a:pt x="20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454;p20"/>
            <p:cNvSpPr/>
            <p:nvPr/>
          </p:nvSpPr>
          <p:spPr>
            <a:xfrm>
              <a:off x="2600025" y="2690625"/>
              <a:ext cx="338025" cy="162750"/>
            </a:xfrm>
            <a:custGeom>
              <a:avLst/>
              <a:gdLst/>
              <a:ahLst/>
              <a:cxnLst/>
              <a:rect l="l" t="t" r="r" b="b"/>
              <a:pathLst>
                <a:path w="13521" h="6510" extrusionOk="0">
                  <a:moveTo>
                    <a:pt x="3032" y="461"/>
                  </a:moveTo>
                  <a:cubicBezTo>
                    <a:pt x="3133" y="461"/>
                    <a:pt x="3234" y="467"/>
                    <a:pt x="3334" y="479"/>
                  </a:cubicBezTo>
                  <a:cubicBezTo>
                    <a:pt x="4393" y="601"/>
                    <a:pt x="5247" y="1349"/>
                    <a:pt x="5636" y="2312"/>
                  </a:cubicBezTo>
                  <a:cubicBezTo>
                    <a:pt x="5914" y="3399"/>
                    <a:pt x="5472" y="4573"/>
                    <a:pt x="4542" y="5204"/>
                  </a:cubicBezTo>
                  <a:cubicBezTo>
                    <a:pt x="4091" y="5510"/>
                    <a:pt x="3564" y="5662"/>
                    <a:pt x="3037" y="5662"/>
                  </a:cubicBezTo>
                  <a:cubicBezTo>
                    <a:pt x="2462" y="5662"/>
                    <a:pt x="1888" y="5481"/>
                    <a:pt x="1412" y="5121"/>
                  </a:cubicBezTo>
                  <a:cubicBezTo>
                    <a:pt x="939" y="4761"/>
                    <a:pt x="596" y="4254"/>
                    <a:pt x="502" y="3662"/>
                  </a:cubicBezTo>
                  <a:cubicBezTo>
                    <a:pt x="413" y="3105"/>
                    <a:pt x="505" y="2526"/>
                    <a:pt x="736" y="2013"/>
                  </a:cubicBezTo>
                  <a:cubicBezTo>
                    <a:pt x="954" y="1531"/>
                    <a:pt x="1298" y="1107"/>
                    <a:pt x="1747" y="821"/>
                  </a:cubicBezTo>
                  <a:cubicBezTo>
                    <a:pt x="2128" y="579"/>
                    <a:pt x="2581" y="461"/>
                    <a:pt x="3032" y="461"/>
                  </a:cubicBezTo>
                  <a:close/>
                  <a:moveTo>
                    <a:pt x="10340" y="845"/>
                  </a:moveTo>
                  <a:cubicBezTo>
                    <a:pt x="11125" y="845"/>
                    <a:pt x="11898" y="1188"/>
                    <a:pt x="12416" y="1812"/>
                  </a:cubicBezTo>
                  <a:cubicBezTo>
                    <a:pt x="12796" y="2269"/>
                    <a:pt x="13015" y="2842"/>
                    <a:pt x="12972" y="3440"/>
                  </a:cubicBezTo>
                  <a:cubicBezTo>
                    <a:pt x="12931" y="4002"/>
                    <a:pt x="12711" y="4545"/>
                    <a:pt x="12370" y="4991"/>
                  </a:cubicBezTo>
                  <a:cubicBezTo>
                    <a:pt x="12047" y="5413"/>
                    <a:pt x="11617" y="5746"/>
                    <a:pt x="11114" y="5923"/>
                  </a:cubicBezTo>
                  <a:cubicBezTo>
                    <a:pt x="10871" y="6008"/>
                    <a:pt x="10615" y="6049"/>
                    <a:pt x="10358" y="6049"/>
                  </a:cubicBezTo>
                  <a:cubicBezTo>
                    <a:pt x="10063" y="6049"/>
                    <a:pt x="9767" y="5996"/>
                    <a:pt x="9491" y="5896"/>
                  </a:cubicBezTo>
                  <a:cubicBezTo>
                    <a:pt x="8488" y="5536"/>
                    <a:pt x="7826" y="4614"/>
                    <a:pt x="7666" y="3589"/>
                  </a:cubicBezTo>
                  <a:cubicBezTo>
                    <a:pt x="7641" y="2467"/>
                    <a:pt x="8339" y="1423"/>
                    <a:pt x="9387" y="1021"/>
                  </a:cubicBezTo>
                  <a:cubicBezTo>
                    <a:pt x="9696" y="902"/>
                    <a:pt x="10019" y="845"/>
                    <a:pt x="10340" y="845"/>
                  </a:cubicBezTo>
                  <a:close/>
                  <a:moveTo>
                    <a:pt x="3036" y="0"/>
                  </a:moveTo>
                  <a:cubicBezTo>
                    <a:pt x="2654" y="0"/>
                    <a:pt x="2272" y="71"/>
                    <a:pt x="1921" y="215"/>
                  </a:cubicBezTo>
                  <a:cubicBezTo>
                    <a:pt x="1326" y="460"/>
                    <a:pt x="846" y="910"/>
                    <a:pt x="512" y="1454"/>
                  </a:cubicBezTo>
                  <a:cubicBezTo>
                    <a:pt x="172" y="2008"/>
                    <a:pt x="1" y="2658"/>
                    <a:pt x="9" y="3307"/>
                  </a:cubicBezTo>
                  <a:cubicBezTo>
                    <a:pt x="19" y="4005"/>
                    <a:pt x="286" y="4652"/>
                    <a:pt x="765" y="5157"/>
                  </a:cubicBezTo>
                  <a:cubicBezTo>
                    <a:pt x="1361" y="5786"/>
                    <a:pt x="2206" y="6124"/>
                    <a:pt x="3054" y="6124"/>
                  </a:cubicBezTo>
                  <a:cubicBezTo>
                    <a:pt x="3525" y="6124"/>
                    <a:pt x="3998" y="6020"/>
                    <a:pt x="4428" y="5802"/>
                  </a:cubicBezTo>
                  <a:cubicBezTo>
                    <a:pt x="5058" y="5483"/>
                    <a:pt x="5578" y="4974"/>
                    <a:pt x="5880" y="4332"/>
                  </a:cubicBezTo>
                  <a:cubicBezTo>
                    <a:pt x="6062" y="3944"/>
                    <a:pt x="6159" y="3526"/>
                    <a:pt x="6174" y="3103"/>
                  </a:cubicBezTo>
                  <a:cubicBezTo>
                    <a:pt x="6174" y="3103"/>
                    <a:pt x="6175" y="3102"/>
                    <a:pt x="6175" y="3102"/>
                  </a:cubicBezTo>
                  <a:cubicBezTo>
                    <a:pt x="6185" y="3098"/>
                    <a:pt x="6195" y="3094"/>
                    <a:pt x="6205" y="3090"/>
                  </a:cubicBezTo>
                  <a:cubicBezTo>
                    <a:pt x="6232" y="3080"/>
                    <a:pt x="6258" y="3072"/>
                    <a:pt x="6285" y="3063"/>
                  </a:cubicBezTo>
                  <a:cubicBezTo>
                    <a:pt x="6335" y="3048"/>
                    <a:pt x="6387" y="3036"/>
                    <a:pt x="6438" y="3027"/>
                  </a:cubicBezTo>
                  <a:cubicBezTo>
                    <a:pt x="6450" y="3026"/>
                    <a:pt x="6488" y="3020"/>
                    <a:pt x="6494" y="3020"/>
                  </a:cubicBezTo>
                  <a:cubicBezTo>
                    <a:pt x="6522" y="3017"/>
                    <a:pt x="6551" y="3016"/>
                    <a:pt x="6579" y="3015"/>
                  </a:cubicBezTo>
                  <a:cubicBezTo>
                    <a:pt x="6585" y="3015"/>
                    <a:pt x="6591" y="3015"/>
                    <a:pt x="6596" y="3015"/>
                  </a:cubicBezTo>
                  <a:cubicBezTo>
                    <a:pt x="6644" y="3015"/>
                    <a:pt x="6690" y="3019"/>
                    <a:pt x="6738" y="3021"/>
                  </a:cubicBezTo>
                  <a:lnTo>
                    <a:pt x="6741" y="3021"/>
                  </a:lnTo>
                  <a:cubicBezTo>
                    <a:pt x="6751" y="3022"/>
                    <a:pt x="6761" y="3024"/>
                    <a:pt x="6771" y="3025"/>
                  </a:cubicBezTo>
                  <a:cubicBezTo>
                    <a:pt x="6798" y="3030"/>
                    <a:pt x="6827" y="3035"/>
                    <a:pt x="6855" y="3042"/>
                  </a:cubicBezTo>
                  <a:cubicBezTo>
                    <a:pt x="6910" y="3054"/>
                    <a:pt x="6963" y="3072"/>
                    <a:pt x="7016" y="3089"/>
                  </a:cubicBezTo>
                  <a:cubicBezTo>
                    <a:pt x="7022" y="3092"/>
                    <a:pt x="7027" y="3093"/>
                    <a:pt x="7030" y="3094"/>
                  </a:cubicBezTo>
                  <a:cubicBezTo>
                    <a:pt x="7040" y="3099"/>
                    <a:pt x="7049" y="3103"/>
                    <a:pt x="7059" y="3107"/>
                  </a:cubicBezTo>
                  <a:cubicBezTo>
                    <a:pt x="7084" y="3119"/>
                    <a:pt x="7110" y="3132"/>
                    <a:pt x="7135" y="3146"/>
                  </a:cubicBezTo>
                  <a:cubicBezTo>
                    <a:pt x="7148" y="3152"/>
                    <a:pt x="7159" y="3161"/>
                    <a:pt x="7172" y="3169"/>
                  </a:cubicBezTo>
                  <a:cubicBezTo>
                    <a:pt x="7177" y="3307"/>
                    <a:pt x="7186" y="3445"/>
                    <a:pt x="7205" y="3581"/>
                  </a:cubicBezTo>
                  <a:cubicBezTo>
                    <a:pt x="7206" y="3633"/>
                    <a:pt x="7207" y="3684"/>
                    <a:pt x="7210" y="3737"/>
                  </a:cubicBezTo>
                  <a:cubicBezTo>
                    <a:pt x="7213" y="3788"/>
                    <a:pt x="7230" y="3829"/>
                    <a:pt x="7254" y="3859"/>
                  </a:cubicBezTo>
                  <a:cubicBezTo>
                    <a:pt x="7461" y="4824"/>
                    <a:pt x="8042" y="5687"/>
                    <a:pt x="8944" y="6160"/>
                  </a:cubicBezTo>
                  <a:cubicBezTo>
                    <a:pt x="9375" y="6386"/>
                    <a:pt x="9868" y="6510"/>
                    <a:pt x="10357" y="6510"/>
                  </a:cubicBezTo>
                  <a:cubicBezTo>
                    <a:pt x="10508" y="6510"/>
                    <a:pt x="10659" y="6498"/>
                    <a:pt x="10807" y="6474"/>
                  </a:cubicBezTo>
                  <a:cubicBezTo>
                    <a:pt x="11442" y="6371"/>
                    <a:pt x="12012" y="6041"/>
                    <a:pt x="12461" y="5587"/>
                  </a:cubicBezTo>
                  <a:cubicBezTo>
                    <a:pt x="12918" y="5125"/>
                    <a:pt x="13232" y="4530"/>
                    <a:pt x="13372" y="3896"/>
                  </a:cubicBezTo>
                  <a:cubicBezTo>
                    <a:pt x="13521" y="3215"/>
                    <a:pt x="13407" y="2525"/>
                    <a:pt x="13056" y="1924"/>
                  </a:cubicBezTo>
                  <a:cubicBezTo>
                    <a:pt x="12496" y="966"/>
                    <a:pt x="11429" y="380"/>
                    <a:pt x="10338" y="380"/>
                  </a:cubicBezTo>
                  <a:cubicBezTo>
                    <a:pt x="10103" y="380"/>
                    <a:pt x="9867" y="407"/>
                    <a:pt x="9634" y="464"/>
                  </a:cubicBezTo>
                  <a:cubicBezTo>
                    <a:pt x="8948" y="632"/>
                    <a:pt x="8326" y="1009"/>
                    <a:pt x="7886" y="1565"/>
                  </a:cubicBezTo>
                  <a:cubicBezTo>
                    <a:pt x="7615" y="1908"/>
                    <a:pt x="7425" y="2303"/>
                    <a:pt x="7315" y="2719"/>
                  </a:cubicBezTo>
                  <a:cubicBezTo>
                    <a:pt x="7100" y="2610"/>
                    <a:pt x="6862" y="2557"/>
                    <a:pt x="6623" y="2557"/>
                  </a:cubicBezTo>
                  <a:cubicBezTo>
                    <a:pt x="6485" y="2557"/>
                    <a:pt x="6346" y="2575"/>
                    <a:pt x="6211" y="2610"/>
                  </a:cubicBezTo>
                  <a:cubicBezTo>
                    <a:pt x="6175" y="2475"/>
                    <a:pt x="6135" y="2343"/>
                    <a:pt x="6086" y="2215"/>
                  </a:cubicBezTo>
                  <a:cubicBezTo>
                    <a:pt x="6074" y="2165"/>
                    <a:pt x="6061" y="2113"/>
                    <a:pt x="6046" y="2064"/>
                  </a:cubicBezTo>
                  <a:cubicBezTo>
                    <a:pt x="6031" y="2013"/>
                    <a:pt x="6007" y="1979"/>
                    <a:pt x="5975" y="1955"/>
                  </a:cubicBezTo>
                  <a:cubicBezTo>
                    <a:pt x="5555" y="1062"/>
                    <a:pt x="4793" y="353"/>
                    <a:pt x="3807" y="98"/>
                  </a:cubicBezTo>
                  <a:cubicBezTo>
                    <a:pt x="3557" y="33"/>
                    <a:pt x="3296" y="0"/>
                    <a:pt x="30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20"/>
            <p:cNvSpPr/>
            <p:nvPr/>
          </p:nvSpPr>
          <p:spPr>
            <a:xfrm>
              <a:off x="2665725" y="2764550"/>
              <a:ext cx="13275" cy="14700"/>
            </a:xfrm>
            <a:custGeom>
              <a:avLst/>
              <a:gdLst/>
              <a:ahLst/>
              <a:cxnLst/>
              <a:rect l="l" t="t" r="r" b="b"/>
              <a:pathLst>
                <a:path w="531" h="588" extrusionOk="0">
                  <a:moveTo>
                    <a:pt x="284" y="1"/>
                  </a:moveTo>
                  <a:cubicBezTo>
                    <a:pt x="251" y="1"/>
                    <a:pt x="219" y="8"/>
                    <a:pt x="192" y="23"/>
                  </a:cubicBezTo>
                  <a:cubicBezTo>
                    <a:pt x="125" y="56"/>
                    <a:pt x="75" y="111"/>
                    <a:pt x="41" y="177"/>
                  </a:cubicBezTo>
                  <a:cubicBezTo>
                    <a:pt x="12" y="233"/>
                    <a:pt x="0" y="304"/>
                    <a:pt x="17" y="366"/>
                  </a:cubicBezTo>
                  <a:cubicBezTo>
                    <a:pt x="25" y="441"/>
                    <a:pt x="62" y="517"/>
                    <a:pt x="123" y="563"/>
                  </a:cubicBezTo>
                  <a:cubicBezTo>
                    <a:pt x="146" y="580"/>
                    <a:pt x="171" y="588"/>
                    <a:pt x="195" y="588"/>
                  </a:cubicBezTo>
                  <a:cubicBezTo>
                    <a:pt x="218" y="588"/>
                    <a:pt x="241" y="581"/>
                    <a:pt x="264" y="568"/>
                  </a:cubicBezTo>
                  <a:cubicBezTo>
                    <a:pt x="359" y="513"/>
                    <a:pt x="457" y="444"/>
                    <a:pt x="493" y="334"/>
                  </a:cubicBezTo>
                  <a:cubicBezTo>
                    <a:pt x="530" y="219"/>
                    <a:pt x="487" y="87"/>
                    <a:pt x="380" y="26"/>
                  </a:cubicBezTo>
                  <a:cubicBezTo>
                    <a:pt x="351" y="9"/>
                    <a:pt x="317" y="1"/>
                    <a:pt x="284"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456;p20"/>
            <p:cNvSpPr/>
            <p:nvPr/>
          </p:nvSpPr>
          <p:spPr>
            <a:xfrm>
              <a:off x="2827550" y="2764925"/>
              <a:ext cx="12300" cy="12200"/>
            </a:xfrm>
            <a:custGeom>
              <a:avLst/>
              <a:gdLst/>
              <a:ahLst/>
              <a:cxnLst/>
              <a:rect l="l" t="t" r="r" b="b"/>
              <a:pathLst>
                <a:path w="492" h="488" extrusionOk="0">
                  <a:moveTo>
                    <a:pt x="187" y="1"/>
                  </a:moveTo>
                  <a:cubicBezTo>
                    <a:pt x="174" y="1"/>
                    <a:pt x="162" y="3"/>
                    <a:pt x="151" y="8"/>
                  </a:cubicBezTo>
                  <a:cubicBezTo>
                    <a:pt x="132" y="17"/>
                    <a:pt x="112" y="27"/>
                    <a:pt x="96" y="40"/>
                  </a:cubicBezTo>
                  <a:cubicBezTo>
                    <a:pt x="71" y="62"/>
                    <a:pt x="56" y="80"/>
                    <a:pt x="38" y="108"/>
                  </a:cubicBezTo>
                  <a:cubicBezTo>
                    <a:pt x="31" y="118"/>
                    <a:pt x="27" y="129"/>
                    <a:pt x="23" y="141"/>
                  </a:cubicBezTo>
                  <a:cubicBezTo>
                    <a:pt x="22" y="146"/>
                    <a:pt x="20" y="151"/>
                    <a:pt x="18" y="157"/>
                  </a:cubicBezTo>
                  <a:cubicBezTo>
                    <a:pt x="5" y="191"/>
                    <a:pt x="1" y="230"/>
                    <a:pt x="7" y="268"/>
                  </a:cubicBezTo>
                  <a:cubicBezTo>
                    <a:pt x="7" y="268"/>
                    <a:pt x="7" y="269"/>
                    <a:pt x="7" y="270"/>
                  </a:cubicBezTo>
                  <a:cubicBezTo>
                    <a:pt x="9" y="284"/>
                    <a:pt x="10" y="299"/>
                    <a:pt x="15" y="314"/>
                  </a:cubicBezTo>
                  <a:cubicBezTo>
                    <a:pt x="16" y="316"/>
                    <a:pt x="17" y="318"/>
                    <a:pt x="18" y="319"/>
                  </a:cubicBezTo>
                  <a:cubicBezTo>
                    <a:pt x="19" y="324"/>
                    <a:pt x="19" y="328"/>
                    <a:pt x="20" y="332"/>
                  </a:cubicBezTo>
                  <a:cubicBezTo>
                    <a:pt x="33" y="372"/>
                    <a:pt x="59" y="408"/>
                    <a:pt x="91" y="435"/>
                  </a:cubicBezTo>
                  <a:cubicBezTo>
                    <a:pt x="106" y="449"/>
                    <a:pt x="125" y="461"/>
                    <a:pt x="144" y="470"/>
                  </a:cubicBezTo>
                  <a:cubicBezTo>
                    <a:pt x="178" y="483"/>
                    <a:pt x="203" y="486"/>
                    <a:pt x="238" y="487"/>
                  </a:cubicBezTo>
                  <a:cubicBezTo>
                    <a:pt x="239" y="487"/>
                    <a:pt x="240" y="487"/>
                    <a:pt x="241" y="487"/>
                  </a:cubicBezTo>
                  <a:cubicBezTo>
                    <a:pt x="287" y="487"/>
                    <a:pt x="331" y="470"/>
                    <a:pt x="368" y="446"/>
                  </a:cubicBezTo>
                  <a:cubicBezTo>
                    <a:pt x="407" y="422"/>
                    <a:pt x="435" y="386"/>
                    <a:pt x="459" y="346"/>
                  </a:cubicBezTo>
                  <a:cubicBezTo>
                    <a:pt x="482" y="308"/>
                    <a:pt x="491" y="258"/>
                    <a:pt x="488" y="214"/>
                  </a:cubicBezTo>
                  <a:cubicBezTo>
                    <a:pt x="485" y="165"/>
                    <a:pt x="464" y="117"/>
                    <a:pt x="430" y="82"/>
                  </a:cubicBezTo>
                  <a:cubicBezTo>
                    <a:pt x="399" y="46"/>
                    <a:pt x="359" y="27"/>
                    <a:pt x="314" y="14"/>
                  </a:cubicBezTo>
                  <a:cubicBezTo>
                    <a:pt x="297" y="9"/>
                    <a:pt x="281" y="8"/>
                    <a:pt x="264" y="7"/>
                  </a:cubicBezTo>
                  <a:cubicBezTo>
                    <a:pt x="253" y="7"/>
                    <a:pt x="241" y="8"/>
                    <a:pt x="230" y="8"/>
                  </a:cubicBezTo>
                  <a:cubicBezTo>
                    <a:pt x="216" y="4"/>
                    <a:pt x="201" y="1"/>
                    <a:pt x="18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457" name="Google Shape;457;p20"/>
          <p:cNvSpPr/>
          <p:nvPr/>
        </p:nvSpPr>
        <p:spPr>
          <a:xfrm>
            <a:off x="851153" y="2677455"/>
            <a:ext cx="505455" cy="571635"/>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458" name="Google Shape;458;p20"/>
          <p:cNvGrpSpPr/>
          <p:nvPr/>
        </p:nvGrpSpPr>
        <p:grpSpPr>
          <a:xfrm rot="10800000" flipH="1">
            <a:off x="10157473" y="4752319"/>
            <a:ext cx="1656177" cy="1631063"/>
            <a:chOff x="7689759" y="352073"/>
            <a:chExt cx="782791" cy="770969"/>
          </a:xfrm>
        </p:grpSpPr>
        <p:sp>
          <p:nvSpPr>
            <p:cNvPr id="459" name="Google Shape;459;p20"/>
            <p:cNvSpPr/>
            <p:nvPr/>
          </p:nvSpPr>
          <p:spPr>
            <a:xfrm>
              <a:off x="8251668" y="916087"/>
              <a:ext cx="220882" cy="206956"/>
            </a:xfrm>
            <a:custGeom>
              <a:avLst/>
              <a:gdLst/>
              <a:ahLst/>
              <a:cxnLst/>
              <a:rect l="l" t="t" r="r" b="b"/>
              <a:pathLst>
                <a:path w="2728" h="2556" extrusionOk="0">
                  <a:moveTo>
                    <a:pt x="2101" y="1"/>
                  </a:moveTo>
                  <a:cubicBezTo>
                    <a:pt x="1984" y="1"/>
                    <a:pt x="1851" y="36"/>
                    <a:pt x="1710" y="126"/>
                  </a:cubicBezTo>
                  <a:cubicBezTo>
                    <a:pt x="1237" y="424"/>
                    <a:pt x="695" y="1043"/>
                    <a:pt x="371" y="1412"/>
                  </a:cubicBezTo>
                  <a:cubicBezTo>
                    <a:pt x="310" y="1483"/>
                    <a:pt x="256" y="1544"/>
                    <a:pt x="210" y="1595"/>
                  </a:cubicBezTo>
                  <a:cubicBezTo>
                    <a:pt x="0" y="1827"/>
                    <a:pt x="42" y="2095"/>
                    <a:pt x="191" y="2240"/>
                  </a:cubicBezTo>
                  <a:cubicBezTo>
                    <a:pt x="261" y="2309"/>
                    <a:pt x="361" y="2354"/>
                    <a:pt x="474" y="2354"/>
                  </a:cubicBezTo>
                  <a:cubicBezTo>
                    <a:pt x="588" y="2354"/>
                    <a:pt x="714" y="2308"/>
                    <a:pt x="835" y="2192"/>
                  </a:cubicBezTo>
                  <a:cubicBezTo>
                    <a:pt x="1370" y="1682"/>
                    <a:pt x="2042" y="884"/>
                    <a:pt x="2070" y="851"/>
                  </a:cubicBezTo>
                  <a:cubicBezTo>
                    <a:pt x="2119" y="793"/>
                    <a:pt x="2111" y="707"/>
                    <a:pt x="2054" y="658"/>
                  </a:cubicBezTo>
                  <a:cubicBezTo>
                    <a:pt x="2028" y="637"/>
                    <a:pt x="1997" y="626"/>
                    <a:pt x="1965" y="626"/>
                  </a:cubicBezTo>
                  <a:cubicBezTo>
                    <a:pt x="1926" y="626"/>
                    <a:pt x="1887" y="643"/>
                    <a:pt x="1861" y="675"/>
                  </a:cubicBezTo>
                  <a:cubicBezTo>
                    <a:pt x="1854" y="683"/>
                    <a:pt x="1171" y="1494"/>
                    <a:pt x="647" y="1994"/>
                  </a:cubicBezTo>
                  <a:cubicBezTo>
                    <a:pt x="587" y="2050"/>
                    <a:pt x="525" y="2080"/>
                    <a:pt x="471" y="2080"/>
                  </a:cubicBezTo>
                  <a:cubicBezTo>
                    <a:pt x="437" y="2080"/>
                    <a:pt x="406" y="2068"/>
                    <a:pt x="381" y="2044"/>
                  </a:cubicBezTo>
                  <a:cubicBezTo>
                    <a:pt x="328" y="1992"/>
                    <a:pt x="315" y="1887"/>
                    <a:pt x="413" y="1778"/>
                  </a:cubicBezTo>
                  <a:cubicBezTo>
                    <a:pt x="459" y="1728"/>
                    <a:pt x="514" y="1665"/>
                    <a:pt x="578" y="1593"/>
                  </a:cubicBezTo>
                  <a:cubicBezTo>
                    <a:pt x="891" y="1235"/>
                    <a:pt x="1416" y="634"/>
                    <a:pt x="1856" y="357"/>
                  </a:cubicBezTo>
                  <a:cubicBezTo>
                    <a:pt x="1943" y="302"/>
                    <a:pt x="2027" y="274"/>
                    <a:pt x="2103" y="274"/>
                  </a:cubicBezTo>
                  <a:cubicBezTo>
                    <a:pt x="2175" y="274"/>
                    <a:pt x="2240" y="300"/>
                    <a:pt x="2292" y="351"/>
                  </a:cubicBezTo>
                  <a:cubicBezTo>
                    <a:pt x="2400" y="458"/>
                    <a:pt x="2441" y="679"/>
                    <a:pt x="2309" y="896"/>
                  </a:cubicBezTo>
                  <a:cubicBezTo>
                    <a:pt x="2072" y="1283"/>
                    <a:pt x="1474" y="1780"/>
                    <a:pt x="1079" y="2110"/>
                  </a:cubicBezTo>
                  <a:cubicBezTo>
                    <a:pt x="986" y="2187"/>
                    <a:pt x="903" y="2256"/>
                    <a:pt x="835" y="2315"/>
                  </a:cubicBezTo>
                  <a:cubicBezTo>
                    <a:pt x="778" y="2365"/>
                    <a:pt x="772" y="2451"/>
                    <a:pt x="821" y="2508"/>
                  </a:cubicBezTo>
                  <a:cubicBezTo>
                    <a:pt x="848" y="2539"/>
                    <a:pt x="886" y="2555"/>
                    <a:pt x="925" y="2555"/>
                  </a:cubicBezTo>
                  <a:cubicBezTo>
                    <a:pt x="957" y="2555"/>
                    <a:pt x="988" y="2544"/>
                    <a:pt x="1015" y="2522"/>
                  </a:cubicBezTo>
                  <a:cubicBezTo>
                    <a:pt x="1081" y="2464"/>
                    <a:pt x="1163" y="2396"/>
                    <a:pt x="1254" y="2320"/>
                  </a:cubicBezTo>
                  <a:cubicBezTo>
                    <a:pt x="1688" y="1959"/>
                    <a:pt x="2282" y="1465"/>
                    <a:pt x="2542" y="1039"/>
                  </a:cubicBezTo>
                  <a:cubicBezTo>
                    <a:pt x="2727" y="735"/>
                    <a:pt x="2703" y="372"/>
                    <a:pt x="2483" y="156"/>
                  </a:cubicBezTo>
                  <a:cubicBezTo>
                    <a:pt x="2394" y="67"/>
                    <a:pt x="2261" y="1"/>
                    <a:pt x="2101" y="1"/>
                  </a:cubicBezTo>
                  <a:close/>
                </a:path>
              </a:pathLst>
            </a:custGeom>
            <a:solidFill>
              <a:srgbClr val="7041F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460;p20"/>
            <p:cNvSpPr/>
            <p:nvPr/>
          </p:nvSpPr>
          <p:spPr>
            <a:xfrm>
              <a:off x="8150217" y="558700"/>
              <a:ext cx="97648" cy="98458"/>
            </a:xfrm>
            <a:custGeom>
              <a:avLst/>
              <a:gdLst/>
              <a:ahLst/>
              <a:cxnLst/>
              <a:rect l="l" t="t" r="r" b="b"/>
              <a:pathLst>
                <a:path w="1206" h="1216" extrusionOk="0">
                  <a:moveTo>
                    <a:pt x="183" y="1"/>
                  </a:moveTo>
                  <a:cubicBezTo>
                    <a:pt x="85" y="1"/>
                    <a:pt x="0" y="122"/>
                    <a:pt x="92" y="201"/>
                  </a:cubicBezTo>
                  <a:cubicBezTo>
                    <a:pt x="418" y="483"/>
                    <a:pt x="701" y="801"/>
                    <a:pt x="938" y="1161"/>
                  </a:cubicBezTo>
                  <a:cubicBezTo>
                    <a:pt x="964" y="1199"/>
                    <a:pt x="1001" y="1216"/>
                    <a:pt x="1037" y="1216"/>
                  </a:cubicBezTo>
                  <a:cubicBezTo>
                    <a:pt x="1122" y="1216"/>
                    <a:pt x="1206" y="1130"/>
                    <a:pt x="1146" y="1039"/>
                  </a:cubicBezTo>
                  <a:cubicBezTo>
                    <a:pt x="898" y="663"/>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1" name="Google Shape;461;p20"/>
            <p:cNvSpPr/>
            <p:nvPr/>
          </p:nvSpPr>
          <p:spPr>
            <a:xfrm>
              <a:off x="7978406" y="507529"/>
              <a:ext cx="127040" cy="39189"/>
            </a:xfrm>
            <a:custGeom>
              <a:avLst/>
              <a:gdLst/>
              <a:ahLst/>
              <a:cxnLst/>
              <a:rect l="l" t="t" r="r" b="b"/>
              <a:pathLst>
                <a:path w="1569" h="484" extrusionOk="0">
                  <a:moveTo>
                    <a:pt x="720" y="0"/>
                  </a:moveTo>
                  <a:cubicBezTo>
                    <a:pt x="515" y="0"/>
                    <a:pt x="308" y="50"/>
                    <a:pt x="118" y="150"/>
                  </a:cubicBezTo>
                  <a:cubicBezTo>
                    <a:pt x="1" y="212"/>
                    <a:pt x="73" y="373"/>
                    <a:pt x="182" y="373"/>
                  </a:cubicBezTo>
                  <a:cubicBezTo>
                    <a:pt x="200" y="373"/>
                    <a:pt x="220" y="368"/>
                    <a:pt x="239" y="358"/>
                  </a:cubicBezTo>
                  <a:cubicBezTo>
                    <a:pt x="391" y="278"/>
                    <a:pt x="552" y="240"/>
                    <a:pt x="711" y="240"/>
                  </a:cubicBezTo>
                  <a:cubicBezTo>
                    <a:pt x="935" y="240"/>
                    <a:pt x="1156" y="316"/>
                    <a:pt x="1347" y="460"/>
                  </a:cubicBezTo>
                  <a:cubicBezTo>
                    <a:pt x="1369" y="477"/>
                    <a:pt x="1390" y="484"/>
                    <a:pt x="1410" y="484"/>
                  </a:cubicBezTo>
                  <a:cubicBezTo>
                    <a:pt x="1505" y="484"/>
                    <a:pt x="1568" y="329"/>
                    <a:pt x="1468" y="252"/>
                  </a:cubicBezTo>
                  <a:cubicBezTo>
                    <a:pt x="1246" y="84"/>
                    <a:pt x="984" y="0"/>
                    <a:pt x="72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2" name="Google Shape;462;p20"/>
            <p:cNvSpPr/>
            <p:nvPr/>
          </p:nvSpPr>
          <p:spPr>
            <a:xfrm>
              <a:off x="7929097" y="577484"/>
              <a:ext cx="40241" cy="104854"/>
            </a:xfrm>
            <a:custGeom>
              <a:avLst/>
              <a:gdLst/>
              <a:ahLst/>
              <a:cxnLst/>
              <a:rect l="l" t="t" r="r" b="b"/>
              <a:pathLst>
                <a:path w="497" h="1295" extrusionOk="0">
                  <a:moveTo>
                    <a:pt x="181" y="1"/>
                  </a:moveTo>
                  <a:cubicBezTo>
                    <a:pt x="134" y="1"/>
                    <a:pt x="90" y="27"/>
                    <a:pt x="79" y="88"/>
                  </a:cubicBezTo>
                  <a:cubicBezTo>
                    <a:pt x="1" y="486"/>
                    <a:pt x="55" y="872"/>
                    <a:pt x="240" y="1235"/>
                  </a:cubicBezTo>
                  <a:cubicBezTo>
                    <a:pt x="262" y="1277"/>
                    <a:pt x="297" y="1295"/>
                    <a:pt x="333" y="1295"/>
                  </a:cubicBezTo>
                  <a:cubicBezTo>
                    <a:pt x="413" y="1295"/>
                    <a:pt x="496" y="1208"/>
                    <a:pt x="448" y="1113"/>
                  </a:cubicBezTo>
                  <a:cubicBezTo>
                    <a:pt x="293" y="812"/>
                    <a:pt x="245" y="484"/>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3" name="Google Shape;463;p20"/>
            <p:cNvSpPr/>
            <p:nvPr/>
          </p:nvSpPr>
          <p:spPr>
            <a:xfrm>
              <a:off x="8017998" y="614486"/>
              <a:ext cx="59431" cy="77730"/>
            </a:xfrm>
            <a:custGeom>
              <a:avLst/>
              <a:gdLst/>
              <a:ahLst/>
              <a:cxnLst/>
              <a:rect l="l" t="t" r="r" b="b"/>
              <a:pathLst>
                <a:path w="734" h="960" extrusionOk="0">
                  <a:moveTo>
                    <a:pt x="580" y="0"/>
                  </a:moveTo>
                  <a:cubicBezTo>
                    <a:pt x="510" y="0"/>
                    <a:pt x="432" y="61"/>
                    <a:pt x="445" y="152"/>
                  </a:cubicBezTo>
                  <a:cubicBezTo>
                    <a:pt x="481" y="383"/>
                    <a:pt x="342" y="629"/>
                    <a:pt x="126" y="718"/>
                  </a:cubicBezTo>
                  <a:cubicBezTo>
                    <a:pt x="0" y="770"/>
                    <a:pt x="35" y="960"/>
                    <a:pt x="144" y="960"/>
                  </a:cubicBezTo>
                  <a:cubicBezTo>
                    <a:pt x="158" y="960"/>
                    <a:pt x="173" y="957"/>
                    <a:pt x="189" y="950"/>
                  </a:cubicBezTo>
                  <a:cubicBezTo>
                    <a:pt x="538" y="806"/>
                    <a:pt x="734" y="461"/>
                    <a:pt x="677" y="88"/>
                  </a:cubicBezTo>
                  <a:cubicBezTo>
                    <a:pt x="668" y="27"/>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4" name="Google Shape;464;p20"/>
            <p:cNvSpPr/>
            <p:nvPr/>
          </p:nvSpPr>
          <p:spPr>
            <a:xfrm>
              <a:off x="7935574" y="399276"/>
              <a:ext cx="94490" cy="110522"/>
            </a:xfrm>
            <a:custGeom>
              <a:avLst/>
              <a:gdLst/>
              <a:ahLst/>
              <a:cxnLst/>
              <a:rect l="l" t="t" r="r" b="b"/>
              <a:pathLst>
                <a:path w="1167" h="1365" extrusionOk="0">
                  <a:moveTo>
                    <a:pt x="164" y="0"/>
                  </a:moveTo>
                  <a:cubicBezTo>
                    <a:pt x="66" y="0"/>
                    <a:pt x="0" y="156"/>
                    <a:pt x="105" y="229"/>
                  </a:cubicBezTo>
                  <a:cubicBezTo>
                    <a:pt x="480" y="488"/>
                    <a:pt x="757" y="852"/>
                    <a:pt x="905" y="1282"/>
                  </a:cubicBezTo>
                  <a:cubicBezTo>
                    <a:pt x="925" y="1340"/>
                    <a:pt x="973" y="1365"/>
                    <a:pt x="1021" y="1365"/>
                  </a:cubicBezTo>
                  <a:cubicBezTo>
                    <a:pt x="1095" y="1365"/>
                    <a:pt x="1167" y="1307"/>
                    <a:pt x="1137" y="1218"/>
                  </a:cubicBezTo>
                  <a:cubicBezTo>
                    <a:pt x="967" y="725"/>
                    <a:pt x="656" y="318"/>
                    <a:pt x="227" y="22"/>
                  </a:cubicBezTo>
                  <a:cubicBezTo>
                    <a:pt x="205" y="7"/>
                    <a:pt x="184" y="0"/>
                    <a:pt x="16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5" name="Google Shape;465;p20"/>
            <p:cNvSpPr/>
            <p:nvPr/>
          </p:nvSpPr>
          <p:spPr>
            <a:xfrm>
              <a:off x="7782223" y="352073"/>
              <a:ext cx="113437" cy="23643"/>
            </a:xfrm>
            <a:custGeom>
              <a:avLst/>
              <a:gdLst/>
              <a:ahLst/>
              <a:cxnLst/>
              <a:rect l="l" t="t" r="r" b="b"/>
              <a:pathLst>
                <a:path w="1401" h="292" extrusionOk="0">
                  <a:moveTo>
                    <a:pt x="727" y="0"/>
                  </a:moveTo>
                  <a:cubicBezTo>
                    <a:pt x="533" y="0"/>
                    <a:pt x="339" y="19"/>
                    <a:pt x="144" y="57"/>
                  </a:cubicBezTo>
                  <a:cubicBezTo>
                    <a:pt x="1" y="85"/>
                    <a:pt x="49" y="291"/>
                    <a:pt x="182" y="291"/>
                  </a:cubicBezTo>
                  <a:cubicBezTo>
                    <a:pt x="190" y="291"/>
                    <a:pt x="199" y="291"/>
                    <a:pt x="208" y="289"/>
                  </a:cubicBezTo>
                  <a:cubicBezTo>
                    <a:pt x="381" y="255"/>
                    <a:pt x="555" y="238"/>
                    <a:pt x="729" y="238"/>
                  </a:cubicBezTo>
                  <a:cubicBezTo>
                    <a:pt x="883" y="238"/>
                    <a:pt x="1038" y="251"/>
                    <a:pt x="1192" y="278"/>
                  </a:cubicBezTo>
                  <a:cubicBezTo>
                    <a:pt x="1200" y="279"/>
                    <a:pt x="1208" y="280"/>
                    <a:pt x="1215" y="280"/>
                  </a:cubicBezTo>
                  <a:cubicBezTo>
                    <a:pt x="1350" y="280"/>
                    <a:pt x="1400" y="71"/>
                    <a:pt x="1256" y="46"/>
                  </a:cubicBezTo>
                  <a:cubicBezTo>
                    <a:pt x="1079" y="16"/>
                    <a:pt x="903" y="0"/>
                    <a:pt x="72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6" name="Google Shape;466;p20"/>
            <p:cNvSpPr/>
            <p:nvPr/>
          </p:nvSpPr>
          <p:spPr>
            <a:xfrm>
              <a:off x="7689759" y="375958"/>
              <a:ext cx="54654" cy="48500"/>
            </a:xfrm>
            <a:custGeom>
              <a:avLst/>
              <a:gdLst/>
              <a:ahLst/>
              <a:cxnLst/>
              <a:rect l="l" t="t" r="r" b="b"/>
              <a:pathLst>
                <a:path w="675" h="599" extrusionOk="0">
                  <a:moveTo>
                    <a:pt x="503" y="1"/>
                  </a:moveTo>
                  <a:cubicBezTo>
                    <a:pt x="493" y="1"/>
                    <a:pt x="483" y="2"/>
                    <a:pt x="471" y="5"/>
                  </a:cubicBezTo>
                  <a:cubicBezTo>
                    <a:pt x="253" y="58"/>
                    <a:pt x="79" y="232"/>
                    <a:pt x="23" y="449"/>
                  </a:cubicBezTo>
                  <a:cubicBezTo>
                    <a:pt x="0" y="539"/>
                    <a:pt x="75" y="598"/>
                    <a:pt x="147" y="598"/>
                  </a:cubicBezTo>
                  <a:cubicBezTo>
                    <a:pt x="194" y="598"/>
                    <a:pt x="240" y="573"/>
                    <a:pt x="255" y="513"/>
                  </a:cubicBezTo>
                  <a:cubicBezTo>
                    <a:pt x="291" y="373"/>
                    <a:pt x="395" y="270"/>
                    <a:pt x="535" y="237"/>
                  </a:cubicBezTo>
                  <a:cubicBezTo>
                    <a:pt x="674" y="202"/>
                    <a:pt x="630" y="1"/>
                    <a:pt x="50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67" name="Google Shape;467;p20"/>
          <p:cNvGrpSpPr/>
          <p:nvPr/>
        </p:nvGrpSpPr>
        <p:grpSpPr>
          <a:xfrm rot="-8759897">
            <a:off x="486452" y="5606599"/>
            <a:ext cx="1511731" cy="906181"/>
            <a:chOff x="752695" y="539673"/>
            <a:chExt cx="650164" cy="389699"/>
          </a:xfrm>
        </p:grpSpPr>
        <p:sp>
          <p:nvSpPr>
            <p:cNvPr id="468" name="Google Shape;468;p20"/>
            <p:cNvSpPr/>
            <p:nvPr/>
          </p:nvSpPr>
          <p:spPr>
            <a:xfrm>
              <a:off x="752695" y="670515"/>
              <a:ext cx="272216" cy="258856"/>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69" name="Google Shape;469;p20"/>
            <p:cNvSpPr/>
            <p:nvPr/>
          </p:nvSpPr>
          <p:spPr>
            <a:xfrm>
              <a:off x="965394" y="612624"/>
              <a:ext cx="71981" cy="78054"/>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20"/>
            <p:cNvSpPr/>
            <p:nvPr/>
          </p:nvSpPr>
          <p:spPr>
            <a:xfrm>
              <a:off x="1062473" y="555704"/>
              <a:ext cx="58459" cy="36679"/>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471;p20"/>
            <p:cNvSpPr/>
            <p:nvPr/>
          </p:nvSpPr>
          <p:spPr>
            <a:xfrm>
              <a:off x="1167811" y="539673"/>
              <a:ext cx="63317" cy="22671"/>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20"/>
            <p:cNvSpPr/>
            <p:nvPr/>
          </p:nvSpPr>
          <p:spPr>
            <a:xfrm>
              <a:off x="1259303" y="562262"/>
              <a:ext cx="64937" cy="39432"/>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73" name="Google Shape;473;p20"/>
            <p:cNvSpPr/>
            <p:nvPr/>
          </p:nvSpPr>
          <p:spPr>
            <a:xfrm>
              <a:off x="1345371" y="625821"/>
              <a:ext cx="57488" cy="53763"/>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3826198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E36E50-BAEE-4DA5-BC02-440E32B4FF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7" name="Text Placeholder 7">
            <a:extLst>
              <a:ext uri="{FF2B5EF4-FFF2-40B4-BE49-F238E27FC236}">
                <a16:creationId xmlns:a16="http://schemas.microsoft.com/office/drawing/2014/main" id="{8E206C6B-0705-484B-97B2-4864A86ECB90}"/>
              </a:ext>
            </a:extLst>
          </p:cNvPr>
          <p:cNvSpPr>
            <a:spLocks noGrp="1"/>
          </p:cNvSpPr>
          <p:nvPr>
            <p:ph type="body" sz="quarter" idx="10"/>
          </p:nvPr>
        </p:nvSpPr>
        <p:spPr>
          <a:xfrm>
            <a:off x="838200" y="1993900"/>
            <a:ext cx="10515600" cy="41910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744194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9"/>
        <p:cNvGrpSpPr/>
        <p:nvPr/>
      </p:nvGrpSpPr>
      <p:grpSpPr>
        <a:xfrm>
          <a:off x="0" y="0"/>
          <a:ext cx="0" cy="0"/>
          <a:chOff x="0" y="0"/>
          <a:chExt cx="0" cy="0"/>
        </a:xfrm>
      </p:grpSpPr>
      <p:grpSp>
        <p:nvGrpSpPr>
          <p:cNvPr id="10" name="Google Shape;10;p2"/>
          <p:cNvGrpSpPr/>
          <p:nvPr/>
        </p:nvGrpSpPr>
        <p:grpSpPr>
          <a:xfrm>
            <a:off x="-2" y="-27793"/>
            <a:ext cx="12192004" cy="6857961"/>
            <a:chOff x="-2" y="-20845"/>
            <a:chExt cx="9144003" cy="5143471"/>
          </a:xfrm>
        </p:grpSpPr>
        <p:sp>
          <p:nvSpPr>
            <p:cNvPr id="11" name="Google Shape;11;p2"/>
            <p:cNvSpPr/>
            <p:nvPr/>
          </p:nvSpPr>
          <p:spPr>
            <a:xfrm>
              <a:off x="5205884" y="-20845"/>
              <a:ext cx="3938115" cy="1690775"/>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2" name="Google Shape;12;p2"/>
            <p:cNvSpPr/>
            <p:nvPr/>
          </p:nvSpPr>
          <p:spPr>
            <a:xfrm>
              <a:off x="-2" y="-20845"/>
              <a:ext cx="5299295" cy="5143471"/>
            </a:xfrm>
            <a:custGeom>
              <a:avLst/>
              <a:gdLst/>
              <a:ahLst/>
              <a:cxnLst/>
              <a:rect l="l" t="t" r="r" b="b"/>
              <a:pathLst>
                <a:path w="57576" h="55883" extrusionOk="0">
                  <a:moveTo>
                    <a:pt x="27737" y="0"/>
                  </a:moveTo>
                  <a:cubicBezTo>
                    <a:pt x="27311" y="426"/>
                    <a:pt x="26930" y="887"/>
                    <a:pt x="26603" y="1384"/>
                  </a:cubicBezTo>
                  <a:cubicBezTo>
                    <a:pt x="25292" y="3379"/>
                    <a:pt x="25273" y="5755"/>
                    <a:pt x="26024" y="7905"/>
                  </a:cubicBezTo>
                  <a:cubicBezTo>
                    <a:pt x="26687" y="9808"/>
                    <a:pt x="27717" y="11611"/>
                    <a:pt x="28449" y="13496"/>
                  </a:cubicBezTo>
                  <a:cubicBezTo>
                    <a:pt x="29171" y="15359"/>
                    <a:pt x="29901" y="17555"/>
                    <a:pt x="29238" y="19506"/>
                  </a:cubicBezTo>
                  <a:cubicBezTo>
                    <a:pt x="28608" y="21362"/>
                    <a:pt x="26474" y="22426"/>
                    <a:pt x="24264" y="22426"/>
                  </a:cubicBezTo>
                  <a:cubicBezTo>
                    <a:pt x="24138" y="22426"/>
                    <a:pt x="24012" y="22423"/>
                    <a:pt x="23886" y="22416"/>
                  </a:cubicBezTo>
                  <a:cubicBezTo>
                    <a:pt x="20923" y="22253"/>
                    <a:pt x="18360" y="20541"/>
                    <a:pt x="16187" y="18984"/>
                  </a:cubicBezTo>
                  <a:cubicBezTo>
                    <a:pt x="13960" y="17387"/>
                    <a:pt x="11929" y="15492"/>
                    <a:pt x="9268" y="14403"/>
                  </a:cubicBezTo>
                  <a:cubicBezTo>
                    <a:pt x="6865" y="13420"/>
                    <a:pt x="4110" y="12880"/>
                    <a:pt x="1380" y="12880"/>
                  </a:cubicBezTo>
                  <a:cubicBezTo>
                    <a:pt x="919" y="12880"/>
                    <a:pt x="459" y="12896"/>
                    <a:pt x="1" y="12927"/>
                  </a:cubicBezTo>
                  <a:lnTo>
                    <a:pt x="1" y="26654"/>
                  </a:lnTo>
                  <a:cubicBezTo>
                    <a:pt x="1937" y="25947"/>
                    <a:pt x="3975" y="25509"/>
                    <a:pt x="6060" y="25509"/>
                  </a:cubicBezTo>
                  <a:cubicBezTo>
                    <a:pt x="7041" y="25509"/>
                    <a:pt x="8034" y="25606"/>
                    <a:pt x="9031" y="25818"/>
                  </a:cubicBezTo>
                  <a:cubicBezTo>
                    <a:pt x="11436" y="26329"/>
                    <a:pt x="13840" y="27450"/>
                    <a:pt x="15125" y="29297"/>
                  </a:cubicBezTo>
                  <a:cubicBezTo>
                    <a:pt x="16211" y="30859"/>
                    <a:pt x="16437" y="32739"/>
                    <a:pt x="16240" y="34511"/>
                  </a:cubicBezTo>
                  <a:cubicBezTo>
                    <a:pt x="15844" y="38066"/>
                    <a:pt x="14028" y="41280"/>
                    <a:pt x="11962" y="44338"/>
                  </a:cubicBezTo>
                  <a:cubicBezTo>
                    <a:pt x="9761" y="47596"/>
                    <a:pt x="7231" y="50840"/>
                    <a:pt x="6000" y="54478"/>
                  </a:cubicBezTo>
                  <a:cubicBezTo>
                    <a:pt x="5844" y="54938"/>
                    <a:pt x="5713" y="55408"/>
                    <a:pt x="5616" y="55883"/>
                  </a:cubicBezTo>
                  <a:lnTo>
                    <a:pt x="19223" y="55883"/>
                  </a:lnTo>
                  <a:cubicBezTo>
                    <a:pt x="18059" y="52329"/>
                    <a:pt x="18052" y="48582"/>
                    <a:pt x="19998" y="45099"/>
                  </a:cubicBezTo>
                  <a:cubicBezTo>
                    <a:pt x="22458" y="40699"/>
                    <a:pt x="27689" y="36669"/>
                    <a:pt x="33550" y="36009"/>
                  </a:cubicBezTo>
                  <a:cubicBezTo>
                    <a:pt x="34069" y="35950"/>
                    <a:pt x="34601" y="35919"/>
                    <a:pt x="35136" y="35919"/>
                  </a:cubicBezTo>
                  <a:cubicBezTo>
                    <a:pt x="37218" y="35919"/>
                    <a:pt x="39337" y="36395"/>
                    <a:pt x="40875" y="37609"/>
                  </a:cubicBezTo>
                  <a:cubicBezTo>
                    <a:pt x="42467" y="38864"/>
                    <a:pt x="43244" y="40693"/>
                    <a:pt x="43639" y="42460"/>
                  </a:cubicBezTo>
                  <a:cubicBezTo>
                    <a:pt x="44557" y="46572"/>
                    <a:pt x="43920" y="50863"/>
                    <a:pt x="43900" y="55018"/>
                  </a:cubicBezTo>
                  <a:cubicBezTo>
                    <a:pt x="43898" y="55303"/>
                    <a:pt x="43899" y="55592"/>
                    <a:pt x="43902" y="55883"/>
                  </a:cubicBezTo>
                  <a:lnTo>
                    <a:pt x="53411" y="55883"/>
                  </a:lnTo>
                  <a:cubicBezTo>
                    <a:pt x="53465" y="55807"/>
                    <a:pt x="53521" y="55732"/>
                    <a:pt x="53574" y="55655"/>
                  </a:cubicBezTo>
                  <a:cubicBezTo>
                    <a:pt x="55244" y="53245"/>
                    <a:pt x="56232" y="50556"/>
                    <a:pt x="56789" y="47814"/>
                  </a:cubicBezTo>
                  <a:cubicBezTo>
                    <a:pt x="57401" y="44803"/>
                    <a:pt x="57576" y="41748"/>
                    <a:pt x="56190" y="38865"/>
                  </a:cubicBezTo>
                  <a:cubicBezTo>
                    <a:pt x="54953" y="36292"/>
                    <a:pt x="52704" y="34185"/>
                    <a:pt x="50390" y="32261"/>
                  </a:cubicBezTo>
                  <a:cubicBezTo>
                    <a:pt x="47751" y="30067"/>
                    <a:pt x="44905" y="28055"/>
                    <a:pt x="42626" y="25572"/>
                  </a:cubicBezTo>
                  <a:cubicBezTo>
                    <a:pt x="40381" y="23129"/>
                    <a:pt x="38639" y="20357"/>
                    <a:pt x="37669" y="17368"/>
                  </a:cubicBezTo>
                  <a:cubicBezTo>
                    <a:pt x="35802" y="11618"/>
                    <a:pt x="36774" y="5199"/>
                    <a:pt x="40227"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3" name="Google Shape;13;p2"/>
            <p:cNvSpPr/>
            <p:nvPr/>
          </p:nvSpPr>
          <p:spPr>
            <a:xfrm>
              <a:off x="5970001" y="2494292"/>
              <a:ext cx="3173999" cy="2625993"/>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4" name="Google Shape;14;p2"/>
          <p:cNvSpPr txBox="1">
            <a:spLocks noGrp="1"/>
          </p:cNvSpPr>
          <p:nvPr>
            <p:ph type="ctrTitle"/>
          </p:nvPr>
        </p:nvSpPr>
        <p:spPr>
          <a:xfrm>
            <a:off x="2636800" y="1576733"/>
            <a:ext cx="6918400" cy="22792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6"/>
              </a:buClr>
              <a:buSzPts val="3800"/>
              <a:buNone/>
              <a:defRPr sz="8000" b="1">
                <a:solidFill>
                  <a:schemeClr val="accent1"/>
                </a:solidFill>
              </a:defRPr>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5" name="Google Shape;15;p2"/>
          <p:cNvSpPr txBox="1">
            <a:spLocks noGrp="1"/>
          </p:cNvSpPr>
          <p:nvPr>
            <p:ph type="subTitle" idx="1"/>
          </p:nvPr>
        </p:nvSpPr>
        <p:spPr>
          <a:xfrm>
            <a:off x="2636600" y="4080001"/>
            <a:ext cx="6918800" cy="596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Clr>
                <a:schemeClr val="accent6"/>
              </a:buClr>
              <a:buSzPts val="2100"/>
              <a:buNone/>
              <a:defRPr sz="2267" b="0"/>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6" name="Google Shape;16;p2"/>
          <p:cNvSpPr/>
          <p:nvPr/>
        </p:nvSpPr>
        <p:spPr>
          <a:xfrm>
            <a:off x="1" y="0"/>
            <a:ext cx="1694484" cy="777805"/>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7" name="Google Shape;17;p2"/>
          <p:cNvGrpSpPr/>
          <p:nvPr/>
        </p:nvGrpSpPr>
        <p:grpSpPr>
          <a:xfrm>
            <a:off x="397094" y="254184"/>
            <a:ext cx="1297407" cy="777797"/>
            <a:chOff x="2418650" y="2934475"/>
            <a:chExt cx="200750" cy="120350"/>
          </a:xfrm>
        </p:grpSpPr>
        <p:sp>
          <p:nvSpPr>
            <p:cNvPr id="18" name="Google Shape;18;p2"/>
            <p:cNvSpPr/>
            <p:nvPr/>
          </p:nvSpPr>
          <p:spPr>
            <a:xfrm>
              <a:off x="2418650" y="2974900"/>
              <a:ext cx="84050" cy="79925"/>
            </a:xfrm>
            <a:custGeom>
              <a:avLst/>
              <a:gdLst/>
              <a:ahLst/>
              <a:cxnLst/>
              <a:rect l="l" t="t" r="r" b="b"/>
              <a:pathLst>
                <a:path w="3362" h="3197" extrusionOk="0">
                  <a:moveTo>
                    <a:pt x="1636" y="0"/>
                  </a:moveTo>
                  <a:cubicBezTo>
                    <a:pt x="1411" y="0"/>
                    <a:pt x="1182" y="835"/>
                    <a:pt x="1092" y="917"/>
                  </a:cubicBezTo>
                  <a:cubicBezTo>
                    <a:pt x="1014" y="988"/>
                    <a:pt x="128" y="1184"/>
                    <a:pt x="81" y="1292"/>
                  </a:cubicBezTo>
                  <a:cubicBezTo>
                    <a:pt x="0" y="1484"/>
                    <a:pt x="700" y="1970"/>
                    <a:pt x="783" y="2088"/>
                  </a:cubicBezTo>
                  <a:cubicBezTo>
                    <a:pt x="840" y="2169"/>
                    <a:pt x="744" y="3123"/>
                    <a:pt x="886" y="3190"/>
                  </a:cubicBezTo>
                  <a:cubicBezTo>
                    <a:pt x="895" y="3194"/>
                    <a:pt x="906" y="3196"/>
                    <a:pt x="919" y="3196"/>
                  </a:cubicBezTo>
                  <a:cubicBezTo>
                    <a:pt x="1112" y="3196"/>
                    <a:pt x="1717" y="2768"/>
                    <a:pt x="1835" y="2723"/>
                  </a:cubicBezTo>
                  <a:cubicBezTo>
                    <a:pt x="1845" y="2720"/>
                    <a:pt x="1858" y="2718"/>
                    <a:pt x="1873" y="2718"/>
                  </a:cubicBezTo>
                  <a:cubicBezTo>
                    <a:pt x="2044" y="2718"/>
                    <a:pt x="2531" y="2928"/>
                    <a:pt x="2749" y="2928"/>
                  </a:cubicBezTo>
                  <a:cubicBezTo>
                    <a:pt x="2790" y="2928"/>
                    <a:pt x="2822" y="2921"/>
                    <a:pt x="2840" y="2903"/>
                  </a:cubicBezTo>
                  <a:cubicBezTo>
                    <a:pt x="2960" y="2780"/>
                    <a:pt x="2675" y="1974"/>
                    <a:pt x="2718" y="1823"/>
                  </a:cubicBezTo>
                  <a:cubicBezTo>
                    <a:pt x="2759" y="1678"/>
                    <a:pt x="3362" y="1135"/>
                    <a:pt x="3261" y="1007"/>
                  </a:cubicBezTo>
                  <a:cubicBezTo>
                    <a:pt x="3108" y="813"/>
                    <a:pt x="2390" y="821"/>
                    <a:pt x="2285" y="764"/>
                  </a:cubicBezTo>
                  <a:cubicBezTo>
                    <a:pt x="2156" y="694"/>
                    <a:pt x="1839" y="9"/>
                    <a:pt x="1640" y="0"/>
                  </a:cubicBezTo>
                  <a:cubicBezTo>
                    <a:pt x="1638" y="0"/>
                    <a:pt x="1637" y="0"/>
                    <a:pt x="1636"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9" name="Google Shape;19;p2"/>
            <p:cNvSpPr/>
            <p:nvPr/>
          </p:nvSpPr>
          <p:spPr>
            <a:xfrm>
              <a:off x="2484325" y="2957000"/>
              <a:ext cx="22225" cy="24100"/>
            </a:xfrm>
            <a:custGeom>
              <a:avLst/>
              <a:gdLst/>
              <a:ahLst/>
              <a:cxnLst/>
              <a:rect l="l" t="t" r="r" b="b"/>
              <a:pathLst>
                <a:path w="889" h="964" extrusionOk="0">
                  <a:moveTo>
                    <a:pt x="718" y="0"/>
                  </a:moveTo>
                  <a:cubicBezTo>
                    <a:pt x="691" y="0"/>
                    <a:pt x="663" y="11"/>
                    <a:pt x="639" y="37"/>
                  </a:cubicBezTo>
                  <a:cubicBezTo>
                    <a:pt x="422" y="270"/>
                    <a:pt x="229" y="519"/>
                    <a:pt x="58" y="787"/>
                  </a:cubicBezTo>
                  <a:cubicBezTo>
                    <a:pt x="0" y="878"/>
                    <a:pt x="83" y="964"/>
                    <a:pt x="167" y="964"/>
                  </a:cubicBezTo>
                  <a:cubicBezTo>
                    <a:pt x="204" y="964"/>
                    <a:pt x="241" y="947"/>
                    <a:pt x="266" y="908"/>
                  </a:cubicBezTo>
                  <a:cubicBezTo>
                    <a:pt x="425" y="658"/>
                    <a:pt x="605" y="426"/>
                    <a:pt x="807" y="209"/>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0" name="Google Shape;20;p2"/>
            <p:cNvSpPr/>
            <p:nvPr/>
          </p:nvSpPr>
          <p:spPr>
            <a:xfrm>
              <a:off x="2514300" y="2939450"/>
              <a:ext cx="18050" cy="11300"/>
            </a:xfrm>
            <a:custGeom>
              <a:avLst/>
              <a:gdLst/>
              <a:ahLst/>
              <a:cxnLst/>
              <a:rect l="l" t="t" r="r" b="b"/>
              <a:pathLst>
                <a:path w="722" h="452" extrusionOk="0">
                  <a:moveTo>
                    <a:pt x="589" y="0"/>
                  </a:moveTo>
                  <a:cubicBezTo>
                    <a:pt x="579" y="0"/>
                    <a:pt x="568" y="2"/>
                    <a:pt x="558" y="6"/>
                  </a:cubicBezTo>
                  <a:cubicBezTo>
                    <a:pt x="404" y="67"/>
                    <a:pt x="255" y="137"/>
                    <a:pt x="112" y="224"/>
                  </a:cubicBezTo>
                  <a:cubicBezTo>
                    <a:pt x="1" y="291"/>
                    <a:pt x="67" y="452"/>
                    <a:pt x="170" y="452"/>
                  </a:cubicBezTo>
                  <a:cubicBezTo>
                    <a:pt x="189" y="452"/>
                    <a:pt x="209" y="446"/>
                    <a:pt x="230" y="434"/>
                  </a:cubicBezTo>
                  <a:cubicBezTo>
                    <a:pt x="353" y="358"/>
                    <a:pt x="482" y="292"/>
                    <a:pt x="618" y="239"/>
                  </a:cubicBezTo>
                  <a:cubicBezTo>
                    <a:pt x="679" y="215"/>
                    <a:pt x="721" y="162"/>
                    <a:pt x="705" y="93"/>
                  </a:cubicBezTo>
                  <a:cubicBezTo>
                    <a:pt x="693" y="46"/>
                    <a:pt x="641" y="0"/>
                    <a:pt x="58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1" name="Google Shape;21;p2"/>
            <p:cNvSpPr/>
            <p:nvPr/>
          </p:nvSpPr>
          <p:spPr>
            <a:xfrm>
              <a:off x="2546825" y="2934475"/>
              <a:ext cx="19550" cy="7000"/>
            </a:xfrm>
            <a:custGeom>
              <a:avLst/>
              <a:gdLst/>
              <a:ahLst/>
              <a:cxnLst/>
              <a:rect l="l" t="t" r="r" b="b"/>
              <a:pathLst>
                <a:path w="782" h="280" extrusionOk="0">
                  <a:moveTo>
                    <a:pt x="207" y="1"/>
                  </a:moveTo>
                  <a:cubicBezTo>
                    <a:pt x="190" y="1"/>
                    <a:pt x="174" y="1"/>
                    <a:pt x="158" y="1"/>
                  </a:cubicBezTo>
                  <a:cubicBezTo>
                    <a:pt x="5" y="5"/>
                    <a:pt x="1" y="241"/>
                    <a:pt x="152" y="241"/>
                  </a:cubicBezTo>
                  <a:cubicBezTo>
                    <a:pt x="153" y="241"/>
                    <a:pt x="154" y="241"/>
                    <a:pt x="156" y="241"/>
                  </a:cubicBezTo>
                  <a:cubicBezTo>
                    <a:pt x="171" y="241"/>
                    <a:pt x="186" y="241"/>
                    <a:pt x="200" y="241"/>
                  </a:cubicBezTo>
                  <a:cubicBezTo>
                    <a:pt x="326" y="241"/>
                    <a:pt x="452" y="252"/>
                    <a:pt x="576" y="277"/>
                  </a:cubicBezTo>
                  <a:cubicBezTo>
                    <a:pt x="585" y="279"/>
                    <a:pt x="594" y="280"/>
                    <a:pt x="603" y="280"/>
                  </a:cubicBezTo>
                  <a:cubicBezTo>
                    <a:pt x="733" y="280"/>
                    <a:pt x="782" y="74"/>
                    <a:pt x="639" y="45"/>
                  </a:cubicBezTo>
                  <a:cubicBezTo>
                    <a:pt x="496" y="16"/>
                    <a:pt x="352" y="1"/>
                    <a:pt x="20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2" name="Google Shape;22;p2"/>
            <p:cNvSpPr/>
            <p:nvPr/>
          </p:nvSpPr>
          <p:spPr>
            <a:xfrm>
              <a:off x="2575075" y="2941450"/>
              <a:ext cx="20050" cy="12175"/>
            </a:xfrm>
            <a:custGeom>
              <a:avLst/>
              <a:gdLst/>
              <a:ahLst/>
              <a:cxnLst/>
              <a:rect l="l" t="t" r="r" b="b"/>
              <a:pathLst>
                <a:path w="802" h="487" extrusionOk="0">
                  <a:moveTo>
                    <a:pt x="194" y="1"/>
                  </a:moveTo>
                  <a:cubicBezTo>
                    <a:pt x="79" y="1"/>
                    <a:pt x="1" y="166"/>
                    <a:pt x="125" y="220"/>
                  </a:cubicBezTo>
                  <a:cubicBezTo>
                    <a:pt x="271" y="282"/>
                    <a:pt x="409" y="360"/>
                    <a:pt x="535" y="459"/>
                  </a:cubicBezTo>
                  <a:cubicBezTo>
                    <a:pt x="560" y="478"/>
                    <a:pt x="587" y="487"/>
                    <a:pt x="613" y="487"/>
                  </a:cubicBezTo>
                  <a:cubicBezTo>
                    <a:pt x="713" y="487"/>
                    <a:pt x="802" y="367"/>
                    <a:pt x="705" y="291"/>
                  </a:cubicBezTo>
                  <a:cubicBezTo>
                    <a:pt x="563" y="177"/>
                    <a:pt x="413" y="84"/>
                    <a:pt x="246" y="12"/>
                  </a:cubicBezTo>
                  <a:cubicBezTo>
                    <a:pt x="228" y="4"/>
                    <a:pt x="211" y="1"/>
                    <a:pt x="19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3" name="Google Shape;23;p2"/>
            <p:cNvSpPr/>
            <p:nvPr/>
          </p:nvSpPr>
          <p:spPr>
            <a:xfrm>
              <a:off x="2601650" y="2961075"/>
              <a:ext cx="17750" cy="16600"/>
            </a:xfrm>
            <a:custGeom>
              <a:avLst/>
              <a:gdLst/>
              <a:ahLst/>
              <a:cxnLst/>
              <a:rect l="l" t="t" r="r" b="b"/>
              <a:pathLst>
                <a:path w="710" h="664" extrusionOk="0">
                  <a:moveTo>
                    <a:pt x="180" y="1"/>
                  </a:moveTo>
                  <a:cubicBezTo>
                    <a:pt x="85" y="1"/>
                    <a:pt x="0" y="121"/>
                    <a:pt x="89" y="203"/>
                  </a:cubicBezTo>
                  <a:cubicBezTo>
                    <a:pt x="228" y="332"/>
                    <a:pt x="353" y="471"/>
                    <a:pt x="469" y="621"/>
                  </a:cubicBezTo>
                  <a:cubicBezTo>
                    <a:pt x="491" y="651"/>
                    <a:pt x="519" y="664"/>
                    <a:pt x="546" y="664"/>
                  </a:cubicBezTo>
                  <a:cubicBezTo>
                    <a:pt x="629" y="664"/>
                    <a:pt x="709" y="545"/>
                    <a:pt x="639" y="453"/>
                  </a:cubicBezTo>
                  <a:cubicBezTo>
                    <a:pt x="525" y="302"/>
                    <a:pt x="399" y="163"/>
                    <a:pt x="260" y="34"/>
                  </a:cubicBezTo>
                  <a:cubicBezTo>
                    <a:pt x="235" y="11"/>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4" name="Google Shape;24;p2"/>
          <p:cNvSpPr/>
          <p:nvPr/>
        </p:nvSpPr>
        <p:spPr>
          <a:xfrm>
            <a:off x="512035" y="3227700"/>
            <a:ext cx="460216" cy="520483"/>
          </a:xfrm>
          <a:custGeom>
            <a:avLst/>
            <a:gdLst/>
            <a:ahLst/>
            <a:cxnLst/>
            <a:rect l="l" t="t" r="r" b="b"/>
            <a:pathLst>
              <a:path w="2856" h="3230" extrusionOk="0">
                <a:moveTo>
                  <a:pt x="1653" y="0"/>
                </a:moveTo>
                <a:cubicBezTo>
                  <a:pt x="1604" y="0"/>
                  <a:pt x="1556" y="22"/>
                  <a:pt x="1525" y="63"/>
                </a:cubicBezTo>
                <a:cubicBezTo>
                  <a:pt x="1463" y="146"/>
                  <a:pt x="1386" y="244"/>
                  <a:pt x="1301" y="353"/>
                </a:cubicBezTo>
                <a:cubicBezTo>
                  <a:pt x="892" y="873"/>
                  <a:pt x="333" y="1584"/>
                  <a:pt x="139" y="2134"/>
                </a:cubicBezTo>
                <a:cubicBezTo>
                  <a:pt x="1" y="2527"/>
                  <a:pt x="116" y="2936"/>
                  <a:pt x="421" y="3131"/>
                </a:cubicBezTo>
                <a:cubicBezTo>
                  <a:pt x="513" y="3190"/>
                  <a:pt x="631" y="3230"/>
                  <a:pt x="760" y="3230"/>
                </a:cubicBezTo>
                <a:cubicBezTo>
                  <a:pt x="932" y="3230"/>
                  <a:pt x="1126" y="3161"/>
                  <a:pt x="1315" y="2976"/>
                </a:cubicBezTo>
                <a:cubicBezTo>
                  <a:pt x="1782" y="2519"/>
                  <a:pt x="2251" y="1679"/>
                  <a:pt x="2532" y="1177"/>
                </a:cubicBezTo>
                <a:cubicBezTo>
                  <a:pt x="2585" y="1081"/>
                  <a:pt x="2632" y="997"/>
                  <a:pt x="2672" y="928"/>
                </a:cubicBezTo>
                <a:cubicBezTo>
                  <a:pt x="2855" y="612"/>
                  <a:pt x="2743" y="315"/>
                  <a:pt x="2537" y="186"/>
                </a:cubicBezTo>
                <a:cubicBezTo>
                  <a:pt x="2465" y="141"/>
                  <a:pt x="2378" y="114"/>
                  <a:pt x="2286" y="114"/>
                </a:cubicBezTo>
                <a:cubicBezTo>
                  <a:pt x="2126" y="114"/>
                  <a:pt x="1950" y="194"/>
                  <a:pt x="1810" y="398"/>
                </a:cubicBezTo>
                <a:cubicBezTo>
                  <a:pt x="1323" y="1112"/>
                  <a:pt x="749" y="2188"/>
                  <a:pt x="724" y="2234"/>
                </a:cubicBezTo>
                <a:cubicBezTo>
                  <a:pt x="683" y="2312"/>
                  <a:pt x="713" y="2409"/>
                  <a:pt x="791" y="2451"/>
                </a:cubicBezTo>
                <a:cubicBezTo>
                  <a:pt x="814" y="2464"/>
                  <a:pt x="840" y="2470"/>
                  <a:pt x="865" y="2470"/>
                </a:cubicBezTo>
                <a:cubicBezTo>
                  <a:pt x="923" y="2470"/>
                  <a:pt x="978" y="2439"/>
                  <a:pt x="1007" y="2385"/>
                </a:cubicBezTo>
                <a:cubicBezTo>
                  <a:pt x="1013" y="2374"/>
                  <a:pt x="1597" y="1278"/>
                  <a:pt x="2075" y="580"/>
                </a:cubicBezTo>
                <a:cubicBezTo>
                  <a:pt x="2139" y="485"/>
                  <a:pt x="2217" y="434"/>
                  <a:pt x="2288" y="434"/>
                </a:cubicBezTo>
                <a:cubicBezTo>
                  <a:pt x="2316" y="434"/>
                  <a:pt x="2342" y="441"/>
                  <a:pt x="2366" y="456"/>
                </a:cubicBezTo>
                <a:cubicBezTo>
                  <a:pt x="2440" y="503"/>
                  <a:pt x="2480" y="620"/>
                  <a:pt x="2394" y="768"/>
                </a:cubicBezTo>
                <a:cubicBezTo>
                  <a:pt x="2354" y="837"/>
                  <a:pt x="2307" y="923"/>
                  <a:pt x="2252" y="1021"/>
                </a:cubicBezTo>
                <a:cubicBezTo>
                  <a:pt x="1980" y="1507"/>
                  <a:pt x="1525" y="2323"/>
                  <a:pt x="1091" y="2747"/>
                </a:cubicBezTo>
                <a:cubicBezTo>
                  <a:pt x="981" y="2854"/>
                  <a:pt x="865" y="2910"/>
                  <a:pt x="758" y="2910"/>
                </a:cubicBezTo>
                <a:cubicBezTo>
                  <a:pt x="700" y="2910"/>
                  <a:pt x="645" y="2893"/>
                  <a:pt x="593" y="2860"/>
                </a:cubicBezTo>
                <a:cubicBezTo>
                  <a:pt x="443" y="2765"/>
                  <a:pt x="342" y="2521"/>
                  <a:pt x="441" y="2241"/>
                </a:cubicBezTo>
                <a:cubicBezTo>
                  <a:pt x="617" y="1740"/>
                  <a:pt x="1179" y="1025"/>
                  <a:pt x="1553" y="551"/>
                </a:cubicBezTo>
                <a:cubicBezTo>
                  <a:pt x="1639" y="440"/>
                  <a:pt x="1717" y="341"/>
                  <a:pt x="1781" y="257"/>
                </a:cubicBezTo>
                <a:cubicBezTo>
                  <a:pt x="1834" y="187"/>
                  <a:pt x="1820" y="86"/>
                  <a:pt x="1750" y="33"/>
                </a:cubicBezTo>
                <a:cubicBezTo>
                  <a:pt x="1721" y="11"/>
                  <a:pt x="1687" y="0"/>
                  <a:pt x="1653"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25" name="Google Shape;25;p2"/>
          <p:cNvGrpSpPr/>
          <p:nvPr/>
        </p:nvGrpSpPr>
        <p:grpSpPr>
          <a:xfrm>
            <a:off x="512019" y="5751746"/>
            <a:ext cx="1297364" cy="714065"/>
            <a:chOff x="384013" y="4203479"/>
            <a:chExt cx="1173872" cy="646095"/>
          </a:xfrm>
        </p:grpSpPr>
        <p:sp>
          <p:nvSpPr>
            <p:cNvPr id="26" name="Google Shape;26;p2"/>
            <p:cNvSpPr/>
            <p:nvPr/>
          </p:nvSpPr>
          <p:spPr>
            <a:xfrm>
              <a:off x="384013" y="4203479"/>
              <a:ext cx="531641" cy="536354"/>
            </a:xfrm>
            <a:custGeom>
              <a:avLst/>
              <a:gdLst/>
              <a:ahLst/>
              <a:cxnLst/>
              <a:rect l="l" t="t" r="r" b="b"/>
              <a:pathLst>
                <a:path w="4399" h="4438" extrusionOk="0">
                  <a:moveTo>
                    <a:pt x="1428" y="0"/>
                  </a:moveTo>
                  <a:cubicBezTo>
                    <a:pt x="1411" y="0"/>
                    <a:pt x="1395" y="2"/>
                    <a:pt x="1381" y="7"/>
                  </a:cubicBezTo>
                  <a:cubicBezTo>
                    <a:pt x="1087" y="104"/>
                    <a:pt x="1198" y="1290"/>
                    <a:pt x="1122" y="1439"/>
                  </a:cubicBezTo>
                  <a:cubicBezTo>
                    <a:pt x="1056" y="1567"/>
                    <a:pt x="19" y="2241"/>
                    <a:pt x="13" y="2402"/>
                  </a:cubicBezTo>
                  <a:cubicBezTo>
                    <a:pt x="1" y="2685"/>
                    <a:pt x="1127" y="2971"/>
                    <a:pt x="1289" y="3081"/>
                  </a:cubicBezTo>
                  <a:cubicBezTo>
                    <a:pt x="1400" y="3157"/>
                    <a:pt x="1735" y="4421"/>
                    <a:pt x="1947" y="4438"/>
                  </a:cubicBezTo>
                  <a:cubicBezTo>
                    <a:pt x="1949" y="4438"/>
                    <a:pt x="1951" y="4438"/>
                    <a:pt x="1953" y="4438"/>
                  </a:cubicBezTo>
                  <a:cubicBezTo>
                    <a:pt x="2171" y="4438"/>
                    <a:pt x="2799" y="3508"/>
                    <a:pt x="2936" y="3388"/>
                  </a:cubicBezTo>
                  <a:cubicBezTo>
                    <a:pt x="3089" y="3253"/>
                    <a:pt x="4206" y="3348"/>
                    <a:pt x="4303" y="3135"/>
                  </a:cubicBezTo>
                  <a:cubicBezTo>
                    <a:pt x="4399" y="2921"/>
                    <a:pt x="3649" y="2028"/>
                    <a:pt x="3631" y="1815"/>
                  </a:cubicBezTo>
                  <a:cubicBezTo>
                    <a:pt x="3613" y="1611"/>
                    <a:pt x="4122" y="629"/>
                    <a:pt x="3932" y="513"/>
                  </a:cubicBezTo>
                  <a:cubicBezTo>
                    <a:pt x="3875" y="479"/>
                    <a:pt x="3794" y="466"/>
                    <a:pt x="3700" y="466"/>
                  </a:cubicBezTo>
                  <a:cubicBezTo>
                    <a:pt x="3329" y="466"/>
                    <a:pt x="2747" y="674"/>
                    <a:pt x="2587" y="674"/>
                  </a:cubicBezTo>
                  <a:cubicBezTo>
                    <a:pt x="2581" y="674"/>
                    <a:pt x="2575" y="674"/>
                    <a:pt x="2570" y="673"/>
                  </a:cubicBezTo>
                  <a:cubicBezTo>
                    <a:pt x="2383" y="647"/>
                    <a:pt x="1719" y="0"/>
                    <a:pt x="1428" y="0"/>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 name="Google Shape;27;p2"/>
            <p:cNvSpPr/>
            <p:nvPr/>
          </p:nvSpPr>
          <p:spPr>
            <a:xfrm>
              <a:off x="752140" y="4697417"/>
              <a:ext cx="115779" cy="93421"/>
            </a:xfrm>
            <a:custGeom>
              <a:avLst/>
              <a:gdLst/>
              <a:ahLst/>
              <a:cxnLst/>
              <a:rect l="l" t="t" r="r" b="b"/>
              <a:pathLst>
                <a:path w="958" h="773" extrusionOk="0">
                  <a:moveTo>
                    <a:pt x="167" y="0"/>
                  </a:moveTo>
                  <a:cubicBezTo>
                    <a:pt x="84" y="0"/>
                    <a:pt x="1" y="86"/>
                    <a:pt x="57" y="179"/>
                  </a:cubicBezTo>
                  <a:cubicBezTo>
                    <a:pt x="213" y="435"/>
                    <a:pt x="439" y="639"/>
                    <a:pt x="713" y="761"/>
                  </a:cubicBezTo>
                  <a:cubicBezTo>
                    <a:pt x="731" y="769"/>
                    <a:pt x="749" y="773"/>
                    <a:pt x="766" y="773"/>
                  </a:cubicBezTo>
                  <a:cubicBezTo>
                    <a:pt x="880" y="773"/>
                    <a:pt x="958" y="608"/>
                    <a:pt x="835" y="554"/>
                  </a:cubicBezTo>
                  <a:cubicBezTo>
                    <a:pt x="596" y="447"/>
                    <a:pt x="400" y="281"/>
                    <a:pt x="264" y="58"/>
                  </a:cubicBezTo>
                  <a:cubicBezTo>
                    <a:pt x="240" y="17"/>
                    <a:pt x="203" y="0"/>
                    <a:pt x="16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8" name="Google Shape;28;p2"/>
            <p:cNvSpPr/>
            <p:nvPr/>
          </p:nvSpPr>
          <p:spPr>
            <a:xfrm>
              <a:off x="906957" y="4803408"/>
              <a:ext cx="123514" cy="46167"/>
            </a:xfrm>
            <a:custGeom>
              <a:avLst/>
              <a:gdLst/>
              <a:ahLst/>
              <a:cxnLst/>
              <a:rect l="l" t="t" r="r" b="b"/>
              <a:pathLst>
                <a:path w="1022" h="382" extrusionOk="0">
                  <a:moveTo>
                    <a:pt x="148" y="1"/>
                  </a:moveTo>
                  <a:cubicBezTo>
                    <a:pt x="37" y="1"/>
                    <a:pt x="0" y="191"/>
                    <a:pt x="128" y="242"/>
                  </a:cubicBezTo>
                  <a:cubicBezTo>
                    <a:pt x="365" y="334"/>
                    <a:pt x="612" y="381"/>
                    <a:pt x="866" y="382"/>
                  </a:cubicBezTo>
                  <a:cubicBezTo>
                    <a:pt x="867" y="382"/>
                    <a:pt x="867" y="382"/>
                    <a:pt x="867" y="382"/>
                  </a:cubicBezTo>
                  <a:cubicBezTo>
                    <a:pt x="1021" y="382"/>
                    <a:pt x="1021" y="143"/>
                    <a:pt x="866" y="142"/>
                  </a:cubicBezTo>
                  <a:cubicBezTo>
                    <a:pt x="632" y="140"/>
                    <a:pt x="409" y="95"/>
                    <a:pt x="191" y="10"/>
                  </a:cubicBezTo>
                  <a:cubicBezTo>
                    <a:pt x="176" y="4"/>
                    <a:pt x="161" y="1"/>
                    <a:pt x="14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9" name="Google Shape;29;p2"/>
            <p:cNvSpPr/>
            <p:nvPr/>
          </p:nvSpPr>
          <p:spPr>
            <a:xfrm>
              <a:off x="1098876" y="4751198"/>
              <a:ext cx="115537" cy="76864"/>
            </a:xfrm>
            <a:custGeom>
              <a:avLst/>
              <a:gdLst/>
              <a:ahLst/>
              <a:cxnLst/>
              <a:rect l="l" t="t" r="r" b="b"/>
              <a:pathLst>
                <a:path w="956" h="636" extrusionOk="0">
                  <a:moveTo>
                    <a:pt x="780" y="0"/>
                  </a:moveTo>
                  <a:cubicBezTo>
                    <a:pt x="753" y="0"/>
                    <a:pt x="725" y="10"/>
                    <a:pt x="700" y="35"/>
                  </a:cubicBezTo>
                  <a:cubicBezTo>
                    <a:pt x="537" y="195"/>
                    <a:pt x="345" y="317"/>
                    <a:pt x="130" y="396"/>
                  </a:cubicBezTo>
                  <a:cubicBezTo>
                    <a:pt x="0" y="443"/>
                    <a:pt x="38" y="636"/>
                    <a:pt x="153" y="636"/>
                  </a:cubicBezTo>
                  <a:cubicBezTo>
                    <a:pt x="166" y="636"/>
                    <a:pt x="180" y="633"/>
                    <a:pt x="194" y="628"/>
                  </a:cubicBezTo>
                  <a:cubicBezTo>
                    <a:pt x="449" y="535"/>
                    <a:pt x="676" y="395"/>
                    <a:pt x="870" y="205"/>
                  </a:cubicBezTo>
                  <a:cubicBezTo>
                    <a:pt x="956" y="121"/>
                    <a:pt x="874" y="0"/>
                    <a:pt x="7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0" name="Google Shape;30;p2"/>
            <p:cNvSpPr/>
            <p:nvPr/>
          </p:nvSpPr>
          <p:spPr>
            <a:xfrm>
              <a:off x="1186013" y="4595415"/>
              <a:ext cx="48100" cy="98497"/>
            </a:xfrm>
            <a:custGeom>
              <a:avLst/>
              <a:gdLst/>
              <a:ahLst/>
              <a:cxnLst/>
              <a:rect l="l" t="t" r="r" b="b"/>
              <a:pathLst>
                <a:path w="398" h="815" extrusionOk="0">
                  <a:moveTo>
                    <a:pt x="163" y="0"/>
                  </a:moveTo>
                  <a:cubicBezTo>
                    <a:pt x="83" y="0"/>
                    <a:pt x="0" y="87"/>
                    <a:pt x="51" y="182"/>
                  </a:cubicBezTo>
                  <a:cubicBezTo>
                    <a:pt x="130" y="332"/>
                    <a:pt x="151" y="498"/>
                    <a:pt x="114" y="665"/>
                  </a:cubicBezTo>
                  <a:cubicBezTo>
                    <a:pt x="93" y="755"/>
                    <a:pt x="169" y="814"/>
                    <a:pt x="240" y="814"/>
                  </a:cubicBezTo>
                  <a:cubicBezTo>
                    <a:pt x="287" y="814"/>
                    <a:pt x="332" y="788"/>
                    <a:pt x="346" y="728"/>
                  </a:cubicBezTo>
                  <a:cubicBezTo>
                    <a:pt x="398" y="498"/>
                    <a:pt x="367" y="270"/>
                    <a:pt x="258" y="61"/>
                  </a:cubicBezTo>
                  <a:cubicBezTo>
                    <a:pt x="235" y="18"/>
                    <a:pt x="200" y="0"/>
                    <a:pt x="16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1" name="Google Shape;31;p2"/>
            <p:cNvSpPr/>
            <p:nvPr/>
          </p:nvSpPr>
          <p:spPr>
            <a:xfrm>
              <a:off x="1091624" y="4547072"/>
              <a:ext cx="83148" cy="61636"/>
            </a:xfrm>
            <a:custGeom>
              <a:avLst/>
              <a:gdLst/>
              <a:ahLst/>
              <a:cxnLst/>
              <a:rect l="l" t="t" r="r" b="b"/>
              <a:pathLst>
                <a:path w="688" h="510" extrusionOk="0">
                  <a:moveTo>
                    <a:pt x="497" y="0"/>
                  </a:moveTo>
                  <a:cubicBezTo>
                    <a:pt x="281" y="0"/>
                    <a:pt x="86" y="153"/>
                    <a:pt x="26" y="361"/>
                  </a:cubicBezTo>
                  <a:cubicBezTo>
                    <a:pt x="0" y="451"/>
                    <a:pt x="74" y="509"/>
                    <a:pt x="146" y="509"/>
                  </a:cubicBezTo>
                  <a:cubicBezTo>
                    <a:pt x="193" y="509"/>
                    <a:pt x="240" y="484"/>
                    <a:pt x="257" y="425"/>
                  </a:cubicBezTo>
                  <a:cubicBezTo>
                    <a:pt x="290" y="309"/>
                    <a:pt x="394" y="242"/>
                    <a:pt x="509" y="242"/>
                  </a:cubicBezTo>
                  <a:cubicBezTo>
                    <a:pt x="517" y="242"/>
                    <a:pt x="525" y="242"/>
                    <a:pt x="533" y="242"/>
                  </a:cubicBezTo>
                  <a:cubicBezTo>
                    <a:pt x="536" y="243"/>
                    <a:pt x="540" y="243"/>
                    <a:pt x="543" y="243"/>
                  </a:cubicBezTo>
                  <a:cubicBezTo>
                    <a:pt x="687" y="243"/>
                    <a:pt x="683" y="13"/>
                    <a:pt x="533" y="2"/>
                  </a:cubicBezTo>
                  <a:cubicBezTo>
                    <a:pt x="521" y="1"/>
                    <a:pt x="509" y="0"/>
                    <a:pt x="497"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2" name="Google Shape;32;p2"/>
            <p:cNvSpPr/>
            <p:nvPr/>
          </p:nvSpPr>
          <p:spPr>
            <a:xfrm>
              <a:off x="1095854" y="4660315"/>
              <a:ext cx="65020" cy="71304"/>
            </a:xfrm>
            <a:custGeom>
              <a:avLst/>
              <a:gdLst/>
              <a:ahLst/>
              <a:cxnLst/>
              <a:rect l="l" t="t" r="r" b="b"/>
              <a:pathLst>
                <a:path w="538" h="590" extrusionOk="0">
                  <a:moveTo>
                    <a:pt x="147" y="1"/>
                  </a:moveTo>
                  <a:cubicBezTo>
                    <a:pt x="75" y="1"/>
                    <a:pt x="1" y="60"/>
                    <a:pt x="28" y="149"/>
                  </a:cubicBezTo>
                  <a:cubicBezTo>
                    <a:pt x="75" y="305"/>
                    <a:pt x="160" y="444"/>
                    <a:pt x="279" y="556"/>
                  </a:cubicBezTo>
                  <a:cubicBezTo>
                    <a:pt x="305" y="579"/>
                    <a:pt x="333" y="589"/>
                    <a:pt x="360" y="589"/>
                  </a:cubicBezTo>
                  <a:cubicBezTo>
                    <a:pt x="454" y="589"/>
                    <a:pt x="537" y="468"/>
                    <a:pt x="449" y="386"/>
                  </a:cubicBezTo>
                  <a:cubicBezTo>
                    <a:pt x="359" y="302"/>
                    <a:pt x="295" y="203"/>
                    <a:pt x="260" y="85"/>
                  </a:cubicBezTo>
                  <a:cubicBezTo>
                    <a:pt x="242" y="26"/>
                    <a:pt x="195" y="1"/>
                    <a:pt x="147"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3" name="Google Shape;33;p2"/>
            <p:cNvSpPr/>
            <p:nvPr/>
          </p:nvSpPr>
          <p:spPr>
            <a:xfrm>
              <a:off x="1249583" y="4735849"/>
              <a:ext cx="141763" cy="34202"/>
            </a:xfrm>
            <a:custGeom>
              <a:avLst/>
              <a:gdLst/>
              <a:ahLst/>
              <a:cxnLst/>
              <a:rect l="l" t="t" r="r" b="b"/>
              <a:pathLst>
                <a:path w="1173" h="283" extrusionOk="0">
                  <a:moveTo>
                    <a:pt x="985" y="0"/>
                  </a:moveTo>
                  <a:cubicBezTo>
                    <a:pt x="978" y="0"/>
                    <a:pt x="971" y="1"/>
                    <a:pt x="964" y="2"/>
                  </a:cubicBezTo>
                  <a:cubicBezTo>
                    <a:pt x="787" y="30"/>
                    <a:pt x="610" y="43"/>
                    <a:pt x="432" y="43"/>
                  </a:cubicBezTo>
                  <a:cubicBezTo>
                    <a:pt x="340" y="43"/>
                    <a:pt x="247" y="39"/>
                    <a:pt x="154" y="33"/>
                  </a:cubicBezTo>
                  <a:cubicBezTo>
                    <a:pt x="151" y="32"/>
                    <a:pt x="148" y="32"/>
                    <a:pt x="144" y="32"/>
                  </a:cubicBezTo>
                  <a:cubicBezTo>
                    <a:pt x="0" y="32"/>
                    <a:pt x="5" y="262"/>
                    <a:pt x="154" y="273"/>
                  </a:cubicBezTo>
                  <a:cubicBezTo>
                    <a:pt x="244" y="279"/>
                    <a:pt x="333" y="282"/>
                    <a:pt x="421" y="282"/>
                  </a:cubicBezTo>
                  <a:cubicBezTo>
                    <a:pt x="624" y="282"/>
                    <a:pt x="825" y="266"/>
                    <a:pt x="1028" y="234"/>
                  </a:cubicBezTo>
                  <a:cubicBezTo>
                    <a:pt x="1172" y="211"/>
                    <a:pt x="1120" y="0"/>
                    <a:pt x="985"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4" name="Google Shape;34;p2"/>
            <p:cNvSpPr/>
            <p:nvPr/>
          </p:nvSpPr>
          <p:spPr>
            <a:xfrm>
              <a:off x="1424099" y="4666599"/>
              <a:ext cx="133786" cy="75655"/>
            </a:xfrm>
            <a:custGeom>
              <a:avLst/>
              <a:gdLst/>
              <a:ahLst/>
              <a:cxnLst/>
              <a:rect l="l" t="t" r="r" b="b"/>
              <a:pathLst>
                <a:path w="1107" h="626" extrusionOk="0">
                  <a:moveTo>
                    <a:pt x="918" y="1"/>
                  </a:moveTo>
                  <a:cubicBezTo>
                    <a:pt x="892" y="1"/>
                    <a:pt x="865" y="9"/>
                    <a:pt x="840" y="29"/>
                  </a:cubicBezTo>
                  <a:cubicBezTo>
                    <a:pt x="630" y="194"/>
                    <a:pt x="393" y="314"/>
                    <a:pt x="136" y="389"/>
                  </a:cubicBezTo>
                  <a:cubicBezTo>
                    <a:pt x="1" y="428"/>
                    <a:pt x="42" y="626"/>
                    <a:pt x="165" y="626"/>
                  </a:cubicBezTo>
                  <a:cubicBezTo>
                    <a:pt x="176" y="626"/>
                    <a:pt x="188" y="624"/>
                    <a:pt x="201" y="620"/>
                  </a:cubicBezTo>
                  <a:cubicBezTo>
                    <a:pt x="499" y="533"/>
                    <a:pt x="766" y="391"/>
                    <a:pt x="1010" y="199"/>
                  </a:cubicBezTo>
                  <a:cubicBezTo>
                    <a:pt x="1106" y="123"/>
                    <a:pt x="1018" y="1"/>
                    <a:pt x="918"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35" name="Google Shape;35;p2"/>
          <p:cNvSpPr/>
          <p:nvPr/>
        </p:nvSpPr>
        <p:spPr>
          <a:xfrm>
            <a:off x="11129793" y="3007095"/>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6" name="Google Shape;36;p2"/>
          <p:cNvSpPr/>
          <p:nvPr/>
        </p:nvSpPr>
        <p:spPr>
          <a:xfrm>
            <a:off x="11021967" y="5861006"/>
            <a:ext cx="392367" cy="577303"/>
          </a:xfrm>
          <a:custGeom>
            <a:avLst/>
            <a:gdLst/>
            <a:ahLst/>
            <a:cxnLst/>
            <a:rect l="l" t="t" r="r" b="b"/>
            <a:pathLst>
              <a:path w="2037" h="2997" extrusionOk="0">
                <a:moveTo>
                  <a:pt x="762" y="0"/>
                </a:moveTo>
                <a:cubicBezTo>
                  <a:pt x="705" y="0"/>
                  <a:pt x="650" y="12"/>
                  <a:pt x="600" y="33"/>
                </a:cubicBezTo>
                <a:cubicBezTo>
                  <a:pt x="419" y="111"/>
                  <a:pt x="278" y="336"/>
                  <a:pt x="397" y="648"/>
                </a:cubicBezTo>
                <a:cubicBezTo>
                  <a:pt x="663" y="1337"/>
                  <a:pt x="1141" y="2263"/>
                  <a:pt x="1161" y="2302"/>
                </a:cubicBezTo>
                <a:cubicBezTo>
                  <a:pt x="1186" y="2349"/>
                  <a:pt x="1233" y="2376"/>
                  <a:pt x="1282" y="2376"/>
                </a:cubicBezTo>
                <a:cubicBezTo>
                  <a:pt x="1304" y="2376"/>
                  <a:pt x="1325" y="2371"/>
                  <a:pt x="1346" y="2360"/>
                </a:cubicBezTo>
                <a:cubicBezTo>
                  <a:pt x="1413" y="2326"/>
                  <a:pt x="1439" y="2244"/>
                  <a:pt x="1405" y="2177"/>
                </a:cubicBezTo>
                <a:cubicBezTo>
                  <a:pt x="1400" y="2167"/>
                  <a:pt x="913" y="1224"/>
                  <a:pt x="653" y="549"/>
                </a:cubicBezTo>
                <a:cubicBezTo>
                  <a:pt x="604" y="424"/>
                  <a:pt x="626" y="320"/>
                  <a:pt x="708" y="285"/>
                </a:cubicBezTo>
                <a:cubicBezTo>
                  <a:pt x="724" y="278"/>
                  <a:pt x="741" y="274"/>
                  <a:pt x="760" y="274"/>
                </a:cubicBezTo>
                <a:cubicBezTo>
                  <a:pt x="821" y="274"/>
                  <a:pt x="893" y="314"/>
                  <a:pt x="941" y="416"/>
                </a:cubicBezTo>
                <a:cubicBezTo>
                  <a:pt x="970" y="478"/>
                  <a:pt x="1007" y="553"/>
                  <a:pt x="1049" y="639"/>
                </a:cubicBezTo>
                <a:cubicBezTo>
                  <a:pt x="1260" y="1066"/>
                  <a:pt x="1612" y="1782"/>
                  <a:pt x="1700" y="2293"/>
                </a:cubicBezTo>
                <a:cubicBezTo>
                  <a:pt x="1734" y="2494"/>
                  <a:pt x="1675" y="2641"/>
                  <a:pt x="1538" y="2699"/>
                </a:cubicBezTo>
                <a:cubicBezTo>
                  <a:pt x="1502" y="2714"/>
                  <a:pt x="1460" y="2722"/>
                  <a:pt x="1415" y="2722"/>
                </a:cubicBezTo>
                <a:cubicBezTo>
                  <a:pt x="1288" y="2722"/>
                  <a:pt x="1139" y="2656"/>
                  <a:pt x="1029" y="2504"/>
                </a:cubicBezTo>
                <a:cubicBezTo>
                  <a:pt x="762" y="2137"/>
                  <a:pt x="531" y="1394"/>
                  <a:pt x="379" y="902"/>
                </a:cubicBezTo>
                <a:cubicBezTo>
                  <a:pt x="344" y="787"/>
                  <a:pt x="311" y="684"/>
                  <a:pt x="284" y="600"/>
                </a:cubicBezTo>
                <a:cubicBezTo>
                  <a:pt x="265" y="542"/>
                  <a:pt x="211" y="506"/>
                  <a:pt x="154" y="506"/>
                </a:cubicBezTo>
                <a:cubicBezTo>
                  <a:pt x="139" y="506"/>
                  <a:pt x="125" y="508"/>
                  <a:pt x="111" y="513"/>
                </a:cubicBezTo>
                <a:cubicBezTo>
                  <a:pt x="39" y="536"/>
                  <a:pt x="0" y="613"/>
                  <a:pt x="24" y="685"/>
                </a:cubicBezTo>
                <a:cubicBezTo>
                  <a:pt x="52" y="769"/>
                  <a:pt x="82" y="870"/>
                  <a:pt x="118" y="982"/>
                </a:cubicBezTo>
                <a:cubicBezTo>
                  <a:pt x="285" y="1522"/>
                  <a:pt x="514" y="2262"/>
                  <a:pt x="807" y="2665"/>
                </a:cubicBezTo>
                <a:cubicBezTo>
                  <a:pt x="962" y="2877"/>
                  <a:pt x="1190" y="2997"/>
                  <a:pt x="1413" y="2997"/>
                </a:cubicBezTo>
                <a:cubicBezTo>
                  <a:pt x="1492" y="2997"/>
                  <a:pt x="1571" y="2982"/>
                  <a:pt x="1645" y="2951"/>
                </a:cubicBezTo>
                <a:cubicBezTo>
                  <a:pt x="1846" y="2866"/>
                  <a:pt x="2036" y="2637"/>
                  <a:pt x="1969" y="2247"/>
                </a:cubicBezTo>
                <a:cubicBezTo>
                  <a:pt x="1875" y="1696"/>
                  <a:pt x="1511" y="959"/>
                  <a:pt x="1295" y="518"/>
                </a:cubicBezTo>
                <a:cubicBezTo>
                  <a:pt x="1254" y="434"/>
                  <a:pt x="1217" y="360"/>
                  <a:pt x="1188" y="298"/>
                </a:cubicBezTo>
                <a:cubicBezTo>
                  <a:pt x="1089" y="90"/>
                  <a:pt x="920" y="0"/>
                  <a:pt x="762" y="0"/>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37" name="Google Shape;37;p2"/>
          <p:cNvGrpSpPr/>
          <p:nvPr/>
        </p:nvGrpSpPr>
        <p:grpSpPr>
          <a:xfrm>
            <a:off x="10200079" y="548675"/>
            <a:ext cx="1297400" cy="790900"/>
            <a:chOff x="4560600" y="2876550"/>
            <a:chExt cx="172325" cy="105050"/>
          </a:xfrm>
        </p:grpSpPr>
        <p:sp>
          <p:nvSpPr>
            <p:cNvPr id="38" name="Google Shape;38;p2"/>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39" name="Google Shape;39;p2"/>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40;p2"/>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1;p2"/>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2;p2"/>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p2"/>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p2"/>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443420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70"/>
        <p:cNvGrpSpPr/>
        <p:nvPr/>
      </p:nvGrpSpPr>
      <p:grpSpPr>
        <a:xfrm>
          <a:off x="0" y="0"/>
          <a:ext cx="0" cy="0"/>
          <a:chOff x="0" y="0"/>
          <a:chExt cx="0" cy="0"/>
        </a:xfrm>
      </p:grpSpPr>
      <p:sp>
        <p:nvSpPr>
          <p:cNvPr id="71" name="Google Shape;71;p4"/>
          <p:cNvSpPr txBox="1">
            <a:spLocks noGrp="1"/>
          </p:cNvSpPr>
          <p:nvPr>
            <p:ph type="title"/>
          </p:nvPr>
        </p:nvSpPr>
        <p:spPr>
          <a:xfrm>
            <a:off x="950967" y="719333"/>
            <a:ext cx="10345600" cy="817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2" name="Google Shape;72;p4"/>
          <p:cNvSpPr txBox="1">
            <a:spLocks noGrp="1"/>
          </p:cNvSpPr>
          <p:nvPr>
            <p:ph type="subTitle" idx="1"/>
          </p:nvPr>
        </p:nvSpPr>
        <p:spPr>
          <a:xfrm>
            <a:off x="950967" y="1689433"/>
            <a:ext cx="10345600" cy="4402000"/>
          </a:xfrm>
          <a:prstGeom prst="rect">
            <a:avLst/>
          </a:prstGeom>
        </p:spPr>
        <p:txBody>
          <a:bodyPr spcFirstLastPara="1" wrap="square" lIns="91425" tIns="91425" rIns="91425" bIns="91425" anchor="t" anchorCtr="0">
            <a:noAutofit/>
          </a:bodyPr>
          <a:lstStyle>
            <a:lvl1pPr lvl="0">
              <a:spcBef>
                <a:spcPts val="0"/>
              </a:spcBef>
              <a:spcAft>
                <a:spcPts val="0"/>
              </a:spcAft>
              <a:buClr>
                <a:srgbClr val="33678A"/>
              </a:buClr>
              <a:buSzPts val="1200"/>
              <a:buFont typeface="Lato"/>
              <a:buChar char="●"/>
              <a:defRPr sz="1600"/>
            </a:lvl1pPr>
            <a:lvl2pPr lvl="1">
              <a:spcBef>
                <a:spcPts val="2133"/>
              </a:spcBef>
              <a:spcAft>
                <a:spcPts val="0"/>
              </a:spcAft>
              <a:buClr>
                <a:srgbClr val="33678A"/>
              </a:buClr>
              <a:buSzPts val="1200"/>
              <a:buFont typeface="Roboto Condensed Light"/>
              <a:buChar char="○"/>
              <a:defRPr/>
            </a:lvl2pPr>
            <a:lvl3pPr lvl="2">
              <a:spcBef>
                <a:spcPts val="2133"/>
              </a:spcBef>
              <a:spcAft>
                <a:spcPts val="0"/>
              </a:spcAft>
              <a:buClr>
                <a:srgbClr val="33678A"/>
              </a:buClr>
              <a:buSzPts val="1200"/>
              <a:buFont typeface="Roboto Condensed Light"/>
              <a:buChar char="■"/>
              <a:defRPr/>
            </a:lvl3pPr>
            <a:lvl4pPr lvl="3">
              <a:spcBef>
                <a:spcPts val="2133"/>
              </a:spcBef>
              <a:spcAft>
                <a:spcPts val="0"/>
              </a:spcAft>
              <a:buClr>
                <a:srgbClr val="33678A"/>
              </a:buClr>
              <a:buSzPts val="1200"/>
              <a:buFont typeface="Roboto Condensed Light"/>
              <a:buChar char="●"/>
              <a:defRPr/>
            </a:lvl4pPr>
            <a:lvl5pPr lvl="4">
              <a:spcBef>
                <a:spcPts val="2133"/>
              </a:spcBef>
              <a:spcAft>
                <a:spcPts val="0"/>
              </a:spcAft>
              <a:buClr>
                <a:srgbClr val="33678A"/>
              </a:buClr>
              <a:buSzPts val="1200"/>
              <a:buFont typeface="Roboto Condensed Light"/>
              <a:buChar char="○"/>
              <a:defRPr/>
            </a:lvl5pPr>
            <a:lvl6pPr lvl="5">
              <a:spcBef>
                <a:spcPts val="2133"/>
              </a:spcBef>
              <a:spcAft>
                <a:spcPts val="0"/>
              </a:spcAft>
              <a:buClr>
                <a:srgbClr val="33678A"/>
              </a:buClr>
              <a:buSzPts val="1200"/>
              <a:buFont typeface="Roboto Condensed Light"/>
              <a:buChar char="■"/>
              <a:defRPr/>
            </a:lvl6pPr>
            <a:lvl7pPr lvl="6">
              <a:spcBef>
                <a:spcPts val="2133"/>
              </a:spcBef>
              <a:spcAft>
                <a:spcPts val="0"/>
              </a:spcAft>
              <a:buClr>
                <a:srgbClr val="33678A"/>
              </a:buClr>
              <a:buSzPts val="1200"/>
              <a:buFont typeface="Roboto Condensed Light"/>
              <a:buChar char="●"/>
              <a:defRPr/>
            </a:lvl7pPr>
            <a:lvl8pPr lvl="7">
              <a:spcBef>
                <a:spcPts val="2133"/>
              </a:spcBef>
              <a:spcAft>
                <a:spcPts val="0"/>
              </a:spcAft>
              <a:buClr>
                <a:srgbClr val="33678A"/>
              </a:buClr>
              <a:buSzPts val="1200"/>
              <a:buFont typeface="Roboto Condensed Light"/>
              <a:buChar char="○"/>
              <a:defRPr/>
            </a:lvl8pPr>
            <a:lvl9pPr lvl="8">
              <a:spcBef>
                <a:spcPts val="2133"/>
              </a:spcBef>
              <a:spcAft>
                <a:spcPts val="2133"/>
              </a:spcAft>
              <a:buClr>
                <a:srgbClr val="33678A"/>
              </a:buClr>
              <a:buSzPts val="1200"/>
              <a:buFont typeface="Roboto Condensed Light"/>
              <a:buChar char="■"/>
              <a:defRPr/>
            </a:lvl9pPr>
          </a:lstStyle>
          <a:p>
            <a:endParaRPr/>
          </a:p>
        </p:txBody>
      </p:sp>
      <p:sp>
        <p:nvSpPr>
          <p:cNvPr id="73" name="Google Shape;73;p4"/>
          <p:cNvSpPr/>
          <p:nvPr/>
        </p:nvSpPr>
        <p:spPr>
          <a:xfrm>
            <a:off x="9474800" y="3429000"/>
            <a:ext cx="5408168" cy="4474421"/>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74" name="Google Shape;74;p4"/>
          <p:cNvGrpSpPr/>
          <p:nvPr/>
        </p:nvGrpSpPr>
        <p:grpSpPr>
          <a:xfrm rot="8100000">
            <a:off x="10535067" y="5387466"/>
            <a:ext cx="1523047" cy="912903"/>
            <a:chOff x="2418650" y="704500"/>
            <a:chExt cx="200750" cy="120325"/>
          </a:xfrm>
        </p:grpSpPr>
        <p:sp>
          <p:nvSpPr>
            <p:cNvPr id="75" name="Google Shape;75;p4"/>
            <p:cNvSpPr/>
            <p:nvPr/>
          </p:nvSpPr>
          <p:spPr>
            <a:xfrm>
              <a:off x="2418650" y="744900"/>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4"/>
            <p:cNvSpPr/>
            <p:nvPr/>
          </p:nvSpPr>
          <p:spPr>
            <a:xfrm>
              <a:off x="2484325" y="727025"/>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4"/>
            <p:cNvSpPr/>
            <p:nvPr/>
          </p:nvSpPr>
          <p:spPr>
            <a:xfrm>
              <a:off x="2514300" y="709450"/>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4"/>
            <p:cNvSpPr/>
            <p:nvPr/>
          </p:nvSpPr>
          <p:spPr>
            <a:xfrm>
              <a:off x="2546825" y="7045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4"/>
            <p:cNvSpPr/>
            <p:nvPr/>
          </p:nvSpPr>
          <p:spPr>
            <a:xfrm>
              <a:off x="2575075" y="711475"/>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4"/>
            <p:cNvSpPr/>
            <p:nvPr/>
          </p:nvSpPr>
          <p:spPr>
            <a:xfrm>
              <a:off x="2601650" y="731100"/>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1" name="Google Shape;81;p4"/>
          <p:cNvSpPr/>
          <p:nvPr/>
        </p:nvSpPr>
        <p:spPr>
          <a:xfrm>
            <a:off x="310967" y="242217"/>
            <a:ext cx="523229" cy="591768"/>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6025455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70"/>
        <p:cNvGrpSpPr/>
        <p:nvPr/>
      </p:nvGrpSpPr>
      <p:grpSpPr>
        <a:xfrm>
          <a:off x="0" y="0"/>
          <a:ext cx="0" cy="0"/>
          <a:chOff x="0" y="0"/>
          <a:chExt cx="0" cy="0"/>
        </a:xfrm>
      </p:grpSpPr>
      <p:sp>
        <p:nvSpPr>
          <p:cNvPr id="71" name="Google Shape;71;p4"/>
          <p:cNvSpPr txBox="1">
            <a:spLocks noGrp="1"/>
          </p:cNvSpPr>
          <p:nvPr>
            <p:ph type="title"/>
          </p:nvPr>
        </p:nvSpPr>
        <p:spPr>
          <a:xfrm>
            <a:off x="950967" y="719333"/>
            <a:ext cx="10345600" cy="817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2" name="Google Shape;72;p4"/>
          <p:cNvSpPr txBox="1">
            <a:spLocks noGrp="1"/>
          </p:cNvSpPr>
          <p:nvPr>
            <p:ph type="subTitle" idx="1"/>
          </p:nvPr>
        </p:nvSpPr>
        <p:spPr>
          <a:xfrm>
            <a:off x="950967" y="1689433"/>
            <a:ext cx="10345600" cy="4402000"/>
          </a:xfrm>
          <a:prstGeom prst="rect">
            <a:avLst/>
          </a:prstGeom>
        </p:spPr>
        <p:txBody>
          <a:bodyPr spcFirstLastPara="1" wrap="square" lIns="91425" tIns="91425" rIns="91425" bIns="91425" anchor="t" anchorCtr="0">
            <a:noAutofit/>
          </a:bodyPr>
          <a:lstStyle>
            <a:lvl1pPr lvl="0">
              <a:spcBef>
                <a:spcPts val="0"/>
              </a:spcBef>
              <a:spcAft>
                <a:spcPts val="0"/>
              </a:spcAft>
              <a:buClr>
                <a:srgbClr val="33678A"/>
              </a:buClr>
              <a:buSzPts val="1200"/>
              <a:buFont typeface="Lato"/>
              <a:buChar char="●"/>
              <a:defRPr sz="1600"/>
            </a:lvl1pPr>
            <a:lvl2pPr lvl="1">
              <a:spcBef>
                <a:spcPts val="2133"/>
              </a:spcBef>
              <a:spcAft>
                <a:spcPts val="0"/>
              </a:spcAft>
              <a:buClr>
                <a:srgbClr val="33678A"/>
              </a:buClr>
              <a:buSzPts val="1200"/>
              <a:buFont typeface="Roboto Condensed Light"/>
              <a:buChar char="○"/>
              <a:defRPr/>
            </a:lvl2pPr>
            <a:lvl3pPr lvl="2">
              <a:spcBef>
                <a:spcPts val="2133"/>
              </a:spcBef>
              <a:spcAft>
                <a:spcPts val="0"/>
              </a:spcAft>
              <a:buClr>
                <a:srgbClr val="33678A"/>
              </a:buClr>
              <a:buSzPts val="1200"/>
              <a:buFont typeface="Roboto Condensed Light"/>
              <a:buChar char="■"/>
              <a:defRPr/>
            </a:lvl3pPr>
            <a:lvl4pPr lvl="3">
              <a:spcBef>
                <a:spcPts val="2133"/>
              </a:spcBef>
              <a:spcAft>
                <a:spcPts val="0"/>
              </a:spcAft>
              <a:buClr>
                <a:srgbClr val="33678A"/>
              </a:buClr>
              <a:buSzPts val="1200"/>
              <a:buFont typeface="Roboto Condensed Light"/>
              <a:buChar char="●"/>
              <a:defRPr/>
            </a:lvl4pPr>
            <a:lvl5pPr lvl="4">
              <a:spcBef>
                <a:spcPts val="2133"/>
              </a:spcBef>
              <a:spcAft>
                <a:spcPts val="0"/>
              </a:spcAft>
              <a:buClr>
                <a:srgbClr val="33678A"/>
              </a:buClr>
              <a:buSzPts val="1200"/>
              <a:buFont typeface="Roboto Condensed Light"/>
              <a:buChar char="○"/>
              <a:defRPr/>
            </a:lvl5pPr>
            <a:lvl6pPr lvl="5">
              <a:spcBef>
                <a:spcPts val="2133"/>
              </a:spcBef>
              <a:spcAft>
                <a:spcPts val="0"/>
              </a:spcAft>
              <a:buClr>
                <a:srgbClr val="33678A"/>
              </a:buClr>
              <a:buSzPts val="1200"/>
              <a:buFont typeface="Roboto Condensed Light"/>
              <a:buChar char="■"/>
              <a:defRPr/>
            </a:lvl6pPr>
            <a:lvl7pPr lvl="6">
              <a:spcBef>
                <a:spcPts val="2133"/>
              </a:spcBef>
              <a:spcAft>
                <a:spcPts val="0"/>
              </a:spcAft>
              <a:buClr>
                <a:srgbClr val="33678A"/>
              </a:buClr>
              <a:buSzPts val="1200"/>
              <a:buFont typeface="Roboto Condensed Light"/>
              <a:buChar char="●"/>
              <a:defRPr/>
            </a:lvl7pPr>
            <a:lvl8pPr lvl="7">
              <a:spcBef>
                <a:spcPts val="2133"/>
              </a:spcBef>
              <a:spcAft>
                <a:spcPts val="0"/>
              </a:spcAft>
              <a:buClr>
                <a:srgbClr val="33678A"/>
              </a:buClr>
              <a:buSzPts val="1200"/>
              <a:buFont typeface="Roboto Condensed Light"/>
              <a:buChar char="○"/>
              <a:defRPr/>
            </a:lvl8pPr>
            <a:lvl9pPr lvl="8">
              <a:spcBef>
                <a:spcPts val="2133"/>
              </a:spcBef>
              <a:spcAft>
                <a:spcPts val="2133"/>
              </a:spcAft>
              <a:buClr>
                <a:srgbClr val="33678A"/>
              </a:buClr>
              <a:buSzPts val="1200"/>
              <a:buFont typeface="Roboto Condensed Light"/>
              <a:buChar char="■"/>
              <a:defRPr/>
            </a:lvl9pPr>
          </a:lstStyle>
          <a:p>
            <a:endParaRPr/>
          </a:p>
        </p:txBody>
      </p:sp>
      <p:sp>
        <p:nvSpPr>
          <p:cNvPr id="73" name="Google Shape;73;p4"/>
          <p:cNvSpPr/>
          <p:nvPr/>
        </p:nvSpPr>
        <p:spPr>
          <a:xfrm>
            <a:off x="9474800" y="3429000"/>
            <a:ext cx="5408168" cy="4474421"/>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74" name="Google Shape;74;p4"/>
          <p:cNvGrpSpPr/>
          <p:nvPr/>
        </p:nvGrpSpPr>
        <p:grpSpPr>
          <a:xfrm rot="8100000">
            <a:off x="10535067" y="5387466"/>
            <a:ext cx="1523047" cy="912903"/>
            <a:chOff x="2418650" y="704500"/>
            <a:chExt cx="200750" cy="120325"/>
          </a:xfrm>
        </p:grpSpPr>
        <p:sp>
          <p:nvSpPr>
            <p:cNvPr id="75" name="Google Shape;75;p4"/>
            <p:cNvSpPr/>
            <p:nvPr/>
          </p:nvSpPr>
          <p:spPr>
            <a:xfrm>
              <a:off x="2418650" y="744900"/>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4"/>
            <p:cNvSpPr/>
            <p:nvPr/>
          </p:nvSpPr>
          <p:spPr>
            <a:xfrm>
              <a:off x="2484325" y="727025"/>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4"/>
            <p:cNvSpPr/>
            <p:nvPr/>
          </p:nvSpPr>
          <p:spPr>
            <a:xfrm>
              <a:off x="2514300" y="709450"/>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4"/>
            <p:cNvSpPr/>
            <p:nvPr/>
          </p:nvSpPr>
          <p:spPr>
            <a:xfrm>
              <a:off x="2546825" y="7045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4"/>
            <p:cNvSpPr/>
            <p:nvPr/>
          </p:nvSpPr>
          <p:spPr>
            <a:xfrm>
              <a:off x="2575075" y="711475"/>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4"/>
            <p:cNvSpPr/>
            <p:nvPr/>
          </p:nvSpPr>
          <p:spPr>
            <a:xfrm>
              <a:off x="2601650" y="731100"/>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1" name="Google Shape;81;p4"/>
          <p:cNvSpPr/>
          <p:nvPr/>
        </p:nvSpPr>
        <p:spPr>
          <a:xfrm>
            <a:off x="310967" y="242217"/>
            <a:ext cx="523229" cy="591768"/>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607310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70"/>
        <p:cNvGrpSpPr/>
        <p:nvPr/>
      </p:nvGrpSpPr>
      <p:grpSpPr>
        <a:xfrm>
          <a:off x="0" y="0"/>
          <a:ext cx="0" cy="0"/>
          <a:chOff x="0" y="0"/>
          <a:chExt cx="0" cy="0"/>
        </a:xfrm>
      </p:grpSpPr>
      <p:sp>
        <p:nvSpPr>
          <p:cNvPr id="71" name="Google Shape;71;p4"/>
          <p:cNvSpPr txBox="1">
            <a:spLocks noGrp="1"/>
          </p:cNvSpPr>
          <p:nvPr>
            <p:ph type="title"/>
          </p:nvPr>
        </p:nvSpPr>
        <p:spPr>
          <a:xfrm>
            <a:off x="950967" y="719333"/>
            <a:ext cx="10345600" cy="817200"/>
          </a:xfrm>
          <a:prstGeom prst="rect">
            <a:avLst/>
          </a:prstGeom>
        </p:spPr>
        <p:txBody>
          <a:bodyPr spcFirstLastPara="1" wrap="square" lIns="91425" tIns="91425" rIns="91425" bIns="91425" anchor="t" anchorCtr="0">
            <a:noAutofit/>
          </a:bodyPr>
          <a:lstStyle>
            <a:lvl1pPr lvl="0">
              <a:spcBef>
                <a:spcPts val="0"/>
              </a:spcBef>
              <a:spcAft>
                <a:spcPts val="0"/>
              </a:spcAft>
              <a:buSzPts val="36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2" name="Google Shape;72;p4"/>
          <p:cNvSpPr txBox="1">
            <a:spLocks noGrp="1"/>
          </p:cNvSpPr>
          <p:nvPr>
            <p:ph type="subTitle" idx="1"/>
          </p:nvPr>
        </p:nvSpPr>
        <p:spPr>
          <a:xfrm>
            <a:off x="950967" y="1689433"/>
            <a:ext cx="10345600" cy="4402000"/>
          </a:xfrm>
          <a:prstGeom prst="rect">
            <a:avLst/>
          </a:prstGeom>
        </p:spPr>
        <p:txBody>
          <a:bodyPr spcFirstLastPara="1" wrap="square" lIns="91425" tIns="91425" rIns="91425" bIns="91425" anchor="t" anchorCtr="0">
            <a:noAutofit/>
          </a:bodyPr>
          <a:lstStyle>
            <a:lvl1pPr lvl="0">
              <a:spcBef>
                <a:spcPts val="0"/>
              </a:spcBef>
              <a:spcAft>
                <a:spcPts val="0"/>
              </a:spcAft>
              <a:buClr>
                <a:srgbClr val="33678A"/>
              </a:buClr>
              <a:buSzPts val="1200"/>
              <a:buFont typeface="Lato"/>
              <a:buChar char="●"/>
              <a:defRPr sz="1600"/>
            </a:lvl1pPr>
            <a:lvl2pPr lvl="1">
              <a:spcBef>
                <a:spcPts val="2133"/>
              </a:spcBef>
              <a:spcAft>
                <a:spcPts val="0"/>
              </a:spcAft>
              <a:buClr>
                <a:srgbClr val="33678A"/>
              </a:buClr>
              <a:buSzPts val="1200"/>
              <a:buFont typeface="Roboto Condensed Light"/>
              <a:buChar char="○"/>
              <a:defRPr/>
            </a:lvl2pPr>
            <a:lvl3pPr lvl="2">
              <a:spcBef>
                <a:spcPts val="2133"/>
              </a:spcBef>
              <a:spcAft>
                <a:spcPts val="0"/>
              </a:spcAft>
              <a:buClr>
                <a:srgbClr val="33678A"/>
              </a:buClr>
              <a:buSzPts val="1200"/>
              <a:buFont typeface="Roboto Condensed Light"/>
              <a:buChar char="■"/>
              <a:defRPr/>
            </a:lvl3pPr>
            <a:lvl4pPr lvl="3">
              <a:spcBef>
                <a:spcPts val="2133"/>
              </a:spcBef>
              <a:spcAft>
                <a:spcPts val="0"/>
              </a:spcAft>
              <a:buClr>
                <a:srgbClr val="33678A"/>
              </a:buClr>
              <a:buSzPts val="1200"/>
              <a:buFont typeface="Roboto Condensed Light"/>
              <a:buChar char="●"/>
              <a:defRPr/>
            </a:lvl4pPr>
            <a:lvl5pPr lvl="4">
              <a:spcBef>
                <a:spcPts val="2133"/>
              </a:spcBef>
              <a:spcAft>
                <a:spcPts val="0"/>
              </a:spcAft>
              <a:buClr>
                <a:srgbClr val="33678A"/>
              </a:buClr>
              <a:buSzPts val="1200"/>
              <a:buFont typeface="Roboto Condensed Light"/>
              <a:buChar char="○"/>
              <a:defRPr/>
            </a:lvl5pPr>
            <a:lvl6pPr lvl="5">
              <a:spcBef>
                <a:spcPts val="2133"/>
              </a:spcBef>
              <a:spcAft>
                <a:spcPts val="0"/>
              </a:spcAft>
              <a:buClr>
                <a:srgbClr val="33678A"/>
              </a:buClr>
              <a:buSzPts val="1200"/>
              <a:buFont typeface="Roboto Condensed Light"/>
              <a:buChar char="■"/>
              <a:defRPr/>
            </a:lvl6pPr>
            <a:lvl7pPr lvl="6">
              <a:spcBef>
                <a:spcPts val="2133"/>
              </a:spcBef>
              <a:spcAft>
                <a:spcPts val="0"/>
              </a:spcAft>
              <a:buClr>
                <a:srgbClr val="33678A"/>
              </a:buClr>
              <a:buSzPts val="1200"/>
              <a:buFont typeface="Roboto Condensed Light"/>
              <a:buChar char="●"/>
              <a:defRPr/>
            </a:lvl7pPr>
            <a:lvl8pPr lvl="7">
              <a:spcBef>
                <a:spcPts val="2133"/>
              </a:spcBef>
              <a:spcAft>
                <a:spcPts val="0"/>
              </a:spcAft>
              <a:buClr>
                <a:srgbClr val="33678A"/>
              </a:buClr>
              <a:buSzPts val="1200"/>
              <a:buFont typeface="Roboto Condensed Light"/>
              <a:buChar char="○"/>
              <a:defRPr/>
            </a:lvl8pPr>
            <a:lvl9pPr lvl="8">
              <a:spcBef>
                <a:spcPts val="2133"/>
              </a:spcBef>
              <a:spcAft>
                <a:spcPts val="2133"/>
              </a:spcAft>
              <a:buClr>
                <a:srgbClr val="33678A"/>
              </a:buClr>
              <a:buSzPts val="1200"/>
              <a:buFont typeface="Roboto Condensed Light"/>
              <a:buChar char="■"/>
              <a:defRPr/>
            </a:lvl9pPr>
          </a:lstStyle>
          <a:p>
            <a:endParaRPr/>
          </a:p>
        </p:txBody>
      </p:sp>
      <p:sp>
        <p:nvSpPr>
          <p:cNvPr id="73" name="Google Shape;73;p4"/>
          <p:cNvSpPr/>
          <p:nvPr/>
        </p:nvSpPr>
        <p:spPr>
          <a:xfrm>
            <a:off x="9474800" y="3429000"/>
            <a:ext cx="5408168" cy="4474421"/>
          </a:xfrm>
          <a:custGeom>
            <a:avLst/>
            <a:gdLst/>
            <a:ahLst/>
            <a:cxnLst/>
            <a:rect l="l" t="t" r="r" b="b"/>
            <a:pathLst>
              <a:path w="34485" h="28531" extrusionOk="0">
                <a:moveTo>
                  <a:pt x="23843" y="1"/>
                </a:moveTo>
                <a:cubicBezTo>
                  <a:pt x="21342" y="1"/>
                  <a:pt x="18844" y="291"/>
                  <a:pt x="16428" y="836"/>
                </a:cubicBezTo>
                <a:cubicBezTo>
                  <a:pt x="10823" y="2101"/>
                  <a:pt x="5385" y="4832"/>
                  <a:pt x="2386" y="9136"/>
                </a:cubicBezTo>
                <a:cubicBezTo>
                  <a:pt x="519" y="11816"/>
                  <a:pt x="1" y="14755"/>
                  <a:pt x="664" y="17797"/>
                </a:cubicBezTo>
                <a:cubicBezTo>
                  <a:pt x="1293" y="20685"/>
                  <a:pt x="2604" y="23433"/>
                  <a:pt x="3188" y="26331"/>
                </a:cubicBezTo>
                <a:cubicBezTo>
                  <a:pt x="3335" y="27064"/>
                  <a:pt x="3422" y="27806"/>
                  <a:pt x="3403" y="28531"/>
                </a:cubicBezTo>
                <a:lnTo>
                  <a:pt x="19346" y="28531"/>
                </a:lnTo>
                <a:cubicBezTo>
                  <a:pt x="19357" y="28439"/>
                  <a:pt x="19370" y="28346"/>
                  <a:pt x="19378" y="28254"/>
                </a:cubicBezTo>
                <a:cubicBezTo>
                  <a:pt x="19555" y="26175"/>
                  <a:pt x="18751" y="24164"/>
                  <a:pt x="18218" y="22162"/>
                </a:cubicBezTo>
                <a:cubicBezTo>
                  <a:pt x="17719" y="20288"/>
                  <a:pt x="17375" y="18206"/>
                  <a:pt x="18287" y="16380"/>
                </a:cubicBezTo>
                <a:cubicBezTo>
                  <a:pt x="18908" y="15135"/>
                  <a:pt x="20111" y="14247"/>
                  <a:pt x="21634" y="13847"/>
                </a:cubicBezTo>
                <a:cubicBezTo>
                  <a:pt x="22458" y="13631"/>
                  <a:pt x="23321" y="13537"/>
                  <a:pt x="24196" y="13537"/>
                </a:cubicBezTo>
                <a:cubicBezTo>
                  <a:pt x="26650" y="13537"/>
                  <a:pt x="29206" y="14275"/>
                  <a:pt x="31304" y="15123"/>
                </a:cubicBezTo>
                <a:cubicBezTo>
                  <a:pt x="32488" y="15601"/>
                  <a:pt x="33545" y="16210"/>
                  <a:pt x="34484" y="16919"/>
                </a:cubicBezTo>
                <a:lnTo>
                  <a:pt x="34484" y="1613"/>
                </a:lnTo>
                <a:cubicBezTo>
                  <a:pt x="31463" y="872"/>
                  <a:pt x="28428" y="174"/>
                  <a:pt x="25266" y="32"/>
                </a:cubicBezTo>
                <a:cubicBezTo>
                  <a:pt x="24792" y="11"/>
                  <a:pt x="24317" y="1"/>
                  <a:pt x="23843" y="1"/>
                </a:cubicBezTo>
                <a:close/>
              </a:path>
            </a:pathLst>
          </a:custGeom>
          <a:solidFill>
            <a:srgbClr val="61ABEF"/>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74" name="Google Shape;74;p4"/>
          <p:cNvGrpSpPr/>
          <p:nvPr/>
        </p:nvGrpSpPr>
        <p:grpSpPr>
          <a:xfrm rot="8100000">
            <a:off x="10535067" y="5387466"/>
            <a:ext cx="1523047" cy="912903"/>
            <a:chOff x="2418650" y="704500"/>
            <a:chExt cx="200750" cy="120325"/>
          </a:xfrm>
        </p:grpSpPr>
        <p:sp>
          <p:nvSpPr>
            <p:cNvPr id="75" name="Google Shape;75;p4"/>
            <p:cNvSpPr/>
            <p:nvPr/>
          </p:nvSpPr>
          <p:spPr>
            <a:xfrm>
              <a:off x="2418650" y="744900"/>
              <a:ext cx="84050" cy="79925"/>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76;p4"/>
            <p:cNvSpPr/>
            <p:nvPr/>
          </p:nvSpPr>
          <p:spPr>
            <a:xfrm>
              <a:off x="2484325" y="727025"/>
              <a:ext cx="22225" cy="24100"/>
            </a:xfrm>
            <a:custGeom>
              <a:avLst/>
              <a:gdLst/>
              <a:ahLst/>
              <a:cxnLst/>
              <a:rect l="l" t="t" r="r" b="b"/>
              <a:pathLst>
                <a:path w="889" h="964" extrusionOk="0">
                  <a:moveTo>
                    <a:pt x="718" y="0"/>
                  </a:moveTo>
                  <a:cubicBezTo>
                    <a:pt x="691" y="0"/>
                    <a:pt x="663" y="11"/>
                    <a:pt x="639" y="37"/>
                  </a:cubicBezTo>
                  <a:cubicBezTo>
                    <a:pt x="422" y="269"/>
                    <a:pt x="229" y="518"/>
                    <a:pt x="58" y="787"/>
                  </a:cubicBezTo>
                  <a:cubicBezTo>
                    <a:pt x="0" y="878"/>
                    <a:pt x="83" y="963"/>
                    <a:pt x="167" y="963"/>
                  </a:cubicBezTo>
                  <a:cubicBezTo>
                    <a:pt x="204" y="963"/>
                    <a:pt x="241" y="947"/>
                    <a:pt x="266" y="907"/>
                  </a:cubicBezTo>
                  <a:cubicBezTo>
                    <a:pt x="425" y="657"/>
                    <a:pt x="605" y="425"/>
                    <a:pt x="807" y="208"/>
                  </a:cubicBezTo>
                  <a:cubicBezTo>
                    <a:pt x="888" y="122"/>
                    <a:pt x="808" y="0"/>
                    <a:pt x="718"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77;p4"/>
            <p:cNvSpPr/>
            <p:nvPr/>
          </p:nvSpPr>
          <p:spPr>
            <a:xfrm>
              <a:off x="2514300" y="709450"/>
              <a:ext cx="18050" cy="11325"/>
            </a:xfrm>
            <a:custGeom>
              <a:avLst/>
              <a:gdLst/>
              <a:ahLst/>
              <a:cxnLst/>
              <a:rect l="l" t="t" r="r" b="b"/>
              <a:pathLst>
                <a:path w="722" h="453" extrusionOk="0">
                  <a:moveTo>
                    <a:pt x="589" y="1"/>
                  </a:moveTo>
                  <a:cubicBezTo>
                    <a:pt x="579" y="1"/>
                    <a:pt x="569" y="2"/>
                    <a:pt x="558" y="6"/>
                  </a:cubicBezTo>
                  <a:cubicBezTo>
                    <a:pt x="404" y="68"/>
                    <a:pt x="255" y="138"/>
                    <a:pt x="112" y="225"/>
                  </a:cubicBezTo>
                  <a:cubicBezTo>
                    <a:pt x="1" y="292"/>
                    <a:pt x="67" y="453"/>
                    <a:pt x="170" y="453"/>
                  </a:cubicBezTo>
                  <a:cubicBezTo>
                    <a:pt x="189" y="453"/>
                    <a:pt x="209" y="447"/>
                    <a:pt x="230" y="435"/>
                  </a:cubicBezTo>
                  <a:cubicBezTo>
                    <a:pt x="353" y="359"/>
                    <a:pt x="482" y="293"/>
                    <a:pt x="618" y="239"/>
                  </a:cubicBezTo>
                  <a:cubicBezTo>
                    <a:pt x="679" y="216"/>
                    <a:pt x="721" y="162"/>
                    <a:pt x="705" y="93"/>
                  </a:cubicBezTo>
                  <a:cubicBezTo>
                    <a:pt x="693" y="46"/>
                    <a:pt x="641" y="1"/>
                    <a:pt x="58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78;p4"/>
            <p:cNvSpPr/>
            <p:nvPr/>
          </p:nvSpPr>
          <p:spPr>
            <a:xfrm>
              <a:off x="2546825" y="704500"/>
              <a:ext cx="19550" cy="7000"/>
            </a:xfrm>
            <a:custGeom>
              <a:avLst/>
              <a:gdLst/>
              <a:ahLst/>
              <a:cxnLst/>
              <a:rect l="l" t="t" r="r" b="b"/>
              <a:pathLst>
                <a:path w="782" h="280" extrusionOk="0">
                  <a:moveTo>
                    <a:pt x="209" y="0"/>
                  </a:moveTo>
                  <a:cubicBezTo>
                    <a:pt x="192" y="0"/>
                    <a:pt x="175" y="1"/>
                    <a:pt x="158" y="1"/>
                  </a:cubicBezTo>
                  <a:cubicBezTo>
                    <a:pt x="5" y="5"/>
                    <a:pt x="1" y="241"/>
                    <a:pt x="152" y="241"/>
                  </a:cubicBezTo>
                  <a:cubicBezTo>
                    <a:pt x="153" y="241"/>
                    <a:pt x="154" y="241"/>
                    <a:pt x="156" y="241"/>
                  </a:cubicBezTo>
                  <a:cubicBezTo>
                    <a:pt x="174" y="240"/>
                    <a:pt x="193" y="240"/>
                    <a:pt x="211" y="240"/>
                  </a:cubicBezTo>
                  <a:cubicBezTo>
                    <a:pt x="334" y="240"/>
                    <a:pt x="455" y="252"/>
                    <a:pt x="576" y="276"/>
                  </a:cubicBezTo>
                  <a:cubicBezTo>
                    <a:pt x="585" y="278"/>
                    <a:pt x="594" y="279"/>
                    <a:pt x="603" y="279"/>
                  </a:cubicBezTo>
                  <a:cubicBezTo>
                    <a:pt x="733" y="279"/>
                    <a:pt x="782" y="73"/>
                    <a:pt x="639" y="45"/>
                  </a:cubicBezTo>
                  <a:cubicBezTo>
                    <a:pt x="497" y="15"/>
                    <a:pt x="353" y="0"/>
                    <a:pt x="209"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79;p4"/>
            <p:cNvSpPr/>
            <p:nvPr/>
          </p:nvSpPr>
          <p:spPr>
            <a:xfrm>
              <a:off x="2575075" y="711475"/>
              <a:ext cx="20050" cy="12175"/>
            </a:xfrm>
            <a:custGeom>
              <a:avLst/>
              <a:gdLst/>
              <a:ahLst/>
              <a:cxnLst/>
              <a:rect l="l" t="t" r="r" b="b"/>
              <a:pathLst>
                <a:path w="802" h="487" extrusionOk="0">
                  <a:moveTo>
                    <a:pt x="194" y="0"/>
                  </a:moveTo>
                  <a:cubicBezTo>
                    <a:pt x="79" y="0"/>
                    <a:pt x="1" y="166"/>
                    <a:pt x="125" y="220"/>
                  </a:cubicBezTo>
                  <a:cubicBezTo>
                    <a:pt x="271" y="282"/>
                    <a:pt x="409" y="360"/>
                    <a:pt x="535" y="458"/>
                  </a:cubicBezTo>
                  <a:cubicBezTo>
                    <a:pt x="560" y="478"/>
                    <a:pt x="587" y="486"/>
                    <a:pt x="613" y="486"/>
                  </a:cubicBezTo>
                  <a:cubicBezTo>
                    <a:pt x="713" y="486"/>
                    <a:pt x="802" y="365"/>
                    <a:pt x="705" y="290"/>
                  </a:cubicBezTo>
                  <a:cubicBezTo>
                    <a:pt x="563" y="177"/>
                    <a:pt x="413" y="83"/>
                    <a:pt x="246" y="11"/>
                  </a:cubicBezTo>
                  <a:cubicBezTo>
                    <a:pt x="228" y="4"/>
                    <a:pt x="211" y="0"/>
                    <a:pt x="194"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80;p4"/>
            <p:cNvSpPr/>
            <p:nvPr/>
          </p:nvSpPr>
          <p:spPr>
            <a:xfrm>
              <a:off x="2601650" y="731100"/>
              <a:ext cx="17750" cy="16600"/>
            </a:xfrm>
            <a:custGeom>
              <a:avLst/>
              <a:gdLst/>
              <a:ahLst/>
              <a:cxnLst/>
              <a:rect l="l" t="t" r="r" b="b"/>
              <a:pathLst>
                <a:path w="710" h="664" extrusionOk="0">
                  <a:moveTo>
                    <a:pt x="180" y="1"/>
                  </a:moveTo>
                  <a:cubicBezTo>
                    <a:pt x="85" y="1"/>
                    <a:pt x="0" y="120"/>
                    <a:pt x="89" y="202"/>
                  </a:cubicBezTo>
                  <a:cubicBezTo>
                    <a:pt x="228" y="332"/>
                    <a:pt x="353" y="471"/>
                    <a:pt x="469" y="621"/>
                  </a:cubicBezTo>
                  <a:cubicBezTo>
                    <a:pt x="491" y="651"/>
                    <a:pt x="519" y="663"/>
                    <a:pt x="546" y="663"/>
                  </a:cubicBezTo>
                  <a:cubicBezTo>
                    <a:pt x="629" y="663"/>
                    <a:pt x="709" y="544"/>
                    <a:pt x="639" y="452"/>
                  </a:cubicBezTo>
                  <a:cubicBezTo>
                    <a:pt x="525" y="302"/>
                    <a:pt x="399" y="163"/>
                    <a:pt x="260" y="34"/>
                  </a:cubicBezTo>
                  <a:cubicBezTo>
                    <a:pt x="235" y="10"/>
                    <a:pt x="207" y="1"/>
                    <a:pt x="18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81" name="Google Shape;81;p4"/>
          <p:cNvSpPr/>
          <p:nvPr/>
        </p:nvSpPr>
        <p:spPr>
          <a:xfrm>
            <a:off x="310967" y="242217"/>
            <a:ext cx="523229" cy="591768"/>
          </a:xfrm>
          <a:custGeom>
            <a:avLst/>
            <a:gdLst/>
            <a:ahLst/>
            <a:cxnLst/>
            <a:rect l="l" t="t" r="r" b="b"/>
            <a:pathLst>
              <a:path w="2856" h="3230" extrusionOk="0">
                <a:moveTo>
                  <a:pt x="1653" y="1"/>
                </a:moveTo>
                <a:cubicBezTo>
                  <a:pt x="1604" y="1"/>
                  <a:pt x="1556" y="23"/>
                  <a:pt x="1525" y="64"/>
                </a:cubicBezTo>
                <a:cubicBezTo>
                  <a:pt x="1463" y="147"/>
                  <a:pt x="1386" y="245"/>
                  <a:pt x="1301" y="353"/>
                </a:cubicBezTo>
                <a:cubicBezTo>
                  <a:pt x="892" y="872"/>
                  <a:pt x="333" y="1584"/>
                  <a:pt x="139" y="2135"/>
                </a:cubicBezTo>
                <a:cubicBezTo>
                  <a:pt x="1" y="2528"/>
                  <a:pt x="116" y="2937"/>
                  <a:pt x="421" y="3132"/>
                </a:cubicBezTo>
                <a:cubicBezTo>
                  <a:pt x="513" y="3190"/>
                  <a:pt x="631" y="3229"/>
                  <a:pt x="760" y="3229"/>
                </a:cubicBezTo>
                <a:cubicBezTo>
                  <a:pt x="932" y="3229"/>
                  <a:pt x="1126" y="3160"/>
                  <a:pt x="1315" y="2977"/>
                </a:cubicBezTo>
                <a:cubicBezTo>
                  <a:pt x="1782" y="2520"/>
                  <a:pt x="2251" y="1679"/>
                  <a:pt x="2532" y="1177"/>
                </a:cubicBezTo>
                <a:cubicBezTo>
                  <a:pt x="2585" y="1082"/>
                  <a:pt x="2632" y="998"/>
                  <a:pt x="2672" y="929"/>
                </a:cubicBezTo>
                <a:cubicBezTo>
                  <a:pt x="2855" y="613"/>
                  <a:pt x="2743" y="316"/>
                  <a:pt x="2537" y="186"/>
                </a:cubicBezTo>
                <a:cubicBezTo>
                  <a:pt x="2465" y="141"/>
                  <a:pt x="2378" y="114"/>
                  <a:pt x="2286" y="114"/>
                </a:cubicBezTo>
                <a:cubicBezTo>
                  <a:pt x="2126" y="114"/>
                  <a:pt x="1950" y="195"/>
                  <a:pt x="1810" y="399"/>
                </a:cubicBezTo>
                <a:cubicBezTo>
                  <a:pt x="1323" y="1113"/>
                  <a:pt x="749" y="2189"/>
                  <a:pt x="724" y="2234"/>
                </a:cubicBezTo>
                <a:cubicBezTo>
                  <a:pt x="683" y="2312"/>
                  <a:pt x="713" y="2410"/>
                  <a:pt x="791" y="2452"/>
                </a:cubicBezTo>
                <a:cubicBezTo>
                  <a:pt x="814" y="2464"/>
                  <a:pt x="840" y="2470"/>
                  <a:pt x="865" y="2470"/>
                </a:cubicBezTo>
                <a:cubicBezTo>
                  <a:pt x="923" y="2470"/>
                  <a:pt x="978" y="2439"/>
                  <a:pt x="1007" y="2385"/>
                </a:cubicBezTo>
                <a:cubicBezTo>
                  <a:pt x="1013" y="2375"/>
                  <a:pt x="1597" y="1279"/>
                  <a:pt x="2075" y="579"/>
                </a:cubicBezTo>
                <a:cubicBezTo>
                  <a:pt x="2139" y="485"/>
                  <a:pt x="2217" y="434"/>
                  <a:pt x="2288" y="434"/>
                </a:cubicBezTo>
                <a:cubicBezTo>
                  <a:pt x="2315" y="434"/>
                  <a:pt x="2342" y="442"/>
                  <a:pt x="2366" y="457"/>
                </a:cubicBezTo>
                <a:cubicBezTo>
                  <a:pt x="2440" y="503"/>
                  <a:pt x="2480" y="621"/>
                  <a:pt x="2394" y="768"/>
                </a:cubicBezTo>
                <a:cubicBezTo>
                  <a:pt x="2354" y="838"/>
                  <a:pt x="2307" y="924"/>
                  <a:pt x="2252" y="1020"/>
                </a:cubicBezTo>
                <a:cubicBezTo>
                  <a:pt x="1980" y="1508"/>
                  <a:pt x="1525" y="2322"/>
                  <a:pt x="1091" y="2748"/>
                </a:cubicBezTo>
                <a:cubicBezTo>
                  <a:pt x="981" y="2855"/>
                  <a:pt x="865" y="2910"/>
                  <a:pt x="758" y="2910"/>
                </a:cubicBezTo>
                <a:cubicBezTo>
                  <a:pt x="700" y="2910"/>
                  <a:pt x="645" y="2894"/>
                  <a:pt x="593" y="2861"/>
                </a:cubicBezTo>
                <a:cubicBezTo>
                  <a:pt x="443" y="2765"/>
                  <a:pt x="342" y="2522"/>
                  <a:pt x="441" y="2241"/>
                </a:cubicBezTo>
                <a:cubicBezTo>
                  <a:pt x="617" y="1741"/>
                  <a:pt x="1179" y="1024"/>
                  <a:pt x="1553" y="552"/>
                </a:cubicBezTo>
                <a:cubicBezTo>
                  <a:pt x="1639" y="441"/>
                  <a:pt x="1717" y="341"/>
                  <a:pt x="1781" y="257"/>
                </a:cubicBezTo>
                <a:cubicBezTo>
                  <a:pt x="1834" y="186"/>
                  <a:pt x="1820" y="87"/>
                  <a:pt x="1750" y="33"/>
                </a:cubicBezTo>
                <a:cubicBezTo>
                  <a:pt x="1721" y="12"/>
                  <a:pt x="1687" y="1"/>
                  <a:pt x="1653" y="1"/>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719513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694197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125642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1_Main point">
    <p:spTree>
      <p:nvGrpSpPr>
        <p:cNvPr id="1" name="Shape 156"/>
        <p:cNvGrpSpPr/>
        <p:nvPr/>
      </p:nvGrpSpPr>
      <p:grpSpPr>
        <a:xfrm>
          <a:off x="0" y="0"/>
          <a:ext cx="0" cy="0"/>
          <a:chOff x="0" y="0"/>
          <a:chExt cx="0" cy="0"/>
        </a:xfrm>
      </p:grpSpPr>
      <p:sp>
        <p:nvSpPr>
          <p:cNvPr id="157" name="Google Shape;157;p8"/>
          <p:cNvSpPr txBox="1">
            <a:spLocks noGrp="1"/>
          </p:cNvSpPr>
          <p:nvPr>
            <p:ph type="title"/>
          </p:nvPr>
        </p:nvSpPr>
        <p:spPr>
          <a:xfrm>
            <a:off x="1565700" y="1850667"/>
            <a:ext cx="3990400" cy="889200"/>
          </a:xfrm>
          <a:prstGeom prst="rect">
            <a:avLst/>
          </a:prstGeom>
        </p:spPr>
        <p:txBody>
          <a:bodyPr spcFirstLastPara="1" wrap="square" lIns="91425" tIns="91425" rIns="91425" bIns="91425" anchor="b" anchorCtr="0">
            <a:noAutofit/>
          </a:bodyPr>
          <a:lstStyle>
            <a:lvl1pPr lvl="0" algn="ctr">
              <a:spcBef>
                <a:spcPts val="0"/>
              </a:spcBef>
              <a:spcAft>
                <a:spcPts val="0"/>
              </a:spcAft>
              <a:buSzPts val="4000"/>
              <a:buNone/>
              <a:defRPr sz="5333">
                <a:solidFill>
                  <a:schemeClr val="dk2"/>
                </a:solidFill>
              </a:defRPr>
            </a:lvl1pPr>
            <a:lvl2pPr lvl="1">
              <a:spcBef>
                <a:spcPts val="0"/>
              </a:spcBef>
              <a:spcAft>
                <a:spcPts val="0"/>
              </a:spcAft>
              <a:buSzPts val="4000"/>
              <a:buNone/>
              <a:defRPr sz="5333"/>
            </a:lvl2pPr>
            <a:lvl3pPr lvl="2">
              <a:spcBef>
                <a:spcPts val="0"/>
              </a:spcBef>
              <a:spcAft>
                <a:spcPts val="0"/>
              </a:spcAft>
              <a:buSzPts val="4000"/>
              <a:buNone/>
              <a:defRPr sz="5333"/>
            </a:lvl3pPr>
            <a:lvl4pPr lvl="3">
              <a:spcBef>
                <a:spcPts val="0"/>
              </a:spcBef>
              <a:spcAft>
                <a:spcPts val="0"/>
              </a:spcAft>
              <a:buSzPts val="4000"/>
              <a:buNone/>
              <a:defRPr sz="5333"/>
            </a:lvl4pPr>
            <a:lvl5pPr lvl="4">
              <a:spcBef>
                <a:spcPts val="0"/>
              </a:spcBef>
              <a:spcAft>
                <a:spcPts val="0"/>
              </a:spcAft>
              <a:buSzPts val="4000"/>
              <a:buNone/>
              <a:defRPr sz="5333"/>
            </a:lvl5pPr>
            <a:lvl6pPr lvl="5">
              <a:spcBef>
                <a:spcPts val="0"/>
              </a:spcBef>
              <a:spcAft>
                <a:spcPts val="0"/>
              </a:spcAft>
              <a:buSzPts val="4000"/>
              <a:buNone/>
              <a:defRPr sz="5333"/>
            </a:lvl6pPr>
            <a:lvl7pPr lvl="6">
              <a:spcBef>
                <a:spcPts val="0"/>
              </a:spcBef>
              <a:spcAft>
                <a:spcPts val="0"/>
              </a:spcAft>
              <a:buSzPts val="4000"/>
              <a:buNone/>
              <a:defRPr sz="5333"/>
            </a:lvl7pPr>
            <a:lvl8pPr lvl="7">
              <a:spcBef>
                <a:spcPts val="0"/>
              </a:spcBef>
              <a:spcAft>
                <a:spcPts val="0"/>
              </a:spcAft>
              <a:buSzPts val="4000"/>
              <a:buNone/>
              <a:defRPr sz="5333"/>
            </a:lvl8pPr>
            <a:lvl9pPr lvl="8">
              <a:spcBef>
                <a:spcPts val="0"/>
              </a:spcBef>
              <a:spcAft>
                <a:spcPts val="0"/>
              </a:spcAft>
              <a:buSzPts val="4000"/>
              <a:buNone/>
              <a:defRPr sz="5333"/>
            </a:lvl9pPr>
          </a:lstStyle>
          <a:p>
            <a:endParaRPr/>
          </a:p>
        </p:txBody>
      </p:sp>
      <p:sp>
        <p:nvSpPr>
          <p:cNvPr id="158" name="Google Shape;158;p8"/>
          <p:cNvSpPr txBox="1">
            <a:spLocks noGrp="1"/>
          </p:cNvSpPr>
          <p:nvPr>
            <p:ph type="subTitle" idx="1"/>
          </p:nvPr>
        </p:nvSpPr>
        <p:spPr>
          <a:xfrm>
            <a:off x="1565533" y="2777633"/>
            <a:ext cx="3990400" cy="2206800"/>
          </a:xfrm>
          <a:prstGeom prst="rect">
            <a:avLst/>
          </a:prstGeom>
        </p:spPr>
        <p:txBody>
          <a:bodyPr spcFirstLastPara="1" wrap="square" lIns="91425" tIns="91425" rIns="91425" bIns="91425" anchor="t" anchorCtr="0">
            <a:noAutofit/>
          </a:bodyPr>
          <a:lstStyle>
            <a:lvl1pPr lvl="0" algn="ctr">
              <a:lnSpc>
                <a:spcPct val="200000"/>
              </a:lnSpc>
              <a:spcBef>
                <a:spcPts val="0"/>
              </a:spcBef>
              <a:spcAft>
                <a:spcPts val="0"/>
              </a:spcAft>
              <a:buSzPts val="1400"/>
              <a:buNone/>
              <a:defRPr/>
            </a:lvl1pPr>
            <a:lvl2pPr lvl="1">
              <a:spcBef>
                <a:spcPts val="0"/>
              </a:spcBef>
              <a:spcAft>
                <a:spcPts val="0"/>
              </a:spcAft>
              <a:buSzPts val="1400"/>
              <a:buNone/>
              <a:defRPr/>
            </a:lvl2pPr>
            <a:lvl3pPr lvl="2">
              <a:spcBef>
                <a:spcPts val="2133"/>
              </a:spcBef>
              <a:spcAft>
                <a:spcPts val="0"/>
              </a:spcAft>
              <a:buSzPts val="1400"/>
              <a:buNone/>
              <a:defRPr/>
            </a:lvl3pPr>
            <a:lvl4pPr lvl="3">
              <a:spcBef>
                <a:spcPts val="2133"/>
              </a:spcBef>
              <a:spcAft>
                <a:spcPts val="0"/>
              </a:spcAft>
              <a:buSzPts val="1400"/>
              <a:buNone/>
              <a:defRPr/>
            </a:lvl4pPr>
            <a:lvl5pPr lvl="4">
              <a:spcBef>
                <a:spcPts val="2133"/>
              </a:spcBef>
              <a:spcAft>
                <a:spcPts val="0"/>
              </a:spcAft>
              <a:buSzPts val="1400"/>
              <a:buNone/>
              <a:defRPr/>
            </a:lvl5pPr>
            <a:lvl6pPr lvl="5">
              <a:spcBef>
                <a:spcPts val="2133"/>
              </a:spcBef>
              <a:spcAft>
                <a:spcPts val="0"/>
              </a:spcAft>
              <a:buSzPts val="1400"/>
              <a:buNone/>
              <a:defRPr/>
            </a:lvl6pPr>
            <a:lvl7pPr lvl="6">
              <a:spcBef>
                <a:spcPts val="2133"/>
              </a:spcBef>
              <a:spcAft>
                <a:spcPts val="0"/>
              </a:spcAft>
              <a:buSzPts val="1400"/>
              <a:buNone/>
              <a:defRPr/>
            </a:lvl7pPr>
            <a:lvl8pPr lvl="7">
              <a:spcBef>
                <a:spcPts val="2133"/>
              </a:spcBef>
              <a:spcAft>
                <a:spcPts val="0"/>
              </a:spcAft>
              <a:buSzPts val="1400"/>
              <a:buNone/>
              <a:defRPr/>
            </a:lvl8pPr>
            <a:lvl9pPr lvl="8">
              <a:spcBef>
                <a:spcPts val="2133"/>
              </a:spcBef>
              <a:spcAft>
                <a:spcPts val="2133"/>
              </a:spcAft>
              <a:buSzPts val="1400"/>
              <a:buNone/>
              <a:defRPr/>
            </a:lvl9pPr>
          </a:lstStyle>
          <a:p>
            <a:endParaRPr/>
          </a:p>
        </p:txBody>
      </p:sp>
      <p:grpSp>
        <p:nvGrpSpPr>
          <p:cNvPr id="159" name="Google Shape;159;p8"/>
          <p:cNvGrpSpPr/>
          <p:nvPr/>
        </p:nvGrpSpPr>
        <p:grpSpPr>
          <a:xfrm>
            <a:off x="-2809052" y="0"/>
            <a:ext cx="15001056" cy="7579419"/>
            <a:chOff x="-2106789" y="0"/>
            <a:chExt cx="11250792" cy="5684564"/>
          </a:xfrm>
        </p:grpSpPr>
        <p:sp>
          <p:nvSpPr>
            <p:cNvPr id="160" name="Google Shape;160;p8"/>
            <p:cNvSpPr/>
            <p:nvPr/>
          </p:nvSpPr>
          <p:spPr>
            <a:xfrm rot="-9900025">
              <a:off x="-1979163" y="3857668"/>
              <a:ext cx="3313029" cy="1422403"/>
            </a:xfrm>
            <a:custGeom>
              <a:avLst/>
              <a:gdLst/>
              <a:ahLst/>
              <a:cxnLst/>
              <a:rect l="l" t="t" r="r" b="b"/>
              <a:pathLst>
                <a:path w="42787" h="18370" extrusionOk="0">
                  <a:moveTo>
                    <a:pt x="8116" y="0"/>
                  </a:moveTo>
                  <a:cubicBezTo>
                    <a:pt x="5393" y="1936"/>
                    <a:pt x="3054" y="4202"/>
                    <a:pt x="1716" y="6978"/>
                  </a:cubicBezTo>
                  <a:cubicBezTo>
                    <a:pt x="644" y="9202"/>
                    <a:pt x="0" y="12097"/>
                    <a:pt x="1380" y="14329"/>
                  </a:cubicBezTo>
                  <a:cubicBezTo>
                    <a:pt x="2532" y="16194"/>
                    <a:pt x="4827" y="17246"/>
                    <a:pt x="7148" y="17793"/>
                  </a:cubicBezTo>
                  <a:cubicBezTo>
                    <a:pt x="8853" y="18195"/>
                    <a:pt x="10634" y="18369"/>
                    <a:pt x="12411" y="18369"/>
                  </a:cubicBezTo>
                  <a:cubicBezTo>
                    <a:pt x="13275" y="18369"/>
                    <a:pt x="14137" y="18328"/>
                    <a:pt x="14990" y="18252"/>
                  </a:cubicBezTo>
                  <a:cubicBezTo>
                    <a:pt x="18270" y="17959"/>
                    <a:pt x="21328" y="16879"/>
                    <a:pt x="24274" y="15677"/>
                  </a:cubicBezTo>
                  <a:cubicBezTo>
                    <a:pt x="27596" y="14322"/>
                    <a:pt x="30856" y="12786"/>
                    <a:pt x="34410" y="11894"/>
                  </a:cubicBezTo>
                  <a:cubicBezTo>
                    <a:pt x="36212" y="11441"/>
                    <a:pt x="38109" y="11179"/>
                    <a:pt x="39999" y="11179"/>
                  </a:cubicBezTo>
                  <a:cubicBezTo>
                    <a:pt x="40934" y="11179"/>
                    <a:pt x="41867" y="11243"/>
                    <a:pt x="42786" y="11380"/>
                  </a:cubicBezTo>
                  <a:lnTo>
                    <a:pt x="42786" y="5069"/>
                  </a:lnTo>
                  <a:cubicBezTo>
                    <a:pt x="39442" y="5551"/>
                    <a:pt x="36228" y="6519"/>
                    <a:pt x="32966" y="7339"/>
                  </a:cubicBezTo>
                  <a:cubicBezTo>
                    <a:pt x="30469" y="7965"/>
                    <a:pt x="27741" y="8570"/>
                    <a:pt x="25063" y="8570"/>
                  </a:cubicBezTo>
                  <a:cubicBezTo>
                    <a:pt x="23947" y="8570"/>
                    <a:pt x="22840" y="8464"/>
                    <a:pt x="21762" y="8212"/>
                  </a:cubicBezTo>
                  <a:cubicBezTo>
                    <a:pt x="19134" y="7596"/>
                    <a:pt x="16946" y="6062"/>
                    <a:pt x="15846" y="3946"/>
                  </a:cubicBezTo>
                  <a:cubicBezTo>
                    <a:pt x="15194" y="2692"/>
                    <a:pt x="14930" y="1348"/>
                    <a:pt x="14961"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1" name="Google Shape;161;p8"/>
            <p:cNvSpPr/>
            <p:nvPr/>
          </p:nvSpPr>
          <p:spPr>
            <a:xfrm flipH="1">
              <a:off x="5903575" y="0"/>
              <a:ext cx="3240428" cy="1487428"/>
            </a:xfrm>
            <a:custGeom>
              <a:avLst/>
              <a:gdLst/>
              <a:ahLst/>
              <a:cxnLst/>
              <a:rect l="l" t="t" r="r" b="b"/>
              <a:pathLst>
                <a:path w="14520" h="6665" extrusionOk="0">
                  <a:moveTo>
                    <a:pt x="1" y="0"/>
                  </a:moveTo>
                  <a:lnTo>
                    <a:pt x="1" y="6665"/>
                  </a:lnTo>
                  <a:cubicBezTo>
                    <a:pt x="304" y="6665"/>
                    <a:pt x="607" y="6662"/>
                    <a:pt x="910" y="6653"/>
                  </a:cubicBezTo>
                  <a:cubicBezTo>
                    <a:pt x="3460" y="6577"/>
                    <a:pt x="5973" y="6095"/>
                    <a:pt x="8218" y="5047"/>
                  </a:cubicBezTo>
                  <a:cubicBezTo>
                    <a:pt x="10152" y="4145"/>
                    <a:pt x="11789" y="2887"/>
                    <a:pt x="13197" y="1458"/>
                  </a:cubicBezTo>
                  <a:cubicBezTo>
                    <a:pt x="13662" y="986"/>
                    <a:pt x="14099" y="499"/>
                    <a:pt x="14519" y="0"/>
                  </a:cubicBezTo>
                  <a:close/>
                </a:path>
              </a:pathLst>
            </a:custGeom>
            <a:solidFill>
              <a:srgbClr val="61ABEF"/>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62" name="Google Shape;162;p8"/>
          <p:cNvSpPr/>
          <p:nvPr/>
        </p:nvSpPr>
        <p:spPr>
          <a:xfrm rot="8100000">
            <a:off x="440282" y="416142"/>
            <a:ext cx="637669" cy="606389"/>
          </a:xfrm>
          <a:custGeom>
            <a:avLst/>
            <a:gdLst/>
            <a:ahLst/>
            <a:cxnLst/>
            <a:rect l="l" t="t" r="r" b="b"/>
            <a:pathLst>
              <a:path w="3362" h="3197" extrusionOk="0">
                <a:moveTo>
                  <a:pt x="1636" y="1"/>
                </a:moveTo>
                <a:cubicBezTo>
                  <a:pt x="1411" y="1"/>
                  <a:pt x="1182" y="835"/>
                  <a:pt x="1092" y="917"/>
                </a:cubicBezTo>
                <a:cubicBezTo>
                  <a:pt x="1014" y="988"/>
                  <a:pt x="128" y="1183"/>
                  <a:pt x="81" y="1293"/>
                </a:cubicBezTo>
                <a:cubicBezTo>
                  <a:pt x="0" y="1484"/>
                  <a:pt x="700" y="1971"/>
                  <a:pt x="783" y="2088"/>
                </a:cubicBezTo>
                <a:cubicBezTo>
                  <a:pt x="840" y="2169"/>
                  <a:pt x="744" y="3124"/>
                  <a:pt x="886" y="3191"/>
                </a:cubicBezTo>
                <a:cubicBezTo>
                  <a:pt x="895" y="3195"/>
                  <a:pt x="906" y="3197"/>
                  <a:pt x="919" y="3197"/>
                </a:cubicBezTo>
                <a:cubicBezTo>
                  <a:pt x="1111" y="3197"/>
                  <a:pt x="1717" y="2768"/>
                  <a:pt x="1835" y="2724"/>
                </a:cubicBezTo>
                <a:cubicBezTo>
                  <a:pt x="1845" y="2720"/>
                  <a:pt x="1858" y="2719"/>
                  <a:pt x="1873" y="2719"/>
                </a:cubicBezTo>
                <a:cubicBezTo>
                  <a:pt x="2043" y="2719"/>
                  <a:pt x="2530" y="2928"/>
                  <a:pt x="2748" y="2928"/>
                </a:cubicBezTo>
                <a:cubicBezTo>
                  <a:pt x="2790" y="2928"/>
                  <a:pt x="2822" y="2921"/>
                  <a:pt x="2840" y="2903"/>
                </a:cubicBezTo>
                <a:cubicBezTo>
                  <a:pt x="2960" y="2781"/>
                  <a:pt x="2675" y="1974"/>
                  <a:pt x="2718" y="1824"/>
                </a:cubicBezTo>
                <a:cubicBezTo>
                  <a:pt x="2759" y="1679"/>
                  <a:pt x="3362" y="1135"/>
                  <a:pt x="3261" y="1008"/>
                </a:cubicBezTo>
                <a:cubicBezTo>
                  <a:pt x="3108" y="814"/>
                  <a:pt x="2390" y="822"/>
                  <a:pt x="2285" y="765"/>
                </a:cubicBezTo>
                <a:cubicBezTo>
                  <a:pt x="2156" y="695"/>
                  <a:pt x="1839" y="9"/>
                  <a:pt x="1640" y="1"/>
                </a:cubicBezTo>
                <a:cubicBezTo>
                  <a:pt x="1638" y="1"/>
                  <a:pt x="1637" y="1"/>
                  <a:pt x="1636" y="1"/>
                </a:cubicBezTo>
                <a:close/>
              </a:path>
            </a:pathLst>
          </a:custGeom>
          <a:solidFill>
            <a:srgbClr val="FFE259"/>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8"/>
          <p:cNvSpPr/>
          <p:nvPr/>
        </p:nvSpPr>
        <p:spPr>
          <a:xfrm>
            <a:off x="673109" y="5571362"/>
            <a:ext cx="555712" cy="520471"/>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nvGrpSpPr>
          <p:cNvPr id="164" name="Google Shape;164;p8"/>
          <p:cNvGrpSpPr/>
          <p:nvPr/>
        </p:nvGrpSpPr>
        <p:grpSpPr>
          <a:xfrm>
            <a:off x="10200079" y="548675"/>
            <a:ext cx="1297400" cy="790900"/>
            <a:chOff x="4560600" y="2876550"/>
            <a:chExt cx="172325" cy="105050"/>
          </a:xfrm>
        </p:grpSpPr>
        <p:sp>
          <p:nvSpPr>
            <p:cNvPr id="165" name="Google Shape;165;p8"/>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8"/>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8"/>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8"/>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8"/>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8"/>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8"/>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19136573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hyperlink" Target="https://www.facebook.com/groups/629898828017053"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2" name="Picture 1">
            <a:extLst>
              <a:ext uri="{FF2B5EF4-FFF2-40B4-BE49-F238E27FC236}">
                <a16:creationId xmlns:a16="http://schemas.microsoft.com/office/drawing/2014/main" id="{E601A826-9DBC-4144-A309-96D00EDA9B8E}"/>
              </a:ext>
            </a:extLst>
          </p:cNvPr>
          <p:cNvPicPr>
            <a:picLocks noChangeAspect="1"/>
          </p:cNvPicPr>
          <p:nvPr userDrawn="1"/>
        </p:nvPicPr>
        <p:blipFill rotWithShape="1">
          <a:blip r:embed="rId25" cstate="hqprint">
            <a:extLst>
              <a:ext uri="{28A0092B-C50C-407E-A947-70E740481C1C}">
                <a14:useLocalDpi xmlns:a14="http://schemas.microsoft.com/office/drawing/2010/main" val="0"/>
              </a:ext>
            </a:extLst>
          </a:blip>
          <a:srcRect t="37667"/>
          <a:stretch/>
        </p:blipFill>
        <p:spPr>
          <a:xfrm>
            <a:off x="-2052206" y="-221075"/>
            <a:ext cx="2186247" cy="2317405"/>
          </a:xfrm>
          <a:prstGeom prst="rect">
            <a:avLst/>
          </a:prstGeom>
        </p:spPr>
      </p:pic>
      <p:pic>
        <p:nvPicPr>
          <p:cNvPr id="3" name="Picture 2">
            <a:extLst>
              <a:ext uri="{FF2B5EF4-FFF2-40B4-BE49-F238E27FC236}">
                <a16:creationId xmlns:a16="http://schemas.microsoft.com/office/drawing/2014/main" id="{56EDD49C-554B-4C28-92F7-B784D7D8872A}"/>
              </a:ext>
            </a:extLst>
          </p:cNvPr>
          <p:cNvPicPr>
            <a:picLocks noChangeAspect="1"/>
          </p:cNvPicPr>
          <p:nvPr userDrawn="1"/>
        </p:nvPicPr>
        <p:blipFill rotWithShape="1">
          <a:blip r:embed="rId26" cstate="print">
            <a:extLst>
              <a:ext uri="{28A0092B-C50C-407E-A947-70E740481C1C}">
                <a14:useLocalDpi xmlns:a14="http://schemas.microsoft.com/office/drawing/2010/main" val="0"/>
              </a:ext>
            </a:extLst>
          </a:blip>
          <a:srcRect t="38142"/>
          <a:stretch/>
        </p:blipFill>
        <p:spPr>
          <a:xfrm>
            <a:off x="1616130" y="7791450"/>
            <a:ext cx="1824009" cy="2002485"/>
          </a:xfrm>
          <a:prstGeom prst="rect">
            <a:avLst/>
          </a:prstGeom>
        </p:spPr>
      </p:pic>
      <p:sp>
        <p:nvSpPr>
          <p:cNvPr id="4" name="TextBox 3">
            <a:extLst>
              <a:ext uri="{FF2B5EF4-FFF2-40B4-BE49-F238E27FC236}">
                <a16:creationId xmlns:a16="http://schemas.microsoft.com/office/drawing/2014/main" id="{F9034237-DA06-4066-849E-00A115FF4EA1}"/>
              </a:ext>
            </a:extLst>
          </p:cNvPr>
          <p:cNvSpPr txBox="1"/>
          <p:nvPr userDrawn="1"/>
        </p:nvSpPr>
        <p:spPr>
          <a:xfrm>
            <a:off x="3440139" y="9200218"/>
            <a:ext cx="6228184" cy="1200329"/>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800" b="1" dirty="0">
                <a:solidFill>
                  <a:srgbClr val="2C9430"/>
                </a:solidFill>
                <a:latin typeface="UTM Wedding K&amp;T" panose="02040603050506020204" pitchFamily="18" charset="0"/>
                <a:ea typeface="Cambria" panose="02040503050406030204" pitchFamily="18" charset="0"/>
                <a:cs typeface="Times New Roman" panose="02020603050405020304" pitchFamily="18" charset="0"/>
              </a:rPr>
              <a:t>MĂNG NON – TÀI LIỆU TIỂU HỌC</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b="1" dirty="0" err="1">
                <a:latin typeface="UTM Wedding K&amp;T" panose="02040603050506020204" pitchFamily="18" charset="0"/>
                <a:ea typeface="Cambria" panose="02040503050406030204" pitchFamily="18" charset="0"/>
                <a:cs typeface="Times New Roman" panose="02020603050405020304" pitchFamily="18" charset="0"/>
              </a:rPr>
              <a:t>Mời</a:t>
            </a:r>
            <a:r>
              <a:rPr lang="en-US" b="1" dirty="0">
                <a:latin typeface="UTM Wedding K&amp;T" panose="02040603050506020204" pitchFamily="18" charset="0"/>
                <a:ea typeface="Cambria" panose="02040503050406030204" pitchFamily="18" charset="0"/>
                <a:cs typeface="Times New Roman" panose="02020603050405020304" pitchFamily="18" charset="0"/>
              </a:rPr>
              <a:t> </a:t>
            </a:r>
            <a:r>
              <a:rPr lang="en-US" b="1" dirty="0" err="1">
                <a:latin typeface="UTM Wedding K&amp;T" panose="02040603050506020204" pitchFamily="18" charset="0"/>
                <a:ea typeface="Cambria" panose="02040503050406030204" pitchFamily="18" charset="0"/>
                <a:cs typeface="Times New Roman" panose="02020603050405020304" pitchFamily="18" charset="0"/>
              </a:rPr>
              <a:t>truy</a:t>
            </a:r>
            <a:r>
              <a:rPr lang="en-US" b="1" dirty="0">
                <a:latin typeface="UTM Wedding K&amp;T" panose="02040603050506020204" pitchFamily="18" charset="0"/>
                <a:ea typeface="Cambria" panose="02040503050406030204" pitchFamily="18" charset="0"/>
                <a:cs typeface="Times New Roman" panose="02020603050405020304" pitchFamily="18" charset="0"/>
              </a:rPr>
              <a:t> </a:t>
            </a:r>
            <a:r>
              <a:rPr lang="en-US" b="1" dirty="0" err="1">
                <a:latin typeface="UTM Wedding K&amp;T" panose="02040603050506020204" pitchFamily="18" charset="0"/>
                <a:ea typeface="Cambria" panose="02040503050406030204" pitchFamily="18" charset="0"/>
                <a:cs typeface="Times New Roman" panose="02020603050405020304" pitchFamily="18" charset="0"/>
              </a:rPr>
              <a:t>cập</a:t>
            </a:r>
            <a:r>
              <a:rPr lang="en-US" b="1" dirty="0">
                <a:latin typeface="UTM Wedding K&amp;T" panose="02040603050506020204" pitchFamily="18" charset="0"/>
                <a:ea typeface="Cambria" panose="02040503050406030204" pitchFamily="18" charset="0"/>
                <a:cs typeface="Times New Roman" panose="02020603050405020304" pitchFamily="18" charset="0"/>
              </a:rPr>
              <a:t>: </a:t>
            </a:r>
            <a:r>
              <a:rPr lang="en-US" dirty="0">
                <a:solidFill>
                  <a:srgbClr val="FF0066"/>
                </a:solidFill>
                <a:latin typeface="UTM Wedding K&amp;T" panose="02040603050506020204" pitchFamily="18" charset="0"/>
                <a:ea typeface="Cambria" panose="02040503050406030204" pitchFamily="18" charset="0"/>
                <a:cs typeface="Times New Roman" panose="02020603050405020304" pitchFamily="18" charset="0"/>
                <a:hlinkClick r:id="rId27">
                  <a:extLst>
                    <a:ext uri="{A12FA001-AC4F-418D-AE19-62706E023703}">
                      <ahyp:hlinkClr xmlns:ahyp="http://schemas.microsoft.com/office/drawing/2018/hyperlinkcolor" val="tx"/>
                    </a:ext>
                  </a:extLst>
                </a:hlinkClick>
              </a:rPr>
              <a:t>MĂNG NON- TÀI LIỆU TIỂU HỌC | Facebook</a:t>
            </a:r>
            <a:endParaRPr lang="en-US" sz="1800" dirty="0">
              <a:solidFill>
                <a:srgbClr val="FF0066"/>
              </a:solidFill>
              <a:latin typeface="UTM Wedding K&amp;T" panose="02040603050506020204" pitchFamily="18" charset="0"/>
              <a:ea typeface="Cambria" panose="02040503050406030204" pitchFamily="18" charset="0"/>
              <a:cs typeface="Times New Roman" panose="02020603050405020304" pitchFamily="18" charset="0"/>
            </a:endParaRPr>
          </a:p>
          <a:p>
            <a:pPr algn="ctr"/>
            <a:r>
              <a:rPr lang="en-US" sz="1800" b="1" dirty="0">
                <a:solidFill>
                  <a:srgbClr val="0D4370"/>
                </a:solidFill>
                <a:latin typeface="UTM Wedding K&amp;T" panose="02040603050506020204" pitchFamily="18" charset="0"/>
                <a:ea typeface="Cambria" panose="02040503050406030204" pitchFamily="18" charset="0"/>
                <a:cs typeface="Times New Roman" panose="02020603050405020304" pitchFamily="18" charset="0"/>
              </a:rPr>
              <a:t>SĐT ZALO : </a:t>
            </a:r>
            <a:r>
              <a:rPr lang="en-US" sz="1800" b="1" u="sng" dirty="0">
                <a:solidFill>
                  <a:srgbClr val="0D4370"/>
                </a:solidFill>
                <a:latin typeface="UTM Wedding K&amp;T" panose="02040603050506020204" pitchFamily="18" charset="0"/>
                <a:ea typeface="Cambria" panose="02040503050406030204" pitchFamily="18" charset="0"/>
              </a:rPr>
              <a:t>0382348780</a:t>
            </a:r>
            <a:r>
              <a:rPr lang="en-US" sz="1800" b="1" dirty="0">
                <a:solidFill>
                  <a:srgbClr val="0D4370"/>
                </a:solidFill>
                <a:latin typeface="UTM Wedding K&amp;T" panose="02040603050506020204" pitchFamily="18" charset="0"/>
                <a:ea typeface="Cambria" panose="02040503050406030204" pitchFamily="18" charset="0"/>
              </a:rPr>
              <a:t> - </a:t>
            </a:r>
            <a:r>
              <a:rPr lang="en-US" sz="1800" b="1" u="sng" dirty="0">
                <a:solidFill>
                  <a:srgbClr val="0D4370"/>
                </a:solidFill>
                <a:latin typeface="UTM Wedding K&amp;T" panose="02040603050506020204" pitchFamily="18" charset="0"/>
                <a:ea typeface="Cambria" panose="02040503050406030204" pitchFamily="18" charset="0"/>
              </a:rPr>
              <a:t>0984848929</a:t>
            </a:r>
            <a:endParaRPr lang="en-US" sz="1800" b="1" dirty="0">
              <a:solidFill>
                <a:srgbClr val="0D4370"/>
              </a:solidFill>
              <a:latin typeface="UTM Wedding K&amp;T" panose="02040603050506020204" pitchFamily="18" charset="0"/>
              <a:ea typeface="Cambria" panose="020405030504060302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134C9EFF-C59B-47AD-BC67-24488957F3EB}"/>
              </a:ext>
            </a:extLst>
          </p:cNvPr>
          <p:cNvSpPr txBox="1">
            <a:spLocks/>
          </p:cNvSpPr>
          <p:nvPr userDrawn="1"/>
        </p:nvSpPr>
        <p:spPr>
          <a:xfrm>
            <a:off x="10312449" y="-3937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err="1">
                <a:solidFill>
                  <a:schemeClr val="accent2">
                    <a:lumMod val="20000"/>
                    <a:lumOff val="80000"/>
                  </a:schemeClr>
                </a:solidFill>
                <a:latin typeface="UTM Wedding K&amp;T" panose="02040603050506020204" pitchFamily="18" charset="0"/>
                <a:ea typeface="Cambria" panose="02040503050406030204" pitchFamily="18" charset="0"/>
              </a:rPr>
              <a:t>Măng</a:t>
            </a:r>
            <a:r>
              <a:rPr lang="en-US" sz="2400" b="0" dirty="0">
                <a:solidFill>
                  <a:schemeClr val="accent2">
                    <a:lumMod val="20000"/>
                    <a:lumOff val="80000"/>
                  </a:schemeClr>
                </a:solidFill>
                <a:latin typeface="UTM Wedding K&amp;T" panose="02040603050506020204" pitchFamily="18" charset="0"/>
                <a:ea typeface="Cambria" panose="02040503050406030204" pitchFamily="18" charset="0"/>
              </a:rPr>
              <a:t> Non</a:t>
            </a:r>
          </a:p>
        </p:txBody>
      </p:sp>
      <p:sp>
        <p:nvSpPr>
          <p:cNvPr id="6" name="Title 1">
            <a:extLst>
              <a:ext uri="{FF2B5EF4-FFF2-40B4-BE49-F238E27FC236}">
                <a16:creationId xmlns:a16="http://schemas.microsoft.com/office/drawing/2014/main" id="{9E5F6F2C-DE77-4B3E-986A-23D69ABD846E}"/>
              </a:ext>
            </a:extLst>
          </p:cNvPr>
          <p:cNvSpPr txBox="1">
            <a:spLocks/>
          </p:cNvSpPr>
          <p:nvPr userDrawn="1"/>
        </p:nvSpPr>
        <p:spPr>
          <a:xfrm>
            <a:off x="1435012" y="9462561"/>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2C9430"/>
                </a:solidFill>
                <a:latin typeface="UTM Wedding K&amp;T" panose="02040603050506020204" pitchFamily="18" charset="0"/>
                <a:ea typeface="Cambria" panose="02040503050406030204" pitchFamily="18" charset="0"/>
              </a:rPr>
              <a:t>Măng Non</a:t>
            </a:r>
            <a:endParaRPr lang="en-US" sz="3200" b="0" dirty="0">
              <a:solidFill>
                <a:srgbClr val="2C9430"/>
              </a:solidFill>
              <a:latin typeface="UTM Wedding K&amp;T" panose="02040603050506020204" pitchFamily="18" charset="0"/>
              <a:ea typeface="Cambria" panose="02040503050406030204" pitchFamily="18" charset="0"/>
            </a:endParaRPr>
          </a:p>
        </p:txBody>
      </p:sp>
      <p:pic>
        <p:nvPicPr>
          <p:cNvPr id="7" name="Picture 6">
            <a:extLst>
              <a:ext uri="{FF2B5EF4-FFF2-40B4-BE49-F238E27FC236}">
                <a16:creationId xmlns:a16="http://schemas.microsoft.com/office/drawing/2014/main" id="{2C38DA38-71FB-4CEB-B777-09292390EC4A}"/>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1976692" y="-26525564"/>
            <a:ext cx="2186247" cy="3717751"/>
          </a:xfrm>
          <a:prstGeom prst="rect">
            <a:avLst/>
          </a:prstGeom>
        </p:spPr>
      </p:pic>
      <p:pic>
        <p:nvPicPr>
          <p:cNvPr id="8" name="Picture 7">
            <a:extLst>
              <a:ext uri="{FF2B5EF4-FFF2-40B4-BE49-F238E27FC236}">
                <a16:creationId xmlns:a16="http://schemas.microsoft.com/office/drawing/2014/main" id="{7B3E06E2-B8CD-4348-A929-48748D52322A}"/>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9158508" y="-26525565"/>
            <a:ext cx="2186247" cy="3717751"/>
          </a:xfrm>
          <a:prstGeom prst="rect">
            <a:avLst/>
          </a:prstGeom>
        </p:spPr>
      </p:pic>
      <p:pic>
        <p:nvPicPr>
          <p:cNvPr id="9" name="Picture 8">
            <a:extLst>
              <a:ext uri="{FF2B5EF4-FFF2-40B4-BE49-F238E27FC236}">
                <a16:creationId xmlns:a16="http://schemas.microsoft.com/office/drawing/2014/main" id="{D1A0A433-1C81-43D6-86C9-906F9D1CD5C6}"/>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40863118" y="29176636"/>
            <a:ext cx="2186247" cy="3717751"/>
          </a:xfrm>
          <a:prstGeom prst="rect">
            <a:avLst/>
          </a:prstGeom>
        </p:spPr>
      </p:pic>
      <p:pic>
        <p:nvPicPr>
          <p:cNvPr id="10" name="Picture 9">
            <a:extLst>
              <a:ext uri="{FF2B5EF4-FFF2-40B4-BE49-F238E27FC236}">
                <a16:creationId xmlns:a16="http://schemas.microsoft.com/office/drawing/2014/main" id="{57AB7940-731C-4B6C-8537-33EBAD98DEBF}"/>
              </a:ext>
            </a:extLst>
          </p:cNvPr>
          <p:cNvPicPr>
            <a:picLocks noChangeAspect="1"/>
          </p:cNvPicPr>
          <p:nvPr userDrawn="1"/>
        </p:nvPicPr>
        <p:blipFill>
          <a:blip r:embed="rId25" cstate="hqprint">
            <a:extLst>
              <a:ext uri="{28A0092B-C50C-407E-A947-70E740481C1C}">
                <a14:useLocalDpi xmlns:a14="http://schemas.microsoft.com/office/drawing/2010/main" val="0"/>
              </a:ext>
            </a:extLst>
          </a:blip>
          <a:stretch>
            <a:fillRect/>
          </a:stretch>
        </p:blipFill>
        <p:spPr>
          <a:xfrm>
            <a:off x="51382672" y="29176635"/>
            <a:ext cx="2186247" cy="3717751"/>
          </a:xfrm>
          <a:prstGeom prst="rect">
            <a:avLst/>
          </a:prstGeom>
        </p:spPr>
      </p:pic>
      <p:sp>
        <p:nvSpPr>
          <p:cNvPr id="11" name="Title 1">
            <a:extLst>
              <a:ext uri="{FF2B5EF4-FFF2-40B4-BE49-F238E27FC236}">
                <a16:creationId xmlns:a16="http://schemas.microsoft.com/office/drawing/2014/main" id="{6108D78E-8090-455C-81F2-F57D8860EAC5}"/>
              </a:ext>
            </a:extLst>
          </p:cNvPr>
          <p:cNvSpPr txBox="1">
            <a:spLocks/>
          </p:cNvSpPr>
          <p:nvPr userDrawn="1"/>
        </p:nvSpPr>
        <p:spPr>
          <a:xfrm>
            <a:off x="10440786" y="-856075"/>
            <a:ext cx="2818015"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dirty="0">
                <a:solidFill>
                  <a:schemeClr val="accent6">
                    <a:lumMod val="50000"/>
                  </a:schemeClr>
                </a:solidFill>
                <a:latin typeface="UTM Wedding K&amp;T" panose="02040603050506020204" pitchFamily="18" charset="0"/>
                <a:ea typeface="Cambria" panose="02040503050406030204" pitchFamily="18" charset="0"/>
              </a:rPr>
              <a:t>By: Quỳnh</a:t>
            </a:r>
            <a:r>
              <a:rPr lang="en-US" sz="3200" b="0" baseline="0" dirty="0">
                <a:solidFill>
                  <a:schemeClr val="accent6">
                    <a:lumMod val="50000"/>
                  </a:schemeClr>
                </a:solidFill>
                <a:latin typeface="UTM Wedding K&amp;T" panose="02040603050506020204" pitchFamily="18" charset="0"/>
                <a:ea typeface="Cambria" panose="02040503050406030204" pitchFamily="18" charset="0"/>
              </a:rPr>
              <a:t> Như</a:t>
            </a:r>
            <a:endParaRPr lang="en-US" sz="3200" b="0" dirty="0">
              <a:solidFill>
                <a:schemeClr val="accent6">
                  <a:lumMod val="50000"/>
                </a:schemeClr>
              </a:solidFill>
              <a:latin typeface="UTM Wedding K&amp;T" panose="02040603050506020204" pitchFamily="18" charset="0"/>
              <a:ea typeface="Cambria" panose="02040503050406030204" pitchFamily="18" charset="0"/>
            </a:endParaRPr>
          </a:p>
        </p:txBody>
      </p:sp>
      <p:sp>
        <p:nvSpPr>
          <p:cNvPr id="12" name="Title 1">
            <a:extLst>
              <a:ext uri="{FF2B5EF4-FFF2-40B4-BE49-F238E27FC236}">
                <a16:creationId xmlns:a16="http://schemas.microsoft.com/office/drawing/2014/main" id="{7A218C26-69B7-499C-B190-96851A78FEC6}"/>
              </a:ext>
            </a:extLst>
          </p:cNvPr>
          <p:cNvSpPr txBox="1">
            <a:spLocks/>
          </p:cNvSpPr>
          <p:nvPr userDrawn="1"/>
        </p:nvSpPr>
        <p:spPr>
          <a:xfrm>
            <a:off x="-570117" y="6070600"/>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800" b="0">
                <a:solidFill>
                  <a:schemeClr val="accent3">
                    <a:lumMod val="60000"/>
                    <a:lumOff val="40000"/>
                  </a:schemeClr>
                </a:solidFill>
                <a:latin typeface="UTM Wedding K&amp;T" panose="02040603050506020204" pitchFamily="18" charset="0"/>
                <a:ea typeface="Cambria" panose="02040503050406030204" pitchFamily="18" charset="0"/>
              </a:rPr>
              <a:t>Măng Non</a:t>
            </a:r>
            <a:endParaRPr lang="en-US" sz="1800" b="0" dirty="0">
              <a:solidFill>
                <a:schemeClr val="accent3">
                  <a:lumMod val="60000"/>
                  <a:lumOff val="40000"/>
                </a:schemeClr>
              </a:solidFill>
              <a:latin typeface="UTM Wedding K&amp;T" panose="02040603050506020204" pitchFamily="18" charset="0"/>
              <a:ea typeface="Cambria" panose="02040503050406030204" pitchFamily="18" charset="0"/>
            </a:endParaRPr>
          </a:p>
        </p:txBody>
      </p:sp>
      <p:sp>
        <p:nvSpPr>
          <p:cNvPr id="13" name="Title 1">
            <a:extLst>
              <a:ext uri="{FF2B5EF4-FFF2-40B4-BE49-F238E27FC236}">
                <a16:creationId xmlns:a16="http://schemas.microsoft.com/office/drawing/2014/main" id="{6AA5128D-EAF5-483C-871A-4BFED87FD86D}"/>
              </a:ext>
            </a:extLst>
          </p:cNvPr>
          <p:cNvSpPr txBox="1">
            <a:spLocks/>
          </p:cNvSpPr>
          <p:nvPr userDrawn="1"/>
        </p:nvSpPr>
        <p:spPr>
          <a:xfrm>
            <a:off x="-2052207" y="1690688"/>
            <a:ext cx="2186247"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b="0">
                <a:solidFill>
                  <a:srgbClr val="50AE47"/>
                </a:solidFill>
                <a:latin typeface="UTM Wedding K&amp;T" panose="02040603050506020204" pitchFamily="18" charset="0"/>
                <a:ea typeface="Cambria" panose="02040503050406030204" pitchFamily="18" charset="0"/>
              </a:rPr>
              <a:t>Măng Non</a:t>
            </a:r>
            <a:endParaRPr lang="en-US" sz="3200" b="0" dirty="0">
              <a:solidFill>
                <a:srgbClr val="50AE47"/>
              </a:solidFill>
              <a:latin typeface="UTM Wedding K&amp;T" panose="02040603050506020204" pitchFamily="18" charset="0"/>
              <a:ea typeface="Cambria" panose="02040503050406030204" pitchFamily="18" charset="0"/>
            </a:endParaRPr>
          </a:p>
        </p:txBody>
      </p:sp>
    </p:spTree>
    <p:extLst>
      <p:ext uri="{BB962C8B-B14F-4D97-AF65-F5344CB8AC3E}">
        <p14:creationId xmlns:p14="http://schemas.microsoft.com/office/powerpoint/2010/main" val="1074246221"/>
      </p:ext>
    </p:extLst>
  </p:cSld>
  <p:clrMap bg1="lt1" tx1="dk1" bg2="dk2" tx2="lt2" accent1="accent1" accent2="accent2" accent3="accent3" accent4="accent4" accent5="accent5" accent6="accent6" hlink="hlink" folHlink="folHlink"/>
  <p:sldLayoutIdLst>
    <p:sldLayoutId id="2147483661" r:id="rId1"/>
    <p:sldLayoutId id="2147483691" r:id="rId2"/>
    <p:sldLayoutId id="2147483688" r:id="rId3"/>
    <p:sldLayoutId id="2147483663" r:id="rId4"/>
    <p:sldLayoutId id="2147483683" r:id="rId5"/>
    <p:sldLayoutId id="2147483681" r:id="rId6"/>
    <p:sldLayoutId id="2147483667" r:id="rId7"/>
    <p:sldLayoutId id="2147483693" r:id="rId8"/>
    <p:sldLayoutId id="2147483692" r:id="rId9"/>
    <p:sldLayoutId id="2147483689" r:id="rId10"/>
    <p:sldLayoutId id="2147483687" r:id="rId11"/>
    <p:sldLayoutId id="2147483686" r:id="rId12"/>
    <p:sldLayoutId id="2147483685" r:id="rId13"/>
    <p:sldLayoutId id="2147483668" r:id="rId14"/>
    <p:sldLayoutId id="2147483669" r:id="rId15"/>
    <p:sldLayoutId id="2147483682" r:id="rId16"/>
    <p:sldLayoutId id="2147483671" r:id="rId17"/>
    <p:sldLayoutId id="2147483684" r:id="rId18"/>
    <p:sldLayoutId id="2147483672" r:id="rId19"/>
    <p:sldLayoutId id="2147483690" r:id="rId20"/>
    <p:sldLayoutId id="2147483677" r:id="rId21"/>
    <p:sldLayoutId id="2147483678" r:id="rId22"/>
    <p:sldLayoutId id="2147483680" r:id="rId2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image" Target="../media/image11.png"/><Relationship Id="rId1" Type="http://schemas.openxmlformats.org/officeDocument/2006/relationships/slideLayout" Target="../slideLayouts/slideLayout1.xml"/><Relationship Id="rId5" Type="http://schemas.microsoft.com/office/2007/relationships/hdphoto" Target="../media/hdphoto5.wdp"/><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5.gif"/><Relationship Id="rId7" Type="http://schemas.openxmlformats.org/officeDocument/2006/relationships/image" Target="../media/image20.gif"/><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19.gif"/><Relationship Id="rId5" Type="http://schemas.microsoft.com/office/2007/relationships/hdphoto" Target="../media/hdphoto5.wdp"/><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image" Target="../media/image19.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9.xml"/><Relationship Id="rId1" Type="http://schemas.openxmlformats.org/officeDocument/2006/relationships/slideLayout" Target="../slideLayouts/slideLayout15.xml"/><Relationship Id="rId4" Type="http://schemas.openxmlformats.org/officeDocument/2006/relationships/image" Target="../media/image5.gif"/></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facebook.com/groups/629898828017053" TargetMode="Externa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5.gif"/></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15.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5.gif"/></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3.wdp"/><Relationship Id="rId5" Type="http://schemas.openxmlformats.org/officeDocument/2006/relationships/image" Target="../media/image13.png"/><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4.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1026" name="Picture 2" descr="HÃ¬nh áº£nh BÃºt VÃ  Giáº¥y Biá»u TÆ°á»£ng Phong CÃ¡ch Phim Hoáº¡t HÃ¬nh, Biá»u TÆ°á»£ng Phong  CÃ¡ch, Biá»u TÆ°á»£ng Hoáº¡t HÃ¬nh, Biá»u TÆ°á»£ng Giáº¥y Vector vÃ  PNG vá»i ná»n trong  suá»t Äá» táº£i"/>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94" b="90000" l="0" r="95781"/>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074371" y="375597"/>
            <a:ext cx="13569796" cy="6556995"/>
          </a:xfrm>
          <a:prstGeom prst="rect">
            <a:avLst/>
          </a:prstGeom>
          <a:noFill/>
          <a:extLst>
            <a:ext uri="{909E8E84-426E-40DD-AFC4-6F175D3DCCD1}">
              <a14:hiddenFill xmlns:a14="http://schemas.microsoft.com/office/drawing/2010/main">
                <a:solidFill>
                  <a:srgbClr val="FFFFFF"/>
                </a:solidFill>
              </a14:hiddenFill>
            </a:ext>
          </a:extLst>
        </p:spPr>
      </p:pic>
      <p:pic>
        <p:nvPicPr>
          <p:cNvPr id="532" name="Google Shape;532;p26"/>
          <p:cNvPicPr preferRelativeResize="0"/>
          <p:nvPr/>
        </p:nvPicPr>
        <p:blipFill>
          <a:blip r:embed="rId5">
            <a:alphaModFix/>
          </a:blip>
          <a:stretch>
            <a:fillRect/>
          </a:stretch>
        </p:blipFill>
        <p:spPr>
          <a:xfrm flipH="1">
            <a:off x="8968300" y="5238920"/>
            <a:ext cx="591488" cy="596401"/>
          </a:xfrm>
          <a:prstGeom prst="rect">
            <a:avLst/>
          </a:prstGeom>
          <a:noFill/>
          <a:ln>
            <a:noFill/>
          </a:ln>
        </p:spPr>
      </p:pic>
      <p:pic>
        <p:nvPicPr>
          <p:cNvPr id="533" name="Google Shape;533;p26"/>
          <p:cNvPicPr preferRelativeResize="0"/>
          <p:nvPr/>
        </p:nvPicPr>
        <p:blipFill>
          <a:blip r:embed="rId5">
            <a:alphaModFix/>
          </a:blip>
          <a:stretch>
            <a:fillRect/>
          </a:stretch>
        </p:blipFill>
        <p:spPr>
          <a:xfrm flipH="1">
            <a:off x="9657400" y="4327349"/>
            <a:ext cx="786701" cy="793227"/>
          </a:xfrm>
          <a:prstGeom prst="rect">
            <a:avLst/>
          </a:prstGeom>
          <a:noFill/>
          <a:ln>
            <a:noFill/>
          </a:ln>
        </p:spPr>
      </p:pic>
      <p:pic>
        <p:nvPicPr>
          <p:cNvPr id="534" name="Google Shape;534;p26"/>
          <p:cNvPicPr preferRelativeResize="0"/>
          <p:nvPr/>
        </p:nvPicPr>
        <p:blipFill>
          <a:blip r:embed="rId5">
            <a:alphaModFix/>
          </a:blip>
          <a:stretch>
            <a:fillRect/>
          </a:stretch>
        </p:blipFill>
        <p:spPr>
          <a:xfrm flipH="1">
            <a:off x="9755967" y="5022698"/>
            <a:ext cx="1217500" cy="1227601"/>
          </a:xfrm>
          <a:prstGeom prst="rect">
            <a:avLst/>
          </a:prstGeom>
          <a:noFill/>
          <a:ln>
            <a:noFill/>
          </a:ln>
        </p:spPr>
      </p:pic>
      <p:grpSp>
        <p:nvGrpSpPr>
          <p:cNvPr id="539" name="Google Shape;539;p26"/>
          <p:cNvGrpSpPr/>
          <p:nvPr/>
        </p:nvGrpSpPr>
        <p:grpSpPr>
          <a:xfrm rot="357144">
            <a:off x="5739990" y="936498"/>
            <a:ext cx="4172316" cy="785129"/>
            <a:chOff x="3564825" y="3020625"/>
            <a:chExt cx="785675" cy="394802"/>
          </a:xfrm>
        </p:grpSpPr>
        <p:sp>
          <p:nvSpPr>
            <p:cNvPr id="540" name="Google Shape;540;p26"/>
            <p:cNvSpPr/>
            <p:nvPr/>
          </p:nvSpPr>
          <p:spPr>
            <a:xfrm>
              <a:off x="3564825" y="3020625"/>
              <a:ext cx="785675" cy="394802"/>
            </a:xfrm>
            <a:custGeom>
              <a:avLst/>
              <a:gdLst/>
              <a:ahLst/>
              <a:cxnLst/>
              <a:rect l="l" t="t" r="r" b="b"/>
              <a:pathLst>
                <a:path w="7435" h="3736" extrusionOk="0">
                  <a:moveTo>
                    <a:pt x="3812" y="1"/>
                  </a:moveTo>
                  <a:cubicBezTo>
                    <a:pt x="2390" y="1"/>
                    <a:pt x="999" y="20"/>
                    <a:pt x="612" y="29"/>
                  </a:cubicBezTo>
                  <a:cubicBezTo>
                    <a:pt x="236" y="38"/>
                    <a:pt x="1006" y="607"/>
                    <a:pt x="1039" y="728"/>
                  </a:cubicBezTo>
                  <a:cubicBezTo>
                    <a:pt x="1074" y="851"/>
                    <a:pt x="1" y="1178"/>
                    <a:pt x="38" y="1313"/>
                  </a:cubicBezTo>
                  <a:cubicBezTo>
                    <a:pt x="76" y="1449"/>
                    <a:pt x="915" y="1757"/>
                    <a:pt x="937" y="1838"/>
                  </a:cubicBezTo>
                  <a:cubicBezTo>
                    <a:pt x="960" y="1920"/>
                    <a:pt x="18" y="2312"/>
                    <a:pt x="66" y="2488"/>
                  </a:cubicBezTo>
                  <a:cubicBezTo>
                    <a:pt x="115" y="2665"/>
                    <a:pt x="877" y="2834"/>
                    <a:pt x="900" y="2915"/>
                  </a:cubicBezTo>
                  <a:cubicBezTo>
                    <a:pt x="923" y="2997"/>
                    <a:pt x="171" y="3394"/>
                    <a:pt x="243" y="3652"/>
                  </a:cubicBezTo>
                  <a:cubicBezTo>
                    <a:pt x="259" y="3713"/>
                    <a:pt x="568" y="3736"/>
                    <a:pt x="1041" y="3736"/>
                  </a:cubicBezTo>
                  <a:cubicBezTo>
                    <a:pt x="2391" y="3736"/>
                    <a:pt x="5086" y="3551"/>
                    <a:pt x="6182" y="3551"/>
                  </a:cubicBezTo>
                  <a:cubicBezTo>
                    <a:pt x="6328" y="3551"/>
                    <a:pt x="6446" y="3555"/>
                    <a:pt x="6529" y="3562"/>
                  </a:cubicBezTo>
                  <a:cubicBezTo>
                    <a:pt x="6569" y="3566"/>
                    <a:pt x="6607" y="3568"/>
                    <a:pt x="6641" y="3568"/>
                  </a:cubicBezTo>
                  <a:cubicBezTo>
                    <a:pt x="7363" y="3568"/>
                    <a:pt x="6736" y="2788"/>
                    <a:pt x="6586" y="2788"/>
                  </a:cubicBezTo>
                  <a:cubicBezTo>
                    <a:pt x="6583" y="2788"/>
                    <a:pt x="6580" y="2789"/>
                    <a:pt x="6577" y="2789"/>
                  </a:cubicBezTo>
                  <a:cubicBezTo>
                    <a:pt x="6572" y="2791"/>
                    <a:pt x="6567" y="2792"/>
                    <a:pt x="6564" y="2792"/>
                  </a:cubicBezTo>
                  <a:cubicBezTo>
                    <a:pt x="6486" y="2792"/>
                    <a:pt x="7003" y="2379"/>
                    <a:pt x="7074" y="2256"/>
                  </a:cubicBezTo>
                  <a:cubicBezTo>
                    <a:pt x="7147" y="2127"/>
                    <a:pt x="6619" y="1908"/>
                    <a:pt x="6596" y="1827"/>
                  </a:cubicBezTo>
                  <a:cubicBezTo>
                    <a:pt x="6573" y="1745"/>
                    <a:pt x="7214" y="1341"/>
                    <a:pt x="7180" y="1219"/>
                  </a:cubicBezTo>
                  <a:cubicBezTo>
                    <a:pt x="7147" y="1098"/>
                    <a:pt x="6790" y="816"/>
                    <a:pt x="6768" y="734"/>
                  </a:cubicBezTo>
                  <a:cubicBezTo>
                    <a:pt x="6746" y="653"/>
                    <a:pt x="7435" y="346"/>
                    <a:pt x="7379" y="142"/>
                  </a:cubicBezTo>
                  <a:cubicBezTo>
                    <a:pt x="7348" y="30"/>
                    <a:pt x="5557" y="1"/>
                    <a:pt x="3812"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1" name="Google Shape;541;p26"/>
            <p:cNvSpPr/>
            <p:nvPr/>
          </p:nvSpPr>
          <p:spPr>
            <a:xfrm>
              <a:off x="3894629" y="3069658"/>
              <a:ext cx="201306" cy="37198"/>
            </a:xfrm>
            <a:custGeom>
              <a:avLst/>
              <a:gdLst/>
              <a:ahLst/>
              <a:cxnLst/>
              <a:rect l="l" t="t" r="r" b="b"/>
              <a:pathLst>
                <a:path w="1905" h="352" extrusionOk="0">
                  <a:moveTo>
                    <a:pt x="1250" y="0"/>
                  </a:moveTo>
                  <a:cubicBezTo>
                    <a:pt x="898" y="0"/>
                    <a:pt x="547" y="14"/>
                    <a:pt x="196" y="41"/>
                  </a:cubicBezTo>
                  <a:cubicBezTo>
                    <a:pt x="1" y="56"/>
                    <a:pt x="24" y="352"/>
                    <a:pt x="211" y="352"/>
                  </a:cubicBezTo>
                  <a:cubicBezTo>
                    <a:pt x="216" y="352"/>
                    <a:pt x="221" y="352"/>
                    <a:pt x="226" y="351"/>
                  </a:cubicBezTo>
                  <a:cubicBezTo>
                    <a:pt x="581" y="324"/>
                    <a:pt x="937" y="311"/>
                    <a:pt x="1292" y="311"/>
                  </a:cubicBezTo>
                  <a:cubicBezTo>
                    <a:pt x="1430" y="311"/>
                    <a:pt x="1567" y="313"/>
                    <a:pt x="1705" y="317"/>
                  </a:cubicBezTo>
                  <a:cubicBezTo>
                    <a:pt x="1707" y="317"/>
                    <a:pt x="1709" y="317"/>
                    <a:pt x="1711" y="317"/>
                  </a:cubicBezTo>
                  <a:cubicBezTo>
                    <a:pt x="1905" y="317"/>
                    <a:pt x="1872" y="13"/>
                    <a:pt x="1676" y="7"/>
                  </a:cubicBezTo>
                  <a:cubicBezTo>
                    <a:pt x="1534" y="2"/>
                    <a:pt x="1392" y="0"/>
                    <a:pt x="1250"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2" name="Google Shape;542;p26"/>
            <p:cNvSpPr/>
            <p:nvPr/>
          </p:nvSpPr>
          <p:spPr>
            <a:xfrm>
              <a:off x="4114850" y="3071349"/>
              <a:ext cx="87497" cy="34344"/>
            </a:xfrm>
            <a:custGeom>
              <a:avLst/>
              <a:gdLst/>
              <a:ahLst/>
              <a:cxnLst/>
              <a:rect l="l" t="t" r="r" b="b"/>
              <a:pathLst>
                <a:path w="828" h="325" extrusionOk="0">
                  <a:moveTo>
                    <a:pt x="496" y="1"/>
                  </a:moveTo>
                  <a:cubicBezTo>
                    <a:pt x="395" y="1"/>
                    <a:pt x="296" y="4"/>
                    <a:pt x="196" y="13"/>
                  </a:cubicBezTo>
                  <a:cubicBezTo>
                    <a:pt x="1"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6" y="312"/>
                    <a:pt x="799" y="272"/>
                    <a:pt x="814" y="185"/>
                  </a:cubicBezTo>
                  <a:cubicBezTo>
                    <a:pt x="827" y="110"/>
                    <a:pt x="772" y="8"/>
                    <a:pt x="688" y="5"/>
                  </a:cubicBezTo>
                  <a:cubicBezTo>
                    <a:pt x="624" y="2"/>
                    <a:pt x="560" y="1"/>
                    <a:pt x="496"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
        <p:nvSpPr>
          <p:cNvPr id="543" name="Google Shape;543;p26"/>
          <p:cNvSpPr/>
          <p:nvPr/>
        </p:nvSpPr>
        <p:spPr>
          <a:xfrm>
            <a:off x="10627767" y="3850367"/>
            <a:ext cx="378768" cy="382197"/>
          </a:xfrm>
          <a:custGeom>
            <a:avLst/>
            <a:gdLst/>
            <a:ahLst/>
            <a:cxnLst/>
            <a:rect l="l" t="t" r="r" b="b"/>
            <a:pathLst>
              <a:path w="4399" h="4439" extrusionOk="0">
                <a:moveTo>
                  <a:pt x="1428" y="1"/>
                </a:moveTo>
                <a:cubicBezTo>
                  <a:pt x="1411" y="1"/>
                  <a:pt x="1395" y="3"/>
                  <a:pt x="1381" y="8"/>
                </a:cubicBezTo>
                <a:cubicBezTo>
                  <a:pt x="1087" y="104"/>
                  <a:pt x="1198" y="1291"/>
                  <a:pt x="1122" y="1439"/>
                </a:cubicBezTo>
                <a:cubicBezTo>
                  <a:pt x="1056" y="1567"/>
                  <a:pt x="19" y="2241"/>
                  <a:pt x="13" y="2403"/>
                </a:cubicBezTo>
                <a:cubicBezTo>
                  <a:pt x="1" y="2685"/>
                  <a:pt x="1127" y="2972"/>
                  <a:pt x="1289" y="3081"/>
                </a:cubicBezTo>
                <a:cubicBezTo>
                  <a:pt x="1400" y="3157"/>
                  <a:pt x="1735" y="4421"/>
                  <a:pt x="1947" y="4438"/>
                </a:cubicBezTo>
                <a:cubicBezTo>
                  <a:pt x="1949" y="4439"/>
                  <a:pt x="1951" y="4439"/>
                  <a:pt x="1953" y="4439"/>
                </a:cubicBezTo>
                <a:cubicBezTo>
                  <a:pt x="2171" y="4439"/>
                  <a:pt x="2799" y="3508"/>
                  <a:pt x="2936" y="3388"/>
                </a:cubicBezTo>
                <a:cubicBezTo>
                  <a:pt x="3089" y="3253"/>
                  <a:pt x="4206" y="3349"/>
                  <a:pt x="4303" y="3135"/>
                </a:cubicBezTo>
                <a:cubicBezTo>
                  <a:pt x="4399" y="2921"/>
                  <a:pt x="3649" y="2029"/>
                  <a:pt x="3631" y="1816"/>
                </a:cubicBezTo>
                <a:cubicBezTo>
                  <a:pt x="3613" y="1612"/>
                  <a:pt x="4122" y="630"/>
                  <a:pt x="3932" y="514"/>
                </a:cubicBezTo>
                <a:cubicBezTo>
                  <a:pt x="3875" y="480"/>
                  <a:pt x="3794" y="466"/>
                  <a:pt x="3698" y="466"/>
                </a:cubicBezTo>
                <a:cubicBezTo>
                  <a:pt x="3327" y="466"/>
                  <a:pt x="2747" y="674"/>
                  <a:pt x="2587" y="674"/>
                </a:cubicBezTo>
                <a:cubicBezTo>
                  <a:pt x="2581" y="674"/>
                  <a:pt x="2575" y="674"/>
                  <a:pt x="2570" y="673"/>
                </a:cubicBezTo>
                <a:cubicBezTo>
                  <a:pt x="2383" y="647"/>
                  <a:pt x="1719" y="1"/>
                  <a:pt x="1428" y="1"/>
                </a:cubicBezTo>
                <a:close/>
              </a:path>
            </a:pathLst>
          </a:custGeom>
          <a:solidFill>
            <a:srgbClr val="FFE259"/>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44" name="Google Shape;544;p26"/>
          <p:cNvGrpSpPr/>
          <p:nvPr/>
        </p:nvGrpSpPr>
        <p:grpSpPr>
          <a:xfrm rot="8879710">
            <a:off x="8523530" y="4225399"/>
            <a:ext cx="1802172" cy="2544805"/>
            <a:chOff x="3238325" y="4626075"/>
            <a:chExt cx="174550" cy="246475"/>
          </a:xfrm>
        </p:grpSpPr>
        <p:sp>
          <p:nvSpPr>
            <p:cNvPr id="545" name="Google Shape;545;p26"/>
            <p:cNvSpPr/>
            <p:nvPr/>
          </p:nvSpPr>
          <p:spPr>
            <a:xfrm>
              <a:off x="3264675" y="4679525"/>
              <a:ext cx="148200" cy="171650"/>
            </a:xfrm>
            <a:custGeom>
              <a:avLst/>
              <a:gdLst/>
              <a:ahLst/>
              <a:cxnLst/>
              <a:rect l="l" t="t" r="r" b="b"/>
              <a:pathLst>
                <a:path w="5928" h="6866" extrusionOk="0">
                  <a:moveTo>
                    <a:pt x="3188" y="0"/>
                  </a:moveTo>
                  <a:cubicBezTo>
                    <a:pt x="2821" y="0"/>
                    <a:pt x="13" y="1540"/>
                    <a:pt x="10" y="1666"/>
                  </a:cubicBezTo>
                  <a:cubicBezTo>
                    <a:pt x="0" y="2119"/>
                    <a:pt x="2658" y="6704"/>
                    <a:pt x="2791" y="6855"/>
                  </a:cubicBezTo>
                  <a:cubicBezTo>
                    <a:pt x="2797" y="6862"/>
                    <a:pt x="2809" y="6865"/>
                    <a:pt x="2827" y="6865"/>
                  </a:cubicBezTo>
                  <a:cubicBezTo>
                    <a:pt x="3181" y="6865"/>
                    <a:pt x="5746" y="5456"/>
                    <a:pt x="5834" y="5367"/>
                  </a:cubicBezTo>
                  <a:cubicBezTo>
                    <a:pt x="5928" y="5273"/>
                    <a:pt x="3370" y="156"/>
                    <a:pt x="3222" y="9"/>
                  </a:cubicBezTo>
                  <a:cubicBezTo>
                    <a:pt x="3215" y="3"/>
                    <a:pt x="3204" y="0"/>
                    <a:pt x="3188"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6" name="Google Shape;546;p26"/>
            <p:cNvSpPr/>
            <p:nvPr/>
          </p:nvSpPr>
          <p:spPr>
            <a:xfrm>
              <a:off x="3284775" y="4693000"/>
              <a:ext cx="103975" cy="149875"/>
            </a:xfrm>
            <a:custGeom>
              <a:avLst/>
              <a:gdLst/>
              <a:ahLst/>
              <a:cxnLst/>
              <a:rect l="l" t="t" r="r" b="b"/>
              <a:pathLst>
                <a:path w="4159" h="5995" extrusionOk="0">
                  <a:moveTo>
                    <a:pt x="1128" y="0"/>
                  </a:moveTo>
                  <a:cubicBezTo>
                    <a:pt x="747" y="196"/>
                    <a:pt x="341" y="416"/>
                    <a:pt x="0" y="610"/>
                  </a:cubicBezTo>
                  <a:cubicBezTo>
                    <a:pt x="801" y="2484"/>
                    <a:pt x="1740" y="4298"/>
                    <a:pt x="2863" y="5994"/>
                  </a:cubicBezTo>
                  <a:cubicBezTo>
                    <a:pt x="3270" y="5799"/>
                    <a:pt x="3752" y="5547"/>
                    <a:pt x="4159" y="5327"/>
                  </a:cubicBezTo>
                  <a:cubicBezTo>
                    <a:pt x="3217" y="3516"/>
                    <a:pt x="2013" y="1843"/>
                    <a:pt x="1128"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7" name="Google Shape;547;p26"/>
            <p:cNvSpPr/>
            <p:nvPr/>
          </p:nvSpPr>
          <p:spPr>
            <a:xfrm>
              <a:off x="3332650" y="4800025"/>
              <a:ext cx="78800" cy="72525"/>
            </a:xfrm>
            <a:custGeom>
              <a:avLst/>
              <a:gdLst/>
              <a:ahLst/>
              <a:cxnLst/>
              <a:rect l="l" t="t" r="r" b="b"/>
              <a:pathLst>
                <a:path w="3152" h="2901" extrusionOk="0">
                  <a:moveTo>
                    <a:pt x="1759" y="1"/>
                  </a:moveTo>
                  <a:cubicBezTo>
                    <a:pt x="1742" y="1"/>
                    <a:pt x="1731" y="3"/>
                    <a:pt x="1726" y="9"/>
                  </a:cubicBezTo>
                  <a:cubicBezTo>
                    <a:pt x="1651" y="83"/>
                    <a:pt x="1537" y="1005"/>
                    <a:pt x="1480" y="1062"/>
                  </a:cubicBezTo>
                  <a:cubicBezTo>
                    <a:pt x="1475" y="1066"/>
                    <a:pt x="1466" y="1068"/>
                    <a:pt x="1452" y="1068"/>
                  </a:cubicBezTo>
                  <a:cubicBezTo>
                    <a:pt x="1301" y="1068"/>
                    <a:pt x="628" y="830"/>
                    <a:pt x="443" y="830"/>
                  </a:cubicBezTo>
                  <a:cubicBezTo>
                    <a:pt x="422" y="830"/>
                    <a:pt x="407" y="833"/>
                    <a:pt x="400" y="840"/>
                  </a:cubicBezTo>
                  <a:cubicBezTo>
                    <a:pt x="327" y="913"/>
                    <a:pt x="0" y="1962"/>
                    <a:pt x="72" y="2035"/>
                  </a:cubicBezTo>
                  <a:cubicBezTo>
                    <a:pt x="218" y="2180"/>
                    <a:pt x="2418" y="2901"/>
                    <a:pt x="2745" y="2901"/>
                  </a:cubicBezTo>
                  <a:cubicBezTo>
                    <a:pt x="2764" y="2901"/>
                    <a:pt x="2777" y="2898"/>
                    <a:pt x="2783" y="2893"/>
                  </a:cubicBezTo>
                  <a:cubicBezTo>
                    <a:pt x="2878" y="2797"/>
                    <a:pt x="3152" y="689"/>
                    <a:pt x="3115" y="547"/>
                  </a:cubicBezTo>
                  <a:cubicBezTo>
                    <a:pt x="3081" y="415"/>
                    <a:pt x="1978" y="1"/>
                    <a:pt x="1759" y="1"/>
                  </a:cubicBezTo>
                  <a:close/>
                </a:path>
              </a:pathLst>
            </a:custGeom>
            <a:solidFill>
              <a:srgbClr val="FFE5C0"/>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8" name="Google Shape;548;p26"/>
            <p:cNvSpPr/>
            <p:nvPr/>
          </p:nvSpPr>
          <p:spPr>
            <a:xfrm>
              <a:off x="3380250" y="4851525"/>
              <a:ext cx="26225" cy="21025"/>
            </a:xfrm>
            <a:custGeom>
              <a:avLst/>
              <a:gdLst/>
              <a:ahLst/>
              <a:cxnLst/>
              <a:rect l="l" t="t" r="r" b="b"/>
              <a:pathLst>
                <a:path w="1049" h="841" extrusionOk="0">
                  <a:moveTo>
                    <a:pt x="1048" y="1"/>
                  </a:moveTo>
                  <a:lnTo>
                    <a:pt x="1048" y="1"/>
                  </a:lnTo>
                  <a:cubicBezTo>
                    <a:pt x="680" y="173"/>
                    <a:pt x="332" y="391"/>
                    <a:pt x="0" y="638"/>
                  </a:cubicBezTo>
                  <a:cubicBezTo>
                    <a:pt x="396" y="755"/>
                    <a:pt x="729" y="841"/>
                    <a:pt x="841" y="841"/>
                  </a:cubicBezTo>
                  <a:cubicBezTo>
                    <a:pt x="861" y="841"/>
                    <a:pt x="873" y="838"/>
                    <a:pt x="879" y="833"/>
                  </a:cubicBezTo>
                  <a:cubicBezTo>
                    <a:pt x="917" y="794"/>
                    <a:pt x="984" y="431"/>
                    <a:pt x="1048" y="1"/>
                  </a:cubicBezTo>
                  <a:close/>
                </a:path>
              </a:pathLst>
            </a:custGeom>
            <a:solidFill>
              <a:srgbClr val="1E0F2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49" name="Google Shape;549;p26"/>
            <p:cNvSpPr/>
            <p:nvPr/>
          </p:nvSpPr>
          <p:spPr>
            <a:xfrm>
              <a:off x="3238325" y="4626075"/>
              <a:ext cx="98450" cy="76825"/>
            </a:xfrm>
            <a:custGeom>
              <a:avLst/>
              <a:gdLst/>
              <a:ahLst/>
              <a:cxnLst/>
              <a:rect l="l" t="t" r="r" b="b"/>
              <a:pathLst>
                <a:path w="3938" h="3073" extrusionOk="0">
                  <a:moveTo>
                    <a:pt x="2573" y="1"/>
                  </a:moveTo>
                  <a:cubicBezTo>
                    <a:pt x="2133" y="1"/>
                    <a:pt x="951" y="401"/>
                    <a:pt x="450" y="902"/>
                  </a:cubicBezTo>
                  <a:cubicBezTo>
                    <a:pt x="1" y="1351"/>
                    <a:pt x="327" y="2309"/>
                    <a:pt x="831" y="3046"/>
                  </a:cubicBezTo>
                  <a:cubicBezTo>
                    <a:pt x="843" y="3064"/>
                    <a:pt x="877" y="3073"/>
                    <a:pt x="929" y="3073"/>
                  </a:cubicBezTo>
                  <a:cubicBezTo>
                    <a:pt x="1469" y="3073"/>
                    <a:pt x="3938" y="2171"/>
                    <a:pt x="3809" y="1624"/>
                  </a:cubicBezTo>
                  <a:cubicBezTo>
                    <a:pt x="3669" y="1025"/>
                    <a:pt x="3212" y="77"/>
                    <a:pt x="2638" y="5"/>
                  </a:cubicBezTo>
                  <a:cubicBezTo>
                    <a:pt x="2619" y="2"/>
                    <a:pt x="2597" y="1"/>
                    <a:pt x="2573"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50" name="Google Shape;550;p26"/>
            <p:cNvSpPr/>
            <p:nvPr/>
          </p:nvSpPr>
          <p:spPr>
            <a:xfrm>
              <a:off x="3248075" y="4655825"/>
              <a:ext cx="102400" cy="71300"/>
            </a:xfrm>
            <a:custGeom>
              <a:avLst/>
              <a:gdLst/>
              <a:ahLst/>
              <a:cxnLst/>
              <a:rect l="l" t="t" r="r" b="b"/>
              <a:pathLst>
                <a:path w="4096" h="2852" extrusionOk="0">
                  <a:moveTo>
                    <a:pt x="3283" y="1"/>
                  </a:moveTo>
                  <a:cubicBezTo>
                    <a:pt x="2911" y="1"/>
                    <a:pt x="345" y="1332"/>
                    <a:pt x="190" y="1487"/>
                  </a:cubicBezTo>
                  <a:cubicBezTo>
                    <a:pt x="1" y="1678"/>
                    <a:pt x="508" y="2851"/>
                    <a:pt x="694" y="2851"/>
                  </a:cubicBezTo>
                  <a:cubicBezTo>
                    <a:pt x="879" y="2851"/>
                    <a:pt x="3876" y="1264"/>
                    <a:pt x="3986" y="1154"/>
                  </a:cubicBezTo>
                  <a:cubicBezTo>
                    <a:pt x="4096" y="1044"/>
                    <a:pt x="3654" y="1"/>
                    <a:pt x="3283"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551" name="Google Shape;551;p26"/>
          <p:cNvPicPr preferRelativeResize="0"/>
          <p:nvPr/>
        </p:nvPicPr>
        <p:blipFill>
          <a:blip r:embed="rId5">
            <a:alphaModFix/>
          </a:blip>
          <a:stretch>
            <a:fillRect/>
          </a:stretch>
        </p:blipFill>
        <p:spPr>
          <a:xfrm flipH="1">
            <a:off x="1045101" y="1168738"/>
            <a:ext cx="591500" cy="596412"/>
          </a:xfrm>
          <a:prstGeom prst="rect">
            <a:avLst/>
          </a:prstGeom>
          <a:noFill/>
          <a:ln>
            <a:noFill/>
          </a:ln>
        </p:spPr>
      </p:pic>
      <p:pic>
        <p:nvPicPr>
          <p:cNvPr id="552" name="Google Shape;552;p26"/>
          <p:cNvPicPr preferRelativeResize="0"/>
          <p:nvPr/>
        </p:nvPicPr>
        <p:blipFill>
          <a:blip r:embed="rId5">
            <a:alphaModFix/>
          </a:blip>
          <a:stretch>
            <a:fillRect/>
          </a:stretch>
        </p:blipFill>
        <p:spPr>
          <a:xfrm flipH="1">
            <a:off x="1419101" y="1561565"/>
            <a:ext cx="1217500" cy="1227601"/>
          </a:xfrm>
          <a:prstGeom prst="rect">
            <a:avLst/>
          </a:prstGeom>
          <a:noFill/>
          <a:ln>
            <a:noFill/>
          </a:ln>
        </p:spPr>
      </p:pic>
      <p:sp>
        <p:nvSpPr>
          <p:cNvPr id="6" name="TextBox 5"/>
          <p:cNvSpPr txBox="1"/>
          <p:nvPr/>
        </p:nvSpPr>
        <p:spPr>
          <a:xfrm rot="357144">
            <a:off x="6550569" y="957283"/>
            <a:ext cx="2943923" cy="748988"/>
          </a:xfrm>
          <a:prstGeom prst="rect">
            <a:avLst/>
          </a:prstGeom>
          <a:noFill/>
        </p:spPr>
        <p:txBody>
          <a:bodyPr wrap="square" rtlCol="0">
            <a:spAutoFit/>
          </a:bodyPr>
          <a:lstStyle/>
          <a:p>
            <a:pPr defTabSz="1219170">
              <a:buClr>
                <a:srgbClr val="000000"/>
              </a:buClr>
            </a:pPr>
            <a:r>
              <a:rPr lang="en-US" sz="4267" kern="0" dirty="0" err="1">
                <a:solidFill>
                  <a:srgbClr val="000000"/>
                </a:solidFill>
                <a:latin typeface="UTM Fleur" panose="02040403050506020204" pitchFamily="18" charset="0"/>
                <a:cs typeface="Arial"/>
                <a:sym typeface="Arial"/>
              </a:rPr>
              <a:t>Tập</a:t>
            </a:r>
            <a:r>
              <a:rPr lang="en-US" sz="4267" kern="0" dirty="0">
                <a:solidFill>
                  <a:srgbClr val="000000"/>
                </a:solidFill>
                <a:latin typeface="UTM Fleur" panose="02040403050506020204" pitchFamily="18" charset="0"/>
                <a:cs typeface="Arial"/>
                <a:sym typeface="Arial"/>
              </a:rPr>
              <a:t> </a:t>
            </a:r>
            <a:r>
              <a:rPr lang="en-US" sz="4267" kern="0" dirty="0" err="1">
                <a:solidFill>
                  <a:srgbClr val="000000"/>
                </a:solidFill>
                <a:latin typeface="UTM Fleur" panose="02040403050506020204" pitchFamily="18" charset="0"/>
                <a:cs typeface="Arial"/>
                <a:sym typeface="Arial"/>
              </a:rPr>
              <a:t>làm</a:t>
            </a:r>
            <a:r>
              <a:rPr lang="en-US" sz="4267" kern="0" dirty="0">
                <a:solidFill>
                  <a:srgbClr val="000000"/>
                </a:solidFill>
                <a:latin typeface="UTM Fleur" panose="02040403050506020204" pitchFamily="18" charset="0"/>
                <a:cs typeface="Arial"/>
                <a:sym typeface="Arial"/>
              </a:rPr>
              <a:t> </a:t>
            </a:r>
            <a:r>
              <a:rPr lang="en-US" sz="4267" kern="0" dirty="0" err="1">
                <a:solidFill>
                  <a:srgbClr val="000000"/>
                </a:solidFill>
                <a:latin typeface="UTM Fleur" panose="02040403050506020204" pitchFamily="18" charset="0"/>
                <a:cs typeface="Arial"/>
                <a:sym typeface="Arial"/>
              </a:rPr>
              <a:t>văn</a:t>
            </a:r>
            <a:endParaRPr lang="en-US" sz="4267" kern="0" dirty="0">
              <a:solidFill>
                <a:srgbClr val="000000"/>
              </a:solidFill>
              <a:latin typeface="UTM Fleur" panose="02040403050506020204" pitchFamily="18" charset="0"/>
              <a:cs typeface="Arial"/>
              <a:sym typeface="Arial"/>
            </a:endParaRPr>
          </a:p>
        </p:txBody>
      </p:sp>
      <p:sp>
        <p:nvSpPr>
          <p:cNvPr id="29" name="TextBox 28"/>
          <p:cNvSpPr txBox="1"/>
          <p:nvPr/>
        </p:nvSpPr>
        <p:spPr>
          <a:xfrm>
            <a:off x="1266569" y="2025615"/>
            <a:ext cx="9098148" cy="2554545"/>
          </a:xfrm>
          <a:prstGeom prst="rect">
            <a:avLst/>
          </a:prstGeom>
          <a:noFill/>
        </p:spPr>
        <p:txBody>
          <a:bodyPr wrap="square" rtlCol="0">
            <a:spAutoFit/>
          </a:bodyPr>
          <a:lstStyle/>
          <a:p>
            <a:pPr algn="ctr" defTabSz="1219170">
              <a:buClr>
                <a:srgbClr val="000000"/>
              </a:buClr>
            </a:pPr>
            <a:r>
              <a:rPr lang="en-US" sz="8000" kern="0" dirty="0">
                <a:solidFill>
                  <a:srgbClr val="000000"/>
                </a:solidFill>
                <a:latin typeface="UTM Showcard" panose="02040603050506020204" pitchFamily="18" charset="0"/>
                <a:cs typeface="Arial"/>
                <a:sym typeface="Arial"/>
              </a:rPr>
              <a:t>ĐIỀN VÀO </a:t>
            </a:r>
          </a:p>
          <a:p>
            <a:pPr algn="ctr" defTabSz="1219170">
              <a:buClr>
                <a:srgbClr val="000000"/>
              </a:buClr>
            </a:pPr>
            <a:r>
              <a:rPr lang="en-US" sz="8000" kern="0" dirty="0">
                <a:solidFill>
                  <a:srgbClr val="000000"/>
                </a:solidFill>
                <a:latin typeface="UTM Showcard" panose="02040603050506020204" pitchFamily="18" charset="0"/>
                <a:cs typeface="Arial"/>
                <a:sym typeface="Arial"/>
              </a:rPr>
              <a:t>GIẤY TỜ IN SẴN </a:t>
            </a:r>
          </a:p>
        </p:txBody>
      </p:sp>
      <p:sp>
        <p:nvSpPr>
          <p:cNvPr id="30" name="TextBox 29"/>
          <p:cNvSpPr txBox="1"/>
          <p:nvPr/>
        </p:nvSpPr>
        <p:spPr>
          <a:xfrm>
            <a:off x="1345954" y="1957044"/>
            <a:ext cx="9098148" cy="2554545"/>
          </a:xfrm>
          <a:prstGeom prst="rect">
            <a:avLst/>
          </a:prstGeom>
          <a:noFill/>
        </p:spPr>
        <p:txBody>
          <a:bodyPr wrap="square" rtlCol="0">
            <a:spAutoFit/>
          </a:bodyPr>
          <a:lstStyle/>
          <a:p>
            <a:pPr algn="ctr" defTabSz="1219170">
              <a:buClr>
                <a:srgbClr val="000000"/>
              </a:buClr>
            </a:pPr>
            <a:r>
              <a:rPr lang="en-US" sz="8000" kern="0" dirty="0">
                <a:ln>
                  <a:solidFill>
                    <a:srgbClr val="000000"/>
                  </a:solidFill>
                </a:ln>
                <a:solidFill>
                  <a:srgbClr val="FC7898"/>
                </a:solidFill>
                <a:latin typeface="UTM Showcard" panose="02040603050506020204" pitchFamily="18" charset="0"/>
                <a:cs typeface="Arial"/>
                <a:sym typeface="Arial"/>
              </a:rPr>
              <a:t>ĐIỀN</a:t>
            </a:r>
            <a:r>
              <a:rPr lang="en-US" sz="8000" kern="0" dirty="0">
                <a:ln>
                  <a:solidFill>
                    <a:srgbClr val="000000"/>
                  </a:solidFill>
                </a:ln>
                <a:solidFill>
                  <a:srgbClr val="000000"/>
                </a:solidFill>
                <a:latin typeface="UTM Showcard" panose="02040603050506020204" pitchFamily="18" charset="0"/>
                <a:cs typeface="Arial"/>
                <a:sym typeface="Arial"/>
              </a:rPr>
              <a:t> </a:t>
            </a:r>
            <a:r>
              <a:rPr lang="en-US" sz="8000" kern="0" dirty="0">
                <a:ln>
                  <a:solidFill>
                    <a:srgbClr val="000000"/>
                  </a:solidFill>
                </a:ln>
                <a:solidFill>
                  <a:srgbClr val="63519F"/>
                </a:solidFill>
                <a:latin typeface="UTM Showcard" panose="02040603050506020204" pitchFamily="18" charset="0"/>
                <a:cs typeface="Arial"/>
                <a:sym typeface="Arial"/>
              </a:rPr>
              <a:t>VÀO</a:t>
            </a:r>
            <a:r>
              <a:rPr lang="en-US" sz="8000" kern="0" dirty="0">
                <a:ln>
                  <a:solidFill>
                    <a:srgbClr val="000000"/>
                  </a:solidFill>
                </a:ln>
                <a:solidFill>
                  <a:srgbClr val="000000"/>
                </a:solidFill>
                <a:latin typeface="UTM Showcard" panose="02040603050506020204" pitchFamily="18" charset="0"/>
                <a:cs typeface="Arial"/>
                <a:sym typeface="Arial"/>
              </a:rPr>
              <a:t> </a:t>
            </a:r>
          </a:p>
          <a:p>
            <a:pPr algn="ctr" defTabSz="1219170">
              <a:buClr>
                <a:srgbClr val="000000"/>
              </a:buClr>
            </a:pPr>
            <a:r>
              <a:rPr lang="en-US" sz="8000" kern="0" dirty="0">
                <a:ln>
                  <a:solidFill>
                    <a:srgbClr val="000000"/>
                  </a:solidFill>
                </a:ln>
                <a:solidFill>
                  <a:srgbClr val="FFE259"/>
                </a:solidFill>
                <a:latin typeface="UTM Showcard" panose="02040603050506020204" pitchFamily="18" charset="0"/>
                <a:cs typeface="Arial"/>
                <a:sym typeface="Arial"/>
              </a:rPr>
              <a:t>GIẤY</a:t>
            </a:r>
            <a:r>
              <a:rPr lang="en-US" sz="8000" kern="0" dirty="0">
                <a:ln>
                  <a:solidFill>
                    <a:srgbClr val="000000"/>
                  </a:solidFill>
                </a:ln>
                <a:solidFill>
                  <a:srgbClr val="000000"/>
                </a:solidFill>
                <a:latin typeface="UTM Showcard" panose="02040603050506020204" pitchFamily="18" charset="0"/>
                <a:cs typeface="Arial"/>
                <a:sym typeface="Arial"/>
              </a:rPr>
              <a:t> </a:t>
            </a:r>
            <a:r>
              <a:rPr lang="en-US" sz="8000" kern="0" dirty="0">
                <a:ln>
                  <a:solidFill>
                    <a:srgbClr val="000000"/>
                  </a:solidFill>
                </a:ln>
                <a:solidFill>
                  <a:srgbClr val="33FDEA"/>
                </a:solidFill>
                <a:latin typeface="UTM Showcard" panose="02040603050506020204" pitchFamily="18" charset="0"/>
                <a:cs typeface="Arial"/>
                <a:sym typeface="Arial"/>
              </a:rPr>
              <a:t>TỜ</a:t>
            </a:r>
            <a:r>
              <a:rPr lang="en-US" sz="8000" kern="0" dirty="0">
                <a:ln>
                  <a:solidFill>
                    <a:srgbClr val="000000"/>
                  </a:solidFill>
                </a:ln>
                <a:solidFill>
                  <a:srgbClr val="000000"/>
                </a:solidFill>
                <a:latin typeface="UTM Showcard" panose="02040603050506020204" pitchFamily="18" charset="0"/>
                <a:cs typeface="Arial"/>
                <a:sym typeface="Arial"/>
              </a:rPr>
              <a:t> </a:t>
            </a:r>
            <a:r>
              <a:rPr lang="en-US" sz="8000" kern="0" dirty="0">
                <a:ln>
                  <a:solidFill>
                    <a:srgbClr val="000000"/>
                  </a:solidFill>
                </a:ln>
                <a:solidFill>
                  <a:srgbClr val="73BCFF">
                    <a:lumMod val="75000"/>
                  </a:srgbClr>
                </a:solidFill>
                <a:latin typeface="UTM Showcard" panose="02040603050506020204" pitchFamily="18" charset="0"/>
                <a:cs typeface="Arial"/>
                <a:sym typeface="Arial"/>
              </a:rPr>
              <a:t>IN</a:t>
            </a:r>
            <a:r>
              <a:rPr lang="en-US" sz="8000" kern="0" dirty="0">
                <a:ln>
                  <a:solidFill>
                    <a:srgbClr val="000000"/>
                  </a:solidFill>
                </a:ln>
                <a:solidFill>
                  <a:srgbClr val="000000"/>
                </a:solidFill>
                <a:latin typeface="UTM Showcard" panose="02040603050506020204" pitchFamily="18" charset="0"/>
                <a:cs typeface="Arial"/>
                <a:sym typeface="Arial"/>
              </a:rPr>
              <a:t> </a:t>
            </a:r>
            <a:r>
              <a:rPr lang="en-US" sz="8000" kern="0" dirty="0">
                <a:ln>
                  <a:solidFill>
                    <a:srgbClr val="000000"/>
                  </a:solidFill>
                </a:ln>
                <a:solidFill>
                  <a:srgbClr val="FC7898">
                    <a:lumMod val="75000"/>
                  </a:srgbClr>
                </a:solidFill>
                <a:latin typeface="UTM Showcard" panose="02040603050506020204" pitchFamily="18" charset="0"/>
                <a:cs typeface="Arial"/>
                <a:sym typeface="Arial"/>
              </a:rPr>
              <a:t>SẴN </a:t>
            </a:r>
          </a:p>
        </p:txBody>
      </p:sp>
      <p:grpSp>
        <p:nvGrpSpPr>
          <p:cNvPr id="31" name="Google Shape;594;p29"/>
          <p:cNvGrpSpPr/>
          <p:nvPr/>
        </p:nvGrpSpPr>
        <p:grpSpPr>
          <a:xfrm rot="5621312" flipH="1">
            <a:off x="560118" y="3907928"/>
            <a:ext cx="2620068" cy="2815149"/>
            <a:chOff x="5557534" y="1433350"/>
            <a:chExt cx="2994459" cy="3302266"/>
          </a:xfrm>
        </p:grpSpPr>
        <p:sp>
          <p:nvSpPr>
            <p:cNvPr id="32"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3" name="Google Shape;596;p29"/>
            <p:cNvGrpSpPr/>
            <p:nvPr/>
          </p:nvGrpSpPr>
          <p:grpSpPr>
            <a:xfrm>
              <a:off x="6844016" y="2784249"/>
              <a:ext cx="1707978" cy="1951367"/>
              <a:chOff x="3972400" y="4524725"/>
              <a:chExt cx="219800" cy="251125"/>
            </a:xfrm>
          </p:grpSpPr>
          <p:sp>
            <p:nvSpPr>
              <p:cNvPr id="34"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37" name="Google Shape;639;p30"/>
          <p:cNvSpPr/>
          <p:nvPr/>
        </p:nvSpPr>
        <p:spPr>
          <a:xfrm rot="3784289">
            <a:off x="2056070" y="-185269"/>
            <a:ext cx="1389809" cy="866973"/>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38" name="Google Shape;586;p28"/>
          <p:cNvGrpSpPr/>
          <p:nvPr/>
        </p:nvGrpSpPr>
        <p:grpSpPr>
          <a:xfrm rot="7800224" flipH="1">
            <a:off x="9281858" y="-156855"/>
            <a:ext cx="1399600" cy="772385"/>
            <a:chOff x="3093176" y="1236326"/>
            <a:chExt cx="886783" cy="445649"/>
          </a:xfrm>
        </p:grpSpPr>
        <p:sp>
          <p:nvSpPr>
            <p:cNvPr id="39" name="Google Shape;587;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0" name="Google Shape;588;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589;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42" name="Picture 41">
            <a:extLst>
              <a:ext uri="{FF2B5EF4-FFF2-40B4-BE49-F238E27FC236}">
                <a16:creationId xmlns:a16="http://schemas.microsoft.com/office/drawing/2014/main" id="{E601A826-9DBC-4144-A309-96D00EDA9B8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7667"/>
          <a:stretch/>
        </p:blipFill>
        <p:spPr>
          <a:xfrm>
            <a:off x="1726180" y="4977322"/>
            <a:ext cx="1243738" cy="1318352"/>
          </a:xfrm>
          <a:prstGeom prst="rect">
            <a:avLst/>
          </a:prstGeom>
        </p:spPr>
      </p:pic>
      <p:sp>
        <p:nvSpPr>
          <p:cNvPr id="43" name="Title 1">
            <a:extLst>
              <a:ext uri="{FF2B5EF4-FFF2-40B4-BE49-F238E27FC236}">
                <a16:creationId xmlns:a16="http://schemas.microsoft.com/office/drawing/2014/main" id="{6108D78E-8090-455C-81F2-F57D8860EAC5}"/>
              </a:ext>
            </a:extLst>
          </p:cNvPr>
          <p:cNvSpPr txBox="1">
            <a:spLocks/>
          </p:cNvSpPr>
          <p:nvPr/>
        </p:nvSpPr>
        <p:spPr>
          <a:xfrm>
            <a:off x="9909091" y="6042023"/>
            <a:ext cx="2818015" cy="787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2400" b="0" dirty="0" err="1">
                <a:solidFill>
                  <a:schemeClr val="bg1">
                    <a:lumMod val="75000"/>
                  </a:schemeClr>
                </a:solidFill>
                <a:latin typeface="UTM Aquarelle" panose="02040603050506020204" pitchFamily="18" charset="0"/>
                <a:ea typeface="Cambria" panose="02040503050406030204" pitchFamily="18" charset="0"/>
              </a:rPr>
              <a:t>Măng</a:t>
            </a:r>
            <a:r>
              <a:rPr lang="en-US" sz="2400" b="0" dirty="0">
                <a:solidFill>
                  <a:schemeClr val="bg1">
                    <a:lumMod val="75000"/>
                  </a:schemeClr>
                </a:solidFill>
                <a:latin typeface="UTM Aquarelle" panose="02040603050506020204" pitchFamily="18" charset="0"/>
                <a:ea typeface="Cambria" panose="02040503050406030204" pitchFamily="18" charset="0"/>
              </a:rPr>
              <a:t> Non</a:t>
            </a:r>
          </a:p>
        </p:txBody>
      </p:sp>
    </p:spTree>
    <p:extLst>
      <p:ext uri="{BB962C8B-B14F-4D97-AF65-F5344CB8AC3E}">
        <p14:creationId xmlns:p14="http://schemas.microsoft.com/office/powerpoint/2010/main" val="37811545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grpSp>
        <p:nvGrpSpPr>
          <p:cNvPr id="594" name="Google Shape;594;p29"/>
          <p:cNvGrpSpPr/>
          <p:nvPr/>
        </p:nvGrpSpPr>
        <p:grpSpPr>
          <a:xfrm>
            <a:off x="9569101" y="2550878"/>
            <a:ext cx="2937980" cy="3672943"/>
            <a:chOff x="5557534" y="1433350"/>
            <a:chExt cx="2994459" cy="3302266"/>
          </a:xfrm>
        </p:grpSpPr>
        <p:sp>
          <p:nvSpPr>
            <p:cNvPr id="595"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96" name="Google Shape;596;p29"/>
            <p:cNvGrpSpPr/>
            <p:nvPr/>
          </p:nvGrpSpPr>
          <p:grpSpPr>
            <a:xfrm>
              <a:off x="6844016" y="2784249"/>
              <a:ext cx="1707978" cy="1951367"/>
              <a:chOff x="3972400" y="4524725"/>
              <a:chExt cx="219800" cy="251125"/>
            </a:xfrm>
          </p:grpSpPr>
          <p:sp>
            <p:nvSpPr>
              <p:cNvPr id="597"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00" name="Google Shape;600;p29"/>
          <p:cNvGrpSpPr/>
          <p:nvPr/>
        </p:nvGrpSpPr>
        <p:grpSpPr>
          <a:xfrm>
            <a:off x="571976" y="404261"/>
            <a:ext cx="8903494" cy="5717393"/>
            <a:chOff x="746746" y="539491"/>
            <a:chExt cx="3847862" cy="3759440"/>
          </a:xfrm>
        </p:grpSpPr>
        <p:grpSp>
          <p:nvGrpSpPr>
            <p:cNvPr id="601" name="Google Shape;601;p29"/>
            <p:cNvGrpSpPr/>
            <p:nvPr/>
          </p:nvGrpSpPr>
          <p:grpSpPr>
            <a:xfrm>
              <a:off x="746746" y="882701"/>
              <a:ext cx="3847862" cy="3416230"/>
              <a:chOff x="746746" y="882701"/>
              <a:chExt cx="3847862" cy="3416230"/>
            </a:xfrm>
          </p:grpSpPr>
          <p:sp>
            <p:nvSpPr>
              <p:cNvPr id="602" name="Google Shape;602;p29"/>
              <p:cNvSpPr/>
              <p:nvPr/>
            </p:nvSpPr>
            <p:spPr>
              <a:xfrm>
                <a:off x="746746" y="882701"/>
                <a:ext cx="3847862" cy="3416230"/>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29"/>
              <p:cNvSpPr/>
              <p:nvPr/>
            </p:nvSpPr>
            <p:spPr>
              <a:xfrm>
                <a:off x="1030093" y="1904435"/>
                <a:ext cx="321277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29"/>
              <p:cNvSpPr/>
              <p:nvPr/>
            </p:nvSpPr>
            <p:spPr>
              <a:xfrm>
                <a:off x="1045857" y="2513001"/>
                <a:ext cx="3212581"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6" name="Google Shape;606;p29"/>
              <p:cNvSpPr/>
              <p:nvPr/>
            </p:nvSpPr>
            <p:spPr>
              <a:xfrm>
                <a:off x="1076793" y="3165277"/>
                <a:ext cx="3212581"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08" name="Google Shape;608;p29"/>
            <p:cNvGrpSpPr/>
            <p:nvPr/>
          </p:nvGrpSpPr>
          <p:grpSpPr>
            <a:xfrm>
              <a:off x="1957680" y="539491"/>
              <a:ext cx="1390695" cy="548641"/>
              <a:chOff x="1639601" y="539501"/>
              <a:chExt cx="1091683" cy="548641"/>
            </a:xfrm>
          </p:grpSpPr>
          <p:sp>
            <p:nvSpPr>
              <p:cNvPr id="609" name="Google Shape;609;p2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0" name="Google Shape;610;p2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2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13" name="Google Shape;613;p29"/>
          <p:cNvSpPr txBox="1">
            <a:spLocks noGrp="1"/>
          </p:cNvSpPr>
          <p:nvPr>
            <p:ph type="subTitle" idx="1"/>
          </p:nvPr>
        </p:nvSpPr>
        <p:spPr>
          <a:xfrm>
            <a:off x="953500" y="1929804"/>
            <a:ext cx="8362590" cy="2206800"/>
          </a:xfrm>
          <a:prstGeom prst="rect">
            <a:avLst/>
          </a:prstGeom>
        </p:spPr>
        <p:txBody>
          <a:bodyPr spcFirstLastPara="1" wrap="square" lIns="121900" tIns="121900" rIns="121900" bIns="121900" anchor="ctr" anchorCtr="0">
            <a:noAutofit/>
          </a:bodyPr>
          <a:lstStyle/>
          <a:p>
            <a:pPr>
              <a:lnSpc>
                <a:spcPct val="100000"/>
              </a:lnSpc>
            </a:pPr>
            <a:r>
              <a:rPr lang="vi-VN" sz="3200" b="1" i="1" dirty="0">
                <a:solidFill>
                  <a:srgbClr val="C00000"/>
                </a:solidFill>
                <a:effectLst>
                  <a:glow rad="228600">
                    <a:schemeClr val="accent3">
                      <a:satMod val="175000"/>
                      <a:alpha val="40000"/>
                    </a:schemeClr>
                  </a:glow>
                </a:effectLst>
                <a:latin typeface="Cambria" panose="02040503050406030204" pitchFamily="18" charset="0"/>
                <a:ea typeface="Cambria" panose="02040503050406030204" pitchFamily="18" charset="0"/>
                <a:sym typeface="Wingdings 2" panose="05020102010507070707" pitchFamily="18" charset="2"/>
              </a:rPr>
              <a:t>+ Mặt sau cần điền:</a:t>
            </a:r>
          </a:p>
          <a:p>
            <a:pPr algn="just">
              <a:lnSpc>
                <a:spcPct val="100000"/>
              </a:lnSpc>
            </a:pPr>
            <a:r>
              <a:rPr lang="vi-VN" sz="3200" b="1" i="1" dirty="0">
                <a:solidFill>
                  <a:srgbClr val="002060"/>
                </a:solidFill>
                <a:latin typeface="Cambria" panose="02040503050406030204" pitchFamily="18" charset="0"/>
                <a:ea typeface="Cambria" panose="02040503050406030204" pitchFamily="18" charset="0"/>
                <a:sym typeface="Wingdings 2" panose="05020102010507070707" pitchFamily="18" charset="2"/>
              </a:rPr>
              <a:t>   Em thay mẹ viết thư ngắn, gọn vào phần riêng để viết thư </a:t>
            </a:r>
            <a:r>
              <a:rPr lang="en-US" sz="3200" b="1" i="1" dirty="0" err="1">
                <a:solidFill>
                  <a:srgbClr val="002060"/>
                </a:solidFill>
                <a:latin typeface="Cambria" panose="02040503050406030204" pitchFamily="18" charset="0"/>
                <a:ea typeface="Cambria" panose="02040503050406030204" pitchFamily="18" charset="0"/>
                <a:sym typeface="Wingdings 2" panose="05020102010507070707" pitchFamily="18" charset="2"/>
              </a:rPr>
              <a:t>và</a:t>
            </a:r>
            <a:r>
              <a:rPr lang="vi-VN" sz="3200" b="1" i="1" dirty="0">
                <a:solidFill>
                  <a:srgbClr val="002060"/>
                </a:solidFill>
                <a:latin typeface="Cambria" panose="02040503050406030204" pitchFamily="18" charset="0"/>
                <a:ea typeface="Cambria" panose="02040503050406030204" pitchFamily="18" charset="0"/>
                <a:sym typeface="Wingdings 2" panose="05020102010507070707" pitchFamily="18" charset="2"/>
              </a:rPr>
              <a:t> đưa mẹ kí tên.</a:t>
            </a:r>
          </a:p>
          <a:p>
            <a:pPr algn="just">
              <a:lnSpc>
                <a:spcPct val="100000"/>
              </a:lnSpc>
            </a:pPr>
            <a:r>
              <a:rPr lang="vi-VN" sz="3200" b="1" i="1" dirty="0">
                <a:solidFill>
                  <a:srgbClr val="002060"/>
                </a:solidFill>
                <a:latin typeface="Cambria" panose="02040503050406030204" pitchFamily="18" charset="0"/>
                <a:ea typeface="Cambria" panose="02040503050406030204" pitchFamily="18" charset="0"/>
                <a:sym typeface="Wingdings 2" panose="05020102010507070707" pitchFamily="18" charset="2"/>
              </a:rPr>
              <a:t>   Các phần còn lại các em không phải viết</a:t>
            </a:r>
            <a:r>
              <a:rPr lang="vi-VN" sz="3200" b="1" i="1" dirty="0">
                <a:solidFill>
                  <a:schemeClr val="tx2">
                    <a:lumMod val="50000"/>
                  </a:schemeClr>
                </a:solidFill>
                <a:latin typeface="Cambria" panose="02040503050406030204" pitchFamily="18" charset="0"/>
                <a:ea typeface="Cambria" panose="02040503050406030204" pitchFamily="18" charset="0"/>
                <a:sym typeface="Wingdings 2" panose="05020102010507070707" pitchFamily="18" charset="2"/>
              </a:rPr>
              <a:t>.</a:t>
            </a:r>
          </a:p>
        </p:txBody>
      </p:sp>
      <p:pic>
        <p:nvPicPr>
          <p:cNvPr id="614" name="Google Shape;614;p29"/>
          <p:cNvPicPr preferRelativeResize="0"/>
          <p:nvPr/>
        </p:nvPicPr>
        <p:blipFill>
          <a:blip r:embed="rId3">
            <a:alphaModFix/>
          </a:blip>
          <a:stretch>
            <a:fillRect/>
          </a:stretch>
        </p:blipFill>
        <p:spPr>
          <a:xfrm>
            <a:off x="10663373" y="1897380"/>
            <a:ext cx="1772268" cy="2156034"/>
          </a:xfrm>
          <a:prstGeom prst="rect">
            <a:avLst/>
          </a:prstGeom>
          <a:noFill/>
          <a:ln>
            <a:noFill/>
          </a:ln>
        </p:spPr>
      </p:pic>
    </p:spTree>
    <p:extLst>
      <p:ext uri="{BB962C8B-B14F-4D97-AF65-F5344CB8AC3E}">
        <p14:creationId xmlns:p14="http://schemas.microsoft.com/office/powerpoint/2010/main" val="136472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animEffect transition="in" filter="randombar(horizontal)">
                                      <p:cBhvr>
                                        <p:cTn id="7" dur="500"/>
                                        <p:tgtEl>
                                          <p:spTgt spid="6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13">
                                            <p:txEl>
                                              <p:pRg st="1" end="1"/>
                                            </p:txEl>
                                          </p:spTgt>
                                        </p:tgtEl>
                                        <p:attrNameLst>
                                          <p:attrName>style.visibility</p:attrName>
                                        </p:attrNameLst>
                                      </p:cBhvr>
                                      <p:to>
                                        <p:strVal val="visible"/>
                                      </p:to>
                                    </p:set>
                                    <p:animEffect transition="in" filter="randombar(horizontal)">
                                      <p:cBhvr>
                                        <p:cTn id="12" dur="500"/>
                                        <p:tgtEl>
                                          <p:spTgt spid="6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613">
                                            <p:txEl>
                                              <p:pRg st="2" end="2"/>
                                            </p:txEl>
                                          </p:spTgt>
                                        </p:tgtEl>
                                        <p:attrNameLst>
                                          <p:attrName>style.visibility</p:attrName>
                                        </p:attrNameLst>
                                      </p:cBhvr>
                                      <p:to>
                                        <p:strVal val="visible"/>
                                      </p:to>
                                    </p:set>
                                    <p:animEffect transition="in" filter="randombar(horizontal)">
                                      <p:cBhvr>
                                        <p:cTn id="17" dur="500"/>
                                        <p:tgtEl>
                                          <p:spTgt spid="6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oáº¡n bÃ i - Táº­p lÃ m vÄn: Äiá»n vÃ o giáº¥y tá» in sáºµn (Tuáº§n 33) - Tiáº¿ng viá»t lá»p 4  Táº­p 2"/>
          <p:cNvPicPr>
            <a:picLocks noChangeAspect="1" noChangeArrowheads="1"/>
          </p:cNvPicPr>
          <p:nvPr/>
        </p:nvPicPr>
        <p:blipFill rotWithShape="1">
          <a:blip r:embed="rId2">
            <a:extLst>
              <a:ext uri="{28A0092B-C50C-407E-A947-70E740481C1C}">
                <a14:useLocalDpi xmlns:a14="http://schemas.microsoft.com/office/drawing/2010/main" val="0"/>
              </a:ext>
            </a:extLst>
          </a:blip>
          <a:srcRect l="-567" t="-88" r="567" b="49917"/>
          <a:stretch/>
        </p:blipFill>
        <p:spPr bwMode="auto">
          <a:xfrm>
            <a:off x="2405230" y="1640790"/>
            <a:ext cx="6664132" cy="41028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3" name="Google Shape;594;p29"/>
          <p:cNvGrpSpPr/>
          <p:nvPr/>
        </p:nvGrpSpPr>
        <p:grpSpPr>
          <a:xfrm>
            <a:off x="10028115" y="678850"/>
            <a:ext cx="1945711" cy="2028404"/>
            <a:chOff x="5557534" y="1433350"/>
            <a:chExt cx="2994459" cy="3302266"/>
          </a:xfrm>
        </p:grpSpPr>
        <p:sp>
          <p:nvSpPr>
            <p:cNvPr id="4"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 name="Google Shape;596;p29"/>
            <p:cNvGrpSpPr/>
            <p:nvPr/>
          </p:nvGrpSpPr>
          <p:grpSpPr>
            <a:xfrm>
              <a:off x="6844016" y="2784249"/>
              <a:ext cx="1707978" cy="1951367"/>
              <a:chOff x="3972400" y="4524725"/>
              <a:chExt cx="219800" cy="251125"/>
            </a:xfrm>
          </p:grpSpPr>
          <p:sp>
            <p:nvSpPr>
              <p:cNvPr id="6"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9" name="Google Shape;614;p29"/>
          <p:cNvPicPr preferRelativeResize="0"/>
          <p:nvPr/>
        </p:nvPicPr>
        <p:blipFill>
          <a:blip r:embed="rId3">
            <a:alphaModFix/>
          </a:blip>
          <a:stretch>
            <a:fillRect/>
          </a:stretch>
        </p:blipFill>
        <p:spPr>
          <a:xfrm>
            <a:off x="10316084" y="92532"/>
            <a:ext cx="1156043" cy="1270354"/>
          </a:xfrm>
          <a:prstGeom prst="rect">
            <a:avLst/>
          </a:prstGeom>
          <a:noFill/>
          <a:ln>
            <a:noFill/>
          </a:ln>
        </p:spPr>
      </p:pic>
      <p:pic>
        <p:nvPicPr>
          <p:cNvPr id="1026" name="Picture 2" descr="Há»c Sinh Äá»c VÃ  Viáº¿t HÃ¬nh áº£nh | Äá»nh dáº¡ng hÃ¬nh áº£nh PNG 401463876|  vn.lovepik.co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100000" l="0" r="99767">
                        <a14:foregroundMark x1="32558" y1="67414" x2="46628" y2="68103"/>
                        <a14:foregroundMark x1="6744" y1="91207" x2="14535" y2="92414"/>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18390" y="2751581"/>
            <a:ext cx="6341477" cy="422091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oogle Shape;600;p29"/>
          <p:cNvGrpSpPr/>
          <p:nvPr/>
        </p:nvGrpSpPr>
        <p:grpSpPr>
          <a:xfrm>
            <a:off x="2016872" y="-26380"/>
            <a:ext cx="7509543" cy="1564428"/>
            <a:chOff x="1030093" y="-231258"/>
            <a:chExt cx="3274059" cy="4530189"/>
          </a:xfrm>
        </p:grpSpPr>
        <p:grpSp>
          <p:nvGrpSpPr>
            <p:cNvPr id="13" name="Google Shape;601;p29"/>
            <p:cNvGrpSpPr/>
            <p:nvPr/>
          </p:nvGrpSpPr>
          <p:grpSpPr>
            <a:xfrm>
              <a:off x="1030093" y="882701"/>
              <a:ext cx="3274059" cy="3416230"/>
              <a:chOff x="1030093" y="882701"/>
              <a:chExt cx="3274059" cy="3416230"/>
            </a:xfrm>
          </p:grpSpPr>
          <p:sp>
            <p:nvSpPr>
              <p:cNvPr id="18" name="Google Shape;602;p29"/>
              <p:cNvSpPr/>
              <p:nvPr/>
            </p:nvSpPr>
            <p:spPr>
              <a:xfrm>
                <a:off x="1030093" y="882701"/>
                <a:ext cx="3259281" cy="3416230"/>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603;p29"/>
              <p:cNvSpPr/>
              <p:nvPr/>
            </p:nvSpPr>
            <p:spPr>
              <a:xfrm>
                <a:off x="1030093" y="1904435"/>
                <a:ext cx="321277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604;p29"/>
              <p:cNvSpPr/>
              <p:nvPr/>
            </p:nvSpPr>
            <p:spPr>
              <a:xfrm>
                <a:off x="1045857" y="2354776"/>
                <a:ext cx="3212581"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605;p29"/>
              <p:cNvSpPr/>
              <p:nvPr/>
            </p:nvSpPr>
            <p:spPr>
              <a:xfrm>
                <a:off x="1060438" y="2794836"/>
                <a:ext cx="3212778" cy="46552"/>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606;p29"/>
              <p:cNvSpPr/>
              <p:nvPr/>
            </p:nvSpPr>
            <p:spPr>
              <a:xfrm>
                <a:off x="1076793" y="3234896"/>
                <a:ext cx="3212581"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607;p29"/>
              <p:cNvSpPr/>
              <p:nvPr/>
            </p:nvSpPr>
            <p:spPr>
              <a:xfrm>
                <a:off x="1091374" y="3674956"/>
                <a:ext cx="3212778" cy="46405"/>
              </a:xfrm>
              <a:custGeom>
                <a:avLst/>
                <a:gdLst/>
                <a:ahLst/>
                <a:cxnLst/>
                <a:rect l="l" t="t" r="r" b="b"/>
                <a:pathLst>
                  <a:path w="16305" h="316" extrusionOk="0">
                    <a:moveTo>
                      <a:pt x="16253" y="1"/>
                    </a:moveTo>
                    <a:cubicBezTo>
                      <a:pt x="16253" y="1"/>
                      <a:pt x="16252" y="1"/>
                      <a:pt x="16251" y="1"/>
                    </a:cubicBezTo>
                    <a:lnTo>
                      <a:pt x="53" y="212"/>
                    </a:lnTo>
                    <a:cubicBezTo>
                      <a:pt x="23" y="212"/>
                      <a:pt x="1" y="235"/>
                      <a:pt x="2" y="264"/>
                    </a:cubicBezTo>
                    <a:cubicBezTo>
                      <a:pt x="2" y="290"/>
                      <a:pt x="20" y="310"/>
                      <a:pt x="44" y="315"/>
                    </a:cubicBezTo>
                    <a:lnTo>
                      <a:pt x="54" y="315"/>
                    </a:lnTo>
                    <a:lnTo>
                      <a:pt x="16252" y="104"/>
                    </a:lnTo>
                    <a:cubicBezTo>
                      <a:pt x="16281" y="104"/>
                      <a:pt x="16305" y="81"/>
                      <a:pt x="16304" y="51"/>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 name="Google Shape;608;p29"/>
            <p:cNvGrpSpPr/>
            <p:nvPr/>
          </p:nvGrpSpPr>
          <p:grpSpPr>
            <a:xfrm>
              <a:off x="2323862" y="-231258"/>
              <a:ext cx="762420" cy="1677776"/>
              <a:chOff x="1927051" y="-231248"/>
              <a:chExt cx="598493" cy="1677776"/>
            </a:xfrm>
          </p:grpSpPr>
          <p:sp>
            <p:nvSpPr>
              <p:cNvPr id="15" name="Google Shape;609;p29"/>
              <p:cNvSpPr/>
              <p:nvPr/>
            </p:nvSpPr>
            <p:spPr>
              <a:xfrm>
                <a:off x="1927051" y="-231248"/>
                <a:ext cx="563968" cy="1677776"/>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610;p2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611;p2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2" name="TextBox 1"/>
          <p:cNvSpPr txBox="1"/>
          <p:nvPr/>
        </p:nvSpPr>
        <p:spPr>
          <a:xfrm>
            <a:off x="3145852" y="655755"/>
            <a:ext cx="5492412" cy="830997"/>
          </a:xfrm>
          <a:prstGeom prst="rect">
            <a:avLst/>
          </a:prstGeom>
          <a:noFill/>
        </p:spPr>
        <p:txBody>
          <a:bodyPr wrap="square" rtlCol="0">
            <a:spAutoFit/>
          </a:bodyPr>
          <a:lstStyle/>
          <a:p>
            <a:r>
              <a:rPr lang="en-US" sz="4800" b="1" dirty="0" err="1">
                <a:solidFill>
                  <a:schemeClr val="accent5">
                    <a:lumMod val="75000"/>
                  </a:schemeClr>
                </a:solidFill>
                <a:latin typeface="UTM Tam Le" panose="02040603050506020204" pitchFamily="18" charset="0"/>
              </a:rPr>
              <a:t>Thảo</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luận</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nhóm</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đôi</a:t>
            </a:r>
            <a:endParaRPr lang="en-US" sz="4800" b="1" dirty="0">
              <a:solidFill>
                <a:schemeClr val="accent5">
                  <a:lumMod val="75000"/>
                </a:schemeClr>
              </a:solidFill>
              <a:latin typeface="UTM Tam Le" panose="02040603050506020204" pitchFamily="18" charset="0"/>
            </a:endParaRPr>
          </a:p>
        </p:txBody>
      </p:sp>
    </p:spTree>
    <p:extLst>
      <p:ext uri="{BB962C8B-B14F-4D97-AF65-F5344CB8AC3E}">
        <p14:creationId xmlns:p14="http://schemas.microsoft.com/office/powerpoint/2010/main" val="4101085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16" presetClass="entr" presetSubtype="21"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arn(inVertical)">
                                      <p:cBhvr>
                                        <p:cTn id="19" dur="500"/>
                                        <p:tgtEl>
                                          <p:spTgt spid="2"/>
                                        </p:tgtEl>
                                      </p:cBhvr>
                                    </p:animEffect>
                                  </p:childTnLst>
                                </p:cTn>
                              </p:par>
                              <p:par>
                                <p:cTn id="20" presetID="16" presetClass="entr" presetSubtype="21"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barn(inVertical)">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grpSp>
        <p:nvGrpSpPr>
          <p:cNvPr id="594" name="Google Shape;594;p29"/>
          <p:cNvGrpSpPr/>
          <p:nvPr/>
        </p:nvGrpSpPr>
        <p:grpSpPr>
          <a:xfrm>
            <a:off x="8514469" y="1820800"/>
            <a:ext cx="3992612" cy="4403021"/>
            <a:chOff x="5557534" y="1433350"/>
            <a:chExt cx="2994459" cy="3302266"/>
          </a:xfrm>
        </p:grpSpPr>
        <p:sp>
          <p:nvSpPr>
            <p:cNvPr id="595"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96" name="Google Shape;596;p29"/>
            <p:cNvGrpSpPr/>
            <p:nvPr/>
          </p:nvGrpSpPr>
          <p:grpSpPr>
            <a:xfrm>
              <a:off x="6844016" y="2784249"/>
              <a:ext cx="1707978" cy="1951367"/>
              <a:chOff x="3972400" y="4524725"/>
              <a:chExt cx="219800" cy="251125"/>
            </a:xfrm>
          </p:grpSpPr>
          <p:sp>
            <p:nvSpPr>
              <p:cNvPr id="597"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00" name="Google Shape;600;p29"/>
          <p:cNvGrpSpPr/>
          <p:nvPr/>
        </p:nvGrpSpPr>
        <p:grpSpPr>
          <a:xfrm>
            <a:off x="523642" y="506428"/>
            <a:ext cx="7397742" cy="5717393"/>
            <a:chOff x="746746" y="539491"/>
            <a:chExt cx="3847862" cy="3759440"/>
          </a:xfrm>
        </p:grpSpPr>
        <p:grpSp>
          <p:nvGrpSpPr>
            <p:cNvPr id="601" name="Google Shape;601;p29"/>
            <p:cNvGrpSpPr/>
            <p:nvPr/>
          </p:nvGrpSpPr>
          <p:grpSpPr>
            <a:xfrm>
              <a:off x="746746" y="882701"/>
              <a:ext cx="3847862" cy="3416230"/>
              <a:chOff x="746746" y="882701"/>
              <a:chExt cx="3847862" cy="3416230"/>
            </a:xfrm>
          </p:grpSpPr>
          <p:sp>
            <p:nvSpPr>
              <p:cNvPr id="602" name="Google Shape;602;p29"/>
              <p:cNvSpPr/>
              <p:nvPr/>
            </p:nvSpPr>
            <p:spPr>
              <a:xfrm>
                <a:off x="746746" y="882701"/>
                <a:ext cx="3847862" cy="3416230"/>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sp>
            <p:nvSpPr>
              <p:cNvPr id="603" name="Google Shape;603;p29"/>
              <p:cNvSpPr/>
              <p:nvPr/>
            </p:nvSpPr>
            <p:spPr>
              <a:xfrm>
                <a:off x="1030093" y="1904435"/>
                <a:ext cx="321277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sp>
            <p:nvSpPr>
              <p:cNvPr id="604" name="Google Shape;604;p29"/>
              <p:cNvSpPr/>
              <p:nvPr/>
            </p:nvSpPr>
            <p:spPr>
              <a:xfrm>
                <a:off x="1045857" y="2513001"/>
                <a:ext cx="3212581"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sp>
            <p:nvSpPr>
              <p:cNvPr id="606" name="Google Shape;606;p29"/>
              <p:cNvSpPr/>
              <p:nvPr/>
            </p:nvSpPr>
            <p:spPr>
              <a:xfrm>
                <a:off x="1076793" y="3165277"/>
                <a:ext cx="3212581"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grpSp>
        <p:grpSp>
          <p:nvGrpSpPr>
            <p:cNvPr id="608" name="Google Shape;608;p29"/>
            <p:cNvGrpSpPr/>
            <p:nvPr/>
          </p:nvGrpSpPr>
          <p:grpSpPr>
            <a:xfrm>
              <a:off x="1957680" y="539491"/>
              <a:ext cx="1390695" cy="548641"/>
              <a:chOff x="1639601" y="539501"/>
              <a:chExt cx="1091683" cy="548641"/>
            </a:xfrm>
          </p:grpSpPr>
          <p:sp>
            <p:nvSpPr>
              <p:cNvPr id="609" name="Google Shape;609;p2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sp>
            <p:nvSpPr>
              <p:cNvPr id="610" name="Google Shape;610;p2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sp>
            <p:nvSpPr>
              <p:cNvPr id="611" name="Google Shape;611;p2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lnSpc>
                    <a:spcPct val="200000"/>
                  </a:lnSpc>
                  <a:buClr>
                    <a:srgbClr val="000000"/>
                  </a:buClr>
                </a:pPr>
                <a:endParaRPr sz="1867" kern="0">
                  <a:solidFill>
                    <a:srgbClr val="000000"/>
                  </a:solidFill>
                  <a:latin typeface="Arial"/>
                  <a:cs typeface="Arial"/>
                  <a:sym typeface="Arial"/>
                </a:endParaRPr>
              </a:p>
            </p:txBody>
          </p:sp>
        </p:grpSp>
      </p:grpSp>
      <p:sp>
        <p:nvSpPr>
          <p:cNvPr id="613" name="Google Shape;613;p29"/>
          <p:cNvSpPr txBox="1">
            <a:spLocks noGrp="1"/>
          </p:cNvSpPr>
          <p:nvPr>
            <p:ph type="subTitle" idx="1"/>
          </p:nvPr>
        </p:nvSpPr>
        <p:spPr>
          <a:xfrm>
            <a:off x="843947" y="2655112"/>
            <a:ext cx="6757131" cy="2206800"/>
          </a:xfrm>
          <a:prstGeom prst="rect">
            <a:avLst/>
          </a:prstGeom>
        </p:spPr>
        <p:txBody>
          <a:bodyPr spcFirstLastPara="1" wrap="square" lIns="121900" tIns="121900" rIns="121900" bIns="121900" anchor="ctr" anchorCtr="0">
            <a:noAutofit/>
          </a:bodyPr>
          <a:lstStyle/>
          <a:p>
            <a:pPr algn="just" eaLnBrk="1" hangingPunct="1"/>
            <a:r>
              <a:rPr lang="en-US" altLang="en-US" sz="3200" b="1" dirty="0">
                <a:solidFill>
                  <a:schemeClr val="accent5">
                    <a:lumMod val="75000"/>
                  </a:schemeClr>
                </a:solidFill>
                <a:latin typeface="Cambria" panose="02040503050406030204" pitchFamily="18" charset="0"/>
                <a:ea typeface="Cambria" panose="02040503050406030204" pitchFamily="18" charset="0"/>
                <a:cs typeface="Times New Roman" panose="02020603050405020304" pitchFamily="18" charset="0"/>
              </a:rPr>
              <a:t>2</a:t>
            </a:r>
            <a:r>
              <a:rPr lang="en-US" altLang="en-US" sz="3200" dirty="0">
                <a:solidFill>
                  <a:schemeClr val="accent5">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Theo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em</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khi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nhận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kèm</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theo</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thư</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chuyển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này</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người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nhận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cần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viết</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gì</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bức</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thư</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để</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trả</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bưu</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 </a:t>
            </a:r>
            <a:r>
              <a:rPr lang="en-US" altLang="en-US" sz="3200" b="1" dirty="0" err="1">
                <a:solidFill>
                  <a:srgbClr val="C00000"/>
                </a:solidFill>
                <a:latin typeface="Cambria" panose="02040503050406030204" pitchFamily="18" charset="0"/>
                <a:ea typeface="Cambria" panose="02040503050406030204" pitchFamily="18" charset="0"/>
                <a:cs typeface="Times New Roman" panose="02020603050405020304" pitchFamily="18" charset="0"/>
              </a:rPr>
              <a:t>điện</a:t>
            </a:r>
            <a:r>
              <a:rPr lang="en-US" altLang="en-US" sz="3200" b="1" dirty="0">
                <a:solidFill>
                  <a:srgbClr val="C00000"/>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614" name="Google Shape;614;p29"/>
          <p:cNvPicPr preferRelativeResize="0"/>
          <p:nvPr/>
        </p:nvPicPr>
        <p:blipFill>
          <a:blip r:embed="rId3">
            <a:alphaModFix/>
          </a:blip>
          <a:stretch>
            <a:fillRect/>
          </a:stretch>
        </p:blipFill>
        <p:spPr>
          <a:xfrm>
            <a:off x="8881257" y="982805"/>
            <a:ext cx="2372207" cy="2757535"/>
          </a:xfrm>
          <a:prstGeom prst="rect">
            <a:avLst/>
          </a:prstGeom>
          <a:noFill/>
          <a:ln>
            <a:noFill/>
          </a:ln>
        </p:spPr>
      </p:pic>
    </p:spTree>
    <p:extLst>
      <p:ext uri="{BB962C8B-B14F-4D97-AF65-F5344CB8AC3E}">
        <p14:creationId xmlns:p14="http://schemas.microsoft.com/office/powerpoint/2010/main" val="2330068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613">
                                            <p:txEl>
                                              <p:pRg st="0" end="0"/>
                                            </p:txEl>
                                          </p:spTgt>
                                        </p:tgtEl>
                                        <p:attrNameLst>
                                          <p:attrName>style.color</p:attrName>
                                        </p:attrNameLst>
                                      </p:cBhvr>
                                      <p:to>
                                        <p:clrVal>
                                          <a:srgbClr val="25971D"/>
                                        </p:clrVal>
                                      </p:to>
                                    </p:set>
                                    <p:set>
                                      <p:cBhvr>
                                        <p:cTn id="7" dur="500" fill="hold"/>
                                        <p:tgtEl>
                                          <p:spTgt spid="613">
                                            <p:txEl>
                                              <p:pRg st="0" end="0"/>
                                            </p:txEl>
                                          </p:spTgt>
                                        </p:tgtEl>
                                        <p:attrNameLst>
                                          <p:attrName>fillcolor</p:attrName>
                                        </p:attrNameLst>
                                      </p:cBhvr>
                                      <p:to>
                                        <p:clrVal>
                                          <a:srgbClr val="25971D"/>
                                        </p:clrVal>
                                      </p:to>
                                    </p:set>
                                    <p:set>
                                      <p:cBhvr>
                                        <p:cTn id="8" dur="500" fill="hold"/>
                                        <p:tgtEl>
                                          <p:spTgt spid="613">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63"/>
        <p:cNvGrpSpPr/>
        <p:nvPr/>
      </p:nvGrpSpPr>
      <p:grpSpPr>
        <a:xfrm>
          <a:off x="0" y="0"/>
          <a:ext cx="0" cy="0"/>
          <a:chOff x="0" y="0"/>
          <a:chExt cx="0" cy="0"/>
        </a:xfrm>
      </p:grpSpPr>
      <p:sp>
        <p:nvSpPr>
          <p:cNvPr id="566" name="Google Shape;566;p28"/>
          <p:cNvSpPr txBox="1">
            <a:spLocks noGrp="1"/>
          </p:cNvSpPr>
          <p:nvPr>
            <p:ph type="subTitle" idx="2"/>
          </p:nvPr>
        </p:nvSpPr>
        <p:spPr>
          <a:xfrm>
            <a:off x="2679591" y="2395493"/>
            <a:ext cx="2893436" cy="882800"/>
          </a:xfrm>
          <a:prstGeom prst="rect">
            <a:avLst/>
          </a:prstGeom>
        </p:spPr>
        <p:txBody>
          <a:bodyPr spcFirstLastPara="1" wrap="square" lIns="121900" tIns="121900" rIns="121900" bIns="121900" anchor="ctr" anchorCtr="0">
            <a:noAutofit/>
          </a:bodyPr>
          <a:lstStyle/>
          <a:p>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chứng</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minh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nhân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dân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568" name="Google Shape;568;p28"/>
          <p:cNvSpPr txBox="1">
            <a:spLocks noGrp="1"/>
          </p:cNvSpPr>
          <p:nvPr>
            <p:ph type="subTitle" idx="4"/>
          </p:nvPr>
        </p:nvSpPr>
        <p:spPr>
          <a:xfrm>
            <a:off x="6977842" y="2396215"/>
            <a:ext cx="3304713" cy="882800"/>
          </a:xfrm>
          <a:prstGeom prst="rect">
            <a:avLst/>
          </a:prstGeom>
        </p:spPr>
        <p:txBody>
          <a:bodyPr spcFirstLastPara="1" wrap="square" lIns="121900" tIns="121900" rIns="121900" bIns="121900" anchor="ctr" anchorCtr="0">
            <a:noAutofit/>
          </a:bodyPr>
          <a:lstStyle/>
          <a:p>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Ghi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rõ</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họ</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tên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địa</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chỉ</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hiện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tại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của</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mình</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570" name="Google Shape;570;p28"/>
          <p:cNvSpPr txBox="1">
            <a:spLocks noGrp="1"/>
          </p:cNvSpPr>
          <p:nvPr>
            <p:ph type="subTitle" idx="6"/>
          </p:nvPr>
        </p:nvSpPr>
        <p:spPr>
          <a:xfrm>
            <a:off x="2491209" y="4427920"/>
            <a:ext cx="3567205" cy="882800"/>
          </a:xfrm>
          <a:prstGeom prst="rect">
            <a:avLst/>
          </a:prstGeom>
        </p:spPr>
        <p:txBody>
          <a:bodyPr spcFirstLastPara="1" wrap="square" lIns="121900" tIns="121900" rIns="121900" bIns="121900" anchor="ctr" anchorCtr="0">
            <a:noAutofit/>
          </a:bodyPr>
          <a:lstStyle/>
          <a:p>
            <a:pPr algn="just"/>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Kiểm</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tra</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lại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được</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lĩnh</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xem</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có</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đúng</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ghi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ở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mặt</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trước</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thư</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chuyển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không</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sp>
        <p:nvSpPr>
          <p:cNvPr id="572" name="Google Shape;572;p28"/>
          <p:cNvSpPr txBox="1">
            <a:spLocks noGrp="1"/>
          </p:cNvSpPr>
          <p:nvPr>
            <p:ph type="subTitle" idx="8"/>
          </p:nvPr>
        </p:nvSpPr>
        <p:spPr>
          <a:xfrm>
            <a:off x="6970888" y="4468701"/>
            <a:ext cx="3237240" cy="882800"/>
          </a:xfrm>
          <a:prstGeom prst="rect">
            <a:avLst/>
          </a:prstGeom>
        </p:spPr>
        <p:txBody>
          <a:bodyPr spcFirstLastPara="1" wrap="square" lIns="121900" tIns="121900" rIns="121900" bIns="121900" anchor="ctr" anchorCtr="0">
            <a:noAutofit/>
          </a:bodyPr>
          <a:lstStyle/>
          <a:p>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Kí</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nhận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đã</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nhận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đủ</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số</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đã</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gửi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đến</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ngày</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tháng</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năm</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tại</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địa</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điểm</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24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nào</a:t>
            </a:r>
            <a:r>
              <a:rPr lang="en-US" altLang="en-US" sz="24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a:t>
            </a:r>
          </a:p>
        </p:txBody>
      </p:sp>
      <p:pic>
        <p:nvPicPr>
          <p:cNvPr id="573" name="Google Shape;573;p28"/>
          <p:cNvPicPr preferRelativeResize="0"/>
          <p:nvPr/>
        </p:nvPicPr>
        <p:blipFill>
          <a:blip r:embed="rId3">
            <a:alphaModFix/>
          </a:blip>
          <a:stretch>
            <a:fillRect/>
          </a:stretch>
        </p:blipFill>
        <p:spPr>
          <a:xfrm flipH="1">
            <a:off x="2296045" y="1421399"/>
            <a:ext cx="2365708" cy="471000"/>
          </a:xfrm>
          <a:prstGeom prst="rect">
            <a:avLst/>
          </a:prstGeom>
          <a:noFill/>
          <a:ln>
            <a:noFill/>
          </a:ln>
        </p:spPr>
      </p:pic>
      <p:grpSp>
        <p:nvGrpSpPr>
          <p:cNvPr id="574" name="Google Shape;574;p28"/>
          <p:cNvGrpSpPr/>
          <p:nvPr/>
        </p:nvGrpSpPr>
        <p:grpSpPr>
          <a:xfrm rot="-1793444">
            <a:off x="1396989" y="1868015"/>
            <a:ext cx="1060076" cy="532736"/>
            <a:chOff x="3093176" y="1236326"/>
            <a:chExt cx="886783" cy="445649"/>
          </a:xfrm>
        </p:grpSpPr>
        <p:sp>
          <p:nvSpPr>
            <p:cNvPr id="575" name="Google Shape;575;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76" name="Google Shape;576;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77" name="Google Shape;577;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grpSp>
      <p:grpSp>
        <p:nvGrpSpPr>
          <p:cNvPr id="578" name="Google Shape;578;p28"/>
          <p:cNvGrpSpPr/>
          <p:nvPr/>
        </p:nvGrpSpPr>
        <p:grpSpPr>
          <a:xfrm rot="-1793444">
            <a:off x="1396989" y="4007800"/>
            <a:ext cx="1060076" cy="532736"/>
            <a:chOff x="3093176" y="1236326"/>
            <a:chExt cx="886783" cy="445649"/>
          </a:xfrm>
        </p:grpSpPr>
        <p:sp>
          <p:nvSpPr>
            <p:cNvPr id="579" name="Google Shape;579;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0" name="Google Shape;580;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1" name="Google Shape;581;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grpSp>
      <p:grpSp>
        <p:nvGrpSpPr>
          <p:cNvPr id="582" name="Google Shape;582;p28"/>
          <p:cNvGrpSpPr/>
          <p:nvPr/>
        </p:nvGrpSpPr>
        <p:grpSpPr>
          <a:xfrm rot="1793444" flipH="1">
            <a:off x="9709265" y="1868015"/>
            <a:ext cx="1060076" cy="532736"/>
            <a:chOff x="3093176" y="1236326"/>
            <a:chExt cx="886783" cy="445649"/>
          </a:xfrm>
        </p:grpSpPr>
        <p:sp>
          <p:nvSpPr>
            <p:cNvPr id="583" name="Google Shape;583;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4" name="Google Shape;584;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5" name="Google Shape;585;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grpSp>
      <p:grpSp>
        <p:nvGrpSpPr>
          <p:cNvPr id="586" name="Google Shape;586;p28"/>
          <p:cNvGrpSpPr/>
          <p:nvPr/>
        </p:nvGrpSpPr>
        <p:grpSpPr>
          <a:xfrm rot="1793444" flipH="1">
            <a:off x="9709266" y="3920099"/>
            <a:ext cx="1060076" cy="532736"/>
            <a:chOff x="3093176" y="1236326"/>
            <a:chExt cx="886783" cy="445649"/>
          </a:xfrm>
        </p:grpSpPr>
        <p:sp>
          <p:nvSpPr>
            <p:cNvPr id="587" name="Google Shape;587;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8" name="Google Shape;588;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sp>
          <p:nvSpPr>
            <p:cNvPr id="589" name="Google Shape;589;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2400" kern="0">
                <a:solidFill>
                  <a:srgbClr val="000000"/>
                </a:solidFill>
                <a:latin typeface="Cambria" panose="02040503050406030204" pitchFamily="18" charset="0"/>
                <a:ea typeface="Cambria" panose="02040503050406030204" pitchFamily="18" charset="0"/>
                <a:cs typeface="Arial"/>
                <a:sym typeface="Arial"/>
              </a:endParaRPr>
            </a:p>
          </p:txBody>
        </p:sp>
      </p:grpSp>
      <p:sp>
        <p:nvSpPr>
          <p:cNvPr id="3" name="Rectangle 2"/>
          <p:cNvSpPr/>
          <p:nvPr/>
        </p:nvSpPr>
        <p:spPr>
          <a:xfrm>
            <a:off x="3252828" y="1010568"/>
            <a:ext cx="6096000" cy="646331"/>
          </a:xfrm>
          <a:prstGeom prst="rect">
            <a:avLst/>
          </a:prstGeom>
        </p:spPr>
        <p:txBody>
          <a:bodyPr wrap="square">
            <a:spAutoFit/>
          </a:bodyPr>
          <a:lstStyle/>
          <a:p>
            <a:r>
              <a:rPr lang="en-US" altLang="en-US" sz="3600" b="1" dirty="0" err="1">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Người</a:t>
            </a:r>
            <a:r>
              <a:rPr lang="en-US" altLang="en-US" sz="3600" b="1" dirty="0">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nhận</a:t>
            </a:r>
            <a:r>
              <a:rPr lang="en-US" altLang="en-US" sz="3600" b="1" dirty="0">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tiền</a:t>
            </a:r>
            <a:r>
              <a:rPr lang="en-US" altLang="en-US" sz="3600" b="1" dirty="0">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phải</a:t>
            </a:r>
            <a:r>
              <a:rPr lang="en-US" altLang="en-US" sz="3600" b="1" dirty="0">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 </a:t>
            </a:r>
            <a:r>
              <a:rPr lang="en-US" altLang="en-US" sz="3600" b="1" dirty="0" err="1">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viết</a:t>
            </a:r>
            <a:r>
              <a:rPr lang="en-US" altLang="en-US" sz="3600" b="1" dirty="0">
                <a:solidFill>
                  <a:schemeClr val="accent6"/>
                </a:solidFill>
                <a:effectLst>
                  <a:glow rad="228600">
                    <a:schemeClr val="accent3">
                      <a:satMod val="175000"/>
                      <a:alpha val="40000"/>
                    </a:schemeClr>
                  </a:glow>
                </a:effectLst>
                <a:latin typeface="Cambria" panose="02040503050406030204" pitchFamily="18" charset="0"/>
                <a:ea typeface="Cambria" panose="02040503050406030204" pitchFamily="18" charset="0"/>
                <a:cs typeface="Times New Roman" panose="02020603050405020304" pitchFamily="18" charset="0"/>
              </a:rPr>
              <a:t>:</a:t>
            </a:r>
          </a:p>
        </p:txBody>
      </p:sp>
    </p:spTree>
    <p:extLst>
      <p:ext uri="{BB962C8B-B14F-4D97-AF65-F5344CB8AC3E}">
        <p14:creationId xmlns:p14="http://schemas.microsoft.com/office/powerpoint/2010/main" val="262263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66">
                                            <p:txEl>
                                              <p:pRg st="0" end="0"/>
                                            </p:txEl>
                                          </p:spTgt>
                                        </p:tgtEl>
                                        <p:attrNameLst>
                                          <p:attrName>style.visibility</p:attrName>
                                        </p:attrNameLst>
                                      </p:cBhvr>
                                      <p:to>
                                        <p:strVal val="visible"/>
                                      </p:to>
                                    </p:set>
                                    <p:animEffect transition="in" filter="fade">
                                      <p:cBhvr>
                                        <p:cTn id="14" dur="1000"/>
                                        <p:tgtEl>
                                          <p:spTgt spid="566">
                                            <p:txEl>
                                              <p:pRg st="0" end="0"/>
                                            </p:txEl>
                                          </p:spTgt>
                                        </p:tgtEl>
                                      </p:cBhvr>
                                    </p:animEffect>
                                    <p:anim calcmode="lin" valueType="num">
                                      <p:cBhvr>
                                        <p:cTn id="15" dur="1000" fill="hold"/>
                                        <p:tgtEl>
                                          <p:spTgt spid="56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56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568">
                                            <p:txEl>
                                              <p:pRg st="0" end="0"/>
                                            </p:txEl>
                                          </p:spTgt>
                                        </p:tgtEl>
                                        <p:attrNameLst>
                                          <p:attrName>style.visibility</p:attrName>
                                        </p:attrNameLst>
                                      </p:cBhvr>
                                      <p:to>
                                        <p:strVal val="visible"/>
                                      </p:to>
                                    </p:set>
                                    <p:animEffect transition="in" filter="fade">
                                      <p:cBhvr>
                                        <p:cTn id="21" dur="1000"/>
                                        <p:tgtEl>
                                          <p:spTgt spid="568">
                                            <p:txEl>
                                              <p:pRg st="0" end="0"/>
                                            </p:txEl>
                                          </p:spTgt>
                                        </p:tgtEl>
                                      </p:cBhvr>
                                    </p:animEffect>
                                    <p:anim calcmode="lin" valueType="num">
                                      <p:cBhvr>
                                        <p:cTn id="22" dur="1000" fill="hold"/>
                                        <p:tgtEl>
                                          <p:spTgt spid="56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6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570">
                                            <p:txEl>
                                              <p:pRg st="0" end="0"/>
                                            </p:txEl>
                                          </p:spTgt>
                                        </p:tgtEl>
                                        <p:attrNameLst>
                                          <p:attrName>style.visibility</p:attrName>
                                        </p:attrNameLst>
                                      </p:cBhvr>
                                      <p:to>
                                        <p:strVal val="visible"/>
                                      </p:to>
                                    </p:set>
                                    <p:animEffect transition="in" filter="fade">
                                      <p:cBhvr>
                                        <p:cTn id="28" dur="1000"/>
                                        <p:tgtEl>
                                          <p:spTgt spid="570">
                                            <p:txEl>
                                              <p:pRg st="0" end="0"/>
                                            </p:txEl>
                                          </p:spTgt>
                                        </p:tgtEl>
                                      </p:cBhvr>
                                    </p:animEffect>
                                    <p:anim calcmode="lin" valueType="num">
                                      <p:cBhvr>
                                        <p:cTn id="29" dur="1000" fill="hold"/>
                                        <p:tgtEl>
                                          <p:spTgt spid="570">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57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572">
                                            <p:txEl>
                                              <p:pRg st="0" end="0"/>
                                            </p:txEl>
                                          </p:spTgt>
                                        </p:tgtEl>
                                        <p:attrNameLst>
                                          <p:attrName>style.visibility</p:attrName>
                                        </p:attrNameLst>
                                      </p:cBhvr>
                                      <p:to>
                                        <p:strVal val="visible"/>
                                      </p:to>
                                    </p:set>
                                    <p:animEffect transition="in" filter="fade">
                                      <p:cBhvr>
                                        <p:cTn id="35" dur="1000"/>
                                        <p:tgtEl>
                                          <p:spTgt spid="572">
                                            <p:txEl>
                                              <p:pRg st="0" end="0"/>
                                            </p:txEl>
                                          </p:spTgt>
                                        </p:tgtEl>
                                      </p:cBhvr>
                                    </p:animEffect>
                                    <p:anim calcmode="lin" valueType="num">
                                      <p:cBhvr>
                                        <p:cTn id="36" dur="1000" fill="hold"/>
                                        <p:tgtEl>
                                          <p:spTgt spid="572">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57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6" grpId="0" build="p"/>
      <p:bldP spid="568" grpId="0" build="p"/>
      <p:bldP spid="570" grpId="0" build="p"/>
      <p:bldP spid="572" grpId="0" build="p"/>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img.loigiaihay.com/picture/2018/0628/hinh-295-tvl4-dd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46" y="1691483"/>
            <a:ext cx="6959351" cy="39923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3" name="Google Shape;594;p29"/>
          <p:cNvGrpSpPr/>
          <p:nvPr/>
        </p:nvGrpSpPr>
        <p:grpSpPr>
          <a:xfrm>
            <a:off x="10028115" y="678850"/>
            <a:ext cx="1945711" cy="2028404"/>
            <a:chOff x="5557534" y="1433350"/>
            <a:chExt cx="2994459" cy="3302266"/>
          </a:xfrm>
        </p:grpSpPr>
        <p:sp>
          <p:nvSpPr>
            <p:cNvPr id="4"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 name="Google Shape;596;p29"/>
            <p:cNvGrpSpPr/>
            <p:nvPr/>
          </p:nvGrpSpPr>
          <p:grpSpPr>
            <a:xfrm>
              <a:off x="6844016" y="2784249"/>
              <a:ext cx="1707978" cy="1951367"/>
              <a:chOff x="3972400" y="4524725"/>
              <a:chExt cx="219800" cy="251125"/>
            </a:xfrm>
          </p:grpSpPr>
          <p:sp>
            <p:nvSpPr>
              <p:cNvPr id="6"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8"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pic>
        <p:nvPicPr>
          <p:cNvPr id="9" name="Google Shape;614;p29"/>
          <p:cNvPicPr preferRelativeResize="0"/>
          <p:nvPr/>
        </p:nvPicPr>
        <p:blipFill>
          <a:blip r:embed="rId3">
            <a:alphaModFix/>
          </a:blip>
          <a:stretch>
            <a:fillRect/>
          </a:stretch>
        </p:blipFill>
        <p:spPr>
          <a:xfrm>
            <a:off x="10316084" y="92532"/>
            <a:ext cx="1156043" cy="1270354"/>
          </a:xfrm>
          <a:prstGeom prst="rect">
            <a:avLst/>
          </a:prstGeom>
          <a:noFill/>
          <a:ln>
            <a:noFill/>
          </a:ln>
        </p:spPr>
      </p:pic>
      <p:pic>
        <p:nvPicPr>
          <p:cNvPr id="1026" name="Picture 2" descr="Há»c Sinh Äá»c VÃ  Viáº¿t HÃ¬nh áº£nh | Äá»nh dáº¡ng hÃ¬nh áº£nh PNG 401463876|  vn.lovepik.com"/>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100000" l="0" r="99767">
                        <a14:foregroundMark x1="32558" y1="67414" x2="46628" y2="68103"/>
                        <a14:foregroundMark x1="6744" y1="91207" x2="14535" y2="92414"/>
                      </a14:backgroundRemoval>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7018390" y="2751581"/>
            <a:ext cx="6341477" cy="4220912"/>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oogle Shape;600;p29"/>
          <p:cNvGrpSpPr/>
          <p:nvPr/>
        </p:nvGrpSpPr>
        <p:grpSpPr>
          <a:xfrm>
            <a:off x="2016872" y="-26380"/>
            <a:ext cx="7509543" cy="1564428"/>
            <a:chOff x="1030093" y="-231258"/>
            <a:chExt cx="3274059" cy="4530189"/>
          </a:xfrm>
        </p:grpSpPr>
        <p:grpSp>
          <p:nvGrpSpPr>
            <p:cNvPr id="13" name="Google Shape;601;p29"/>
            <p:cNvGrpSpPr/>
            <p:nvPr/>
          </p:nvGrpSpPr>
          <p:grpSpPr>
            <a:xfrm>
              <a:off x="1030093" y="882701"/>
              <a:ext cx="3274059" cy="3416230"/>
              <a:chOff x="1030093" y="882701"/>
              <a:chExt cx="3274059" cy="3416230"/>
            </a:xfrm>
          </p:grpSpPr>
          <p:sp>
            <p:nvSpPr>
              <p:cNvPr id="18" name="Google Shape;602;p29"/>
              <p:cNvSpPr/>
              <p:nvPr/>
            </p:nvSpPr>
            <p:spPr>
              <a:xfrm>
                <a:off x="1030093" y="882701"/>
                <a:ext cx="3259281" cy="3416230"/>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603;p29"/>
              <p:cNvSpPr/>
              <p:nvPr/>
            </p:nvSpPr>
            <p:spPr>
              <a:xfrm>
                <a:off x="1030093" y="1904435"/>
                <a:ext cx="321277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604;p29"/>
              <p:cNvSpPr/>
              <p:nvPr/>
            </p:nvSpPr>
            <p:spPr>
              <a:xfrm>
                <a:off x="1045857" y="2354776"/>
                <a:ext cx="3212581"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605;p29"/>
              <p:cNvSpPr/>
              <p:nvPr/>
            </p:nvSpPr>
            <p:spPr>
              <a:xfrm>
                <a:off x="1060438" y="2794836"/>
                <a:ext cx="3212778" cy="46552"/>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606;p29"/>
              <p:cNvSpPr/>
              <p:nvPr/>
            </p:nvSpPr>
            <p:spPr>
              <a:xfrm>
                <a:off x="1076793" y="3234896"/>
                <a:ext cx="3212581"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607;p29"/>
              <p:cNvSpPr/>
              <p:nvPr/>
            </p:nvSpPr>
            <p:spPr>
              <a:xfrm>
                <a:off x="1091374" y="3674956"/>
                <a:ext cx="3212778" cy="46405"/>
              </a:xfrm>
              <a:custGeom>
                <a:avLst/>
                <a:gdLst/>
                <a:ahLst/>
                <a:cxnLst/>
                <a:rect l="l" t="t" r="r" b="b"/>
                <a:pathLst>
                  <a:path w="16305" h="316" extrusionOk="0">
                    <a:moveTo>
                      <a:pt x="16253" y="1"/>
                    </a:moveTo>
                    <a:cubicBezTo>
                      <a:pt x="16253" y="1"/>
                      <a:pt x="16252" y="1"/>
                      <a:pt x="16251" y="1"/>
                    </a:cubicBezTo>
                    <a:lnTo>
                      <a:pt x="53" y="212"/>
                    </a:lnTo>
                    <a:cubicBezTo>
                      <a:pt x="23" y="212"/>
                      <a:pt x="1" y="235"/>
                      <a:pt x="2" y="264"/>
                    </a:cubicBezTo>
                    <a:cubicBezTo>
                      <a:pt x="2" y="290"/>
                      <a:pt x="20" y="310"/>
                      <a:pt x="44" y="315"/>
                    </a:cubicBezTo>
                    <a:lnTo>
                      <a:pt x="54" y="315"/>
                    </a:lnTo>
                    <a:lnTo>
                      <a:pt x="16252" y="104"/>
                    </a:lnTo>
                    <a:cubicBezTo>
                      <a:pt x="16281" y="104"/>
                      <a:pt x="16305" y="81"/>
                      <a:pt x="16304" y="51"/>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14" name="Google Shape;608;p29"/>
            <p:cNvGrpSpPr/>
            <p:nvPr/>
          </p:nvGrpSpPr>
          <p:grpSpPr>
            <a:xfrm>
              <a:off x="2323862" y="-231258"/>
              <a:ext cx="762420" cy="1677776"/>
              <a:chOff x="1927051" y="-231248"/>
              <a:chExt cx="598493" cy="1677776"/>
            </a:xfrm>
          </p:grpSpPr>
          <p:sp>
            <p:nvSpPr>
              <p:cNvPr id="15" name="Google Shape;609;p29"/>
              <p:cNvSpPr/>
              <p:nvPr/>
            </p:nvSpPr>
            <p:spPr>
              <a:xfrm>
                <a:off x="1927051" y="-231248"/>
                <a:ext cx="563968" cy="1677776"/>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610;p2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611;p2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2" name="TextBox 1"/>
          <p:cNvSpPr txBox="1"/>
          <p:nvPr/>
        </p:nvSpPr>
        <p:spPr>
          <a:xfrm>
            <a:off x="3145852" y="655755"/>
            <a:ext cx="5492412" cy="830997"/>
          </a:xfrm>
          <a:prstGeom prst="rect">
            <a:avLst/>
          </a:prstGeom>
          <a:noFill/>
        </p:spPr>
        <p:txBody>
          <a:bodyPr wrap="square" rtlCol="0">
            <a:spAutoFit/>
          </a:bodyPr>
          <a:lstStyle/>
          <a:p>
            <a:r>
              <a:rPr lang="en-US" sz="4800" b="1" dirty="0" err="1">
                <a:solidFill>
                  <a:schemeClr val="accent5">
                    <a:lumMod val="75000"/>
                  </a:schemeClr>
                </a:solidFill>
                <a:latin typeface="UTM Tam Le" panose="02040603050506020204" pitchFamily="18" charset="0"/>
              </a:rPr>
              <a:t>Thảo</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luận</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nhóm</a:t>
            </a:r>
            <a:r>
              <a:rPr lang="en-US" sz="4800" b="1" dirty="0">
                <a:solidFill>
                  <a:schemeClr val="accent5">
                    <a:lumMod val="75000"/>
                  </a:schemeClr>
                </a:solidFill>
                <a:latin typeface="UTM Tam Le" panose="02040603050506020204" pitchFamily="18" charset="0"/>
              </a:rPr>
              <a:t> </a:t>
            </a:r>
            <a:r>
              <a:rPr lang="en-US" sz="4800" b="1" dirty="0" err="1">
                <a:solidFill>
                  <a:schemeClr val="accent5">
                    <a:lumMod val="75000"/>
                  </a:schemeClr>
                </a:solidFill>
                <a:latin typeface="UTM Tam Le" panose="02040603050506020204" pitchFamily="18" charset="0"/>
              </a:rPr>
              <a:t>đôi</a:t>
            </a:r>
            <a:endParaRPr lang="en-US" sz="4800" b="1" dirty="0">
              <a:solidFill>
                <a:schemeClr val="accent5">
                  <a:lumMod val="75000"/>
                </a:schemeClr>
              </a:solidFill>
              <a:latin typeface="UTM Tam Le" panose="02040603050506020204" pitchFamily="18" charset="0"/>
            </a:endParaRPr>
          </a:p>
        </p:txBody>
      </p:sp>
      <p:grpSp>
        <p:nvGrpSpPr>
          <p:cNvPr id="25" name="Google Shape;730;p33"/>
          <p:cNvGrpSpPr/>
          <p:nvPr/>
        </p:nvGrpSpPr>
        <p:grpSpPr>
          <a:xfrm>
            <a:off x="273604" y="3041582"/>
            <a:ext cx="1988334" cy="2922739"/>
            <a:chOff x="1446849" y="1004050"/>
            <a:chExt cx="2401426" cy="3512532"/>
          </a:xfrm>
        </p:grpSpPr>
        <p:sp>
          <p:nvSpPr>
            <p:cNvPr id="26" name="Google Shape;731;p33"/>
            <p:cNvSpPr/>
            <p:nvPr/>
          </p:nvSpPr>
          <p:spPr>
            <a:xfrm>
              <a:off x="1513647" y="1537675"/>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732;p33"/>
            <p:cNvSpPr/>
            <p:nvPr/>
          </p:nvSpPr>
          <p:spPr>
            <a:xfrm rot="1131082">
              <a:off x="2257221" y="2672190"/>
              <a:ext cx="207840" cy="1493649"/>
            </a:xfrm>
            <a:custGeom>
              <a:avLst/>
              <a:gdLst/>
              <a:ahLst/>
              <a:cxnLst/>
              <a:rect l="l" t="t" r="r" b="b"/>
              <a:pathLst>
                <a:path w="2643" h="18994" extrusionOk="0">
                  <a:moveTo>
                    <a:pt x="1267" y="0"/>
                  </a:moveTo>
                  <a:lnTo>
                    <a:pt x="0" y="18897"/>
                  </a:lnTo>
                  <a:lnTo>
                    <a:pt x="1375" y="18994"/>
                  </a:lnTo>
                  <a:lnTo>
                    <a:pt x="2642" y="46"/>
                  </a:lnTo>
                  <a:lnTo>
                    <a:pt x="2642" y="46"/>
                  </a:lnTo>
                  <a:cubicBezTo>
                    <a:pt x="2640" y="50"/>
                    <a:pt x="2639" y="57"/>
                    <a:pt x="2637" y="62"/>
                  </a:cubicBezTo>
                  <a:cubicBezTo>
                    <a:pt x="2634" y="127"/>
                    <a:pt x="2617" y="188"/>
                    <a:pt x="2594" y="245"/>
                  </a:cubicBezTo>
                  <a:cubicBezTo>
                    <a:pt x="2490" y="496"/>
                    <a:pt x="2242" y="670"/>
                    <a:pt x="1959" y="670"/>
                  </a:cubicBezTo>
                  <a:cubicBezTo>
                    <a:pt x="1942" y="670"/>
                    <a:pt x="1925" y="670"/>
                    <a:pt x="1908" y="668"/>
                  </a:cubicBezTo>
                  <a:cubicBezTo>
                    <a:pt x="1719" y="657"/>
                    <a:pt x="1554" y="566"/>
                    <a:pt x="1438" y="432"/>
                  </a:cubicBezTo>
                  <a:cubicBezTo>
                    <a:pt x="1336" y="316"/>
                    <a:pt x="1271" y="164"/>
                    <a:pt x="126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8" name="Google Shape;733;p33"/>
            <p:cNvSpPr/>
            <p:nvPr/>
          </p:nvSpPr>
          <p:spPr>
            <a:xfrm rot="1131082">
              <a:off x="2157416" y="2630082"/>
              <a:ext cx="207997" cy="1493727"/>
            </a:xfrm>
            <a:custGeom>
              <a:avLst/>
              <a:gdLst/>
              <a:ahLst/>
              <a:cxnLst/>
              <a:rect l="l" t="t" r="r" b="b"/>
              <a:pathLst>
                <a:path w="2645" h="18995" extrusionOk="0">
                  <a:moveTo>
                    <a:pt x="1269" y="0"/>
                  </a:moveTo>
                  <a:lnTo>
                    <a:pt x="0" y="18895"/>
                  </a:lnTo>
                  <a:lnTo>
                    <a:pt x="1374" y="18994"/>
                  </a:lnTo>
                  <a:lnTo>
                    <a:pt x="2641" y="97"/>
                  </a:lnTo>
                  <a:cubicBezTo>
                    <a:pt x="2642" y="73"/>
                    <a:pt x="2643" y="53"/>
                    <a:pt x="2644" y="29"/>
                  </a:cubicBezTo>
                  <a:lnTo>
                    <a:pt x="2644" y="29"/>
                  </a:lnTo>
                  <a:cubicBezTo>
                    <a:pt x="2620" y="391"/>
                    <a:pt x="2317" y="670"/>
                    <a:pt x="1960" y="670"/>
                  </a:cubicBezTo>
                  <a:cubicBezTo>
                    <a:pt x="1944" y="670"/>
                    <a:pt x="1927" y="670"/>
                    <a:pt x="1910" y="669"/>
                  </a:cubicBezTo>
                  <a:cubicBezTo>
                    <a:pt x="1722" y="657"/>
                    <a:pt x="1556" y="566"/>
                    <a:pt x="1438" y="432"/>
                  </a:cubicBezTo>
                  <a:cubicBezTo>
                    <a:pt x="1338" y="315"/>
                    <a:pt x="1272" y="163"/>
                    <a:pt x="126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9" name="Google Shape;734;p33"/>
            <p:cNvSpPr/>
            <p:nvPr/>
          </p:nvSpPr>
          <p:spPr>
            <a:xfrm rot="1131082">
              <a:off x="2058604" y="2583184"/>
              <a:ext cx="207997" cy="1498524"/>
            </a:xfrm>
            <a:custGeom>
              <a:avLst/>
              <a:gdLst/>
              <a:ahLst/>
              <a:cxnLst/>
              <a:rect l="l" t="t" r="r" b="b"/>
              <a:pathLst>
                <a:path w="2645" h="19056" extrusionOk="0">
                  <a:moveTo>
                    <a:pt x="2644" y="92"/>
                  </a:moveTo>
                  <a:cubicBezTo>
                    <a:pt x="2644" y="99"/>
                    <a:pt x="2643" y="106"/>
                    <a:pt x="2643" y="113"/>
                  </a:cubicBezTo>
                  <a:lnTo>
                    <a:pt x="2643" y="113"/>
                  </a:lnTo>
                  <a:cubicBezTo>
                    <a:pt x="2643" y="106"/>
                    <a:pt x="2644" y="99"/>
                    <a:pt x="2644" y="92"/>
                  </a:cubicBezTo>
                  <a:close/>
                  <a:moveTo>
                    <a:pt x="1271" y="1"/>
                  </a:moveTo>
                  <a:lnTo>
                    <a:pt x="0" y="18959"/>
                  </a:lnTo>
                  <a:lnTo>
                    <a:pt x="1372" y="19055"/>
                  </a:lnTo>
                  <a:lnTo>
                    <a:pt x="2641" y="160"/>
                  </a:lnTo>
                  <a:cubicBezTo>
                    <a:pt x="2642" y="144"/>
                    <a:pt x="2642" y="128"/>
                    <a:pt x="2643" y="113"/>
                  </a:cubicBezTo>
                  <a:lnTo>
                    <a:pt x="2643" y="113"/>
                  </a:lnTo>
                  <a:cubicBezTo>
                    <a:pt x="2607" y="464"/>
                    <a:pt x="2308" y="732"/>
                    <a:pt x="1958" y="732"/>
                  </a:cubicBezTo>
                  <a:cubicBezTo>
                    <a:pt x="1942" y="732"/>
                    <a:pt x="1925" y="731"/>
                    <a:pt x="1908" y="730"/>
                  </a:cubicBezTo>
                  <a:cubicBezTo>
                    <a:pt x="1720" y="718"/>
                    <a:pt x="1554" y="627"/>
                    <a:pt x="1438" y="495"/>
                  </a:cubicBezTo>
                  <a:cubicBezTo>
                    <a:pt x="1352" y="394"/>
                    <a:pt x="1293" y="268"/>
                    <a:pt x="1276" y="133"/>
                  </a:cubicBezTo>
                  <a:cubicBezTo>
                    <a:pt x="1274" y="128"/>
                    <a:pt x="1276" y="119"/>
                    <a:pt x="1273" y="112"/>
                  </a:cubicBezTo>
                  <a:cubicBezTo>
                    <a:pt x="1271" y="56"/>
                    <a:pt x="1270" y="18"/>
                    <a:pt x="127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0" name="Google Shape;735;p33"/>
            <p:cNvSpPr/>
            <p:nvPr/>
          </p:nvSpPr>
          <p:spPr>
            <a:xfrm rot="1131082">
              <a:off x="2421183" y="2425776"/>
              <a:ext cx="324146" cy="326426"/>
            </a:xfrm>
            <a:custGeom>
              <a:avLst/>
              <a:gdLst/>
              <a:ahLst/>
              <a:cxnLst/>
              <a:rect l="l" t="t" r="r" b="b"/>
              <a:pathLst>
                <a:path w="4122" h="4151" extrusionOk="0">
                  <a:moveTo>
                    <a:pt x="3116" y="0"/>
                  </a:moveTo>
                  <a:lnTo>
                    <a:pt x="803" y="620"/>
                  </a:lnTo>
                  <a:lnTo>
                    <a:pt x="2" y="3218"/>
                  </a:lnTo>
                  <a:cubicBezTo>
                    <a:pt x="2" y="3218"/>
                    <a:pt x="2" y="3221"/>
                    <a:pt x="2" y="3224"/>
                  </a:cubicBezTo>
                  <a:cubicBezTo>
                    <a:pt x="1" y="3241"/>
                    <a:pt x="2" y="3279"/>
                    <a:pt x="4" y="3335"/>
                  </a:cubicBezTo>
                  <a:cubicBezTo>
                    <a:pt x="7" y="3342"/>
                    <a:pt x="5" y="3351"/>
                    <a:pt x="7" y="3356"/>
                  </a:cubicBezTo>
                  <a:cubicBezTo>
                    <a:pt x="24" y="3491"/>
                    <a:pt x="83" y="3617"/>
                    <a:pt x="169" y="3718"/>
                  </a:cubicBezTo>
                  <a:cubicBezTo>
                    <a:pt x="285" y="3850"/>
                    <a:pt x="451" y="3941"/>
                    <a:pt x="639" y="3953"/>
                  </a:cubicBezTo>
                  <a:cubicBezTo>
                    <a:pt x="656" y="3954"/>
                    <a:pt x="673" y="3955"/>
                    <a:pt x="689" y="3955"/>
                  </a:cubicBezTo>
                  <a:cubicBezTo>
                    <a:pt x="1039" y="3955"/>
                    <a:pt x="1338" y="3687"/>
                    <a:pt x="1374" y="3336"/>
                  </a:cubicBezTo>
                  <a:lnTo>
                    <a:pt x="1374" y="3336"/>
                  </a:lnTo>
                  <a:cubicBezTo>
                    <a:pt x="1373" y="3351"/>
                    <a:pt x="1373" y="3367"/>
                    <a:pt x="1372" y="3383"/>
                  </a:cubicBezTo>
                  <a:cubicBezTo>
                    <a:pt x="1375" y="3546"/>
                    <a:pt x="1441" y="3698"/>
                    <a:pt x="1541" y="3815"/>
                  </a:cubicBezTo>
                  <a:cubicBezTo>
                    <a:pt x="1659" y="3949"/>
                    <a:pt x="1825" y="4040"/>
                    <a:pt x="2013" y="4052"/>
                  </a:cubicBezTo>
                  <a:cubicBezTo>
                    <a:pt x="2030" y="4053"/>
                    <a:pt x="2047" y="4053"/>
                    <a:pt x="2063" y="4053"/>
                  </a:cubicBezTo>
                  <a:cubicBezTo>
                    <a:pt x="2420" y="4053"/>
                    <a:pt x="2723" y="3774"/>
                    <a:pt x="2747" y="3412"/>
                  </a:cubicBezTo>
                  <a:lnTo>
                    <a:pt x="2747" y="3412"/>
                  </a:lnTo>
                  <a:cubicBezTo>
                    <a:pt x="2746" y="3436"/>
                    <a:pt x="2745" y="3456"/>
                    <a:pt x="2744" y="3480"/>
                  </a:cubicBezTo>
                  <a:cubicBezTo>
                    <a:pt x="2748" y="3644"/>
                    <a:pt x="2813" y="3796"/>
                    <a:pt x="2915" y="3912"/>
                  </a:cubicBezTo>
                  <a:cubicBezTo>
                    <a:pt x="3031" y="4046"/>
                    <a:pt x="3196" y="4137"/>
                    <a:pt x="3385" y="4148"/>
                  </a:cubicBezTo>
                  <a:cubicBezTo>
                    <a:pt x="3402" y="4150"/>
                    <a:pt x="3419" y="4150"/>
                    <a:pt x="3436" y="4150"/>
                  </a:cubicBezTo>
                  <a:cubicBezTo>
                    <a:pt x="3719" y="4150"/>
                    <a:pt x="3967" y="3976"/>
                    <a:pt x="4071" y="3725"/>
                  </a:cubicBezTo>
                  <a:cubicBezTo>
                    <a:pt x="4094" y="3642"/>
                    <a:pt x="4107" y="3578"/>
                    <a:pt x="4114" y="3542"/>
                  </a:cubicBezTo>
                  <a:cubicBezTo>
                    <a:pt x="4116" y="3537"/>
                    <a:pt x="4117" y="3530"/>
                    <a:pt x="4119" y="3526"/>
                  </a:cubicBezTo>
                  <a:cubicBezTo>
                    <a:pt x="4119" y="3516"/>
                    <a:pt x="4121" y="3511"/>
                    <a:pt x="4121" y="3511"/>
                  </a:cubicBezTo>
                  <a:lnTo>
                    <a:pt x="3116"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1" name="Google Shape;736;p33"/>
            <p:cNvSpPr/>
            <p:nvPr/>
          </p:nvSpPr>
          <p:spPr>
            <a:xfrm rot="1131082">
              <a:off x="2545536" y="2334755"/>
              <a:ext cx="181890" cy="147289"/>
            </a:xfrm>
            <a:custGeom>
              <a:avLst/>
              <a:gdLst/>
              <a:ahLst/>
              <a:cxnLst/>
              <a:rect l="l" t="t" r="r" b="b"/>
              <a:pathLst>
                <a:path w="2313" h="1873" extrusionOk="0">
                  <a:moveTo>
                    <a:pt x="1330" y="1"/>
                  </a:moveTo>
                  <a:cubicBezTo>
                    <a:pt x="951" y="1"/>
                    <a:pt x="575" y="277"/>
                    <a:pt x="357" y="760"/>
                  </a:cubicBezTo>
                  <a:cubicBezTo>
                    <a:pt x="329" y="821"/>
                    <a:pt x="306" y="887"/>
                    <a:pt x="284" y="955"/>
                  </a:cubicBezTo>
                  <a:lnTo>
                    <a:pt x="0" y="1873"/>
                  </a:lnTo>
                  <a:lnTo>
                    <a:pt x="2313" y="1253"/>
                  </a:lnTo>
                  <a:lnTo>
                    <a:pt x="2066" y="389"/>
                  </a:lnTo>
                  <a:cubicBezTo>
                    <a:pt x="2066" y="389"/>
                    <a:pt x="2005" y="328"/>
                    <a:pt x="1902" y="235"/>
                  </a:cubicBezTo>
                  <a:cubicBezTo>
                    <a:pt x="1725" y="76"/>
                    <a:pt x="1527" y="1"/>
                    <a:pt x="133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2" name="Google Shape;737;p33"/>
            <p:cNvSpPr/>
            <p:nvPr/>
          </p:nvSpPr>
          <p:spPr>
            <a:xfrm rot="1131119">
              <a:off x="2150259" y="2630528"/>
              <a:ext cx="207999" cy="1493737"/>
            </a:xfrm>
            <a:custGeom>
              <a:avLst/>
              <a:gdLst/>
              <a:ahLst/>
              <a:cxnLst/>
              <a:rect l="l" t="t" r="r" b="b"/>
              <a:pathLst>
                <a:path w="2645" h="18995" extrusionOk="0">
                  <a:moveTo>
                    <a:pt x="1269" y="0"/>
                  </a:moveTo>
                  <a:lnTo>
                    <a:pt x="0" y="18895"/>
                  </a:lnTo>
                  <a:lnTo>
                    <a:pt x="1374" y="18994"/>
                  </a:lnTo>
                  <a:lnTo>
                    <a:pt x="2641" y="97"/>
                  </a:lnTo>
                  <a:cubicBezTo>
                    <a:pt x="2642" y="73"/>
                    <a:pt x="2643" y="53"/>
                    <a:pt x="2644" y="29"/>
                  </a:cubicBezTo>
                  <a:lnTo>
                    <a:pt x="2644" y="29"/>
                  </a:lnTo>
                  <a:cubicBezTo>
                    <a:pt x="2620" y="391"/>
                    <a:pt x="2317" y="670"/>
                    <a:pt x="1960" y="670"/>
                  </a:cubicBezTo>
                  <a:cubicBezTo>
                    <a:pt x="1944" y="670"/>
                    <a:pt x="1927" y="670"/>
                    <a:pt x="1910" y="669"/>
                  </a:cubicBezTo>
                  <a:cubicBezTo>
                    <a:pt x="1722" y="657"/>
                    <a:pt x="1556" y="566"/>
                    <a:pt x="1438" y="432"/>
                  </a:cubicBezTo>
                  <a:cubicBezTo>
                    <a:pt x="1338" y="315"/>
                    <a:pt x="1272" y="163"/>
                    <a:pt x="1269"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3" name="Google Shape;738;p33"/>
            <p:cNvSpPr/>
            <p:nvPr/>
          </p:nvSpPr>
          <p:spPr>
            <a:xfrm rot="1131082">
              <a:off x="2122422" y="3047905"/>
              <a:ext cx="759878" cy="1383005"/>
            </a:xfrm>
            <a:custGeom>
              <a:avLst/>
              <a:gdLst/>
              <a:ahLst/>
              <a:cxnLst/>
              <a:rect l="l" t="t" r="r" b="b"/>
              <a:pathLst>
                <a:path w="9663" h="17587" extrusionOk="0">
                  <a:moveTo>
                    <a:pt x="8410" y="1"/>
                  </a:moveTo>
                  <a:lnTo>
                    <a:pt x="1" y="16970"/>
                  </a:lnTo>
                  <a:lnTo>
                    <a:pt x="1233" y="17587"/>
                  </a:lnTo>
                  <a:lnTo>
                    <a:pt x="9662" y="569"/>
                  </a:lnTo>
                  <a:lnTo>
                    <a:pt x="9662" y="569"/>
                  </a:lnTo>
                  <a:cubicBezTo>
                    <a:pt x="9658" y="573"/>
                    <a:pt x="9655" y="579"/>
                    <a:pt x="9652" y="583"/>
                  </a:cubicBezTo>
                  <a:cubicBezTo>
                    <a:pt x="9624" y="641"/>
                    <a:pt x="9585" y="692"/>
                    <a:pt x="9542" y="734"/>
                  </a:cubicBezTo>
                  <a:cubicBezTo>
                    <a:pt x="9412" y="865"/>
                    <a:pt x="9235" y="937"/>
                    <a:pt x="9053" y="937"/>
                  </a:cubicBezTo>
                  <a:cubicBezTo>
                    <a:pt x="8950" y="937"/>
                    <a:pt x="8845" y="913"/>
                    <a:pt x="8746" y="863"/>
                  </a:cubicBezTo>
                  <a:cubicBezTo>
                    <a:pt x="8577" y="780"/>
                    <a:pt x="8458" y="632"/>
                    <a:pt x="8402" y="466"/>
                  </a:cubicBezTo>
                  <a:cubicBezTo>
                    <a:pt x="8353" y="320"/>
                    <a:pt x="8352" y="154"/>
                    <a:pt x="841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4" name="Google Shape;739;p33"/>
            <p:cNvSpPr/>
            <p:nvPr/>
          </p:nvSpPr>
          <p:spPr>
            <a:xfrm rot="1131082">
              <a:off x="2827046" y="2904232"/>
              <a:ext cx="329807" cy="339873"/>
            </a:xfrm>
            <a:custGeom>
              <a:avLst/>
              <a:gdLst/>
              <a:ahLst/>
              <a:cxnLst/>
              <a:rect l="l" t="t" r="r" b="b"/>
              <a:pathLst>
                <a:path w="4194" h="4322" extrusionOk="0">
                  <a:moveTo>
                    <a:pt x="1820" y="0"/>
                  </a:moveTo>
                  <a:lnTo>
                    <a:pt x="85" y="2092"/>
                  </a:lnTo>
                  <a:cubicBezTo>
                    <a:pt x="85" y="2092"/>
                    <a:pt x="84" y="2096"/>
                    <a:pt x="82" y="2099"/>
                  </a:cubicBezTo>
                  <a:cubicBezTo>
                    <a:pt x="75" y="2113"/>
                    <a:pt x="61" y="2149"/>
                    <a:pt x="41" y="2202"/>
                  </a:cubicBezTo>
                  <a:cubicBezTo>
                    <a:pt x="41" y="2209"/>
                    <a:pt x="36" y="2216"/>
                    <a:pt x="35" y="2222"/>
                  </a:cubicBezTo>
                  <a:cubicBezTo>
                    <a:pt x="1" y="2354"/>
                    <a:pt x="6" y="2492"/>
                    <a:pt x="47" y="2619"/>
                  </a:cubicBezTo>
                  <a:cubicBezTo>
                    <a:pt x="104" y="2786"/>
                    <a:pt x="222" y="2933"/>
                    <a:pt x="392" y="3017"/>
                  </a:cubicBezTo>
                  <a:cubicBezTo>
                    <a:pt x="490" y="3066"/>
                    <a:pt x="594" y="3089"/>
                    <a:pt x="698" y="3089"/>
                  </a:cubicBezTo>
                  <a:cubicBezTo>
                    <a:pt x="944" y="3089"/>
                    <a:pt x="1182" y="2956"/>
                    <a:pt x="1306" y="2728"/>
                  </a:cubicBezTo>
                  <a:lnTo>
                    <a:pt x="1306" y="2728"/>
                  </a:lnTo>
                  <a:cubicBezTo>
                    <a:pt x="1300" y="2741"/>
                    <a:pt x="1294" y="2756"/>
                    <a:pt x="1287" y="2771"/>
                  </a:cubicBezTo>
                  <a:cubicBezTo>
                    <a:pt x="1228" y="2922"/>
                    <a:pt x="1230" y="3088"/>
                    <a:pt x="1278" y="3234"/>
                  </a:cubicBezTo>
                  <a:cubicBezTo>
                    <a:pt x="1335" y="3402"/>
                    <a:pt x="1453" y="3551"/>
                    <a:pt x="1624" y="3633"/>
                  </a:cubicBezTo>
                  <a:cubicBezTo>
                    <a:pt x="1721" y="3683"/>
                    <a:pt x="1826" y="3706"/>
                    <a:pt x="1929" y="3706"/>
                  </a:cubicBezTo>
                  <a:cubicBezTo>
                    <a:pt x="2182" y="3706"/>
                    <a:pt x="2427" y="3566"/>
                    <a:pt x="2546" y="3325"/>
                  </a:cubicBezTo>
                  <a:lnTo>
                    <a:pt x="2546" y="3325"/>
                  </a:lnTo>
                  <a:cubicBezTo>
                    <a:pt x="2536" y="3345"/>
                    <a:pt x="2528" y="3364"/>
                    <a:pt x="2517" y="3386"/>
                  </a:cubicBezTo>
                  <a:cubicBezTo>
                    <a:pt x="2459" y="3539"/>
                    <a:pt x="2460" y="3705"/>
                    <a:pt x="2509" y="3851"/>
                  </a:cubicBezTo>
                  <a:cubicBezTo>
                    <a:pt x="2565" y="4017"/>
                    <a:pt x="2684" y="4165"/>
                    <a:pt x="2853" y="4248"/>
                  </a:cubicBezTo>
                  <a:cubicBezTo>
                    <a:pt x="2952" y="4298"/>
                    <a:pt x="3057" y="4322"/>
                    <a:pt x="3160" y="4322"/>
                  </a:cubicBezTo>
                  <a:cubicBezTo>
                    <a:pt x="3342" y="4322"/>
                    <a:pt x="3519" y="4250"/>
                    <a:pt x="3649" y="4119"/>
                  </a:cubicBezTo>
                  <a:cubicBezTo>
                    <a:pt x="3702" y="4052"/>
                    <a:pt x="3739" y="3999"/>
                    <a:pt x="3759" y="3968"/>
                  </a:cubicBezTo>
                  <a:cubicBezTo>
                    <a:pt x="3763" y="3964"/>
                    <a:pt x="3765" y="3958"/>
                    <a:pt x="3769" y="3954"/>
                  </a:cubicBezTo>
                  <a:cubicBezTo>
                    <a:pt x="3774" y="3945"/>
                    <a:pt x="3778" y="3941"/>
                    <a:pt x="3778" y="3941"/>
                  </a:cubicBezTo>
                  <a:lnTo>
                    <a:pt x="4194" y="313"/>
                  </a:lnTo>
                  <a:lnTo>
                    <a:pt x="182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5" name="Google Shape;740;p33"/>
            <p:cNvSpPr/>
            <p:nvPr/>
          </p:nvSpPr>
          <p:spPr>
            <a:xfrm rot="1131082">
              <a:off x="1971277" y="2889569"/>
              <a:ext cx="760429" cy="1387252"/>
            </a:xfrm>
            <a:custGeom>
              <a:avLst/>
              <a:gdLst/>
              <a:ahLst/>
              <a:cxnLst/>
              <a:rect l="l" t="t" r="r" b="b"/>
              <a:pathLst>
                <a:path w="9670" h="17641" extrusionOk="0">
                  <a:moveTo>
                    <a:pt x="9670" y="612"/>
                  </a:moveTo>
                  <a:cubicBezTo>
                    <a:pt x="9666" y="618"/>
                    <a:pt x="9663" y="624"/>
                    <a:pt x="9660" y="630"/>
                  </a:cubicBezTo>
                  <a:lnTo>
                    <a:pt x="9660" y="630"/>
                  </a:lnTo>
                  <a:cubicBezTo>
                    <a:pt x="9663" y="624"/>
                    <a:pt x="9666" y="618"/>
                    <a:pt x="9670" y="612"/>
                  </a:cubicBezTo>
                  <a:close/>
                  <a:moveTo>
                    <a:pt x="8436" y="1"/>
                  </a:moveTo>
                  <a:lnTo>
                    <a:pt x="0" y="17025"/>
                  </a:lnTo>
                  <a:lnTo>
                    <a:pt x="1230" y="17640"/>
                  </a:lnTo>
                  <a:lnTo>
                    <a:pt x="9641" y="673"/>
                  </a:lnTo>
                  <a:cubicBezTo>
                    <a:pt x="9648" y="658"/>
                    <a:pt x="9654" y="643"/>
                    <a:pt x="9660" y="630"/>
                  </a:cubicBezTo>
                  <a:lnTo>
                    <a:pt x="9660" y="630"/>
                  </a:lnTo>
                  <a:cubicBezTo>
                    <a:pt x="9536" y="858"/>
                    <a:pt x="9298" y="991"/>
                    <a:pt x="9052" y="991"/>
                  </a:cubicBezTo>
                  <a:cubicBezTo>
                    <a:pt x="8948" y="991"/>
                    <a:pt x="8844" y="968"/>
                    <a:pt x="8746" y="919"/>
                  </a:cubicBezTo>
                  <a:cubicBezTo>
                    <a:pt x="8576" y="835"/>
                    <a:pt x="8458" y="688"/>
                    <a:pt x="8401" y="521"/>
                  </a:cubicBezTo>
                  <a:cubicBezTo>
                    <a:pt x="8360" y="394"/>
                    <a:pt x="8355" y="256"/>
                    <a:pt x="8389" y="124"/>
                  </a:cubicBezTo>
                  <a:cubicBezTo>
                    <a:pt x="8390" y="118"/>
                    <a:pt x="8395" y="111"/>
                    <a:pt x="8395" y="104"/>
                  </a:cubicBezTo>
                  <a:cubicBezTo>
                    <a:pt x="8415" y="51"/>
                    <a:pt x="8429" y="15"/>
                    <a:pt x="843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36" name="Google Shape;741;p33"/>
            <p:cNvSpPr/>
            <p:nvPr/>
          </p:nvSpPr>
          <p:spPr>
            <a:xfrm rot="1131082">
              <a:off x="2046358" y="2970949"/>
              <a:ext cx="760586" cy="1382927"/>
            </a:xfrm>
            <a:custGeom>
              <a:avLst/>
              <a:gdLst/>
              <a:ahLst/>
              <a:cxnLst/>
              <a:rect l="l" t="t" r="r" b="b"/>
              <a:pathLst>
                <a:path w="9672" h="17586" extrusionOk="0">
                  <a:moveTo>
                    <a:pt x="8412" y="1"/>
                  </a:moveTo>
                  <a:lnTo>
                    <a:pt x="1" y="16968"/>
                  </a:lnTo>
                  <a:lnTo>
                    <a:pt x="1233" y="17585"/>
                  </a:lnTo>
                  <a:lnTo>
                    <a:pt x="9642" y="616"/>
                  </a:lnTo>
                  <a:cubicBezTo>
                    <a:pt x="9653" y="594"/>
                    <a:pt x="9661" y="575"/>
                    <a:pt x="9671" y="555"/>
                  </a:cubicBezTo>
                  <a:lnTo>
                    <a:pt x="9671" y="555"/>
                  </a:lnTo>
                  <a:cubicBezTo>
                    <a:pt x="9552" y="796"/>
                    <a:pt x="9307" y="936"/>
                    <a:pt x="9054" y="936"/>
                  </a:cubicBezTo>
                  <a:cubicBezTo>
                    <a:pt x="8951" y="936"/>
                    <a:pt x="8846" y="913"/>
                    <a:pt x="8749" y="863"/>
                  </a:cubicBezTo>
                  <a:cubicBezTo>
                    <a:pt x="8578" y="781"/>
                    <a:pt x="8460" y="632"/>
                    <a:pt x="8403" y="464"/>
                  </a:cubicBezTo>
                  <a:cubicBezTo>
                    <a:pt x="8355" y="318"/>
                    <a:pt x="8353" y="152"/>
                    <a:pt x="8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37" name="Google Shape;742;p33"/>
            <p:cNvPicPr preferRelativeResize="0"/>
            <p:nvPr/>
          </p:nvPicPr>
          <p:blipFill>
            <a:blip r:embed="rId6">
              <a:alphaModFix/>
            </a:blip>
            <a:stretch>
              <a:fillRect/>
            </a:stretch>
          </p:blipFill>
          <p:spPr>
            <a:xfrm>
              <a:off x="1446849" y="1087124"/>
              <a:ext cx="1452725" cy="1268650"/>
            </a:xfrm>
            <a:prstGeom prst="rect">
              <a:avLst/>
            </a:prstGeom>
            <a:noFill/>
            <a:ln>
              <a:noFill/>
            </a:ln>
          </p:spPr>
        </p:pic>
        <p:pic>
          <p:nvPicPr>
            <p:cNvPr id="38" name="Google Shape;743;p33"/>
            <p:cNvPicPr preferRelativeResize="0"/>
            <p:nvPr/>
          </p:nvPicPr>
          <p:blipFill>
            <a:blip r:embed="rId7">
              <a:alphaModFix/>
            </a:blip>
            <a:stretch>
              <a:fillRect/>
            </a:stretch>
          </p:blipFill>
          <p:spPr>
            <a:xfrm rot="-5400000">
              <a:off x="2902763" y="1000862"/>
              <a:ext cx="772475" cy="778850"/>
            </a:xfrm>
            <a:prstGeom prst="rect">
              <a:avLst/>
            </a:prstGeom>
            <a:noFill/>
            <a:ln>
              <a:noFill/>
            </a:ln>
          </p:spPr>
        </p:pic>
        <p:pic>
          <p:nvPicPr>
            <p:cNvPr id="39" name="Google Shape;744;p33"/>
            <p:cNvPicPr preferRelativeResize="0"/>
            <p:nvPr/>
          </p:nvPicPr>
          <p:blipFill>
            <a:blip r:embed="rId7">
              <a:alphaModFix/>
            </a:blip>
            <a:stretch>
              <a:fillRect/>
            </a:stretch>
          </p:blipFill>
          <p:spPr>
            <a:xfrm rot="-5400000">
              <a:off x="3395612" y="1457237"/>
              <a:ext cx="450800" cy="454525"/>
            </a:xfrm>
            <a:prstGeom prst="rect">
              <a:avLst/>
            </a:prstGeom>
            <a:noFill/>
            <a:ln>
              <a:noFill/>
            </a:ln>
          </p:spPr>
        </p:pic>
        <p:sp>
          <p:nvSpPr>
            <p:cNvPr id="40" name="Google Shape;745;p33"/>
            <p:cNvSpPr/>
            <p:nvPr/>
          </p:nvSpPr>
          <p:spPr>
            <a:xfrm rot="1131082">
              <a:off x="3033242" y="2838995"/>
              <a:ext cx="194865" cy="125506"/>
            </a:xfrm>
            <a:custGeom>
              <a:avLst/>
              <a:gdLst/>
              <a:ahLst/>
              <a:cxnLst/>
              <a:rect l="l" t="t" r="r" b="b"/>
              <a:pathLst>
                <a:path w="2478" h="1596" extrusionOk="0">
                  <a:moveTo>
                    <a:pt x="1627" y="0"/>
                  </a:moveTo>
                  <a:cubicBezTo>
                    <a:pt x="1344" y="0"/>
                    <a:pt x="1034" y="131"/>
                    <a:pt x="758" y="390"/>
                  </a:cubicBezTo>
                  <a:cubicBezTo>
                    <a:pt x="708" y="436"/>
                    <a:pt x="662" y="488"/>
                    <a:pt x="615" y="543"/>
                  </a:cubicBezTo>
                  <a:lnTo>
                    <a:pt x="1" y="1282"/>
                  </a:lnTo>
                  <a:lnTo>
                    <a:pt x="2375" y="1595"/>
                  </a:lnTo>
                  <a:lnTo>
                    <a:pt x="2477" y="703"/>
                  </a:lnTo>
                  <a:cubicBezTo>
                    <a:pt x="2477" y="703"/>
                    <a:pt x="2444" y="623"/>
                    <a:pt x="2385" y="498"/>
                  </a:cubicBezTo>
                  <a:cubicBezTo>
                    <a:pt x="2227" y="165"/>
                    <a:pt x="1945" y="0"/>
                    <a:pt x="162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41" name="Google Shape;746;p33"/>
            <p:cNvSpPr/>
            <p:nvPr/>
          </p:nvSpPr>
          <p:spPr>
            <a:xfrm rot="1131119">
              <a:off x="2046348" y="2970951"/>
              <a:ext cx="760591" cy="1382936"/>
            </a:xfrm>
            <a:custGeom>
              <a:avLst/>
              <a:gdLst/>
              <a:ahLst/>
              <a:cxnLst/>
              <a:rect l="l" t="t" r="r" b="b"/>
              <a:pathLst>
                <a:path w="9672" h="17586" extrusionOk="0">
                  <a:moveTo>
                    <a:pt x="8412" y="1"/>
                  </a:moveTo>
                  <a:lnTo>
                    <a:pt x="1" y="16968"/>
                  </a:lnTo>
                  <a:lnTo>
                    <a:pt x="1233" y="17585"/>
                  </a:lnTo>
                  <a:lnTo>
                    <a:pt x="9642" y="616"/>
                  </a:lnTo>
                  <a:cubicBezTo>
                    <a:pt x="9653" y="594"/>
                    <a:pt x="9661" y="575"/>
                    <a:pt x="9671" y="555"/>
                  </a:cubicBezTo>
                  <a:lnTo>
                    <a:pt x="9671" y="555"/>
                  </a:lnTo>
                  <a:cubicBezTo>
                    <a:pt x="9552" y="796"/>
                    <a:pt x="9307" y="936"/>
                    <a:pt x="9054" y="936"/>
                  </a:cubicBezTo>
                  <a:cubicBezTo>
                    <a:pt x="8951" y="936"/>
                    <a:pt x="8846" y="913"/>
                    <a:pt x="8749" y="863"/>
                  </a:cubicBezTo>
                  <a:cubicBezTo>
                    <a:pt x="8578" y="781"/>
                    <a:pt x="8460" y="632"/>
                    <a:pt x="8403" y="464"/>
                  </a:cubicBezTo>
                  <a:cubicBezTo>
                    <a:pt x="8355" y="318"/>
                    <a:pt x="8353" y="152"/>
                    <a:pt x="8412"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36827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anim calcmode="lin" valueType="num">
                                      <p:cBhvr>
                                        <p:cTn id="8" dur="1000" fill="hold"/>
                                        <p:tgtEl>
                                          <p:spTgt spid="1026"/>
                                        </p:tgtEl>
                                        <p:attrNameLst>
                                          <p:attrName>ppt_x</p:attrName>
                                        </p:attrNameLst>
                                      </p:cBhvr>
                                      <p:tavLst>
                                        <p:tav tm="0">
                                          <p:val>
                                            <p:strVal val="#ppt_x"/>
                                          </p:val>
                                        </p:tav>
                                        <p:tav tm="100000">
                                          <p:val>
                                            <p:strVal val="#ppt_x"/>
                                          </p:val>
                                        </p:tav>
                                      </p:tavLst>
                                    </p:anim>
                                    <p:anim calcmode="lin" valueType="num">
                                      <p:cBhvr>
                                        <p:cTn id="9"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barn(inVertical)">
                                      <p:cBhvr>
                                        <p:cTn id="14" dur="500"/>
                                        <p:tgtEl>
                                          <p:spTgt spid="3074"/>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par>
                                <p:cTn id="18" presetID="16" presetClass="entr" presetSubtype="21"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0"/>
          <p:cNvSpPr txBox="1">
            <a:spLocks noChangeArrowheads="1"/>
          </p:cNvSpPr>
          <p:nvPr/>
        </p:nvSpPr>
        <p:spPr bwMode="auto">
          <a:xfrm>
            <a:off x="1358719" y="112528"/>
            <a:ext cx="1203325" cy="1162050"/>
          </a:xfrm>
          <a:prstGeom prst="rect">
            <a:avLst/>
          </a:prstGeom>
          <a:solidFill>
            <a:srgbClr val="FFFFFF"/>
          </a:solidFill>
          <a:ln w="9525">
            <a:solidFill>
              <a:srgbClr val="FFFFFF"/>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1400">
              <a:latin typeface="Times New Roman" panose="02020603050405020304" pitchFamily="18" charset="0"/>
              <a:cs typeface="Times New Roman" panose="02020603050405020304" pitchFamily="18" charset="0"/>
            </a:endParaRPr>
          </a:p>
        </p:txBody>
      </p:sp>
      <p:sp>
        <p:nvSpPr>
          <p:cNvPr id="6" name="Text Box 6"/>
          <p:cNvSpPr txBox="1">
            <a:spLocks noChangeArrowheads="1"/>
          </p:cNvSpPr>
          <p:nvPr/>
        </p:nvSpPr>
        <p:spPr bwMode="auto">
          <a:xfrm>
            <a:off x="1358719" y="606241"/>
            <a:ext cx="4841875" cy="3324225"/>
          </a:xfrm>
          <a:prstGeom prst="rect">
            <a:avLst/>
          </a:prstGeom>
          <a:solidFill>
            <a:srgbClr val="FFFFFF"/>
          </a:solidFill>
          <a:ln w="9525">
            <a:solidFill>
              <a:srgbClr val="FFFFFF"/>
            </a:solidFill>
            <a:miter lim="800000"/>
            <a:headEnd/>
            <a:tailEnd/>
          </a:ln>
        </p:spPr>
        <p:txBody>
          <a:bodyPr/>
          <a:lstStyle>
            <a:lvl1pPr>
              <a:tabLst>
                <a:tab pos="4229100" algn="r"/>
              </a:tabLst>
              <a:defRPr>
                <a:solidFill>
                  <a:schemeClr val="tx1"/>
                </a:solidFill>
                <a:latin typeface="Arial" panose="020B0604020202020204" pitchFamily="34" charset="0"/>
              </a:defRPr>
            </a:lvl1pPr>
            <a:lvl2pPr marL="742950" indent="-285750">
              <a:tabLst>
                <a:tab pos="4229100" algn="r"/>
              </a:tabLst>
              <a:defRPr>
                <a:solidFill>
                  <a:schemeClr val="tx1"/>
                </a:solidFill>
                <a:latin typeface="Arial" panose="020B0604020202020204" pitchFamily="34" charset="0"/>
              </a:defRPr>
            </a:lvl2pPr>
            <a:lvl3pPr marL="1143000" indent="-228600">
              <a:tabLst>
                <a:tab pos="4229100" algn="r"/>
              </a:tabLst>
              <a:defRPr>
                <a:solidFill>
                  <a:schemeClr val="tx1"/>
                </a:solidFill>
                <a:latin typeface="Arial" panose="020B0604020202020204" pitchFamily="34" charset="0"/>
              </a:defRPr>
            </a:lvl3pPr>
            <a:lvl4pPr marL="1600200" indent="-228600">
              <a:tabLst>
                <a:tab pos="4229100" algn="r"/>
              </a:tabLst>
              <a:defRPr>
                <a:solidFill>
                  <a:schemeClr val="tx1"/>
                </a:solidFill>
                <a:latin typeface="Arial" panose="020B0604020202020204" pitchFamily="34" charset="0"/>
              </a:defRPr>
            </a:lvl4pPr>
            <a:lvl5pPr marL="2057400" indent="-228600">
              <a:tabLst>
                <a:tab pos="422910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22910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22910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22910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229100" algn="r"/>
              </a:tabLst>
              <a:defRPr>
                <a:solidFill>
                  <a:schemeClr val="tx1"/>
                </a:solidFill>
                <a:latin typeface="Arial" panose="020B0604020202020204" pitchFamily="34" charset="0"/>
              </a:defRPr>
            </a:lvl9pPr>
          </a:lstStyle>
          <a:p>
            <a:endParaRPr lang="en-US" altLang="en-US" sz="140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385501708"/>
              </p:ext>
            </p:extLst>
          </p:nvPr>
        </p:nvGraphicFramePr>
        <p:xfrm>
          <a:off x="822036" y="226828"/>
          <a:ext cx="10510982" cy="6057691"/>
        </p:xfrm>
        <a:graphic>
          <a:graphicData uri="http://schemas.openxmlformats.org/drawingml/2006/table">
            <a:tbl>
              <a:tblPr/>
              <a:tblGrid>
                <a:gridCol w="2284996">
                  <a:extLst>
                    <a:ext uri="{9D8B030D-6E8A-4147-A177-3AD203B41FA5}">
                      <a16:colId xmlns:a16="http://schemas.microsoft.com/office/drawing/2014/main" val="20000"/>
                    </a:ext>
                  </a:extLst>
                </a:gridCol>
                <a:gridCol w="456999">
                  <a:extLst>
                    <a:ext uri="{9D8B030D-6E8A-4147-A177-3AD203B41FA5}">
                      <a16:colId xmlns:a16="http://schemas.microsoft.com/office/drawing/2014/main" val="20001"/>
                    </a:ext>
                  </a:extLst>
                </a:gridCol>
                <a:gridCol w="7768987">
                  <a:extLst>
                    <a:ext uri="{9D8B030D-6E8A-4147-A177-3AD203B41FA5}">
                      <a16:colId xmlns:a16="http://schemas.microsoft.com/office/drawing/2014/main" val="20002"/>
                    </a:ext>
                  </a:extLst>
                </a:gridCol>
              </a:tblGrid>
              <a:tr h="3467515">
                <a:tc rowSpan="3">
                  <a:txBody>
                    <a:bodyPr/>
                    <a:lstStyle/>
                    <a:p>
                      <a:pPr marL="0" marR="0" algn="ctr">
                        <a:lnSpc>
                          <a:spcPct val="115000"/>
                        </a:lnSpc>
                        <a:spcBef>
                          <a:spcPts val="0"/>
                        </a:spcBef>
                        <a:spcAft>
                          <a:spcPts val="0"/>
                        </a:spcAft>
                        <a:tabLst>
                          <a:tab pos="1266825" algn="l"/>
                          <a:tab pos="1731645" algn="ctr"/>
                        </a:tabLst>
                      </a:pPr>
                      <a:r>
                        <a:rPr lang="en-US" sz="1400" b="1" baseline="0" dirty="0">
                          <a:solidFill>
                            <a:schemeClr val="accent1">
                              <a:lumMod val="95000"/>
                              <a:lumOff val="5000"/>
                            </a:schemeClr>
                          </a:solidFill>
                          <a:latin typeface="Times New Roman" pitchFamily="18" charset="0"/>
                          <a:ea typeface="Calibri"/>
                          <a:cs typeface="Times New Roman" pitchFamily="18" charset="0"/>
                        </a:rPr>
                        <a:t>N 21</a:t>
                      </a:r>
                      <a:endParaRPr lang="en-US" sz="14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TCT</a:t>
                      </a:r>
                      <a:r>
                        <a:rPr lang="en-US" sz="1200" b="1" baseline="0" dirty="0">
                          <a:solidFill>
                            <a:schemeClr val="accent1">
                              <a:lumMod val="95000"/>
                              <a:lumOff val="5000"/>
                            </a:schemeClr>
                          </a:solidFill>
                          <a:latin typeface="Times New Roman" pitchFamily="18" charset="0"/>
                          <a:ea typeface="Calibri"/>
                          <a:cs typeface="Times New Roman" pitchFamily="18" charset="0"/>
                        </a:rPr>
                        <a:t> </a:t>
                      </a:r>
                      <a:r>
                        <a:rPr lang="en-US" sz="1200" b="1" dirty="0">
                          <a:solidFill>
                            <a:schemeClr val="accent1">
                              <a:lumMod val="95000"/>
                              <a:lumOff val="5000"/>
                            </a:schemeClr>
                          </a:solidFill>
                          <a:latin typeface="Times New Roman" pitchFamily="18" charset="0"/>
                          <a:ea typeface="Calibri"/>
                          <a:cs typeface="Times New Roman" pitchFamily="18" charset="0"/>
                        </a:rPr>
                        <a:t>BƯU CHÍNH</a:t>
                      </a:r>
                      <a:r>
                        <a:rPr lang="en-US" sz="1200" b="1" baseline="0" dirty="0">
                          <a:solidFill>
                            <a:schemeClr val="accent1">
                              <a:lumMod val="95000"/>
                              <a:lumOff val="5000"/>
                            </a:schemeClr>
                          </a:solidFill>
                          <a:latin typeface="Times New Roman" pitchFamily="18" charset="0"/>
                          <a:ea typeface="Calibri"/>
                          <a:cs typeface="Times New Roman" pitchFamily="18" charset="0"/>
                        </a:rPr>
                        <a:t> </a:t>
                      </a: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VIỄN THÔNG</a:t>
                      </a:r>
                      <a:endParaRPr lang="en-US" sz="12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VIỆT NAM</a:t>
                      </a:r>
                      <a:endParaRPr lang="en-US" sz="12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50000"/>
                        </a:lnSpc>
                        <a:spcBef>
                          <a:spcPts val="0"/>
                        </a:spcBef>
                        <a:spcAft>
                          <a:spcPts val="0"/>
                        </a:spcAft>
                      </a:pPr>
                      <a:r>
                        <a:rPr lang="en-US" sz="1600" b="1" dirty="0">
                          <a:solidFill>
                            <a:schemeClr val="accent1">
                              <a:lumMod val="95000"/>
                              <a:lumOff val="5000"/>
                            </a:schemeClr>
                          </a:solidFill>
                          <a:latin typeface="Times New Roman" pitchFamily="18" charset="0"/>
                          <a:ea typeface="Calibri"/>
                          <a:cs typeface="Times New Roman" pitchFamily="18" charset="0"/>
                        </a:rPr>
                        <a:t>THƯ CHUYỂN TIỀN</a:t>
                      </a:r>
                      <a:endParaRPr lang="en-US" sz="16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Phần</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thư</a:t>
                      </a:r>
                      <a:r>
                        <a:rPr lang="en-US" sz="1600" b="1" i="1" dirty="0">
                          <a:solidFill>
                            <a:schemeClr val="accent1">
                              <a:lumMod val="95000"/>
                              <a:lumOff val="5000"/>
                            </a:schemeClr>
                          </a:solidFill>
                          <a:latin typeface="Times New Roman" pitchFamily="18" charset="0"/>
                          <a:ea typeface="Calibri"/>
                          <a:cs typeface="Times New Roman" pitchFamily="18" charset="0"/>
                        </a:rPr>
                        <a:t> </a:t>
                      </a: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phát</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cho</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người</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nhận</a:t>
                      </a:r>
                      <a:endParaRPr lang="en-US" sz="1600" i="1"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Số</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0" i="1" dirty="0">
                          <a:solidFill>
                            <a:schemeClr val="accent1">
                              <a:lumMod val="95000"/>
                              <a:lumOff val="5000"/>
                            </a:schemeClr>
                          </a:solidFill>
                          <a:latin typeface="Times New Roman" pitchFamily="18" charset="0"/>
                          <a:ea typeface="Calibri"/>
                          <a:cs typeface="Times New Roman" pitchFamily="18" charset="0"/>
                        </a:rPr>
                        <a:t>…………….</a:t>
                      </a:r>
                    </a:p>
                    <a:p>
                      <a:pPr marL="0" marR="0" algn="l">
                        <a:lnSpc>
                          <a:spcPct val="100000"/>
                        </a:lnSpc>
                        <a:spcBef>
                          <a:spcPts val="0"/>
                        </a:spcBef>
                        <a:spcAft>
                          <a:spcPts val="0"/>
                        </a:spcAft>
                      </a:pPr>
                      <a:r>
                        <a:rPr lang="en-US" sz="1800" b="0" dirty="0" err="1">
                          <a:solidFill>
                            <a:schemeClr val="accent1">
                              <a:lumMod val="95000"/>
                              <a:lumOff val="5000"/>
                            </a:schemeClr>
                          </a:solidFill>
                          <a:latin typeface="Times New Roman" pitchFamily="18" charset="0"/>
                          <a:ea typeface="Calibri"/>
                          <a:cs typeface="Times New Roman" pitchFamily="18" charset="0"/>
                        </a:rPr>
                        <a:t>Họ</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và</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tên</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địa</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chỉ</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người</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nhận</a:t>
                      </a:r>
                      <a:r>
                        <a:rPr lang="en-US" sz="1800" b="0" dirty="0">
                          <a:solidFill>
                            <a:schemeClr val="accent1">
                              <a:lumMod val="95000"/>
                              <a:lumOff val="5000"/>
                            </a:schemeClr>
                          </a:solidFill>
                          <a:latin typeface="Times New Roman" pitchFamily="18" charset="0"/>
                          <a:ea typeface="Calibri"/>
                          <a:cs typeface="Times New Roman" pitchFamily="18" charset="0"/>
                        </a:rPr>
                        <a:t>:</a:t>
                      </a:r>
                    </a:p>
                    <a:p>
                      <a:pPr marL="0" marR="0" algn="l">
                        <a:lnSpc>
                          <a:spcPct val="100000"/>
                        </a:lnSpc>
                        <a:spcBef>
                          <a:spcPts val="0"/>
                        </a:spcBef>
                        <a:spcAft>
                          <a:spcPts val="0"/>
                        </a:spcAft>
                      </a:pPr>
                      <a:r>
                        <a:rPr lang="en-US" sz="1800" b="0" dirty="0" err="1">
                          <a:solidFill>
                            <a:schemeClr val="accent1">
                              <a:lumMod val="95000"/>
                              <a:lumOff val="5000"/>
                            </a:schemeClr>
                          </a:solidFill>
                          <a:latin typeface="Times New Roman" pitchFamily="18" charset="0"/>
                          <a:ea typeface="Calibri"/>
                          <a:cs typeface="Times New Roman" pitchFamily="18" charset="0"/>
                        </a:rPr>
                        <a:t>Ông</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bà</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cô</a:t>
                      </a:r>
                      <a:r>
                        <a:rPr lang="en-US" sz="1800" b="0" dirty="0">
                          <a:solidFill>
                            <a:schemeClr val="accent1">
                              <a:lumMod val="95000"/>
                              <a:lumOff val="5000"/>
                            </a:schemeClr>
                          </a:solidFill>
                          <a:latin typeface="Times New Roman" pitchFamily="18" charset="0"/>
                          <a:ea typeface="Calibri"/>
                          <a:cs typeface="Times New Roman" pitchFamily="18" charset="0"/>
                        </a:rPr>
                        <a:t>:</a:t>
                      </a:r>
                    </a:p>
                    <a:p>
                      <a:pPr marL="0" marR="0">
                        <a:lnSpc>
                          <a:spcPct val="100000"/>
                        </a:lnSpc>
                        <a:spcBef>
                          <a:spcPts val="0"/>
                        </a:spcBef>
                        <a:spcAft>
                          <a:spcPts val="0"/>
                        </a:spcAft>
                        <a:tabLst>
                          <a:tab pos="45720" algn="l"/>
                        </a:tabLst>
                      </a:pP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Văn</a:t>
                      </a:r>
                      <a:r>
                        <a:rPr lang="en-US" sz="2000" b="1" i="0" baseline="0" dirty="0">
                          <a:solidFill>
                            <a:schemeClr val="accent5">
                              <a:lumMod val="75000"/>
                            </a:schemeClr>
                          </a:solidFill>
                          <a:latin typeface="Times New Roman" pitchFamily="18" charset="0"/>
                          <a:ea typeface="+mn-ea"/>
                          <a:cs typeface="Times New Roman" pitchFamily="18" charset="0"/>
                        </a:rPr>
                        <a:t> B</a:t>
                      </a:r>
                    </a:p>
                    <a:p>
                      <a:pPr marL="0" marR="0">
                        <a:lnSpc>
                          <a:spcPct val="100000"/>
                        </a:lnSpc>
                        <a:spcBef>
                          <a:spcPts val="0"/>
                        </a:spcBef>
                        <a:spcAft>
                          <a:spcPts val="0"/>
                        </a:spcAft>
                        <a:tabLst>
                          <a:tab pos="45720" algn="l"/>
                        </a:tabLst>
                      </a:pPr>
                      <a:r>
                        <a:rPr lang="en-US" sz="2000" b="1" i="0" baseline="0" dirty="0">
                          <a:solidFill>
                            <a:schemeClr val="accent5">
                              <a:lumMod val="75000"/>
                            </a:schemeClr>
                          </a:solidFill>
                          <a:latin typeface="Times New Roman" pitchFamily="18" charset="0"/>
                          <a:ea typeface="+mn-ea"/>
                          <a:cs typeface="Times New Roman" pitchFamily="18" charset="0"/>
                        </a:rPr>
                        <a:t>117 </a:t>
                      </a: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Chí</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Thanh</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Đà</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Nẵng</a:t>
                      </a:r>
                      <a:r>
                        <a:rPr lang="en-US" sz="2000" b="1" i="0" baseline="0" dirty="0">
                          <a:solidFill>
                            <a:schemeClr val="accent5">
                              <a:lumMod val="75000"/>
                            </a:schemeClr>
                          </a:solidFill>
                          <a:latin typeface="Times New Roman" pitchFamily="18" charset="0"/>
                          <a:ea typeface="+mn-ea"/>
                          <a:cs typeface="Times New Roman" pitchFamily="18" charset="0"/>
                        </a:rPr>
                        <a:t>.</a:t>
                      </a:r>
                      <a:endParaRPr lang="en-US" sz="2000" b="0"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236220" marR="71755">
                        <a:lnSpc>
                          <a:spcPct val="115000"/>
                        </a:lnSpc>
                        <a:spcBef>
                          <a:spcPts val="0"/>
                        </a:spcBef>
                        <a:spcAft>
                          <a:spcPts val="1000"/>
                        </a:spcAft>
                      </a:pP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Bưu</a:t>
                      </a: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điện</a:t>
                      </a: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Việt</a:t>
                      </a:r>
                      <a:r>
                        <a:rPr lang="en-US" sz="2000" b="1" i="1" dirty="0">
                          <a:solidFill>
                            <a:schemeClr val="accent1">
                              <a:lumMod val="95000"/>
                              <a:lumOff val="5000"/>
                            </a:schemeClr>
                          </a:solidFill>
                          <a:latin typeface="Times New Roman"/>
                          <a:ea typeface="Calibri"/>
                          <a:cs typeface="Times New Roman"/>
                        </a:rPr>
                        <a:t> Nam***</a:t>
                      </a:r>
                      <a:endParaRPr lang="en-US" sz="2000" i="1" dirty="0">
                        <a:solidFill>
                          <a:schemeClr val="accent1">
                            <a:lumMod val="95000"/>
                            <a:lumOff val="5000"/>
                          </a:schemeClr>
                        </a:solidFill>
                        <a:latin typeface="Calibri"/>
                        <a:ea typeface="Calibri"/>
                        <a:cs typeface="Times New Roman"/>
                      </a:endParaRPr>
                    </a:p>
                  </a:txBody>
                  <a:tcPr marL="28402" marR="2840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tabLst>
                          <a:tab pos="1828800" algn="l"/>
                        </a:tabLst>
                      </a:pPr>
                      <a:r>
                        <a:rPr lang="en-US" sz="1400" b="1" dirty="0">
                          <a:solidFill>
                            <a:schemeClr val="accent1">
                              <a:lumMod val="95000"/>
                              <a:lumOff val="5000"/>
                            </a:schemeClr>
                          </a:solidFill>
                          <a:latin typeface="Times New Roman" pitchFamily="18" charset="0"/>
                          <a:ea typeface="Calibri"/>
                          <a:cs typeface="Times New Roman" pitchFamily="18" charset="0"/>
                        </a:rPr>
                        <a:t>          N21             CỘNG HÒA XÃ HỘI CHỦ NGHĨA VIỆT NAM                               </a:t>
                      </a:r>
                      <a:r>
                        <a:rPr lang="en-US" sz="1400" b="1" dirty="0" err="1">
                          <a:solidFill>
                            <a:schemeClr val="accent1">
                              <a:lumMod val="95000"/>
                              <a:lumOff val="5000"/>
                            </a:schemeClr>
                          </a:solidFill>
                          <a:latin typeface="Times New Roman" pitchFamily="18" charset="0"/>
                          <a:ea typeface="Calibri"/>
                          <a:cs typeface="Times New Roman" pitchFamily="18" charset="0"/>
                        </a:rPr>
                        <a:t>Gửi</a:t>
                      </a:r>
                      <a:r>
                        <a:rPr lang="en-US" sz="1400" b="1" baseline="0" dirty="0">
                          <a:solidFill>
                            <a:schemeClr val="accent1">
                              <a:lumMod val="95000"/>
                              <a:lumOff val="5000"/>
                            </a:schemeClr>
                          </a:solidFill>
                          <a:latin typeface="Times New Roman" pitchFamily="18" charset="0"/>
                          <a:ea typeface="Calibri"/>
                          <a:cs typeface="Times New Roman" pitchFamily="18" charset="0"/>
                        </a:rPr>
                        <a:t> N.26</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1083310" algn="r"/>
                          <a:tab pos="5324475" algn="l"/>
                        </a:tabLst>
                      </a:pPr>
                      <a:r>
                        <a:rPr lang="en-US" sz="1400" b="1" dirty="0">
                          <a:solidFill>
                            <a:schemeClr val="accent1">
                              <a:lumMod val="95000"/>
                              <a:lumOff val="5000"/>
                            </a:schemeClr>
                          </a:solidFill>
                          <a:latin typeface="Times New Roman" pitchFamily="18" charset="0"/>
                          <a:ea typeface="Calibri"/>
                          <a:cs typeface="Times New Roman" pitchFamily="18" charset="0"/>
                        </a:rPr>
                        <a:t> TỔNG CÔNG TI                       </a:t>
                      </a:r>
                      <a:r>
                        <a:rPr lang="en-US" sz="1400" b="1" dirty="0" err="1">
                          <a:solidFill>
                            <a:schemeClr val="accent1">
                              <a:lumMod val="95000"/>
                              <a:lumOff val="5000"/>
                            </a:schemeClr>
                          </a:solidFill>
                          <a:latin typeface="Times New Roman" pitchFamily="18" charset="0"/>
                          <a:ea typeface="Calibri"/>
                          <a:cs typeface="Times New Roman" pitchFamily="18" charset="0"/>
                        </a:rPr>
                        <a:t>Độc</a:t>
                      </a: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1400" b="1" dirty="0" err="1">
                          <a:solidFill>
                            <a:schemeClr val="accent1">
                              <a:lumMod val="95000"/>
                              <a:lumOff val="5000"/>
                            </a:schemeClr>
                          </a:solidFill>
                          <a:latin typeface="Times New Roman" pitchFamily="18" charset="0"/>
                          <a:ea typeface="Calibri"/>
                          <a:cs typeface="Times New Roman" pitchFamily="18" charset="0"/>
                        </a:rPr>
                        <a:t>lập</a:t>
                      </a:r>
                      <a:r>
                        <a:rPr lang="en-US" sz="1400" b="1" dirty="0">
                          <a:solidFill>
                            <a:schemeClr val="accent1">
                              <a:lumMod val="95000"/>
                              <a:lumOff val="5000"/>
                            </a:schemeClr>
                          </a:solidFill>
                          <a:latin typeface="Times New Roman" pitchFamily="18" charset="0"/>
                          <a:ea typeface="Calibri"/>
                          <a:cs typeface="Times New Roman" pitchFamily="18" charset="0"/>
                        </a:rPr>
                        <a:t> – </a:t>
                      </a:r>
                      <a:r>
                        <a:rPr lang="en-US" sz="1400" b="1" dirty="0" err="1">
                          <a:solidFill>
                            <a:schemeClr val="accent1">
                              <a:lumMod val="95000"/>
                              <a:lumOff val="5000"/>
                            </a:schemeClr>
                          </a:solidFill>
                          <a:latin typeface="Times New Roman" pitchFamily="18" charset="0"/>
                          <a:ea typeface="Calibri"/>
                          <a:cs typeface="Times New Roman" pitchFamily="18" charset="0"/>
                        </a:rPr>
                        <a:t>Tự</a:t>
                      </a:r>
                      <a:r>
                        <a:rPr lang="en-US" sz="1400" b="1" dirty="0">
                          <a:solidFill>
                            <a:schemeClr val="accent1">
                              <a:lumMod val="95000"/>
                              <a:lumOff val="5000"/>
                            </a:schemeClr>
                          </a:solidFill>
                          <a:latin typeface="Times New Roman" pitchFamily="18" charset="0"/>
                          <a:ea typeface="Calibri"/>
                          <a:cs typeface="Times New Roman" pitchFamily="18" charset="0"/>
                        </a:rPr>
                        <a:t> do – </a:t>
                      </a:r>
                      <a:r>
                        <a:rPr lang="en-US" sz="1400" b="1" dirty="0" err="1">
                          <a:solidFill>
                            <a:schemeClr val="accent1">
                              <a:lumMod val="95000"/>
                              <a:lumOff val="5000"/>
                            </a:schemeClr>
                          </a:solidFill>
                          <a:latin typeface="Times New Roman" pitchFamily="18" charset="0"/>
                          <a:ea typeface="Calibri"/>
                          <a:cs typeface="Times New Roman" pitchFamily="18" charset="0"/>
                        </a:rPr>
                        <a:t>Hạnh</a:t>
                      </a: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1400" b="1" dirty="0" err="1">
                          <a:solidFill>
                            <a:schemeClr val="accent1">
                              <a:lumMod val="95000"/>
                              <a:lumOff val="5000"/>
                            </a:schemeClr>
                          </a:solidFill>
                          <a:latin typeface="Times New Roman" pitchFamily="18" charset="0"/>
                          <a:ea typeface="Calibri"/>
                          <a:cs typeface="Times New Roman" pitchFamily="18" charset="0"/>
                        </a:rPr>
                        <a:t>phúc</a:t>
                      </a:r>
                      <a:r>
                        <a:rPr lang="en-US" sz="1400" b="1" dirty="0">
                          <a:solidFill>
                            <a:schemeClr val="accent1">
                              <a:lumMod val="95000"/>
                              <a:lumOff val="5000"/>
                            </a:schemeClr>
                          </a:solidFill>
                          <a:latin typeface="Times New Roman" pitchFamily="18" charset="0"/>
                          <a:ea typeface="Calibri"/>
                          <a:cs typeface="Times New Roman" pitchFamily="18" charset="0"/>
                        </a:rPr>
                        <a:t>                                         hay SĐV</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BƯU CHÍNH                                                                                                                          </a:t>
                      </a:r>
                      <a:r>
                        <a:rPr lang="en-US" sz="1400" b="1" dirty="0" err="1">
                          <a:solidFill>
                            <a:schemeClr val="accent1">
                              <a:lumMod val="95000"/>
                              <a:lumOff val="5000"/>
                            </a:schemeClr>
                          </a:solidFill>
                          <a:latin typeface="Times New Roman" pitchFamily="18" charset="0"/>
                          <a:ea typeface="Calibri"/>
                          <a:cs typeface="Times New Roman" pitchFamily="18" charset="0"/>
                        </a:rPr>
                        <a:t>Ngày</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VIỄN THÔNG VN </a:t>
                      </a:r>
                      <a:r>
                        <a:rPr lang="en-US" sz="1000" b="1" dirty="0">
                          <a:solidFill>
                            <a:schemeClr val="accent1">
                              <a:lumMod val="95000"/>
                              <a:lumOff val="5000"/>
                            </a:schemeClr>
                          </a:solidFill>
                          <a:latin typeface="Times New Roman" pitchFamily="18" charset="0"/>
                          <a:ea typeface="Calibri"/>
                          <a:cs typeface="Times New Roman" pitchFamily="18" charset="0"/>
                        </a:rPr>
                        <a:t>                                                                                                                                                            </a:t>
                      </a:r>
                      <a:r>
                        <a:rPr lang="en-US" sz="1200" b="1" dirty="0">
                          <a:solidFill>
                            <a:schemeClr val="accent1">
                              <a:lumMod val="95000"/>
                              <a:lumOff val="5000"/>
                            </a:schemeClr>
                          </a:solidFill>
                          <a:latin typeface="Times New Roman" pitchFamily="18" charset="0"/>
                          <a:ea typeface="Calibri"/>
                          <a:cs typeface="Times New Roman" pitchFamily="18" charset="0"/>
                        </a:rPr>
                        <a:t>TBT</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2000" b="1" dirty="0">
                          <a:solidFill>
                            <a:schemeClr val="accent1">
                              <a:lumMod val="95000"/>
                              <a:lumOff val="5000"/>
                            </a:schemeClr>
                          </a:solidFill>
                          <a:latin typeface="Times New Roman" pitchFamily="18" charset="0"/>
                          <a:ea typeface="Calibri"/>
                          <a:cs typeface="Times New Roman" pitchFamily="18" charset="0"/>
                        </a:rPr>
                        <a:t>THƯ CHUYỂN</a:t>
                      </a:r>
                      <a:r>
                        <a:rPr lang="en-US" sz="2000" b="1" baseline="0" dirty="0">
                          <a:solidFill>
                            <a:schemeClr val="accent1">
                              <a:lumMod val="95000"/>
                              <a:lumOff val="5000"/>
                            </a:schemeClr>
                          </a:solidFill>
                          <a:latin typeface="Times New Roman" pitchFamily="18" charset="0"/>
                          <a:ea typeface="Calibri"/>
                          <a:cs typeface="Times New Roman" pitchFamily="18" charset="0"/>
                        </a:rPr>
                        <a:t> TIỀN                              </a:t>
                      </a:r>
                      <a:r>
                        <a:rPr lang="en-US" sz="1200" b="1" baseline="0" dirty="0">
                          <a:solidFill>
                            <a:schemeClr val="accent1">
                              <a:lumMod val="95000"/>
                              <a:lumOff val="5000"/>
                            </a:schemeClr>
                          </a:solidFill>
                          <a:latin typeface="Times New Roman" pitchFamily="18" charset="0"/>
                          <a:ea typeface="Calibri"/>
                          <a:cs typeface="Times New Roman" pitchFamily="18" charset="0"/>
                        </a:rPr>
                        <a:t>ĐBT</a:t>
                      </a:r>
                    </a:p>
                    <a:p>
                      <a:pPr marL="0" marR="0">
                        <a:lnSpc>
                          <a:spcPct val="100000"/>
                        </a:lnSpc>
                        <a:spcBef>
                          <a:spcPts val="0"/>
                        </a:spcBef>
                        <a:spcAft>
                          <a:spcPts val="0"/>
                        </a:spcAft>
                        <a:tabLst>
                          <a:tab pos="5724525" algn="l"/>
                          <a:tab pos="5867400" algn="l"/>
                        </a:tabLst>
                      </a:pPr>
                      <a:r>
                        <a:rPr lang="en-US" sz="1800" b="0" i="0" baseline="0" dirty="0" err="1">
                          <a:solidFill>
                            <a:schemeClr val="accent1">
                              <a:lumMod val="95000"/>
                              <a:lumOff val="5000"/>
                            </a:schemeClr>
                          </a:solidFill>
                          <a:latin typeface="Times New Roman" pitchFamily="18" charset="0"/>
                          <a:cs typeface="Times New Roman" pitchFamily="18" charset="0"/>
                        </a:rPr>
                        <a:t>Ngày</a:t>
                      </a:r>
                      <a:r>
                        <a:rPr lang="en-US" sz="1800" b="0" i="0" baseline="0" dirty="0">
                          <a:solidFill>
                            <a:schemeClr val="accent1">
                              <a:lumMod val="95000"/>
                              <a:lumOff val="5000"/>
                            </a:schemeClr>
                          </a:solidFill>
                          <a:latin typeface="Times New Roman" pitchFamily="18" charset="0"/>
                          <a:cs typeface="Times New Roman" pitchFamily="18" charset="0"/>
                        </a:rPr>
                        <a:t> </a:t>
                      </a:r>
                      <a:r>
                        <a:rPr lang="en-US" sz="1800" b="0" i="0" baseline="0" dirty="0" err="1">
                          <a:solidFill>
                            <a:schemeClr val="accent1">
                              <a:lumMod val="95000"/>
                              <a:lumOff val="5000"/>
                            </a:schemeClr>
                          </a:solidFill>
                          <a:latin typeface="Times New Roman" pitchFamily="18" charset="0"/>
                          <a:cs typeface="Times New Roman" pitchFamily="18" charset="0"/>
                        </a:rPr>
                        <a:t>gửi</a:t>
                      </a:r>
                      <a:r>
                        <a:rPr lang="en-US" sz="1800" b="0" i="0" baseline="0" dirty="0">
                          <a:solidFill>
                            <a:schemeClr val="accent1">
                              <a:lumMod val="95000"/>
                              <a:lumOff val="5000"/>
                            </a:schemeClr>
                          </a:solidFill>
                          <a:latin typeface="Times New Roman" pitchFamily="18" charset="0"/>
                          <a:cs typeface="Times New Roman" pitchFamily="18" charset="0"/>
                        </a:rPr>
                        <a:t>: </a:t>
                      </a:r>
                      <a:r>
                        <a:rPr lang="en-US" sz="1800" b="1" i="0" baseline="0" dirty="0">
                          <a:solidFill>
                            <a:schemeClr val="accent5">
                              <a:lumMod val="75000"/>
                            </a:schemeClr>
                          </a:solidFill>
                          <a:latin typeface="Times New Roman" pitchFamily="18" charset="0"/>
                          <a:cs typeface="Times New Roman" pitchFamily="18" charset="0"/>
                        </a:rPr>
                        <a:t>26/4/2022</a:t>
                      </a:r>
                      <a:r>
                        <a:rPr lang="en-US" sz="18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Bưu</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cục</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phát</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hành</a:t>
                      </a:r>
                      <a:r>
                        <a:rPr lang="en-US" sz="1800" b="1" baseline="0" dirty="0">
                          <a:solidFill>
                            <a:schemeClr val="accent1">
                              <a:lumMod val="95000"/>
                              <a:lumOff val="5000"/>
                            </a:schemeClr>
                          </a:solidFill>
                          <a:latin typeface="Times New Roman" pitchFamily="18" charset="0"/>
                          <a:cs typeface="Times New Roman" pitchFamily="18" charset="0"/>
                        </a:rPr>
                        <a:t>                                 </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cs typeface="Times New Roman" pitchFamily="18" charset="0"/>
                        </a:rPr>
                        <a:t>N.29………….     </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cs typeface="Times New Roman" pitchFamily="18" charset="0"/>
                        </a:rPr>
                        <a:t>N.24 …………                                                              </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Họ</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và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tên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địa</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chỉ</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người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gửi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Ông</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bà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cô</a:t>
                      </a:r>
                      <a:endParaRPr lang="en-US" sz="20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Văn</a:t>
                      </a:r>
                      <a:r>
                        <a:rPr lang="en-US" sz="2000" b="1" i="0" baseline="0" dirty="0">
                          <a:solidFill>
                            <a:schemeClr val="accent5">
                              <a:lumMod val="75000"/>
                            </a:schemeClr>
                          </a:solidFill>
                          <a:latin typeface="Times New Roman" pitchFamily="18" charset="0"/>
                          <a:ea typeface="+mn-ea"/>
                          <a:cs typeface="Times New Roman" pitchFamily="18" charset="0"/>
                        </a:rPr>
                        <a:t> An</a:t>
                      </a:r>
                      <a:endParaRPr lang="en-US" sz="20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Số</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tiền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gửi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viết</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toàn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chữ</a:t>
                      </a:r>
                      <a:r>
                        <a:rPr lang="en-US" sz="2000" b="0" dirty="0">
                          <a:solidFill>
                            <a:schemeClr val="accent1">
                              <a:lumMod val="95000"/>
                              <a:lumOff val="5000"/>
                            </a:schemeClr>
                          </a:solidFill>
                          <a:latin typeface="Times New Roman" pitchFamily="18" charset="0"/>
                          <a:ea typeface="Calibri"/>
                          <a:cs typeface="Times New Roman" pitchFamily="18" charset="0"/>
                        </a:rPr>
                        <a:t>):</a:t>
                      </a:r>
                      <a:r>
                        <a:rPr lang="en-US" sz="2000" b="0" baseline="0" dirty="0">
                          <a:solidFill>
                            <a:schemeClr val="accent1">
                              <a:lumMod val="95000"/>
                              <a:lumOff val="5000"/>
                            </a:schemeClr>
                          </a:solidFill>
                          <a:latin typeface="Times New Roman" pitchFamily="18" charset="0"/>
                          <a:ea typeface="Calibri"/>
                          <a:cs typeface="Times New Roman" pitchFamily="18" charset="0"/>
                        </a:rPr>
                        <a:t> </a:t>
                      </a:r>
                      <a:r>
                        <a:rPr lang="en-US" sz="1800" b="1" i="0" baseline="0" dirty="0" err="1">
                          <a:solidFill>
                            <a:schemeClr val="accent5">
                              <a:lumMod val="75000"/>
                            </a:schemeClr>
                          </a:solidFill>
                          <a:latin typeface="Times New Roman" pitchFamily="18" charset="0"/>
                          <a:ea typeface="+mn-ea"/>
                          <a:cs typeface="Times New Roman" pitchFamily="18" charset="0"/>
                        </a:rPr>
                        <a:t>Năm</a:t>
                      </a:r>
                      <a:r>
                        <a:rPr lang="en-US" sz="1800" b="1" i="0" baseline="0" dirty="0">
                          <a:solidFill>
                            <a:schemeClr val="accent5">
                              <a:lumMod val="75000"/>
                            </a:schemeClr>
                          </a:solidFill>
                          <a:latin typeface="Times New Roman" pitchFamily="18" charset="0"/>
                          <a:ea typeface="+mn-ea"/>
                          <a:cs typeface="Times New Roman" pitchFamily="18" charset="0"/>
                        </a:rPr>
                        <a:t> </a:t>
                      </a:r>
                      <a:r>
                        <a:rPr lang="en-US" sz="1800" b="1" i="0" baseline="0" dirty="0" err="1">
                          <a:solidFill>
                            <a:schemeClr val="accent5">
                              <a:lumMod val="75000"/>
                            </a:schemeClr>
                          </a:solidFill>
                          <a:latin typeface="Times New Roman" pitchFamily="18" charset="0"/>
                          <a:ea typeface="+mn-ea"/>
                          <a:cs typeface="Times New Roman" pitchFamily="18" charset="0"/>
                        </a:rPr>
                        <a:t>triệu</a:t>
                      </a:r>
                      <a:r>
                        <a:rPr lang="en-US" sz="1800" b="1" i="0" baseline="0" dirty="0">
                          <a:solidFill>
                            <a:schemeClr val="accent5">
                              <a:lumMod val="75000"/>
                            </a:schemeClr>
                          </a:solidFill>
                          <a:latin typeface="Times New Roman" pitchFamily="18" charset="0"/>
                          <a:ea typeface="+mn-ea"/>
                          <a:cs typeface="Times New Roman" pitchFamily="18" charset="0"/>
                        </a:rPr>
                        <a:t> </a:t>
                      </a:r>
                      <a:r>
                        <a:rPr lang="en-US" sz="1800" b="1" i="0" baseline="0" dirty="0" err="1">
                          <a:solidFill>
                            <a:schemeClr val="accent5">
                              <a:lumMod val="75000"/>
                            </a:schemeClr>
                          </a:solidFill>
                          <a:latin typeface="Times New Roman" pitchFamily="18" charset="0"/>
                          <a:ea typeface="+mn-ea"/>
                          <a:cs typeface="Times New Roman" pitchFamily="18" charset="0"/>
                        </a:rPr>
                        <a:t>đồng</a:t>
                      </a:r>
                      <a:r>
                        <a:rPr lang="en-US" sz="1600" b="0" dirty="0">
                          <a:solidFill>
                            <a:schemeClr val="accent1">
                              <a:lumMod val="95000"/>
                              <a:lumOff val="5000"/>
                            </a:schemeClr>
                          </a:solidFill>
                          <a:latin typeface="Times New Roman" pitchFamily="18" charset="0"/>
                          <a:ea typeface="Calibri"/>
                          <a:cs typeface="Times New Roman" pitchFamily="18" charset="0"/>
                        </a:rPr>
                        <a:t>	</a:t>
                      </a:r>
                    </a:p>
                    <a:p>
                      <a:pPr marL="0" marR="0">
                        <a:lnSpc>
                          <a:spcPct val="100000"/>
                        </a:lnSpc>
                        <a:spcBef>
                          <a:spcPts val="0"/>
                        </a:spcBef>
                        <a:spcAft>
                          <a:spcPts val="0"/>
                        </a:spcAft>
                        <a:tabLst>
                          <a:tab pos="4229100" algn="r"/>
                        </a:tabLst>
                      </a:pPr>
                      <a:endParaRPr lang="en-US" sz="16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endParaRPr lang="en-US" sz="16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Người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nhận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Ông</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bà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cô</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1800" b="1" i="0" baseline="0" dirty="0" err="1">
                          <a:solidFill>
                            <a:schemeClr val="accent5">
                              <a:lumMod val="75000"/>
                            </a:schemeClr>
                          </a:solidFill>
                          <a:latin typeface="Times New Roman" pitchFamily="18" charset="0"/>
                          <a:ea typeface="+mn-ea"/>
                          <a:cs typeface="Times New Roman" pitchFamily="18" charset="0"/>
                        </a:rPr>
                        <a:t>Nguyễn</a:t>
                      </a:r>
                      <a:r>
                        <a:rPr lang="en-US" sz="1800" b="1" i="0" baseline="0" dirty="0">
                          <a:solidFill>
                            <a:schemeClr val="accent5">
                              <a:lumMod val="75000"/>
                            </a:schemeClr>
                          </a:solidFill>
                          <a:latin typeface="Times New Roman" pitchFamily="18" charset="0"/>
                          <a:ea typeface="+mn-ea"/>
                          <a:cs typeface="Times New Roman" pitchFamily="18" charset="0"/>
                        </a:rPr>
                        <a:t> </a:t>
                      </a:r>
                      <a:r>
                        <a:rPr lang="en-US" sz="1800" b="1" i="0" baseline="0" dirty="0" err="1">
                          <a:solidFill>
                            <a:schemeClr val="accent5">
                              <a:lumMod val="75000"/>
                            </a:schemeClr>
                          </a:solidFill>
                          <a:latin typeface="Times New Roman" pitchFamily="18" charset="0"/>
                          <a:ea typeface="+mn-ea"/>
                          <a:cs typeface="Times New Roman" pitchFamily="18" charset="0"/>
                        </a:rPr>
                        <a:t>Văn</a:t>
                      </a:r>
                      <a:r>
                        <a:rPr lang="en-US" sz="1800" b="1" i="0" baseline="0" dirty="0">
                          <a:solidFill>
                            <a:schemeClr val="accent5">
                              <a:lumMod val="75000"/>
                            </a:schemeClr>
                          </a:solidFill>
                          <a:latin typeface="Times New Roman" pitchFamily="18" charset="0"/>
                          <a:ea typeface="+mn-ea"/>
                          <a:cs typeface="Times New Roman" pitchFamily="18" charset="0"/>
                        </a:rPr>
                        <a:t> B</a:t>
                      </a:r>
                      <a:r>
                        <a:rPr lang="en-US" sz="1600" b="1" dirty="0">
                          <a:solidFill>
                            <a:schemeClr val="accent1">
                              <a:lumMod val="95000"/>
                              <a:lumOff val="5000"/>
                            </a:schemeClr>
                          </a:solidFill>
                          <a:latin typeface="Times New Roman" pitchFamily="18" charset="0"/>
                          <a:ea typeface="Calibri"/>
                          <a:cs typeface="Times New Roman" pitchFamily="18" charset="0"/>
                        </a:rPr>
                        <a:t>	</a:t>
                      </a:r>
                      <a:endParaRPr lang="en-US" sz="1600" b="0"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0"/>
                  </a:ext>
                </a:extLst>
              </a:tr>
              <a:tr h="289541">
                <a:tc vMerge="1">
                  <a:txBody>
                    <a:bodyPr/>
                    <a:lstStyle/>
                    <a:p>
                      <a:endParaRPr lang="en-US"/>
                    </a:p>
                  </a:txBody>
                  <a:tcPr/>
                </a:tc>
                <a:tc rowSpan="2">
                  <a:txBody>
                    <a:bodyPr/>
                    <a:lstStyle/>
                    <a:p>
                      <a:pPr marL="71755" marR="71755">
                        <a:lnSpc>
                          <a:spcPct val="115000"/>
                        </a:lnSpc>
                        <a:spcBef>
                          <a:spcPts val="0"/>
                        </a:spcBef>
                        <a:spcAft>
                          <a:spcPts val="1000"/>
                        </a:spcAft>
                      </a:pPr>
                      <a:endParaRPr lang="en-US" sz="2000" dirty="0">
                        <a:solidFill>
                          <a:schemeClr val="accent1">
                            <a:lumMod val="95000"/>
                            <a:lumOff val="5000"/>
                          </a:schemeClr>
                        </a:solidFill>
                        <a:latin typeface="Calibri"/>
                        <a:ea typeface="Calibri"/>
                        <a:cs typeface="Times New Roman"/>
                      </a:endParaRPr>
                    </a:p>
                  </a:txBody>
                  <a:tcPr marL="28402" marR="2840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50000"/>
                        </a:lnSpc>
                        <a:spcBef>
                          <a:spcPts val="0"/>
                        </a:spcBef>
                        <a:spcAft>
                          <a:spcPts val="0"/>
                        </a:spcAft>
                        <a:tabLst>
                          <a:tab pos="1828800" algn="l"/>
                        </a:tabLst>
                      </a:pPr>
                      <a:endParaRPr lang="en-US" sz="1400" b="0"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tx1">
                        <a:lumMod val="20000"/>
                        <a:lumOff val="80000"/>
                      </a:schemeClr>
                    </a:solidFill>
                  </a:tcPr>
                </a:tc>
                <a:extLst>
                  <a:ext uri="{0D108BD9-81ED-4DB2-BD59-A6C34878D82A}">
                    <a16:rowId xmlns:a16="http://schemas.microsoft.com/office/drawing/2014/main" val="10001"/>
                  </a:ext>
                </a:extLst>
              </a:tr>
              <a:tr h="1043544">
                <a:tc vMerge="1">
                  <a:txBody>
                    <a:bodyPr/>
                    <a:lstStyle/>
                    <a:p>
                      <a:endParaRPr lang="en-US"/>
                    </a:p>
                  </a:txBody>
                  <a:tcPr/>
                </a:tc>
                <a:tc vMerge="1">
                  <a:txBody>
                    <a:bodyPr/>
                    <a:lstStyle/>
                    <a:p>
                      <a:endParaRPr lang="en-US"/>
                    </a:p>
                  </a:txBody>
                  <a:tcPr/>
                </a:tc>
                <a:tc>
                  <a:txBody>
                    <a:bodyPr/>
                    <a:lstStyle/>
                    <a:p>
                      <a:pPr marL="0" marR="0">
                        <a:lnSpc>
                          <a:spcPct val="150000"/>
                        </a:lnSpc>
                        <a:spcBef>
                          <a:spcPts val="0"/>
                        </a:spcBef>
                        <a:spcAft>
                          <a:spcPts val="0"/>
                        </a:spcAft>
                      </a:pPr>
                      <a:r>
                        <a:rPr lang="en-US" sz="2000" b="1" baseline="0"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Trưởng</a:t>
                      </a:r>
                      <a:r>
                        <a:rPr lang="en-US" sz="1800" b="1"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bưu</a:t>
                      </a:r>
                      <a:r>
                        <a:rPr lang="en-US" sz="1800" b="1"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cục</a:t>
                      </a:r>
                      <a:r>
                        <a:rPr lang="en-US" sz="1800" b="1" dirty="0">
                          <a:solidFill>
                            <a:schemeClr val="accent1">
                              <a:lumMod val="95000"/>
                              <a:lumOff val="5000"/>
                            </a:schemeClr>
                          </a:solidFill>
                          <a:latin typeface="Times New Roman" pitchFamily="18" charset="0"/>
                          <a:ea typeface="Calibri"/>
                          <a:cs typeface="Times New Roman" pitchFamily="18" charset="0"/>
                        </a:rPr>
                        <a:t>     Ô</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dành</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cho</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việc</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sửa</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chữa</a:t>
                      </a:r>
                      <a:endParaRPr lang="en-US" sz="18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r>
                        <a:rPr lang="en-US" sz="1800" b="1" dirty="0">
                          <a:solidFill>
                            <a:schemeClr val="accent1">
                              <a:lumMod val="95000"/>
                              <a:lumOff val="5000"/>
                            </a:schemeClr>
                          </a:solidFill>
                          <a:latin typeface="Times New Roman" pitchFamily="18" charset="0"/>
                          <a:ea typeface="Calibri"/>
                          <a:cs typeface="Times New Roman" pitchFamily="18" charset="0"/>
                        </a:rPr>
                        <a:t>    </a:t>
                      </a:r>
                    </a:p>
                    <a:p>
                      <a:pPr marL="0" marR="0">
                        <a:lnSpc>
                          <a:spcPct val="150000"/>
                        </a:lnSpc>
                        <a:spcBef>
                          <a:spcPts val="0"/>
                        </a:spcBef>
                        <a:spcAft>
                          <a:spcPts val="0"/>
                        </a:spcAft>
                      </a:pPr>
                      <a:r>
                        <a:rPr lang="en-US" sz="1800" b="1" i="1" dirty="0">
                          <a:solidFill>
                            <a:schemeClr val="accent1">
                              <a:lumMod val="95000"/>
                              <a:lumOff val="5000"/>
                            </a:schemeClr>
                          </a:solidFill>
                          <a:latin typeface="Times New Roman" pitchFamily="18" charset="0"/>
                          <a:ea typeface="Calibri"/>
                          <a:cs typeface="Times New Roman" pitchFamily="18" charset="0"/>
                        </a:rPr>
                        <a:t>       </a:t>
                      </a:r>
                      <a:r>
                        <a:rPr lang="en-US" sz="1800" b="0" i="1" dirty="0" err="1">
                          <a:solidFill>
                            <a:schemeClr val="accent1">
                              <a:lumMod val="95000"/>
                              <a:lumOff val="5000"/>
                            </a:schemeClr>
                          </a:solidFill>
                          <a:latin typeface="Times New Roman" pitchFamily="18" charset="0"/>
                          <a:ea typeface="Calibri"/>
                          <a:cs typeface="Times New Roman" pitchFamily="18" charset="0"/>
                        </a:rPr>
                        <a:t>Kí</a:t>
                      </a:r>
                      <a:r>
                        <a:rPr lang="en-US" sz="1800" b="0" i="1" dirty="0">
                          <a:solidFill>
                            <a:schemeClr val="accent1">
                              <a:lumMod val="95000"/>
                              <a:lumOff val="5000"/>
                            </a:schemeClr>
                          </a:solidFill>
                          <a:latin typeface="Times New Roman" pitchFamily="18" charset="0"/>
                          <a:ea typeface="Calibri"/>
                          <a:cs typeface="Times New Roman" pitchFamily="18" charset="0"/>
                        </a:rPr>
                        <a:t> </a:t>
                      </a:r>
                      <a:r>
                        <a:rPr lang="en-US" sz="1800" b="0" i="1" dirty="0" err="1">
                          <a:solidFill>
                            <a:schemeClr val="accent1">
                              <a:lumMod val="95000"/>
                              <a:lumOff val="5000"/>
                            </a:schemeClr>
                          </a:solidFill>
                          <a:latin typeface="Times New Roman" pitchFamily="18" charset="0"/>
                          <a:ea typeface="Calibri"/>
                          <a:cs typeface="Times New Roman" pitchFamily="18" charset="0"/>
                        </a:rPr>
                        <a:t>duyệt</a:t>
                      </a:r>
                      <a:endParaRPr lang="en-US" sz="1800" b="0" i="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2"/>
                  </a:ext>
                </a:extLst>
              </a:tr>
            </a:tbl>
          </a:graphicData>
        </a:graphic>
      </p:graphicFrame>
      <p:cxnSp>
        <p:nvCxnSpPr>
          <p:cNvPr id="8" name="AutoShape 18"/>
          <p:cNvCxnSpPr>
            <a:cxnSpLocks noChangeShapeType="1"/>
          </p:cNvCxnSpPr>
          <p:nvPr/>
        </p:nvCxnSpPr>
        <p:spPr bwMode="auto">
          <a:xfrm>
            <a:off x="9920106" y="1431741"/>
            <a:ext cx="1412912"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AutoShape 20"/>
          <p:cNvCxnSpPr>
            <a:cxnSpLocks noChangeShapeType="1"/>
          </p:cNvCxnSpPr>
          <p:nvPr/>
        </p:nvCxnSpPr>
        <p:spPr bwMode="auto">
          <a:xfrm rot="5400000" flipH="1" flipV="1">
            <a:off x="9312094" y="822141"/>
            <a:ext cx="1217612" cy="158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 name="Text Box 17"/>
          <p:cNvSpPr txBox="1">
            <a:spLocks noChangeArrowheads="1"/>
          </p:cNvSpPr>
          <p:nvPr/>
        </p:nvSpPr>
        <p:spPr bwMode="auto">
          <a:xfrm>
            <a:off x="6252982" y="1703203"/>
            <a:ext cx="1711325" cy="276225"/>
          </a:xfrm>
          <a:prstGeom prst="rect">
            <a:avLst/>
          </a:prstGeom>
          <a:solidFill>
            <a:schemeClr val="tx1">
              <a:lumMod val="20000"/>
              <a:lumOff val="80000"/>
            </a:schemeClr>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1400">
              <a:latin typeface="Times New Roman" panose="02020603050405020304" pitchFamily="18" charset="0"/>
              <a:cs typeface="Times New Roman" panose="02020603050405020304" pitchFamily="18" charset="0"/>
            </a:endParaRPr>
          </a:p>
        </p:txBody>
      </p:sp>
      <p:sp>
        <p:nvSpPr>
          <p:cNvPr id="11" name="AutoShape 16"/>
          <p:cNvSpPr>
            <a:spLocks noChangeArrowheads="1"/>
          </p:cNvSpPr>
          <p:nvPr/>
        </p:nvSpPr>
        <p:spPr bwMode="auto">
          <a:xfrm>
            <a:off x="9859782" y="4767373"/>
            <a:ext cx="631825" cy="5810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a:latin typeface="Times New Roman" panose="02020603050405020304" pitchFamily="18" charset="0"/>
              <a:cs typeface="Times New Roman" panose="02020603050405020304" pitchFamily="18" charset="0"/>
            </a:endParaRPr>
          </a:p>
        </p:txBody>
      </p:sp>
      <p:sp>
        <p:nvSpPr>
          <p:cNvPr id="12" name="Text Box 14"/>
          <p:cNvSpPr txBox="1">
            <a:spLocks noChangeArrowheads="1"/>
          </p:cNvSpPr>
          <p:nvPr/>
        </p:nvSpPr>
        <p:spPr bwMode="auto">
          <a:xfrm>
            <a:off x="9350194" y="1979428"/>
            <a:ext cx="1387475" cy="2273595"/>
          </a:xfrm>
          <a:prstGeom prst="rect">
            <a:avLst/>
          </a:prstGeom>
          <a:solidFill>
            <a:schemeClr val="tx1">
              <a:lumMod val="20000"/>
              <a:lumOff val="80000"/>
            </a:schemeClr>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Ô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dành</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cho</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nhân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viên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bưu</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điện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viết</a:t>
            </a:r>
            <a:endPar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endParaRPr>
          </a:p>
          <a:p>
            <a:endParaRPr lang="en-US" altLang="en-US" sz="1400" b="1" dirty="0">
              <a:solidFill>
                <a:srgbClr val="0000CC"/>
              </a:solidFill>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p:txBody>
      </p:sp>
      <p:sp>
        <p:nvSpPr>
          <p:cNvPr id="13" name="AutoShape 13"/>
          <p:cNvSpPr>
            <a:spLocks noChangeArrowheads="1"/>
          </p:cNvSpPr>
          <p:nvPr/>
        </p:nvSpPr>
        <p:spPr bwMode="auto">
          <a:xfrm>
            <a:off x="10085207" y="1550803"/>
            <a:ext cx="406400" cy="381000"/>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a:latin typeface="Times New Roman" panose="02020603050405020304" pitchFamily="18" charset="0"/>
              <a:cs typeface="Times New Roman" panose="02020603050405020304" pitchFamily="18" charset="0"/>
            </a:endParaRPr>
          </a:p>
        </p:txBody>
      </p:sp>
      <p:sp>
        <p:nvSpPr>
          <p:cNvPr id="14" name="Text Box 17"/>
          <p:cNvSpPr txBox="1">
            <a:spLocks noChangeArrowheads="1"/>
          </p:cNvSpPr>
          <p:nvPr/>
        </p:nvSpPr>
        <p:spPr bwMode="auto">
          <a:xfrm>
            <a:off x="4051119" y="3074803"/>
            <a:ext cx="4892675" cy="276225"/>
          </a:xfrm>
          <a:prstGeom prst="rect">
            <a:avLst/>
          </a:prstGeom>
          <a:solidFill>
            <a:schemeClr val="accent6">
              <a:lumMod val="85000"/>
            </a:schemeClr>
          </a:solidFill>
          <a:ln w="9525">
            <a:noFill/>
            <a:miter lim="800000"/>
            <a:headEnd/>
            <a:tailEnd/>
          </a:ln>
        </p:spPr>
        <p:txBody>
          <a:bodyPr/>
          <a:lstStyle/>
          <a:p>
            <a:pPr>
              <a:defRPr/>
            </a:pPr>
            <a:endParaRPr lang="en-US" sz="1400">
              <a:latin typeface="Times New Roman" pitchFamily="18" charset="0"/>
              <a:cs typeface="Times New Roman" pitchFamily="18" charset="0"/>
            </a:endParaRPr>
          </a:p>
        </p:txBody>
      </p:sp>
      <p:sp>
        <p:nvSpPr>
          <p:cNvPr id="15" name="Text Box 17"/>
          <p:cNvSpPr txBox="1">
            <a:spLocks noChangeArrowheads="1"/>
          </p:cNvSpPr>
          <p:nvPr/>
        </p:nvSpPr>
        <p:spPr bwMode="auto">
          <a:xfrm>
            <a:off x="9391469" y="3074803"/>
            <a:ext cx="1304925" cy="276225"/>
          </a:xfrm>
          <a:prstGeom prst="rect">
            <a:avLst/>
          </a:prstGeom>
          <a:solidFill>
            <a:schemeClr val="accent6">
              <a:lumMod val="85000"/>
            </a:schemeClr>
          </a:solidFill>
          <a:ln w="9525">
            <a:noFill/>
            <a:miter lim="800000"/>
            <a:headEnd/>
            <a:tailEnd/>
          </a:ln>
        </p:spPr>
        <p:txBody>
          <a:bodyPr/>
          <a:lstStyle/>
          <a:p>
            <a:pPr>
              <a:defRPr/>
            </a:pPr>
            <a:r>
              <a:rPr lang="en-US" sz="1400" dirty="0">
                <a:solidFill>
                  <a:srgbClr val="0000CC"/>
                </a:solidFill>
                <a:latin typeface="Times New Roman" pitchFamily="18" charset="0"/>
                <a:cs typeface="Times New Roman" pitchFamily="18" charset="0"/>
              </a:rPr>
              <a:t>……….</a:t>
            </a:r>
            <a:r>
              <a:rPr lang="en-US" sz="1400" dirty="0">
                <a:solidFill>
                  <a:schemeClr val="accent1">
                    <a:lumMod val="95000"/>
                    <a:lumOff val="5000"/>
                  </a:schemeClr>
                </a:solidFill>
                <a:latin typeface="Times New Roman" pitchFamily="18" charset="0"/>
                <a:cs typeface="Times New Roman" pitchFamily="18" charset="0"/>
              </a:rPr>
              <a:t>đ.</a:t>
            </a:r>
            <a:r>
              <a:rPr lang="en-US" sz="1400" dirty="0">
                <a:solidFill>
                  <a:srgbClr val="0000CC"/>
                </a:solidFill>
                <a:latin typeface="Times New Roman" pitchFamily="18" charset="0"/>
                <a:cs typeface="Times New Roman" pitchFamily="18" charset="0"/>
              </a:rPr>
              <a:t>..</a:t>
            </a:r>
          </a:p>
        </p:txBody>
      </p:sp>
      <p:sp>
        <p:nvSpPr>
          <p:cNvPr id="16" name="TextBox 15"/>
          <p:cNvSpPr txBox="1"/>
          <p:nvPr/>
        </p:nvSpPr>
        <p:spPr>
          <a:xfrm>
            <a:off x="9391469" y="3499579"/>
            <a:ext cx="1648238" cy="738664"/>
          </a:xfrm>
          <a:prstGeom prst="rect">
            <a:avLst/>
          </a:prstGeom>
          <a:noFill/>
        </p:spPr>
        <p:txBody>
          <a:bodyPr wrap="square" rtlCol="0">
            <a:spAutoFit/>
          </a:bodyPr>
          <a:lstStyle/>
          <a:p>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Số</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a:t>
            </a:r>
          </a:p>
          <a:p>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Ngày</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a:t>
            </a:r>
          </a:p>
          <a:p>
            <a:endParaRPr lang="en-US" sz="1400" dirty="0">
              <a:solidFill>
                <a:schemeClr val="accent1">
                  <a:lumMod val="95000"/>
                  <a:lumOff val="5000"/>
                </a:schemeClr>
              </a:solidFill>
            </a:endParaRPr>
          </a:p>
        </p:txBody>
      </p:sp>
      <p:pic>
        <p:nvPicPr>
          <p:cNvPr id="2050" name="Picture 2" descr="LÃ m BÃ i Táº­p HÃ¬nh áº£nh | Äá»nh dáº¡ng hÃ¬nh áº£nh PNG 400279065|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7093">
                        <a14:foregroundMark x1="65349" y1="34734" x2="66512" y2="45117"/>
                        <a14:foregroundMark x1="6395" y1="89988" x2="58140" y2="89740"/>
                        <a14:foregroundMark x1="10930" y1="87763" x2="34419" y2="78245"/>
                        <a14:backgroundMark x1="8023" y1="87515" x2="15930" y2="83684"/>
                        <a14:backgroundMark x1="23372" y1="80593" x2="29651" y2="77503"/>
                        <a14:backgroundMark x1="29186" y1="80346" x2="25116" y2="81829"/>
                        <a14:backgroundMark x1="48140" y1="71941" x2="48372" y2="77009"/>
                        <a14:backgroundMark x1="76628" y1="78245" x2="76628" y2="7824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8660483" y="3476961"/>
            <a:ext cx="3594182" cy="3381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02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050"/>
                                        </p:tgtEl>
                                        <p:attrNameLst>
                                          <p:attrName>style.visibility</p:attrName>
                                        </p:attrNameLst>
                                      </p:cBhvr>
                                      <p:to>
                                        <p:strVal val="visible"/>
                                      </p:to>
                                    </p:set>
                                    <p:animEffect transition="in" filter="fade">
                                      <p:cBhvr>
                                        <p:cTn id="45"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0" grpId="0" animBg="1"/>
      <p:bldP spid="11" grpId="0" animBg="1"/>
      <p:bldP spid="12" grpId="0" animBg="1"/>
      <p:bldP spid="13" grpId="0" animBg="1"/>
      <p:bldP spid="14" grpId="0" animBg="1"/>
      <p:bldP spid="15" grpId="0" animBg="1"/>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975283795"/>
              </p:ext>
            </p:extLst>
          </p:nvPr>
        </p:nvGraphicFramePr>
        <p:xfrm>
          <a:off x="392114" y="333374"/>
          <a:ext cx="11407772" cy="5560656"/>
        </p:xfrm>
        <a:graphic>
          <a:graphicData uri="http://schemas.openxmlformats.org/drawingml/2006/table">
            <a:tbl>
              <a:tblPr/>
              <a:tblGrid>
                <a:gridCol w="2038405">
                  <a:extLst>
                    <a:ext uri="{9D8B030D-6E8A-4147-A177-3AD203B41FA5}">
                      <a16:colId xmlns:a16="http://schemas.microsoft.com/office/drawing/2014/main" val="20000"/>
                    </a:ext>
                  </a:extLst>
                </a:gridCol>
                <a:gridCol w="5585191">
                  <a:extLst>
                    <a:ext uri="{9D8B030D-6E8A-4147-A177-3AD203B41FA5}">
                      <a16:colId xmlns:a16="http://schemas.microsoft.com/office/drawing/2014/main" val="20001"/>
                    </a:ext>
                  </a:extLst>
                </a:gridCol>
                <a:gridCol w="454289">
                  <a:extLst>
                    <a:ext uri="{9D8B030D-6E8A-4147-A177-3AD203B41FA5}">
                      <a16:colId xmlns:a16="http://schemas.microsoft.com/office/drawing/2014/main" val="20002"/>
                    </a:ext>
                  </a:extLst>
                </a:gridCol>
                <a:gridCol w="3329887">
                  <a:extLst>
                    <a:ext uri="{9D8B030D-6E8A-4147-A177-3AD203B41FA5}">
                      <a16:colId xmlns:a16="http://schemas.microsoft.com/office/drawing/2014/main" val="20003"/>
                    </a:ext>
                  </a:extLst>
                </a:gridCol>
              </a:tblGrid>
              <a:tr h="60960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Lí</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do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dấu</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hồi</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15000"/>
                        </a:lnSpc>
                        <a:spcBef>
                          <a:spcPts val="0"/>
                        </a:spcBef>
                        <a:spcAft>
                          <a:spcPts val="1000"/>
                        </a:spcAft>
                      </a:pPr>
                      <a:endParaRPr lang="en-US" sz="6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rowSpan="5">
                  <a:txBody>
                    <a:bodyPr/>
                    <a:lstStyle/>
                    <a:p>
                      <a:pPr marL="71755" marR="71755">
                        <a:lnSpc>
                          <a:spcPct val="115000"/>
                        </a:lnSpc>
                        <a:spcBef>
                          <a:spcPts val="0"/>
                        </a:spcBef>
                        <a:spcAft>
                          <a:spcPts val="1000"/>
                        </a:spcAft>
                      </a:pPr>
                      <a:r>
                        <a:rPr lang="en-US" sz="20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Bưu</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điện</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Việt</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Nam***</a:t>
                      </a:r>
                      <a:endParaRPr lang="en-US" sz="2400" i="1"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rowSpan="5">
                  <a:txBody>
                    <a:bodyPr/>
                    <a:lstStyle/>
                    <a:p>
                      <a:pPr marL="0" marR="0" algn="ctr">
                        <a:lnSpc>
                          <a:spcPct val="100000"/>
                        </a:lnSpc>
                        <a:spcBef>
                          <a:spcPts val="0"/>
                        </a:spcBef>
                        <a:spcAft>
                          <a:spcPts val="1000"/>
                        </a:spcAft>
                        <a:tabLst>
                          <a:tab pos="1851660" algn="r"/>
                        </a:tabLst>
                      </a:pP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Phần</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dành</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riêng</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để</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viết</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endParaRPr lang="en-US" sz="180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0"/>
                  </a:ext>
                </a:extLst>
              </a:tr>
              <a:tr h="114300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Số</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thứ</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tự</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vào</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bản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kê</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cước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của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hay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p>
                      <a:pPr marL="0" marR="0">
                        <a:lnSpc>
                          <a:spcPct val="100000"/>
                        </a:lnSpc>
                        <a:spcBef>
                          <a:spcPts val="0"/>
                        </a:spcBef>
                        <a:spcAft>
                          <a:spcPts val="0"/>
                        </a:spcAft>
                        <a:tabLst>
                          <a:tab pos="45720" algn="l"/>
                        </a:tabLst>
                      </a:pP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Văn</a:t>
                      </a:r>
                      <a:r>
                        <a:rPr lang="en-US" sz="2000" b="1" i="0" baseline="0" dirty="0">
                          <a:solidFill>
                            <a:schemeClr val="accent5">
                              <a:lumMod val="75000"/>
                            </a:schemeClr>
                          </a:solidFill>
                          <a:latin typeface="Times New Roman" pitchFamily="18" charset="0"/>
                          <a:ea typeface="+mn-ea"/>
                          <a:cs typeface="Times New Roman" pitchFamily="18" charset="0"/>
                        </a:rPr>
                        <a:t> B : 201568738</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72212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tabLst>
                          <a:tab pos="45720" algn="l"/>
                        </a:tabLs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tại</a:t>
                      </a: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Bưu</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điện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thành</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phố</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Đà</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Nẵng</a:t>
                      </a:r>
                      <a:r>
                        <a:rPr lang="en-US" sz="2000" b="1" i="0" baseline="0" dirty="0">
                          <a:solidFill>
                            <a:schemeClr val="accent5">
                              <a:lumMod val="75000"/>
                            </a:schemeClr>
                          </a:solidFill>
                          <a:latin typeface="Times New Roman" pitchFamily="18" charset="0"/>
                          <a:ea typeface="+mn-ea"/>
                          <a:cs typeface="Times New Roman" pitchFamily="18" charset="0"/>
                        </a:rPr>
                        <a:t>.</a:t>
                      </a:r>
                      <a:endPar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p>
                      <a:pPr marL="0" marR="0">
                        <a:lnSpc>
                          <a:spcPct val="100000"/>
                        </a:lnSpc>
                        <a:spcBef>
                          <a:spcPts val="0"/>
                        </a:spcBef>
                        <a:spcAft>
                          <a:spcPts val="0"/>
                        </a:spcAft>
                      </a:pP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a:solidFill>
                            <a:schemeClr val="accent5">
                              <a:lumMod val="75000"/>
                            </a:schemeClr>
                          </a:solidFill>
                          <a:latin typeface="Cambria" panose="02040503050406030204" pitchFamily="18" charset="0"/>
                          <a:ea typeface="Cambria" panose="02040503050406030204" pitchFamily="18" charset="0"/>
                          <a:cs typeface="Times New Roman"/>
                        </a:rPr>
                        <a:t>29</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tháng</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a:solidFill>
                            <a:schemeClr val="accent5">
                              <a:lumMod val="75000"/>
                            </a:schemeClr>
                          </a:solidFill>
                          <a:latin typeface="Cambria" panose="02040503050406030204" pitchFamily="18" charset="0"/>
                          <a:ea typeface="Cambria" panose="02040503050406030204" pitchFamily="18" charset="0"/>
                          <a:cs typeface="Times New Roman"/>
                        </a:rPr>
                        <a:t>4</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năm</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2022</a:t>
                      </a:r>
                    </a:p>
                    <a:p>
                      <a:pPr marL="0" marR="0">
                        <a:lnSpc>
                          <a:spcPct val="100000"/>
                        </a:lnSpc>
                        <a:spcBef>
                          <a:spcPts val="0"/>
                        </a:spcBef>
                        <a:spcAft>
                          <a:spcPts val="0"/>
                        </a:spcAft>
                      </a:pP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Đã</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đủ</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r>
                        <a:rPr lang="en-US" sz="2000" b="1" i="0" baseline="0" dirty="0">
                          <a:solidFill>
                            <a:schemeClr val="accent5">
                              <a:lumMod val="75000"/>
                            </a:schemeClr>
                          </a:solidFill>
                          <a:latin typeface="Times New Roman" pitchFamily="18" charset="0"/>
                          <a:ea typeface="+mn-ea"/>
                          <a:cs typeface="Times New Roman" pitchFamily="18" charset="0"/>
                        </a:rPr>
                        <a:t> 5 000 000 </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đ</a:t>
                      </a:r>
                    </a:p>
                    <a:p>
                      <a:pPr marL="0" marR="0">
                        <a:lnSpc>
                          <a:spcPct val="100000"/>
                        </a:lnSpc>
                        <a:spcBef>
                          <a:spcPts val="0"/>
                        </a:spcBef>
                        <a:spcAft>
                          <a:spcPts val="0"/>
                        </a:spcAft>
                      </a:pP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(1)</a:t>
                      </a:r>
                    </a:p>
                    <a:p>
                      <a:pPr marL="0" marR="0">
                        <a:lnSpc>
                          <a:spcPct val="100000"/>
                        </a:lnSpc>
                        <a:spcBef>
                          <a:spcPts val="0"/>
                        </a:spcBef>
                        <a:spcAft>
                          <a:spcPts val="0"/>
                        </a:spcAft>
                        <a:tabLst>
                          <a:tab pos="3625850" algn="l"/>
                          <a:tab pos="3711575" algn="ctr"/>
                        </a:tabLs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Văn</a:t>
                      </a:r>
                      <a:r>
                        <a:rPr lang="en-US" sz="2000" b="1" i="0" baseline="0" dirty="0">
                          <a:solidFill>
                            <a:schemeClr val="accent5">
                              <a:lumMod val="75000"/>
                            </a:schemeClr>
                          </a:solidFill>
                          <a:latin typeface="Times New Roman" pitchFamily="18" charset="0"/>
                          <a:ea typeface="+mn-ea"/>
                          <a:cs typeface="Times New Roman" pitchFamily="18" charset="0"/>
                        </a:rPr>
                        <a:t> B </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683856">
                <a:tc rowSpan="2">
                  <a:txBody>
                    <a:bodyPr/>
                    <a:lstStyle/>
                    <a:p>
                      <a:pPr marL="0" marR="0" algn="ctr">
                        <a:lnSpc>
                          <a:spcPct val="15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p>
                    <a:p>
                      <a:pPr marL="0" marR="0" algn="ctr">
                        <a:lnSpc>
                          <a:spcPct val="15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Họ</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p>
                      <a:pPr marL="0" marR="0">
                        <a:lnSpc>
                          <a:spcPct val="100000"/>
                        </a:lnSpc>
                        <a:spcBef>
                          <a:spcPts val="0"/>
                        </a:spcBef>
                        <a:spcAft>
                          <a:spcPts val="0"/>
                        </a:spcAf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i="0" baseline="0" dirty="0" err="1">
                          <a:solidFill>
                            <a:schemeClr val="accent5">
                              <a:lumMod val="75000"/>
                            </a:schemeClr>
                          </a:solidFill>
                          <a:latin typeface="Times New Roman" pitchFamily="18" charset="0"/>
                          <a:ea typeface="+mn-ea"/>
                          <a:cs typeface="Times New Roman" pitchFamily="18" charset="0"/>
                        </a:rPr>
                        <a:t>Nguyễn</a:t>
                      </a:r>
                      <a:r>
                        <a:rPr lang="en-US" sz="2000" b="1" i="0" baseline="0" dirty="0">
                          <a:solidFill>
                            <a:schemeClr val="accent5">
                              <a:lumMod val="75000"/>
                            </a:schemeClr>
                          </a:solidFill>
                          <a:latin typeface="Times New Roman" pitchFamily="18" charset="0"/>
                          <a:ea typeface="+mn-ea"/>
                          <a:cs typeface="Times New Roman" pitchFamily="18" charset="0"/>
                        </a:rPr>
                        <a:t> </a:t>
                      </a:r>
                      <a:r>
                        <a:rPr lang="en-US" sz="2000" b="1" i="0" baseline="0" dirty="0" err="1">
                          <a:solidFill>
                            <a:schemeClr val="accent5">
                              <a:lumMod val="75000"/>
                            </a:schemeClr>
                          </a:solidFill>
                          <a:latin typeface="Times New Roman" pitchFamily="18" charset="0"/>
                          <a:ea typeface="+mn-ea"/>
                          <a:cs typeface="Times New Roman" pitchFamily="18" charset="0"/>
                        </a:rPr>
                        <a:t>Văn</a:t>
                      </a:r>
                      <a:r>
                        <a:rPr lang="en-US" sz="2000" b="1" i="0" baseline="0" dirty="0">
                          <a:solidFill>
                            <a:schemeClr val="accent5">
                              <a:lumMod val="75000"/>
                            </a:schemeClr>
                          </a:solidFill>
                          <a:latin typeface="Times New Roman" pitchFamily="18" charset="0"/>
                          <a:ea typeface="+mn-ea"/>
                          <a:cs typeface="Times New Roman" pitchFamily="18" charset="0"/>
                        </a:rPr>
                        <a:t> B </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753623">
                <a:tc vMerge="1">
                  <a:txBody>
                    <a:bodyPr/>
                    <a:lstStyle/>
                    <a:p>
                      <a:endParaRPr lang="en-US"/>
                    </a:p>
                  </a:txBody>
                  <a:tcPr/>
                </a:tc>
                <a:tc>
                  <a:txBody>
                    <a:bodyPr/>
                    <a:lstStyle/>
                    <a:p>
                      <a:pPr marL="0" marR="0">
                        <a:lnSpc>
                          <a:spcPct val="115000"/>
                        </a:lnSpc>
                        <a:spcBef>
                          <a:spcPts val="0"/>
                        </a:spcBef>
                        <a:spcAft>
                          <a:spcPts val="1000"/>
                        </a:spcAf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(1)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rõ</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nơi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tháng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năm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họ</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địa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chỉ</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hiện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tại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của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mình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rồi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đồng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kiểm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được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với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số</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ở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mặt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trước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bl>
          </a:graphicData>
        </a:graphic>
      </p:graphicFrame>
      <p:sp>
        <p:nvSpPr>
          <p:cNvPr id="3" name="AutoShape 5"/>
          <p:cNvSpPr>
            <a:spLocks noChangeArrowheads="1"/>
          </p:cNvSpPr>
          <p:nvPr/>
        </p:nvSpPr>
        <p:spPr bwMode="auto">
          <a:xfrm>
            <a:off x="1194095" y="5031193"/>
            <a:ext cx="488950" cy="4286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
        <p:nvSpPr>
          <p:cNvPr id="4" name="AutoShape 4"/>
          <p:cNvSpPr>
            <a:spLocks noChangeArrowheads="1"/>
          </p:cNvSpPr>
          <p:nvPr/>
        </p:nvSpPr>
        <p:spPr bwMode="auto">
          <a:xfrm>
            <a:off x="1194095" y="2995612"/>
            <a:ext cx="468313" cy="4667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
        <p:nvSpPr>
          <p:cNvPr id="5" name="AutoShape 6"/>
          <p:cNvSpPr>
            <a:spLocks noChangeArrowheads="1"/>
          </p:cNvSpPr>
          <p:nvPr/>
        </p:nvSpPr>
        <p:spPr bwMode="auto">
          <a:xfrm>
            <a:off x="6872066" y="407803"/>
            <a:ext cx="550862" cy="5048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
        <p:nvSpPr>
          <p:cNvPr id="9" name="Rectangle 8"/>
          <p:cNvSpPr/>
          <p:nvPr/>
        </p:nvSpPr>
        <p:spPr>
          <a:xfrm>
            <a:off x="8508732" y="948898"/>
            <a:ext cx="3157086" cy="4401205"/>
          </a:xfrm>
          <a:prstGeom prst="rect">
            <a:avLst/>
          </a:prstGeom>
        </p:spPr>
        <p:txBody>
          <a:bodyPr wrap="square">
            <a:spAutoFit/>
          </a:bodyPr>
          <a:lstStyle/>
          <a:p>
            <a:pPr>
              <a:tabLst>
                <a:tab pos="45720" algn="l"/>
              </a:tabLst>
            </a:pPr>
            <a:r>
              <a:rPr lang="en-US" sz="2000" b="1" dirty="0">
                <a:solidFill>
                  <a:schemeClr val="accent5">
                    <a:lumMod val="75000"/>
                  </a:schemeClr>
                </a:solidFill>
                <a:latin typeface="Times New Roman" pitchFamily="18" charset="0"/>
                <a:cs typeface="Times New Roman" pitchFamily="18" charset="0"/>
              </a:rPr>
              <a:t>	      </a:t>
            </a:r>
            <a:r>
              <a:rPr lang="vi-VN" sz="2000" b="1" dirty="0">
                <a:solidFill>
                  <a:schemeClr val="accent5">
                    <a:lumMod val="75000"/>
                  </a:schemeClr>
                </a:solidFill>
                <a:latin typeface="Times New Roman" pitchFamily="18" charset="0"/>
                <a:cs typeface="Times New Roman" pitchFamily="18" charset="0"/>
              </a:rPr>
              <a:t>Ông bà ngoại kính nhớ!</a:t>
            </a:r>
          </a:p>
          <a:p>
            <a:pPr algn="just">
              <a:tabLst>
                <a:tab pos="45720" algn="l"/>
              </a:tabLst>
            </a:pPr>
            <a:r>
              <a:rPr lang="en-US" sz="2000" b="1" dirty="0">
                <a:solidFill>
                  <a:schemeClr val="accent5">
                    <a:lumMod val="75000"/>
                  </a:schemeClr>
                </a:solidFill>
                <a:latin typeface="Times New Roman" pitchFamily="18" charset="0"/>
                <a:cs typeface="Times New Roman" pitchFamily="18" charset="0"/>
              </a:rPr>
              <a:t>      </a:t>
            </a:r>
            <a:r>
              <a:rPr lang="vi-VN" sz="2000" b="1" dirty="0">
                <a:solidFill>
                  <a:schemeClr val="accent5">
                    <a:lumMod val="75000"/>
                  </a:schemeClr>
                </a:solidFill>
                <a:latin typeface="Times New Roman" pitchFamily="18" charset="0"/>
                <a:cs typeface="Times New Roman" pitchFamily="18" charset="0"/>
              </a:rPr>
              <a:t>Dạo này ông bà có khỏe không? Hôm nay, mẹ cháu gửi về biếu ông bà 5000000đ để ông bà bồi bưỡng. Ông bà lo ăn uống nhiều vào cho khỏe nhé! Hè này, mẹ con cháu sẽ về thăm ông bà đấy. Cháu chúc ông bà luôn khỏe mạnh!</a:t>
            </a:r>
          </a:p>
          <a:p>
            <a:pPr>
              <a:tabLst>
                <a:tab pos="45720" algn="l"/>
              </a:tabLst>
            </a:pPr>
            <a:r>
              <a:rPr lang="vi-VN" sz="2000" b="1" dirty="0">
                <a:solidFill>
                  <a:schemeClr val="accent5">
                    <a:lumMod val="75000"/>
                  </a:schemeClr>
                </a:solidFill>
                <a:latin typeface="Times New Roman" pitchFamily="18" charset="0"/>
                <a:cs typeface="Times New Roman" pitchFamily="18" charset="0"/>
              </a:rPr>
              <a:t>       </a:t>
            </a:r>
            <a:r>
              <a:rPr lang="en-US" sz="2000" b="1" dirty="0">
                <a:solidFill>
                  <a:schemeClr val="accent5">
                    <a:lumMod val="75000"/>
                  </a:schemeClr>
                </a:solidFill>
                <a:latin typeface="Times New Roman" pitchFamily="18" charset="0"/>
                <a:cs typeface="Times New Roman" pitchFamily="18" charset="0"/>
              </a:rPr>
              <a:t>               </a:t>
            </a:r>
            <a:r>
              <a:rPr lang="vi-VN" sz="2000" b="1" dirty="0">
                <a:solidFill>
                  <a:schemeClr val="accent5">
                    <a:lumMod val="75000"/>
                  </a:schemeClr>
                </a:solidFill>
                <a:latin typeface="Times New Roman" pitchFamily="18" charset="0"/>
                <a:cs typeface="Times New Roman" pitchFamily="18" charset="0"/>
              </a:rPr>
              <a:t>Cháu của bà</a:t>
            </a:r>
            <a:endParaRPr lang="en-US" sz="2000" b="1" dirty="0">
              <a:solidFill>
                <a:schemeClr val="accent5">
                  <a:lumMod val="75000"/>
                </a:schemeClr>
              </a:solidFill>
              <a:latin typeface="Times New Roman" pitchFamily="18" charset="0"/>
              <a:cs typeface="Times New Roman" pitchFamily="18" charset="0"/>
            </a:endParaRPr>
          </a:p>
          <a:p>
            <a:pPr>
              <a:tabLst>
                <a:tab pos="45720" algn="l"/>
              </a:tabLst>
            </a:pPr>
            <a:r>
              <a:rPr lang="en-US" sz="2000" b="1" dirty="0">
                <a:solidFill>
                  <a:schemeClr val="accent5">
                    <a:lumMod val="75000"/>
                  </a:schemeClr>
                </a:solidFill>
                <a:latin typeface="Times New Roman" pitchFamily="18" charset="0"/>
                <a:ea typeface="Cambria" panose="02040503050406030204" pitchFamily="18" charset="0"/>
                <a:cs typeface="Times New Roman" pitchFamily="18" charset="0"/>
              </a:rPr>
              <a:t>		       </a:t>
            </a:r>
            <a:r>
              <a:rPr lang="en-US" sz="2000" b="1" dirty="0" err="1">
                <a:solidFill>
                  <a:schemeClr val="accent5">
                    <a:lumMod val="75000"/>
                  </a:schemeClr>
                </a:solidFill>
                <a:latin typeface="Times New Roman" pitchFamily="18" charset="0"/>
                <a:ea typeface="Cambria" panose="02040503050406030204" pitchFamily="18" charset="0"/>
                <a:cs typeface="Times New Roman" pitchFamily="18" charset="0"/>
              </a:rPr>
              <a:t>Nguyễn</a:t>
            </a:r>
            <a:r>
              <a:rPr lang="en-US" sz="2000" b="1" dirty="0">
                <a:solidFill>
                  <a:schemeClr val="accent5">
                    <a:lumMod val="75000"/>
                  </a:schemeClr>
                </a:solidFill>
                <a:latin typeface="Times New Roman" pitchFamily="18" charset="0"/>
                <a:ea typeface="Cambria" panose="02040503050406030204" pitchFamily="18" charset="0"/>
                <a:cs typeface="Times New Roman" pitchFamily="18" charset="0"/>
              </a:rPr>
              <a:t> </a:t>
            </a:r>
            <a:r>
              <a:rPr lang="en-US" sz="2000" b="1" dirty="0" err="1">
                <a:solidFill>
                  <a:schemeClr val="accent5">
                    <a:lumMod val="75000"/>
                  </a:schemeClr>
                </a:solidFill>
                <a:latin typeface="Times New Roman" pitchFamily="18" charset="0"/>
                <a:ea typeface="Cambria" panose="02040503050406030204" pitchFamily="18" charset="0"/>
                <a:cs typeface="Times New Roman" pitchFamily="18" charset="0"/>
              </a:rPr>
              <a:t>Văn</a:t>
            </a:r>
            <a:r>
              <a:rPr lang="en-US" sz="2000" b="1" dirty="0">
                <a:solidFill>
                  <a:schemeClr val="accent5">
                    <a:lumMod val="75000"/>
                  </a:schemeClr>
                </a:solidFill>
                <a:latin typeface="Times New Roman" pitchFamily="18" charset="0"/>
                <a:ea typeface="Cambria" panose="02040503050406030204" pitchFamily="18" charset="0"/>
                <a:cs typeface="Times New Roman" pitchFamily="18" charset="0"/>
              </a:rPr>
              <a:t> A</a:t>
            </a:r>
            <a:endParaRPr lang="en-US" sz="200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p:txBody>
      </p:sp>
      <p:grpSp>
        <p:nvGrpSpPr>
          <p:cNvPr id="10" name="Google Shape;730;p33"/>
          <p:cNvGrpSpPr/>
          <p:nvPr/>
        </p:nvGrpSpPr>
        <p:grpSpPr>
          <a:xfrm>
            <a:off x="8138682" y="4738991"/>
            <a:ext cx="1660981" cy="2764471"/>
            <a:chOff x="1446849" y="1004050"/>
            <a:chExt cx="2401426" cy="3512532"/>
          </a:xfrm>
        </p:grpSpPr>
        <p:sp>
          <p:nvSpPr>
            <p:cNvPr id="11" name="Google Shape;731;p33"/>
            <p:cNvSpPr/>
            <p:nvPr/>
          </p:nvSpPr>
          <p:spPr>
            <a:xfrm>
              <a:off x="1513647" y="1537675"/>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2" name="Google Shape;732;p33"/>
            <p:cNvSpPr/>
            <p:nvPr/>
          </p:nvSpPr>
          <p:spPr>
            <a:xfrm rot="1131082">
              <a:off x="2257221" y="2672190"/>
              <a:ext cx="207840" cy="1493649"/>
            </a:xfrm>
            <a:custGeom>
              <a:avLst/>
              <a:gdLst/>
              <a:ahLst/>
              <a:cxnLst/>
              <a:rect l="l" t="t" r="r" b="b"/>
              <a:pathLst>
                <a:path w="2643" h="18994" extrusionOk="0">
                  <a:moveTo>
                    <a:pt x="1267" y="0"/>
                  </a:moveTo>
                  <a:lnTo>
                    <a:pt x="0" y="18897"/>
                  </a:lnTo>
                  <a:lnTo>
                    <a:pt x="1375" y="18994"/>
                  </a:lnTo>
                  <a:lnTo>
                    <a:pt x="2642" y="46"/>
                  </a:lnTo>
                  <a:lnTo>
                    <a:pt x="2642" y="46"/>
                  </a:lnTo>
                  <a:cubicBezTo>
                    <a:pt x="2640" y="50"/>
                    <a:pt x="2639" y="57"/>
                    <a:pt x="2637" y="62"/>
                  </a:cubicBezTo>
                  <a:cubicBezTo>
                    <a:pt x="2634" y="127"/>
                    <a:pt x="2617" y="188"/>
                    <a:pt x="2594" y="245"/>
                  </a:cubicBezTo>
                  <a:cubicBezTo>
                    <a:pt x="2490" y="496"/>
                    <a:pt x="2242" y="670"/>
                    <a:pt x="1959" y="670"/>
                  </a:cubicBezTo>
                  <a:cubicBezTo>
                    <a:pt x="1942" y="670"/>
                    <a:pt x="1925" y="670"/>
                    <a:pt x="1908" y="668"/>
                  </a:cubicBezTo>
                  <a:cubicBezTo>
                    <a:pt x="1719" y="657"/>
                    <a:pt x="1554" y="566"/>
                    <a:pt x="1438" y="432"/>
                  </a:cubicBezTo>
                  <a:cubicBezTo>
                    <a:pt x="1336" y="316"/>
                    <a:pt x="1271" y="164"/>
                    <a:pt x="1267"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3" name="Google Shape;733;p33"/>
            <p:cNvSpPr/>
            <p:nvPr/>
          </p:nvSpPr>
          <p:spPr>
            <a:xfrm rot="1131082">
              <a:off x="2157416" y="2630082"/>
              <a:ext cx="207997" cy="1493727"/>
            </a:xfrm>
            <a:custGeom>
              <a:avLst/>
              <a:gdLst/>
              <a:ahLst/>
              <a:cxnLst/>
              <a:rect l="l" t="t" r="r" b="b"/>
              <a:pathLst>
                <a:path w="2645" h="18995" extrusionOk="0">
                  <a:moveTo>
                    <a:pt x="1269" y="0"/>
                  </a:moveTo>
                  <a:lnTo>
                    <a:pt x="0" y="18895"/>
                  </a:lnTo>
                  <a:lnTo>
                    <a:pt x="1374" y="18994"/>
                  </a:lnTo>
                  <a:lnTo>
                    <a:pt x="2641" y="97"/>
                  </a:lnTo>
                  <a:cubicBezTo>
                    <a:pt x="2642" y="73"/>
                    <a:pt x="2643" y="53"/>
                    <a:pt x="2644" y="29"/>
                  </a:cubicBezTo>
                  <a:lnTo>
                    <a:pt x="2644" y="29"/>
                  </a:lnTo>
                  <a:cubicBezTo>
                    <a:pt x="2620" y="391"/>
                    <a:pt x="2317" y="670"/>
                    <a:pt x="1960" y="670"/>
                  </a:cubicBezTo>
                  <a:cubicBezTo>
                    <a:pt x="1944" y="670"/>
                    <a:pt x="1927" y="670"/>
                    <a:pt x="1910" y="669"/>
                  </a:cubicBezTo>
                  <a:cubicBezTo>
                    <a:pt x="1722" y="657"/>
                    <a:pt x="1556" y="566"/>
                    <a:pt x="1438" y="432"/>
                  </a:cubicBezTo>
                  <a:cubicBezTo>
                    <a:pt x="1338" y="315"/>
                    <a:pt x="1272" y="163"/>
                    <a:pt x="1269"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4" name="Google Shape;734;p33"/>
            <p:cNvSpPr/>
            <p:nvPr/>
          </p:nvSpPr>
          <p:spPr>
            <a:xfrm rot="1131082">
              <a:off x="2058604" y="2583184"/>
              <a:ext cx="207997" cy="1498524"/>
            </a:xfrm>
            <a:custGeom>
              <a:avLst/>
              <a:gdLst/>
              <a:ahLst/>
              <a:cxnLst/>
              <a:rect l="l" t="t" r="r" b="b"/>
              <a:pathLst>
                <a:path w="2645" h="19056" extrusionOk="0">
                  <a:moveTo>
                    <a:pt x="2644" y="92"/>
                  </a:moveTo>
                  <a:cubicBezTo>
                    <a:pt x="2644" y="99"/>
                    <a:pt x="2643" y="106"/>
                    <a:pt x="2643" y="113"/>
                  </a:cubicBezTo>
                  <a:lnTo>
                    <a:pt x="2643" y="113"/>
                  </a:lnTo>
                  <a:cubicBezTo>
                    <a:pt x="2643" y="106"/>
                    <a:pt x="2644" y="99"/>
                    <a:pt x="2644" y="92"/>
                  </a:cubicBezTo>
                  <a:close/>
                  <a:moveTo>
                    <a:pt x="1271" y="1"/>
                  </a:moveTo>
                  <a:lnTo>
                    <a:pt x="0" y="18959"/>
                  </a:lnTo>
                  <a:lnTo>
                    <a:pt x="1372" y="19055"/>
                  </a:lnTo>
                  <a:lnTo>
                    <a:pt x="2641" y="160"/>
                  </a:lnTo>
                  <a:cubicBezTo>
                    <a:pt x="2642" y="144"/>
                    <a:pt x="2642" y="128"/>
                    <a:pt x="2643" y="113"/>
                  </a:cubicBezTo>
                  <a:lnTo>
                    <a:pt x="2643" y="113"/>
                  </a:lnTo>
                  <a:cubicBezTo>
                    <a:pt x="2607" y="464"/>
                    <a:pt x="2308" y="732"/>
                    <a:pt x="1958" y="732"/>
                  </a:cubicBezTo>
                  <a:cubicBezTo>
                    <a:pt x="1942" y="732"/>
                    <a:pt x="1925" y="731"/>
                    <a:pt x="1908" y="730"/>
                  </a:cubicBezTo>
                  <a:cubicBezTo>
                    <a:pt x="1720" y="718"/>
                    <a:pt x="1554" y="627"/>
                    <a:pt x="1438" y="495"/>
                  </a:cubicBezTo>
                  <a:cubicBezTo>
                    <a:pt x="1352" y="394"/>
                    <a:pt x="1293" y="268"/>
                    <a:pt x="1276" y="133"/>
                  </a:cubicBezTo>
                  <a:cubicBezTo>
                    <a:pt x="1274" y="128"/>
                    <a:pt x="1276" y="119"/>
                    <a:pt x="1273" y="112"/>
                  </a:cubicBezTo>
                  <a:cubicBezTo>
                    <a:pt x="1271" y="56"/>
                    <a:pt x="1270" y="18"/>
                    <a:pt x="127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5" name="Google Shape;735;p33"/>
            <p:cNvSpPr/>
            <p:nvPr/>
          </p:nvSpPr>
          <p:spPr>
            <a:xfrm rot="1131082">
              <a:off x="2421183" y="2425776"/>
              <a:ext cx="324146" cy="326426"/>
            </a:xfrm>
            <a:custGeom>
              <a:avLst/>
              <a:gdLst/>
              <a:ahLst/>
              <a:cxnLst/>
              <a:rect l="l" t="t" r="r" b="b"/>
              <a:pathLst>
                <a:path w="4122" h="4151" extrusionOk="0">
                  <a:moveTo>
                    <a:pt x="3116" y="0"/>
                  </a:moveTo>
                  <a:lnTo>
                    <a:pt x="803" y="620"/>
                  </a:lnTo>
                  <a:lnTo>
                    <a:pt x="2" y="3218"/>
                  </a:lnTo>
                  <a:cubicBezTo>
                    <a:pt x="2" y="3218"/>
                    <a:pt x="2" y="3221"/>
                    <a:pt x="2" y="3224"/>
                  </a:cubicBezTo>
                  <a:cubicBezTo>
                    <a:pt x="1" y="3241"/>
                    <a:pt x="2" y="3279"/>
                    <a:pt x="4" y="3335"/>
                  </a:cubicBezTo>
                  <a:cubicBezTo>
                    <a:pt x="7" y="3342"/>
                    <a:pt x="5" y="3351"/>
                    <a:pt x="7" y="3356"/>
                  </a:cubicBezTo>
                  <a:cubicBezTo>
                    <a:pt x="24" y="3491"/>
                    <a:pt x="83" y="3617"/>
                    <a:pt x="169" y="3718"/>
                  </a:cubicBezTo>
                  <a:cubicBezTo>
                    <a:pt x="285" y="3850"/>
                    <a:pt x="451" y="3941"/>
                    <a:pt x="639" y="3953"/>
                  </a:cubicBezTo>
                  <a:cubicBezTo>
                    <a:pt x="656" y="3954"/>
                    <a:pt x="673" y="3955"/>
                    <a:pt x="689" y="3955"/>
                  </a:cubicBezTo>
                  <a:cubicBezTo>
                    <a:pt x="1039" y="3955"/>
                    <a:pt x="1338" y="3687"/>
                    <a:pt x="1374" y="3336"/>
                  </a:cubicBezTo>
                  <a:lnTo>
                    <a:pt x="1374" y="3336"/>
                  </a:lnTo>
                  <a:cubicBezTo>
                    <a:pt x="1373" y="3351"/>
                    <a:pt x="1373" y="3367"/>
                    <a:pt x="1372" y="3383"/>
                  </a:cubicBezTo>
                  <a:cubicBezTo>
                    <a:pt x="1375" y="3546"/>
                    <a:pt x="1441" y="3698"/>
                    <a:pt x="1541" y="3815"/>
                  </a:cubicBezTo>
                  <a:cubicBezTo>
                    <a:pt x="1659" y="3949"/>
                    <a:pt x="1825" y="4040"/>
                    <a:pt x="2013" y="4052"/>
                  </a:cubicBezTo>
                  <a:cubicBezTo>
                    <a:pt x="2030" y="4053"/>
                    <a:pt x="2047" y="4053"/>
                    <a:pt x="2063" y="4053"/>
                  </a:cubicBezTo>
                  <a:cubicBezTo>
                    <a:pt x="2420" y="4053"/>
                    <a:pt x="2723" y="3774"/>
                    <a:pt x="2747" y="3412"/>
                  </a:cubicBezTo>
                  <a:lnTo>
                    <a:pt x="2747" y="3412"/>
                  </a:lnTo>
                  <a:cubicBezTo>
                    <a:pt x="2746" y="3436"/>
                    <a:pt x="2745" y="3456"/>
                    <a:pt x="2744" y="3480"/>
                  </a:cubicBezTo>
                  <a:cubicBezTo>
                    <a:pt x="2748" y="3644"/>
                    <a:pt x="2813" y="3796"/>
                    <a:pt x="2915" y="3912"/>
                  </a:cubicBezTo>
                  <a:cubicBezTo>
                    <a:pt x="3031" y="4046"/>
                    <a:pt x="3196" y="4137"/>
                    <a:pt x="3385" y="4148"/>
                  </a:cubicBezTo>
                  <a:cubicBezTo>
                    <a:pt x="3402" y="4150"/>
                    <a:pt x="3419" y="4150"/>
                    <a:pt x="3436" y="4150"/>
                  </a:cubicBezTo>
                  <a:cubicBezTo>
                    <a:pt x="3719" y="4150"/>
                    <a:pt x="3967" y="3976"/>
                    <a:pt x="4071" y="3725"/>
                  </a:cubicBezTo>
                  <a:cubicBezTo>
                    <a:pt x="4094" y="3642"/>
                    <a:pt x="4107" y="3578"/>
                    <a:pt x="4114" y="3542"/>
                  </a:cubicBezTo>
                  <a:cubicBezTo>
                    <a:pt x="4116" y="3537"/>
                    <a:pt x="4117" y="3530"/>
                    <a:pt x="4119" y="3526"/>
                  </a:cubicBezTo>
                  <a:cubicBezTo>
                    <a:pt x="4119" y="3516"/>
                    <a:pt x="4121" y="3511"/>
                    <a:pt x="4121" y="3511"/>
                  </a:cubicBezTo>
                  <a:lnTo>
                    <a:pt x="3116"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6" name="Google Shape;736;p33"/>
            <p:cNvSpPr/>
            <p:nvPr/>
          </p:nvSpPr>
          <p:spPr>
            <a:xfrm rot="1131082">
              <a:off x="2545536" y="2334755"/>
              <a:ext cx="181890" cy="147289"/>
            </a:xfrm>
            <a:custGeom>
              <a:avLst/>
              <a:gdLst/>
              <a:ahLst/>
              <a:cxnLst/>
              <a:rect l="l" t="t" r="r" b="b"/>
              <a:pathLst>
                <a:path w="2313" h="1873" extrusionOk="0">
                  <a:moveTo>
                    <a:pt x="1330" y="1"/>
                  </a:moveTo>
                  <a:cubicBezTo>
                    <a:pt x="951" y="1"/>
                    <a:pt x="575" y="277"/>
                    <a:pt x="357" y="760"/>
                  </a:cubicBezTo>
                  <a:cubicBezTo>
                    <a:pt x="329" y="821"/>
                    <a:pt x="306" y="887"/>
                    <a:pt x="284" y="955"/>
                  </a:cubicBezTo>
                  <a:lnTo>
                    <a:pt x="0" y="1873"/>
                  </a:lnTo>
                  <a:lnTo>
                    <a:pt x="2313" y="1253"/>
                  </a:lnTo>
                  <a:lnTo>
                    <a:pt x="2066" y="389"/>
                  </a:lnTo>
                  <a:cubicBezTo>
                    <a:pt x="2066" y="389"/>
                    <a:pt x="2005" y="328"/>
                    <a:pt x="1902" y="235"/>
                  </a:cubicBezTo>
                  <a:cubicBezTo>
                    <a:pt x="1725" y="76"/>
                    <a:pt x="1527" y="1"/>
                    <a:pt x="1330"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7" name="Google Shape;737;p33"/>
            <p:cNvSpPr/>
            <p:nvPr/>
          </p:nvSpPr>
          <p:spPr>
            <a:xfrm rot="1131119">
              <a:off x="2150259" y="2630528"/>
              <a:ext cx="207999" cy="1493737"/>
            </a:xfrm>
            <a:custGeom>
              <a:avLst/>
              <a:gdLst/>
              <a:ahLst/>
              <a:cxnLst/>
              <a:rect l="l" t="t" r="r" b="b"/>
              <a:pathLst>
                <a:path w="2645" h="18995" extrusionOk="0">
                  <a:moveTo>
                    <a:pt x="1269" y="0"/>
                  </a:moveTo>
                  <a:lnTo>
                    <a:pt x="0" y="18895"/>
                  </a:lnTo>
                  <a:lnTo>
                    <a:pt x="1374" y="18994"/>
                  </a:lnTo>
                  <a:lnTo>
                    <a:pt x="2641" y="97"/>
                  </a:lnTo>
                  <a:cubicBezTo>
                    <a:pt x="2642" y="73"/>
                    <a:pt x="2643" y="53"/>
                    <a:pt x="2644" y="29"/>
                  </a:cubicBezTo>
                  <a:lnTo>
                    <a:pt x="2644" y="29"/>
                  </a:lnTo>
                  <a:cubicBezTo>
                    <a:pt x="2620" y="391"/>
                    <a:pt x="2317" y="670"/>
                    <a:pt x="1960" y="670"/>
                  </a:cubicBezTo>
                  <a:cubicBezTo>
                    <a:pt x="1944" y="670"/>
                    <a:pt x="1927" y="670"/>
                    <a:pt x="1910" y="669"/>
                  </a:cubicBezTo>
                  <a:cubicBezTo>
                    <a:pt x="1722" y="657"/>
                    <a:pt x="1556" y="566"/>
                    <a:pt x="1438" y="432"/>
                  </a:cubicBezTo>
                  <a:cubicBezTo>
                    <a:pt x="1338" y="315"/>
                    <a:pt x="1272" y="163"/>
                    <a:pt x="1269"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8" name="Google Shape;738;p33"/>
            <p:cNvSpPr/>
            <p:nvPr/>
          </p:nvSpPr>
          <p:spPr>
            <a:xfrm rot="1131082">
              <a:off x="2122422" y="3047905"/>
              <a:ext cx="759878" cy="1383005"/>
            </a:xfrm>
            <a:custGeom>
              <a:avLst/>
              <a:gdLst/>
              <a:ahLst/>
              <a:cxnLst/>
              <a:rect l="l" t="t" r="r" b="b"/>
              <a:pathLst>
                <a:path w="9663" h="17587" extrusionOk="0">
                  <a:moveTo>
                    <a:pt x="8410" y="1"/>
                  </a:moveTo>
                  <a:lnTo>
                    <a:pt x="1" y="16970"/>
                  </a:lnTo>
                  <a:lnTo>
                    <a:pt x="1233" y="17587"/>
                  </a:lnTo>
                  <a:lnTo>
                    <a:pt x="9662" y="569"/>
                  </a:lnTo>
                  <a:lnTo>
                    <a:pt x="9662" y="569"/>
                  </a:lnTo>
                  <a:cubicBezTo>
                    <a:pt x="9658" y="573"/>
                    <a:pt x="9655" y="579"/>
                    <a:pt x="9652" y="583"/>
                  </a:cubicBezTo>
                  <a:cubicBezTo>
                    <a:pt x="9624" y="641"/>
                    <a:pt x="9585" y="692"/>
                    <a:pt x="9542" y="734"/>
                  </a:cubicBezTo>
                  <a:cubicBezTo>
                    <a:pt x="9412" y="865"/>
                    <a:pt x="9235" y="937"/>
                    <a:pt x="9053" y="937"/>
                  </a:cubicBezTo>
                  <a:cubicBezTo>
                    <a:pt x="8950" y="937"/>
                    <a:pt x="8845" y="913"/>
                    <a:pt x="8746" y="863"/>
                  </a:cubicBezTo>
                  <a:cubicBezTo>
                    <a:pt x="8577" y="780"/>
                    <a:pt x="8458" y="632"/>
                    <a:pt x="8402" y="466"/>
                  </a:cubicBezTo>
                  <a:cubicBezTo>
                    <a:pt x="8353" y="320"/>
                    <a:pt x="8352" y="154"/>
                    <a:pt x="8410"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19" name="Google Shape;739;p33"/>
            <p:cNvSpPr/>
            <p:nvPr/>
          </p:nvSpPr>
          <p:spPr>
            <a:xfrm rot="1131082">
              <a:off x="2827046" y="2904232"/>
              <a:ext cx="329807" cy="339873"/>
            </a:xfrm>
            <a:custGeom>
              <a:avLst/>
              <a:gdLst/>
              <a:ahLst/>
              <a:cxnLst/>
              <a:rect l="l" t="t" r="r" b="b"/>
              <a:pathLst>
                <a:path w="4194" h="4322" extrusionOk="0">
                  <a:moveTo>
                    <a:pt x="1820" y="0"/>
                  </a:moveTo>
                  <a:lnTo>
                    <a:pt x="85" y="2092"/>
                  </a:lnTo>
                  <a:cubicBezTo>
                    <a:pt x="85" y="2092"/>
                    <a:pt x="84" y="2096"/>
                    <a:pt x="82" y="2099"/>
                  </a:cubicBezTo>
                  <a:cubicBezTo>
                    <a:pt x="75" y="2113"/>
                    <a:pt x="61" y="2149"/>
                    <a:pt x="41" y="2202"/>
                  </a:cubicBezTo>
                  <a:cubicBezTo>
                    <a:pt x="41" y="2209"/>
                    <a:pt x="36" y="2216"/>
                    <a:pt x="35" y="2222"/>
                  </a:cubicBezTo>
                  <a:cubicBezTo>
                    <a:pt x="1" y="2354"/>
                    <a:pt x="6" y="2492"/>
                    <a:pt x="47" y="2619"/>
                  </a:cubicBezTo>
                  <a:cubicBezTo>
                    <a:pt x="104" y="2786"/>
                    <a:pt x="222" y="2933"/>
                    <a:pt x="392" y="3017"/>
                  </a:cubicBezTo>
                  <a:cubicBezTo>
                    <a:pt x="490" y="3066"/>
                    <a:pt x="594" y="3089"/>
                    <a:pt x="698" y="3089"/>
                  </a:cubicBezTo>
                  <a:cubicBezTo>
                    <a:pt x="944" y="3089"/>
                    <a:pt x="1182" y="2956"/>
                    <a:pt x="1306" y="2728"/>
                  </a:cubicBezTo>
                  <a:lnTo>
                    <a:pt x="1306" y="2728"/>
                  </a:lnTo>
                  <a:cubicBezTo>
                    <a:pt x="1300" y="2741"/>
                    <a:pt x="1294" y="2756"/>
                    <a:pt x="1287" y="2771"/>
                  </a:cubicBezTo>
                  <a:cubicBezTo>
                    <a:pt x="1228" y="2922"/>
                    <a:pt x="1230" y="3088"/>
                    <a:pt x="1278" y="3234"/>
                  </a:cubicBezTo>
                  <a:cubicBezTo>
                    <a:pt x="1335" y="3402"/>
                    <a:pt x="1453" y="3551"/>
                    <a:pt x="1624" y="3633"/>
                  </a:cubicBezTo>
                  <a:cubicBezTo>
                    <a:pt x="1721" y="3683"/>
                    <a:pt x="1826" y="3706"/>
                    <a:pt x="1929" y="3706"/>
                  </a:cubicBezTo>
                  <a:cubicBezTo>
                    <a:pt x="2182" y="3706"/>
                    <a:pt x="2427" y="3566"/>
                    <a:pt x="2546" y="3325"/>
                  </a:cubicBezTo>
                  <a:lnTo>
                    <a:pt x="2546" y="3325"/>
                  </a:lnTo>
                  <a:cubicBezTo>
                    <a:pt x="2536" y="3345"/>
                    <a:pt x="2528" y="3364"/>
                    <a:pt x="2517" y="3386"/>
                  </a:cubicBezTo>
                  <a:cubicBezTo>
                    <a:pt x="2459" y="3539"/>
                    <a:pt x="2460" y="3705"/>
                    <a:pt x="2509" y="3851"/>
                  </a:cubicBezTo>
                  <a:cubicBezTo>
                    <a:pt x="2565" y="4017"/>
                    <a:pt x="2684" y="4165"/>
                    <a:pt x="2853" y="4248"/>
                  </a:cubicBezTo>
                  <a:cubicBezTo>
                    <a:pt x="2952" y="4298"/>
                    <a:pt x="3057" y="4322"/>
                    <a:pt x="3160" y="4322"/>
                  </a:cubicBezTo>
                  <a:cubicBezTo>
                    <a:pt x="3342" y="4322"/>
                    <a:pt x="3519" y="4250"/>
                    <a:pt x="3649" y="4119"/>
                  </a:cubicBezTo>
                  <a:cubicBezTo>
                    <a:pt x="3702" y="4052"/>
                    <a:pt x="3739" y="3999"/>
                    <a:pt x="3759" y="3968"/>
                  </a:cubicBezTo>
                  <a:cubicBezTo>
                    <a:pt x="3763" y="3964"/>
                    <a:pt x="3765" y="3958"/>
                    <a:pt x="3769" y="3954"/>
                  </a:cubicBezTo>
                  <a:cubicBezTo>
                    <a:pt x="3774" y="3945"/>
                    <a:pt x="3778" y="3941"/>
                    <a:pt x="3778" y="3941"/>
                  </a:cubicBezTo>
                  <a:lnTo>
                    <a:pt x="4194" y="313"/>
                  </a:lnTo>
                  <a:lnTo>
                    <a:pt x="1820" y="0"/>
                  </a:ln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0" name="Google Shape;740;p33"/>
            <p:cNvSpPr/>
            <p:nvPr/>
          </p:nvSpPr>
          <p:spPr>
            <a:xfrm rot="1131082">
              <a:off x="1971277" y="2889569"/>
              <a:ext cx="760429" cy="1387252"/>
            </a:xfrm>
            <a:custGeom>
              <a:avLst/>
              <a:gdLst/>
              <a:ahLst/>
              <a:cxnLst/>
              <a:rect l="l" t="t" r="r" b="b"/>
              <a:pathLst>
                <a:path w="9670" h="17641" extrusionOk="0">
                  <a:moveTo>
                    <a:pt x="9670" y="612"/>
                  </a:moveTo>
                  <a:cubicBezTo>
                    <a:pt x="9666" y="618"/>
                    <a:pt x="9663" y="624"/>
                    <a:pt x="9660" y="630"/>
                  </a:cubicBezTo>
                  <a:lnTo>
                    <a:pt x="9660" y="630"/>
                  </a:lnTo>
                  <a:cubicBezTo>
                    <a:pt x="9663" y="624"/>
                    <a:pt x="9666" y="618"/>
                    <a:pt x="9670" y="612"/>
                  </a:cubicBezTo>
                  <a:close/>
                  <a:moveTo>
                    <a:pt x="8436" y="1"/>
                  </a:moveTo>
                  <a:lnTo>
                    <a:pt x="0" y="17025"/>
                  </a:lnTo>
                  <a:lnTo>
                    <a:pt x="1230" y="17640"/>
                  </a:lnTo>
                  <a:lnTo>
                    <a:pt x="9641" y="673"/>
                  </a:lnTo>
                  <a:cubicBezTo>
                    <a:pt x="9648" y="658"/>
                    <a:pt x="9654" y="643"/>
                    <a:pt x="9660" y="630"/>
                  </a:cubicBezTo>
                  <a:lnTo>
                    <a:pt x="9660" y="630"/>
                  </a:lnTo>
                  <a:cubicBezTo>
                    <a:pt x="9536" y="858"/>
                    <a:pt x="9298" y="991"/>
                    <a:pt x="9052" y="991"/>
                  </a:cubicBezTo>
                  <a:cubicBezTo>
                    <a:pt x="8948" y="991"/>
                    <a:pt x="8844" y="968"/>
                    <a:pt x="8746" y="919"/>
                  </a:cubicBezTo>
                  <a:cubicBezTo>
                    <a:pt x="8576" y="835"/>
                    <a:pt x="8458" y="688"/>
                    <a:pt x="8401" y="521"/>
                  </a:cubicBezTo>
                  <a:cubicBezTo>
                    <a:pt x="8360" y="394"/>
                    <a:pt x="8355" y="256"/>
                    <a:pt x="8389" y="124"/>
                  </a:cubicBezTo>
                  <a:cubicBezTo>
                    <a:pt x="8390" y="118"/>
                    <a:pt x="8395" y="111"/>
                    <a:pt x="8395" y="104"/>
                  </a:cubicBezTo>
                  <a:cubicBezTo>
                    <a:pt x="8415" y="51"/>
                    <a:pt x="8429" y="15"/>
                    <a:pt x="8436"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1" name="Google Shape;741;p33"/>
            <p:cNvSpPr/>
            <p:nvPr/>
          </p:nvSpPr>
          <p:spPr>
            <a:xfrm rot="1131082">
              <a:off x="2046358" y="2970949"/>
              <a:ext cx="760586" cy="1382927"/>
            </a:xfrm>
            <a:custGeom>
              <a:avLst/>
              <a:gdLst/>
              <a:ahLst/>
              <a:cxnLst/>
              <a:rect l="l" t="t" r="r" b="b"/>
              <a:pathLst>
                <a:path w="9672" h="17586" extrusionOk="0">
                  <a:moveTo>
                    <a:pt x="8412" y="1"/>
                  </a:moveTo>
                  <a:lnTo>
                    <a:pt x="1" y="16968"/>
                  </a:lnTo>
                  <a:lnTo>
                    <a:pt x="1233" y="17585"/>
                  </a:lnTo>
                  <a:lnTo>
                    <a:pt x="9642" y="616"/>
                  </a:lnTo>
                  <a:cubicBezTo>
                    <a:pt x="9653" y="594"/>
                    <a:pt x="9661" y="575"/>
                    <a:pt x="9671" y="555"/>
                  </a:cubicBezTo>
                  <a:lnTo>
                    <a:pt x="9671" y="555"/>
                  </a:lnTo>
                  <a:cubicBezTo>
                    <a:pt x="9552" y="796"/>
                    <a:pt x="9307" y="936"/>
                    <a:pt x="9054" y="936"/>
                  </a:cubicBezTo>
                  <a:cubicBezTo>
                    <a:pt x="8951" y="936"/>
                    <a:pt x="8846" y="913"/>
                    <a:pt x="8749" y="863"/>
                  </a:cubicBezTo>
                  <a:cubicBezTo>
                    <a:pt x="8578" y="781"/>
                    <a:pt x="8460" y="632"/>
                    <a:pt x="8403" y="464"/>
                  </a:cubicBezTo>
                  <a:cubicBezTo>
                    <a:pt x="8355" y="318"/>
                    <a:pt x="8353" y="152"/>
                    <a:pt x="8412" y="1"/>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pic>
          <p:nvPicPr>
            <p:cNvPr id="22" name="Google Shape;742;p33"/>
            <p:cNvPicPr preferRelativeResize="0"/>
            <p:nvPr/>
          </p:nvPicPr>
          <p:blipFill>
            <a:blip r:embed="rId2">
              <a:alphaModFix/>
            </a:blip>
            <a:stretch>
              <a:fillRect/>
            </a:stretch>
          </p:blipFill>
          <p:spPr>
            <a:xfrm>
              <a:off x="1446849" y="1087124"/>
              <a:ext cx="1452725" cy="1268650"/>
            </a:xfrm>
            <a:prstGeom prst="rect">
              <a:avLst/>
            </a:prstGeom>
            <a:noFill/>
            <a:ln>
              <a:noFill/>
            </a:ln>
          </p:spPr>
        </p:pic>
        <p:pic>
          <p:nvPicPr>
            <p:cNvPr id="23" name="Google Shape;743;p33"/>
            <p:cNvPicPr preferRelativeResize="0"/>
            <p:nvPr/>
          </p:nvPicPr>
          <p:blipFill>
            <a:blip r:embed="rId3">
              <a:alphaModFix/>
            </a:blip>
            <a:stretch>
              <a:fillRect/>
            </a:stretch>
          </p:blipFill>
          <p:spPr>
            <a:xfrm rot="-5400000">
              <a:off x="2902763" y="1000862"/>
              <a:ext cx="772475" cy="778850"/>
            </a:xfrm>
            <a:prstGeom prst="rect">
              <a:avLst/>
            </a:prstGeom>
            <a:noFill/>
            <a:ln>
              <a:noFill/>
            </a:ln>
          </p:spPr>
        </p:pic>
        <p:pic>
          <p:nvPicPr>
            <p:cNvPr id="24" name="Google Shape;744;p33"/>
            <p:cNvPicPr preferRelativeResize="0"/>
            <p:nvPr/>
          </p:nvPicPr>
          <p:blipFill>
            <a:blip r:embed="rId3">
              <a:alphaModFix/>
            </a:blip>
            <a:stretch>
              <a:fillRect/>
            </a:stretch>
          </p:blipFill>
          <p:spPr>
            <a:xfrm rot="-5400000">
              <a:off x="3395612" y="1457237"/>
              <a:ext cx="450800" cy="454525"/>
            </a:xfrm>
            <a:prstGeom prst="rect">
              <a:avLst/>
            </a:prstGeom>
            <a:noFill/>
            <a:ln>
              <a:noFill/>
            </a:ln>
          </p:spPr>
        </p:pic>
        <p:sp>
          <p:nvSpPr>
            <p:cNvPr id="25" name="Google Shape;745;p33"/>
            <p:cNvSpPr/>
            <p:nvPr/>
          </p:nvSpPr>
          <p:spPr>
            <a:xfrm rot="1131082">
              <a:off x="3033242" y="2838995"/>
              <a:ext cx="194865" cy="125506"/>
            </a:xfrm>
            <a:custGeom>
              <a:avLst/>
              <a:gdLst/>
              <a:ahLst/>
              <a:cxnLst/>
              <a:rect l="l" t="t" r="r" b="b"/>
              <a:pathLst>
                <a:path w="2478" h="1596" extrusionOk="0">
                  <a:moveTo>
                    <a:pt x="1627" y="0"/>
                  </a:moveTo>
                  <a:cubicBezTo>
                    <a:pt x="1344" y="0"/>
                    <a:pt x="1034" y="131"/>
                    <a:pt x="758" y="390"/>
                  </a:cubicBezTo>
                  <a:cubicBezTo>
                    <a:pt x="708" y="436"/>
                    <a:pt x="662" y="488"/>
                    <a:pt x="615" y="543"/>
                  </a:cubicBezTo>
                  <a:lnTo>
                    <a:pt x="1" y="1282"/>
                  </a:lnTo>
                  <a:lnTo>
                    <a:pt x="2375" y="1595"/>
                  </a:lnTo>
                  <a:lnTo>
                    <a:pt x="2477" y="703"/>
                  </a:lnTo>
                  <a:cubicBezTo>
                    <a:pt x="2477" y="703"/>
                    <a:pt x="2444" y="623"/>
                    <a:pt x="2385" y="498"/>
                  </a:cubicBezTo>
                  <a:cubicBezTo>
                    <a:pt x="2227" y="165"/>
                    <a:pt x="1945" y="0"/>
                    <a:pt x="1627"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746;p33"/>
            <p:cNvSpPr/>
            <p:nvPr/>
          </p:nvSpPr>
          <p:spPr>
            <a:xfrm rot="1131119">
              <a:off x="2046348" y="2970951"/>
              <a:ext cx="760591" cy="1382936"/>
            </a:xfrm>
            <a:custGeom>
              <a:avLst/>
              <a:gdLst/>
              <a:ahLst/>
              <a:cxnLst/>
              <a:rect l="l" t="t" r="r" b="b"/>
              <a:pathLst>
                <a:path w="9672" h="17586" extrusionOk="0">
                  <a:moveTo>
                    <a:pt x="8412" y="1"/>
                  </a:moveTo>
                  <a:lnTo>
                    <a:pt x="1" y="16968"/>
                  </a:lnTo>
                  <a:lnTo>
                    <a:pt x="1233" y="17585"/>
                  </a:lnTo>
                  <a:lnTo>
                    <a:pt x="9642" y="616"/>
                  </a:lnTo>
                  <a:cubicBezTo>
                    <a:pt x="9653" y="594"/>
                    <a:pt x="9661" y="575"/>
                    <a:pt x="9671" y="555"/>
                  </a:cubicBezTo>
                  <a:lnTo>
                    <a:pt x="9671" y="555"/>
                  </a:lnTo>
                  <a:cubicBezTo>
                    <a:pt x="9552" y="796"/>
                    <a:pt x="9307" y="936"/>
                    <a:pt x="9054" y="936"/>
                  </a:cubicBezTo>
                  <a:cubicBezTo>
                    <a:pt x="8951" y="936"/>
                    <a:pt x="8846" y="913"/>
                    <a:pt x="8749" y="863"/>
                  </a:cubicBezTo>
                  <a:cubicBezTo>
                    <a:pt x="8578" y="781"/>
                    <a:pt x="8460" y="632"/>
                    <a:pt x="8403" y="464"/>
                  </a:cubicBezTo>
                  <a:cubicBezTo>
                    <a:pt x="8355" y="318"/>
                    <a:pt x="8353" y="152"/>
                    <a:pt x="8412"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86441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par>
                                <p:cTn id="15" presetID="16" presetClass="entr" presetSubtype="21"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arn(inVertical)">
                                      <p:cBhvr>
                                        <p:cTn id="17" dur="500"/>
                                        <p:tgtEl>
                                          <p:spTgt spid="3"/>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grpSp>
        <p:nvGrpSpPr>
          <p:cNvPr id="917" name="Google Shape;917;p39"/>
          <p:cNvGrpSpPr/>
          <p:nvPr/>
        </p:nvGrpSpPr>
        <p:grpSpPr>
          <a:xfrm>
            <a:off x="1989594" y="1414627"/>
            <a:ext cx="8598244" cy="3567588"/>
            <a:chOff x="1368550" y="1018191"/>
            <a:chExt cx="6448683" cy="2675691"/>
          </a:xfrm>
        </p:grpSpPr>
        <p:sp>
          <p:nvSpPr>
            <p:cNvPr id="918" name="Google Shape;918;p39"/>
            <p:cNvSpPr/>
            <p:nvPr/>
          </p:nvSpPr>
          <p:spPr>
            <a:xfrm>
              <a:off x="1368550" y="1399976"/>
              <a:ext cx="6448683" cy="2293906"/>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9" name="Google Shape;919;p39"/>
            <p:cNvSpPr/>
            <p:nvPr/>
          </p:nvSpPr>
          <p:spPr>
            <a:xfrm rot="10800000" flipH="1">
              <a:off x="2109225" y="3135504"/>
              <a:ext cx="4956394" cy="43625"/>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920" name="Google Shape;920;p39"/>
            <p:cNvGrpSpPr/>
            <p:nvPr/>
          </p:nvGrpSpPr>
          <p:grpSpPr>
            <a:xfrm>
              <a:off x="3876655" y="1018191"/>
              <a:ext cx="1390695" cy="548641"/>
              <a:chOff x="1639601" y="539501"/>
              <a:chExt cx="1091683" cy="548641"/>
            </a:xfrm>
          </p:grpSpPr>
          <p:sp>
            <p:nvSpPr>
              <p:cNvPr id="921" name="Google Shape;921;p3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2" name="Google Shape;922;p3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3" name="Google Shape;923;p3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24" name="Google Shape;924;p39"/>
          <p:cNvSpPr txBox="1">
            <a:spLocks noGrp="1"/>
          </p:cNvSpPr>
          <p:nvPr>
            <p:ph type="body" idx="1"/>
          </p:nvPr>
        </p:nvSpPr>
        <p:spPr>
          <a:xfrm>
            <a:off x="1512466" y="2172405"/>
            <a:ext cx="9491288" cy="2534400"/>
          </a:xfrm>
          <a:prstGeom prst="rect">
            <a:avLst/>
          </a:prstGeom>
        </p:spPr>
        <p:txBody>
          <a:bodyPr spcFirstLastPara="1" wrap="square" lIns="121900" tIns="121900" rIns="121900" bIns="121900" anchor="ctr" anchorCtr="0">
            <a:noAutofit/>
          </a:bodyPr>
          <a:lstStyle/>
          <a:p>
            <a:pPr marL="0" indent="0"/>
            <a:r>
              <a:rPr lang="en" dirty="0">
                <a:latin typeface="UTM Flavour" panose="02040603050506020204" pitchFamily="18" charset="0"/>
              </a:rPr>
              <a:t>Chào các em</a:t>
            </a:r>
            <a:endParaRPr dirty="0">
              <a:latin typeface="UTM Flavour" panose="02040603050506020204" pitchFamily="18" charset="0"/>
            </a:endParaRPr>
          </a:p>
        </p:txBody>
      </p:sp>
      <p:pic>
        <p:nvPicPr>
          <p:cNvPr id="925" name="Google Shape;925;p39"/>
          <p:cNvPicPr preferRelativeResize="0"/>
          <p:nvPr/>
        </p:nvPicPr>
        <p:blipFill>
          <a:blip r:embed="rId3">
            <a:alphaModFix/>
          </a:blip>
          <a:stretch>
            <a:fillRect/>
          </a:stretch>
        </p:blipFill>
        <p:spPr>
          <a:xfrm>
            <a:off x="3113300" y="285733"/>
            <a:ext cx="1238499" cy="1281667"/>
          </a:xfrm>
          <a:prstGeom prst="rect">
            <a:avLst/>
          </a:prstGeom>
          <a:noFill/>
          <a:ln>
            <a:noFill/>
          </a:ln>
        </p:spPr>
      </p:pic>
      <p:pic>
        <p:nvPicPr>
          <p:cNvPr id="926" name="Google Shape;926;p39"/>
          <p:cNvPicPr preferRelativeResize="0"/>
          <p:nvPr/>
        </p:nvPicPr>
        <p:blipFill>
          <a:blip r:embed="rId4">
            <a:alphaModFix/>
          </a:blip>
          <a:stretch>
            <a:fillRect/>
          </a:stretch>
        </p:blipFill>
        <p:spPr>
          <a:xfrm flipH="1">
            <a:off x="10237767" y="5642490"/>
            <a:ext cx="740595" cy="746708"/>
          </a:xfrm>
          <a:prstGeom prst="rect">
            <a:avLst/>
          </a:prstGeom>
          <a:noFill/>
          <a:ln>
            <a:noFill/>
          </a:ln>
        </p:spPr>
      </p:pic>
      <p:grpSp>
        <p:nvGrpSpPr>
          <p:cNvPr id="927" name="Google Shape;927;p39"/>
          <p:cNvGrpSpPr/>
          <p:nvPr/>
        </p:nvGrpSpPr>
        <p:grpSpPr>
          <a:xfrm>
            <a:off x="10237760" y="504878"/>
            <a:ext cx="1350333" cy="1493820"/>
            <a:chOff x="4560600" y="2876550"/>
            <a:chExt cx="241701" cy="267384"/>
          </a:xfrm>
        </p:grpSpPr>
        <p:sp>
          <p:nvSpPr>
            <p:cNvPr id="928" name="Google Shape;928;p39"/>
            <p:cNvSpPr/>
            <p:nvPr/>
          </p:nvSpPr>
          <p:spPr>
            <a:xfrm>
              <a:off x="4702776" y="3050727"/>
              <a:ext cx="99524" cy="93206"/>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9" name="Google Shape;929;p39"/>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0" name="Google Shape;930;p39"/>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1" name="Google Shape;931;p39"/>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2" name="Google Shape;932;p39"/>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3" name="Google Shape;933;p39"/>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4" name="Google Shape;934;p39"/>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5" name="Google Shape;935;p39"/>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936" name="Google Shape;936;p39"/>
          <p:cNvPicPr preferRelativeResize="0"/>
          <p:nvPr/>
        </p:nvPicPr>
        <p:blipFill>
          <a:blip r:embed="rId4">
            <a:alphaModFix/>
          </a:blip>
          <a:stretch>
            <a:fillRect/>
          </a:stretch>
        </p:blipFill>
        <p:spPr>
          <a:xfrm flipH="1">
            <a:off x="10619029" y="4925166"/>
            <a:ext cx="1020371" cy="1028812"/>
          </a:xfrm>
          <a:prstGeom prst="rect">
            <a:avLst/>
          </a:prstGeom>
          <a:noFill/>
          <a:ln>
            <a:noFill/>
          </a:ln>
        </p:spPr>
      </p:pic>
      <p:grpSp>
        <p:nvGrpSpPr>
          <p:cNvPr id="937" name="Google Shape;937;p39"/>
          <p:cNvGrpSpPr/>
          <p:nvPr/>
        </p:nvGrpSpPr>
        <p:grpSpPr>
          <a:xfrm rot="694580">
            <a:off x="254848" y="4299025"/>
            <a:ext cx="2517672" cy="2071345"/>
            <a:chOff x="2936275" y="3932275"/>
            <a:chExt cx="577625" cy="475225"/>
          </a:xfrm>
        </p:grpSpPr>
        <p:sp>
          <p:nvSpPr>
            <p:cNvPr id="938" name="Google Shape;938;p39"/>
            <p:cNvSpPr/>
            <p:nvPr/>
          </p:nvSpPr>
          <p:spPr>
            <a:xfrm>
              <a:off x="2936275" y="4022975"/>
              <a:ext cx="577625" cy="384525"/>
            </a:xfrm>
            <a:custGeom>
              <a:avLst/>
              <a:gdLst/>
              <a:ahLst/>
              <a:cxnLst/>
              <a:rect l="l" t="t" r="r" b="b"/>
              <a:pathLst>
                <a:path w="23105" h="15381" extrusionOk="0">
                  <a:moveTo>
                    <a:pt x="8087" y="1"/>
                  </a:moveTo>
                  <a:cubicBezTo>
                    <a:pt x="6773" y="1"/>
                    <a:pt x="5270" y="455"/>
                    <a:pt x="3828" y="1914"/>
                  </a:cubicBezTo>
                  <a:cubicBezTo>
                    <a:pt x="1" y="5789"/>
                    <a:pt x="3857" y="9378"/>
                    <a:pt x="4883" y="11368"/>
                  </a:cubicBezTo>
                  <a:cubicBezTo>
                    <a:pt x="5728" y="13004"/>
                    <a:pt x="7571" y="15191"/>
                    <a:pt x="9674" y="15191"/>
                  </a:cubicBezTo>
                  <a:cubicBezTo>
                    <a:pt x="10118" y="15191"/>
                    <a:pt x="10573" y="15094"/>
                    <a:pt x="11033" y="14874"/>
                  </a:cubicBezTo>
                  <a:cubicBezTo>
                    <a:pt x="11587" y="15229"/>
                    <a:pt x="12158" y="15381"/>
                    <a:pt x="12726" y="15381"/>
                  </a:cubicBezTo>
                  <a:cubicBezTo>
                    <a:pt x="14683" y="15381"/>
                    <a:pt x="16593" y="13581"/>
                    <a:pt x="17568" y="12155"/>
                  </a:cubicBezTo>
                  <a:cubicBezTo>
                    <a:pt x="18833" y="10308"/>
                    <a:pt x="23105" y="7224"/>
                    <a:pt x="19786" y="2905"/>
                  </a:cubicBezTo>
                  <a:cubicBezTo>
                    <a:pt x="18297" y="969"/>
                    <a:pt x="16545" y="435"/>
                    <a:pt x="15065" y="435"/>
                  </a:cubicBezTo>
                  <a:cubicBezTo>
                    <a:pt x="13764" y="435"/>
                    <a:pt x="12674" y="848"/>
                    <a:pt x="12159" y="1082"/>
                  </a:cubicBezTo>
                  <a:cubicBezTo>
                    <a:pt x="12027" y="1144"/>
                    <a:pt x="11931" y="1192"/>
                    <a:pt x="11881" y="1219"/>
                  </a:cubicBezTo>
                  <a:cubicBezTo>
                    <a:pt x="11837" y="1188"/>
                    <a:pt x="11758" y="1134"/>
                    <a:pt x="11645" y="1064"/>
                  </a:cubicBezTo>
                  <a:cubicBezTo>
                    <a:pt x="11088" y="717"/>
                    <a:pt x="9737" y="1"/>
                    <a:pt x="808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9" name="Google Shape;939;p39"/>
            <p:cNvSpPr/>
            <p:nvPr/>
          </p:nvSpPr>
          <p:spPr>
            <a:xfrm>
              <a:off x="3269225" y="4112425"/>
              <a:ext cx="42600" cy="48300"/>
            </a:xfrm>
            <a:custGeom>
              <a:avLst/>
              <a:gdLst/>
              <a:ahLst/>
              <a:cxnLst/>
              <a:rect l="l" t="t" r="r" b="b"/>
              <a:pathLst>
                <a:path w="1704" h="1932" extrusionOk="0">
                  <a:moveTo>
                    <a:pt x="870" y="0"/>
                  </a:moveTo>
                  <a:cubicBezTo>
                    <a:pt x="436" y="0"/>
                    <a:pt x="66" y="399"/>
                    <a:pt x="34" y="915"/>
                  </a:cubicBezTo>
                  <a:cubicBezTo>
                    <a:pt x="1" y="1447"/>
                    <a:pt x="340" y="1901"/>
                    <a:pt x="793" y="1930"/>
                  </a:cubicBezTo>
                  <a:cubicBezTo>
                    <a:pt x="808" y="1931"/>
                    <a:pt x="822" y="1931"/>
                    <a:pt x="837" y="1931"/>
                  </a:cubicBezTo>
                  <a:cubicBezTo>
                    <a:pt x="1269" y="1931"/>
                    <a:pt x="1638" y="1532"/>
                    <a:pt x="1671" y="1017"/>
                  </a:cubicBezTo>
                  <a:cubicBezTo>
                    <a:pt x="1703" y="484"/>
                    <a:pt x="1364" y="30"/>
                    <a:pt x="913" y="1"/>
                  </a:cubicBezTo>
                  <a:cubicBezTo>
                    <a:pt x="898" y="1"/>
                    <a:pt x="884" y="0"/>
                    <a:pt x="870"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0" name="Google Shape;940;p39"/>
            <p:cNvSpPr/>
            <p:nvPr/>
          </p:nvSpPr>
          <p:spPr>
            <a:xfrm>
              <a:off x="3144300" y="4104675"/>
              <a:ext cx="42600" cy="48275"/>
            </a:xfrm>
            <a:custGeom>
              <a:avLst/>
              <a:gdLst/>
              <a:ahLst/>
              <a:cxnLst/>
              <a:rect l="l" t="t" r="r" b="b"/>
              <a:pathLst>
                <a:path w="1704" h="1931" extrusionOk="0">
                  <a:moveTo>
                    <a:pt x="867" y="0"/>
                  </a:moveTo>
                  <a:cubicBezTo>
                    <a:pt x="435" y="0"/>
                    <a:pt x="66" y="400"/>
                    <a:pt x="34" y="914"/>
                  </a:cubicBezTo>
                  <a:cubicBezTo>
                    <a:pt x="1" y="1447"/>
                    <a:pt x="340" y="1901"/>
                    <a:pt x="792" y="1929"/>
                  </a:cubicBezTo>
                  <a:cubicBezTo>
                    <a:pt x="807" y="1930"/>
                    <a:pt x="822" y="1931"/>
                    <a:pt x="837" y="1931"/>
                  </a:cubicBezTo>
                  <a:cubicBezTo>
                    <a:pt x="1269" y="1931"/>
                    <a:pt x="1638" y="1531"/>
                    <a:pt x="1671" y="1016"/>
                  </a:cubicBezTo>
                  <a:cubicBezTo>
                    <a:pt x="1703" y="484"/>
                    <a:pt x="1363" y="29"/>
                    <a:pt x="912" y="1"/>
                  </a:cubicBezTo>
                  <a:cubicBezTo>
                    <a:pt x="897" y="1"/>
                    <a:pt x="882" y="0"/>
                    <a:pt x="867"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1" name="Google Shape;941;p39"/>
            <p:cNvSpPr/>
            <p:nvPr/>
          </p:nvSpPr>
          <p:spPr>
            <a:xfrm>
              <a:off x="3201850" y="3968850"/>
              <a:ext cx="46900" cy="84600"/>
            </a:xfrm>
            <a:custGeom>
              <a:avLst/>
              <a:gdLst/>
              <a:ahLst/>
              <a:cxnLst/>
              <a:rect l="l" t="t" r="r" b="b"/>
              <a:pathLst>
                <a:path w="1876" h="3384" extrusionOk="0">
                  <a:moveTo>
                    <a:pt x="708" y="0"/>
                  </a:moveTo>
                  <a:cubicBezTo>
                    <a:pt x="277" y="0"/>
                    <a:pt x="0" y="356"/>
                    <a:pt x="0" y="356"/>
                  </a:cubicBezTo>
                  <a:cubicBezTo>
                    <a:pt x="619" y="1367"/>
                    <a:pt x="1022" y="3229"/>
                    <a:pt x="1022" y="3229"/>
                  </a:cubicBezTo>
                  <a:cubicBezTo>
                    <a:pt x="1135" y="3299"/>
                    <a:pt x="1214" y="3353"/>
                    <a:pt x="1258" y="3384"/>
                  </a:cubicBezTo>
                  <a:cubicBezTo>
                    <a:pt x="1308" y="3356"/>
                    <a:pt x="1404" y="3309"/>
                    <a:pt x="1536" y="3247"/>
                  </a:cubicBezTo>
                  <a:cubicBezTo>
                    <a:pt x="1876" y="1685"/>
                    <a:pt x="1212" y="163"/>
                    <a:pt x="1212" y="163"/>
                  </a:cubicBezTo>
                  <a:cubicBezTo>
                    <a:pt x="1029" y="44"/>
                    <a:pt x="859" y="0"/>
                    <a:pt x="70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2" name="Google Shape;942;p39"/>
            <p:cNvSpPr/>
            <p:nvPr/>
          </p:nvSpPr>
          <p:spPr>
            <a:xfrm>
              <a:off x="3319575" y="4173550"/>
              <a:ext cx="45175" cy="43725"/>
            </a:xfrm>
            <a:custGeom>
              <a:avLst/>
              <a:gdLst/>
              <a:ahLst/>
              <a:cxnLst/>
              <a:rect l="l" t="t" r="r" b="b"/>
              <a:pathLst>
                <a:path w="1807" h="1749" extrusionOk="0">
                  <a:moveTo>
                    <a:pt x="904" y="1"/>
                  </a:moveTo>
                  <a:cubicBezTo>
                    <a:pt x="445" y="1"/>
                    <a:pt x="59" y="357"/>
                    <a:pt x="31" y="820"/>
                  </a:cubicBezTo>
                  <a:cubicBezTo>
                    <a:pt x="0" y="1303"/>
                    <a:pt x="368" y="1718"/>
                    <a:pt x="850" y="1747"/>
                  </a:cubicBezTo>
                  <a:cubicBezTo>
                    <a:pt x="868" y="1748"/>
                    <a:pt x="887" y="1749"/>
                    <a:pt x="905" y="1749"/>
                  </a:cubicBezTo>
                  <a:cubicBezTo>
                    <a:pt x="1363" y="1749"/>
                    <a:pt x="1748" y="1393"/>
                    <a:pt x="1777" y="929"/>
                  </a:cubicBezTo>
                  <a:cubicBezTo>
                    <a:pt x="1807" y="447"/>
                    <a:pt x="1439" y="32"/>
                    <a:pt x="959" y="2"/>
                  </a:cubicBezTo>
                  <a:cubicBezTo>
                    <a:pt x="940" y="1"/>
                    <a:pt x="922" y="1"/>
                    <a:pt x="90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3" name="Google Shape;943;p39"/>
            <p:cNvSpPr/>
            <p:nvPr/>
          </p:nvSpPr>
          <p:spPr>
            <a:xfrm>
              <a:off x="3245550" y="3932275"/>
              <a:ext cx="161875" cy="81900"/>
            </a:xfrm>
            <a:custGeom>
              <a:avLst/>
              <a:gdLst/>
              <a:ahLst/>
              <a:cxnLst/>
              <a:rect l="l" t="t" r="r" b="b"/>
              <a:pathLst>
                <a:path w="6475" h="3276" extrusionOk="0">
                  <a:moveTo>
                    <a:pt x="4001" y="1"/>
                  </a:moveTo>
                  <a:cubicBezTo>
                    <a:pt x="2780" y="1"/>
                    <a:pt x="1295" y="550"/>
                    <a:pt x="0" y="2598"/>
                  </a:cubicBezTo>
                  <a:cubicBezTo>
                    <a:pt x="1015" y="3085"/>
                    <a:pt x="1893" y="3276"/>
                    <a:pt x="2646" y="3276"/>
                  </a:cubicBezTo>
                  <a:cubicBezTo>
                    <a:pt x="5390" y="3276"/>
                    <a:pt x="6474" y="738"/>
                    <a:pt x="6474" y="738"/>
                  </a:cubicBezTo>
                  <a:cubicBezTo>
                    <a:pt x="6474" y="738"/>
                    <a:pt x="5414" y="1"/>
                    <a:pt x="400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4" name="Google Shape;944;p39"/>
            <p:cNvSpPr/>
            <p:nvPr/>
          </p:nvSpPr>
          <p:spPr>
            <a:xfrm>
              <a:off x="3169650" y="4191875"/>
              <a:ext cx="120750" cy="60575"/>
            </a:xfrm>
            <a:custGeom>
              <a:avLst/>
              <a:gdLst/>
              <a:ahLst/>
              <a:cxnLst/>
              <a:rect l="l" t="t" r="r" b="b"/>
              <a:pathLst>
                <a:path w="4830" h="2423" extrusionOk="0">
                  <a:moveTo>
                    <a:pt x="787" y="1"/>
                  </a:moveTo>
                  <a:cubicBezTo>
                    <a:pt x="369" y="1"/>
                    <a:pt x="93" y="126"/>
                    <a:pt x="64" y="564"/>
                  </a:cubicBezTo>
                  <a:cubicBezTo>
                    <a:pt x="0" y="1498"/>
                    <a:pt x="1007" y="2326"/>
                    <a:pt x="2313" y="2415"/>
                  </a:cubicBezTo>
                  <a:cubicBezTo>
                    <a:pt x="2389" y="2420"/>
                    <a:pt x="2464" y="2422"/>
                    <a:pt x="2538" y="2422"/>
                  </a:cubicBezTo>
                  <a:cubicBezTo>
                    <a:pt x="3743" y="2422"/>
                    <a:pt x="4730" y="1763"/>
                    <a:pt x="4789" y="884"/>
                  </a:cubicBezTo>
                  <a:cubicBezTo>
                    <a:pt x="4830" y="290"/>
                    <a:pt x="4464" y="213"/>
                    <a:pt x="3856" y="213"/>
                  </a:cubicBezTo>
                  <a:cubicBezTo>
                    <a:pt x="3645" y="213"/>
                    <a:pt x="3405" y="222"/>
                    <a:pt x="3143" y="222"/>
                  </a:cubicBezTo>
                  <a:cubicBezTo>
                    <a:pt x="2973" y="222"/>
                    <a:pt x="2794" y="219"/>
                    <a:pt x="2608" y="206"/>
                  </a:cubicBezTo>
                  <a:cubicBezTo>
                    <a:pt x="1916" y="160"/>
                    <a:pt x="1260" y="1"/>
                    <a:pt x="7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5" name="Google Shape;945;p39"/>
            <p:cNvSpPr/>
            <p:nvPr/>
          </p:nvSpPr>
          <p:spPr>
            <a:xfrm>
              <a:off x="3085150" y="4159000"/>
              <a:ext cx="45125" cy="43725"/>
            </a:xfrm>
            <a:custGeom>
              <a:avLst/>
              <a:gdLst/>
              <a:ahLst/>
              <a:cxnLst/>
              <a:rect l="l" t="t" r="r" b="b"/>
              <a:pathLst>
                <a:path w="1805" h="1749" extrusionOk="0">
                  <a:moveTo>
                    <a:pt x="902" y="0"/>
                  </a:moveTo>
                  <a:cubicBezTo>
                    <a:pt x="443" y="0"/>
                    <a:pt x="58" y="357"/>
                    <a:pt x="30" y="820"/>
                  </a:cubicBezTo>
                  <a:cubicBezTo>
                    <a:pt x="0" y="1303"/>
                    <a:pt x="365" y="1717"/>
                    <a:pt x="848" y="1747"/>
                  </a:cubicBezTo>
                  <a:cubicBezTo>
                    <a:pt x="866" y="1748"/>
                    <a:pt x="884" y="1749"/>
                    <a:pt x="902" y="1749"/>
                  </a:cubicBezTo>
                  <a:cubicBezTo>
                    <a:pt x="1361" y="1749"/>
                    <a:pt x="1746" y="1393"/>
                    <a:pt x="1775" y="929"/>
                  </a:cubicBezTo>
                  <a:cubicBezTo>
                    <a:pt x="1804" y="447"/>
                    <a:pt x="1438" y="31"/>
                    <a:pt x="956" y="2"/>
                  </a:cubicBezTo>
                  <a:cubicBezTo>
                    <a:pt x="938" y="1"/>
                    <a:pt x="920" y="0"/>
                    <a:pt x="90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6" name="Google Shape;946;p39"/>
            <p:cNvSpPr/>
            <p:nvPr/>
          </p:nvSpPr>
          <p:spPr>
            <a:xfrm>
              <a:off x="3153000" y="4113850"/>
              <a:ext cx="17100" cy="17500"/>
            </a:xfrm>
            <a:custGeom>
              <a:avLst/>
              <a:gdLst/>
              <a:ahLst/>
              <a:cxnLst/>
              <a:rect l="l" t="t" r="r" b="b"/>
              <a:pathLst>
                <a:path w="684" h="700" extrusionOk="0">
                  <a:moveTo>
                    <a:pt x="333" y="1"/>
                  </a:moveTo>
                  <a:cubicBezTo>
                    <a:pt x="281" y="1"/>
                    <a:pt x="230" y="13"/>
                    <a:pt x="183" y="41"/>
                  </a:cubicBezTo>
                  <a:cubicBezTo>
                    <a:pt x="164" y="53"/>
                    <a:pt x="148" y="67"/>
                    <a:pt x="133" y="82"/>
                  </a:cubicBezTo>
                  <a:cubicBezTo>
                    <a:pt x="128" y="86"/>
                    <a:pt x="122" y="89"/>
                    <a:pt x="116" y="93"/>
                  </a:cubicBezTo>
                  <a:cubicBezTo>
                    <a:pt x="39" y="162"/>
                    <a:pt x="0" y="274"/>
                    <a:pt x="7" y="375"/>
                  </a:cubicBezTo>
                  <a:cubicBezTo>
                    <a:pt x="13" y="476"/>
                    <a:pt x="57" y="583"/>
                    <a:pt x="138" y="646"/>
                  </a:cubicBezTo>
                  <a:cubicBezTo>
                    <a:pt x="153" y="657"/>
                    <a:pt x="168" y="669"/>
                    <a:pt x="184" y="678"/>
                  </a:cubicBezTo>
                  <a:cubicBezTo>
                    <a:pt x="211" y="694"/>
                    <a:pt x="242" y="699"/>
                    <a:pt x="274" y="699"/>
                  </a:cubicBezTo>
                  <a:cubicBezTo>
                    <a:pt x="276" y="700"/>
                    <a:pt x="278" y="700"/>
                    <a:pt x="281" y="700"/>
                  </a:cubicBezTo>
                  <a:cubicBezTo>
                    <a:pt x="311" y="700"/>
                    <a:pt x="341" y="694"/>
                    <a:pt x="370" y="688"/>
                  </a:cubicBezTo>
                  <a:cubicBezTo>
                    <a:pt x="399" y="681"/>
                    <a:pt x="428" y="670"/>
                    <a:pt x="455" y="656"/>
                  </a:cubicBezTo>
                  <a:cubicBezTo>
                    <a:pt x="505" y="637"/>
                    <a:pt x="549" y="604"/>
                    <a:pt x="582" y="559"/>
                  </a:cubicBezTo>
                  <a:cubicBezTo>
                    <a:pt x="604" y="534"/>
                    <a:pt x="625" y="507"/>
                    <a:pt x="640" y="475"/>
                  </a:cubicBezTo>
                  <a:cubicBezTo>
                    <a:pt x="666" y="419"/>
                    <a:pt x="683" y="354"/>
                    <a:pt x="674" y="291"/>
                  </a:cubicBezTo>
                  <a:cubicBezTo>
                    <a:pt x="666" y="231"/>
                    <a:pt x="646" y="177"/>
                    <a:pt x="607" y="130"/>
                  </a:cubicBezTo>
                  <a:cubicBezTo>
                    <a:pt x="576" y="92"/>
                    <a:pt x="537" y="60"/>
                    <a:pt x="493" y="38"/>
                  </a:cubicBezTo>
                  <a:cubicBezTo>
                    <a:pt x="443" y="14"/>
                    <a:pt x="388" y="1"/>
                    <a:pt x="33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7" name="Google Shape;947;p39"/>
            <p:cNvSpPr/>
            <p:nvPr/>
          </p:nvSpPr>
          <p:spPr>
            <a:xfrm>
              <a:off x="3275425" y="4120875"/>
              <a:ext cx="16375" cy="16100"/>
            </a:xfrm>
            <a:custGeom>
              <a:avLst/>
              <a:gdLst/>
              <a:ahLst/>
              <a:cxnLst/>
              <a:rect l="l" t="t" r="r" b="b"/>
              <a:pathLst>
                <a:path w="655" h="644" extrusionOk="0">
                  <a:moveTo>
                    <a:pt x="332" y="0"/>
                  </a:moveTo>
                  <a:cubicBezTo>
                    <a:pt x="243" y="0"/>
                    <a:pt x="152" y="35"/>
                    <a:pt x="93" y="103"/>
                  </a:cubicBezTo>
                  <a:cubicBezTo>
                    <a:pt x="21" y="186"/>
                    <a:pt x="1" y="302"/>
                    <a:pt x="36" y="405"/>
                  </a:cubicBezTo>
                  <a:cubicBezTo>
                    <a:pt x="39" y="414"/>
                    <a:pt x="44" y="421"/>
                    <a:pt x="48" y="429"/>
                  </a:cubicBezTo>
                  <a:cubicBezTo>
                    <a:pt x="68" y="510"/>
                    <a:pt x="122" y="583"/>
                    <a:pt x="199" y="615"/>
                  </a:cubicBezTo>
                  <a:cubicBezTo>
                    <a:pt x="240" y="632"/>
                    <a:pt x="282" y="643"/>
                    <a:pt x="325" y="643"/>
                  </a:cubicBezTo>
                  <a:cubicBezTo>
                    <a:pt x="338" y="643"/>
                    <a:pt x="351" y="643"/>
                    <a:pt x="364" y="641"/>
                  </a:cubicBezTo>
                  <a:cubicBezTo>
                    <a:pt x="420" y="633"/>
                    <a:pt x="474" y="617"/>
                    <a:pt x="520" y="581"/>
                  </a:cubicBezTo>
                  <a:cubicBezTo>
                    <a:pt x="547" y="561"/>
                    <a:pt x="569" y="540"/>
                    <a:pt x="589" y="512"/>
                  </a:cubicBezTo>
                  <a:cubicBezTo>
                    <a:pt x="611" y="484"/>
                    <a:pt x="623" y="456"/>
                    <a:pt x="635" y="421"/>
                  </a:cubicBezTo>
                  <a:cubicBezTo>
                    <a:pt x="654" y="365"/>
                    <a:pt x="651" y="305"/>
                    <a:pt x="640" y="248"/>
                  </a:cubicBezTo>
                  <a:cubicBezTo>
                    <a:pt x="628" y="189"/>
                    <a:pt x="598" y="138"/>
                    <a:pt x="558" y="95"/>
                  </a:cubicBezTo>
                  <a:cubicBezTo>
                    <a:pt x="521" y="52"/>
                    <a:pt x="466" y="24"/>
                    <a:pt x="411" y="10"/>
                  </a:cubicBezTo>
                  <a:cubicBezTo>
                    <a:pt x="386" y="3"/>
                    <a:pt x="359" y="0"/>
                    <a:pt x="33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8" name="Google Shape;948;p39"/>
            <p:cNvSpPr/>
            <p:nvPr/>
          </p:nvSpPr>
          <p:spPr>
            <a:xfrm>
              <a:off x="3249150" y="3938850"/>
              <a:ext cx="134500" cy="61850"/>
            </a:xfrm>
            <a:custGeom>
              <a:avLst/>
              <a:gdLst/>
              <a:ahLst/>
              <a:cxnLst/>
              <a:rect l="l" t="t" r="r" b="b"/>
              <a:pathLst>
                <a:path w="5380" h="2474" extrusionOk="0">
                  <a:moveTo>
                    <a:pt x="3361" y="1"/>
                  </a:moveTo>
                  <a:cubicBezTo>
                    <a:pt x="3321" y="1"/>
                    <a:pt x="3283" y="21"/>
                    <a:pt x="3262" y="71"/>
                  </a:cubicBezTo>
                  <a:cubicBezTo>
                    <a:pt x="3106" y="435"/>
                    <a:pt x="2943" y="797"/>
                    <a:pt x="2775" y="1157"/>
                  </a:cubicBezTo>
                  <a:cubicBezTo>
                    <a:pt x="2311" y="1296"/>
                    <a:pt x="1849" y="1438"/>
                    <a:pt x="1389" y="1587"/>
                  </a:cubicBezTo>
                  <a:cubicBezTo>
                    <a:pt x="1586" y="1227"/>
                    <a:pt x="1781" y="866"/>
                    <a:pt x="1977" y="505"/>
                  </a:cubicBezTo>
                  <a:cubicBezTo>
                    <a:pt x="2032" y="404"/>
                    <a:pt x="1942" y="313"/>
                    <a:pt x="1854" y="313"/>
                  </a:cubicBezTo>
                  <a:cubicBezTo>
                    <a:pt x="1813" y="313"/>
                    <a:pt x="1773" y="332"/>
                    <a:pt x="1747" y="379"/>
                  </a:cubicBezTo>
                  <a:cubicBezTo>
                    <a:pt x="1507" y="822"/>
                    <a:pt x="1266" y="1266"/>
                    <a:pt x="1025" y="1709"/>
                  </a:cubicBezTo>
                  <a:cubicBezTo>
                    <a:pt x="731" y="1807"/>
                    <a:pt x="437" y="1904"/>
                    <a:pt x="144" y="2006"/>
                  </a:cubicBezTo>
                  <a:cubicBezTo>
                    <a:pt x="1" y="2055"/>
                    <a:pt x="47" y="2264"/>
                    <a:pt x="175" y="2264"/>
                  </a:cubicBezTo>
                  <a:cubicBezTo>
                    <a:pt x="189" y="2264"/>
                    <a:pt x="204" y="2262"/>
                    <a:pt x="220" y="2256"/>
                  </a:cubicBezTo>
                  <a:cubicBezTo>
                    <a:pt x="508" y="2157"/>
                    <a:pt x="797" y="2062"/>
                    <a:pt x="1086" y="1965"/>
                  </a:cubicBezTo>
                  <a:cubicBezTo>
                    <a:pt x="1562" y="2154"/>
                    <a:pt x="2045" y="2322"/>
                    <a:pt x="2535" y="2467"/>
                  </a:cubicBezTo>
                  <a:cubicBezTo>
                    <a:pt x="2549" y="2472"/>
                    <a:pt x="2562" y="2473"/>
                    <a:pt x="2575" y="2473"/>
                  </a:cubicBezTo>
                  <a:cubicBezTo>
                    <a:pt x="2707" y="2473"/>
                    <a:pt x="2746" y="2256"/>
                    <a:pt x="2598" y="2213"/>
                  </a:cubicBezTo>
                  <a:cubicBezTo>
                    <a:pt x="2219" y="2100"/>
                    <a:pt x="1843" y="1975"/>
                    <a:pt x="1473" y="1836"/>
                  </a:cubicBezTo>
                  <a:cubicBezTo>
                    <a:pt x="1946" y="1683"/>
                    <a:pt x="2421" y="1537"/>
                    <a:pt x="2896" y="1395"/>
                  </a:cubicBezTo>
                  <a:cubicBezTo>
                    <a:pt x="3305" y="1578"/>
                    <a:pt x="3699" y="1793"/>
                    <a:pt x="4074" y="2039"/>
                  </a:cubicBezTo>
                  <a:cubicBezTo>
                    <a:pt x="4097" y="2054"/>
                    <a:pt x="4120" y="2061"/>
                    <a:pt x="4141" y="2061"/>
                  </a:cubicBezTo>
                  <a:cubicBezTo>
                    <a:pt x="4249" y="2061"/>
                    <a:pt x="4317" y="1887"/>
                    <a:pt x="4200" y="1810"/>
                  </a:cubicBezTo>
                  <a:cubicBezTo>
                    <a:pt x="3903" y="1614"/>
                    <a:pt x="3593" y="1438"/>
                    <a:pt x="3273" y="1281"/>
                  </a:cubicBezTo>
                  <a:cubicBezTo>
                    <a:pt x="3923" y="1092"/>
                    <a:pt x="4575" y="912"/>
                    <a:pt x="5230" y="742"/>
                  </a:cubicBezTo>
                  <a:cubicBezTo>
                    <a:pt x="5380" y="704"/>
                    <a:pt x="5327" y="487"/>
                    <a:pt x="5190" y="487"/>
                  </a:cubicBezTo>
                  <a:cubicBezTo>
                    <a:pt x="5178" y="487"/>
                    <a:pt x="5166" y="488"/>
                    <a:pt x="5154" y="491"/>
                  </a:cubicBezTo>
                  <a:cubicBezTo>
                    <a:pt x="4469" y="668"/>
                    <a:pt x="3787" y="858"/>
                    <a:pt x="3108" y="1057"/>
                  </a:cubicBezTo>
                  <a:cubicBezTo>
                    <a:pt x="3239" y="772"/>
                    <a:pt x="3368" y="486"/>
                    <a:pt x="3492" y="197"/>
                  </a:cubicBezTo>
                  <a:cubicBezTo>
                    <a:pt x="3536" y="93"/>
                    <a:pt x="3445" y="1"/>
                    <a:pt x="3361"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9" name="Google Shape;949;p39"/>
            <p:cNvSpPr/>
            <p:nvPr/>
          </p:nvSpPr>
          <p:spPr>
            <a:xfrm>
              <a:off x="3036975" y="4211100"/>
              <a:ext cx="52025" cy="69525"/>
            </a:xfrm>
            <a:custGeom>
              <a:avLst/>
              <a:gdLst/>
              <a:ahLst/>
              <a:cxnLst/>
              <a:rect l="l" t="t" r="r" b="b"/>
              <a:pathLst>
                <a:path w="2081" h="2781" extrusionOk="0">
                  <a:moveTo>
                    <a:pt x="856" y="0"/>
                  </a:moveTo>
                  <a:cubicBezTo>
                    <a:pt x="785" y="0"/>
                    <a:pt x="712" y="12"/>
                    <a:pt x="638" y="37"/>
                  </a:cubicBezTo>
                  <a:cubicBezTo>
                    <a:pt x="353" y="134"/>
                    <a:pt x="145" y="399"/>
                    <a:pt x="69" y="684"/>
                  </a:cubicBezTo>
                  <a:cubicBezTo>
                    <a:pt x="39" y="794"/>
                    <a:pt x="29" y="905"/>
                    <a:pt x="30" y="1017"/>
                  </a:cubicBezTo>
                  <a:cubicBezTo>
                    <a:pt x="27" y="1042"/>
                    <a:pt x="25" y="1065"/>
                    <a:pt x="23" y="1087"/>
                  </a:cubicBezTo>
                  <a:cubicBezTo>
                    <a:pt x="0" y="1393"/>
                    <a:pt x="62" y="1727"/>
                    <a:pt x="173" y="2011"/>
                  </a:cubicBezTo>
                  <a:cubicBezTo>
                    <a:pt x="285" y="2287"/>
                    <a:pt x="466" y="2543"/>
                    <a:pt x="739" y="2677"/>
                  </a:cubicBezTo>
                  <a:cubicBezTo>
                    <a:pt x="871" y="2743"/>
                    <a:pt x="1020" y="2781"/>
                    <a:pt x="1167" y="2781"/>
                  </a:cubicBezTo>
                  <a:cubicBezTo>
                    <a:pt x="1308" y="2781"/>
                    <a:pt x="1448" y="2746"/>
                    <a:pt x="1571" y="2667"/>
                  </a:cubicBezTo>
                  <a:cubicBezTo>
                    <a:pt x="2078" y="2344"/>
                    <a:pt x="2081" y="1578"/>
                    <a:pt x="1917" y="1067"/>
                  </a:cubicBezTo>
                  <a:cubicBezTo>
                    <a:pt x="1776" y="627"/>
                    <a:pt x="1374" y="0"/>
                    <a:pt x="856" y="0"/>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0" name="Google Shape;950;p39"/>
            <p:cNvSpPr/>
            <p:nvPr/>
          </p:nvSpPr>
          <p:spPr>
            <a:xfrm>
              <a:off x="3013625" y="4046575"/>
              <a:ext cx="126275" cy="145075"/>
            </a:xfrm>
            <a:custGeom>
              <a:avLst/>
              <a:gdLst/>
              <a:ahLst/>
              <a:cxnLst/>
              <a:rect l="l" t="t" r="r" b="b"/>
              <a:pathLst>
                <a:path w="5051" h="5803" extrusionOk="0">
                  <a:moveTo>
                    <a:pt x="4127" y="1"/>
                  </a:moveTo>
                  <a:cubicBezTo>
                    <a:pt x="3895" y="1"/>
                    <a:pt x="3665" y="69"/>
                    <a:pt x="3449" y="150"/>
                  </a:cubicBezTo>
                  <a:cubicBezTo>
                    <a:pt x="3175" y="256"/>
                    <a:pt x="2908" y="383"/>
                    <a:pt x="2655" y="530"/>
                  </a:cubicBezTo>
                  <a:cubicBezTo>
                    <a:pt x="2142" y="827"/>
                    <a:pt x="1677" y="1209"/>
                    <a:pt x="1281" y="1650"/>
                  </a:cubicBezTo>
                  <a:cubicBezTo>
                    <a:pt x="848" y="2136"/>
                    <a:pt x="490" y="2698"/>
                    <a:pt x="255" y="3308"/>
                  </a:cubicBezTo>
                  <a:cubicBezTo>
                    <a:pt x="96" y="3721"/>
                    <a:pt x="1" y="4206"/>
                    <a:pt x="101" y="4641"/>
                  </a:cubicBezTo>
                  <a:cubicBezTo>
                    <a:pt x="109" y="4744"/>
                    <a:pt x="121" y="4846"/>
                    <a:pt x="144" y="4946"/>
                  </a:cubicBezTo>
                  <a:cubicBezTo>
                    <a:pt x="205" y="5218"/>
                    <a:pt x="321" y="5510"/>
                    <a:pt x="550" y="5682"/>
                  </a:cubicBezTo>
                  <a:cubicBezTo>
                    <a:pt x="660" y="5765"/>
                    <a:pt x="781" y="5802"/>
                    <a:pt x="903" y="5802"/>
                  </a:cubicBezTo>
                  <a:cubicBezTo>
                    <a:pt x="1045" y="5802"/>
                    <a:pt x="1188" y="5753"/>
                    <a:pt x="1315" y="5668"/>
                  </a:cubicBezTo>
                  <a:cubicBezTo>
                    <a:pt x="1838" y="5324"/>
                    <a:pt x="2107" y="4697"/>
                    <a:pt x="2411" y="4176"/>
                  </a:cubicBezTo>
                  <a:cubicBezTo>
                    <a:pt x="2756" y="3585"/>
                    <a:pt x="3201" y="3069"/>
                    <a:pt x="3720" y="2622"/>
                  </a:cubicBezTo>
                  <a:cubicBezTo>
                    <a:pt x="4149" y="2250"/>
                    <a:pt x="4638" y="1880"/>
                    <a:pt x="4869" y="1342"/>
                  </a:cubicBezTo>
                  <a:cubicBezTo>
                    <a:pt x="4983" y="1077"/>
                    <a:pt x="5050" y="754"/>
                    <a:pt x="4934" y="476"/>
                  </a:cubicBezTo>
                  <a:cubicBezTo>
                    <a:pt x="4832" y="232"/>
                    <a:pt x="4598" y="73"/>
                    <a:pt x="4342" y="22"/>
                  </a:cubicBezTo>
                  <a:cubicBezTo>
                    <a:pt x="4271" y="7"/>
                    <a:pt x="4199" y="1"/>
                    <a:pt x="4127" y="1"/>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1" name="Google Shape;951;p39"/>
            <p:cNvSpPr/>
            <p:nvPr/>
          </p:nvSpPr>
          <p:spPr>
            <a:xfrm>
              <a:off x="3175650" y="4051875"/>
              <a:ext cx="65000" cy="17675"/>
            </a:xfrm>
            <a:custGeom>
              <a:avLst/>
              <a:gdLst/>
              <a:ahLst/>
              <a:cxnLst/>
              <a:rect l="l" t="t" r="r" b="b"/>
              <a:pathLst>
                <a:path w="2600" h="707" extrusionOk="0">
                  <a:moveTo>
                    <a:pt x="2436" y="1"/>
                  </a:moveTo>
                  <a:cubicBezTo>
                    <a:pt x="2421" y="1"/>
                    <a:pt x="2404" y="4"/>
                    <a:pt x="2387" y="11"/>
                  </a:cubicBezTo>
                  <a:cubicBezTo>
                    <a:pt x="2048" y="154"/>
                    <a:pt x="1698" y="266"/>
                    <a:pt x="1339" y="343"/>
                  </a:cubicBezTo>
                  <a:cubicBezTo>
                    <a:pt x="1161" y="381"/>
                    <a:pt x="981" y="411"/>
                    <a:pt x="801" y="431"/>
                  </a:cubicBezTo>
                  <a:cubicBezTo>
                    <a:pt x="731" y="438"/>
                    <a:pt x="659" y="444"/>
                    <a:pt x="589" y="444"/>
                  </a:cubicBezTo>
                  <a:cubicBezTo>
                    <a:pt x="476" y="444"/>
                    <a:pt x="364" y="429"/>
                    <a:pt x="260" y="380"/>
                  </a:cubicBezTo>
                  <a:cubicBezTo>
                    <a:pt x="240" y="371"/>
                    <a:pt x="220" y="367"/>
                    <a:pt x="201" y="367"/>
                  </a:cubicBezTo>
                  <a:cubicBezTo>
                    <a:pt x="79" y="367"/>
                    <a:pt x="1" y="548"/>
                    <a:pt x="134" y="609"/>
                  </a:cubicBezTo>
                  <a:cubicBezTo>
                    <a:pt x="287" y="681"/>
                    <a:pt x="452" y="707"/>
                    <a:pt x="619" y="707"/>
                  </a:cubicBezTo>
                  <a:cubicBezTo>
                    <a:pt x="847" y="707"/>
                    <a:pt x="1080" y="660"/>
                    <a:pt x="1296" y="618"/>
                  </a:cubicBezTo>
                  <a:cubicBezTo>
                    <a:pt x="1697" y="540"/>
                    <a:pt x="2088" y="421"/>
                    <a:pt x="2463" y="263"/>
                  </a:cubicBezTo>
                  <a:cubicBezTo>
                    <a:pt x="2599" y="205"/>
                    <a:pt x="2557" y="1"/>
                    <a:pt x="2436"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2" name="Google Shape;952;p39"/>
            <p:cNvSpPr/>
            <p:nvPr/>
          </p:nvSpPr>
          <p:spPr>
            <a:xfrm>
              <a:off x="3429100" y="4157725"/>
              <a:ext cx="11225" cy="41850"/>
            </a:xfrm>
            <a:custGeom>
              <a:avLst/>
              <a:gdLst/>
              <a:ahLst/>
              <a:cxnLst/>
              <a:rect l="l" t="t" r="r" b="b"/>
              <a:pathLst>
                <a:path w="449" h="1674" extrusionOk="0">
                  <a:moveTo>
                    <a:pt x="235" y="1"/>
                  </a:moveTo>
                  <a:cubicBezTo>
                    <a:pt x="223" y="1"/>
                    <a:pt x="211" y="2"/>
                    <a:pt x="200" y="5"/>
                  </a:cubicBezTo>
                  <a:cubicBezTo>
                    <a:pt x="126" y="28"/>
                    <a:pt x="101" y="98"/>
                    <a:pt x="113" y="168"/>
                  </a:cubicBezTo>
                  <a:cubicBezTo>
                    <a:pt x="189" y="617"/>
                    <a:pt x="157" y="1079"/>
                    <a:pt x="28" y="1516"/>
                  </a:cubicBezTo>
                  <a:cubicBezTo>
                    <a:pt x="0" y="1612"/>
                    <a:pt x="78" y="1673"/>
                    <a:pt x="156" y="1673"/>
                  </a:cubicBezTo>
                  <a:cubicBezTo>
                    <a:pt x="210" y="1673"/>
                    <a:pt x="264" y="1645"/>
                    <a:pt x="283" y="1579"/>
                  </a:cubicBezTo>
                  <a:cubicBezTo>
                    <a:pt x="425" y="1095"/>
                    <a:pt x="449" y="589"/>
                    <a:pt x="364" y="92"/>
                  </a:cubicBezTo>
                  <a:cubicBezTo>
                    <a:pt x="354" y="35"/>
                    <a:pt x="292" y="1"/>
                    <a:pt x="235"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3" name="Google Shape;953;p39"/>
            <p:cNvSpPr/>
            <p:nvPr/>
          </p:nvSpPr>
          <p:spPr>
            <a:xfrm>
              <a:off x="3404925" y="4220025"/>
              <a:ext cx="22450" cy="35675"/>
            </a:xfrm>
            <a:custGeom>
              <a:avLst/>
              <a:gdLst/>
              <a:ahLst/>
              <a:cxnLst/>
              <a:rect l="l" t="t" r="r" b="b"/>
              <a:pathLst>
                <a:path w="898" h="1427" extrusionOk="0">
                  <a:moveTo>
                    <a:pt x="747" y="1"/>
                  </a:moveTo>
                  <a:cubicBezTo>
                    <a:pt x="688" y="1"/>
                    <a:pt x="640" y="43"/>
                    <a:pt x="620" y="100"/>
                  </a:cubicBezTo>
                  <a:cubicBezTo>
                    <a:pt x="480" y="502"/>
                    <a:pt x="283" y="882"/>
                    <a:pt x="41" y="1231"/>
                  </a:cubicBezTo>
                  <a:cubicBezTo>
                    <a:pt x="0" y="1290"/>
                    <a:pt x="35" y="1379"/>
                    <a:pt x="93" y="1410"/>
                  </a:cubicBezTo>
                  <a:cubicBezTo>
                    <a:pt x="113" y="1421"/>
                    <a:pt x="134" y="1426"/>
                    <a:pt x="154" y="1426"/>
                  </a:cubicBezTo>
                  <a:cubicBezTo>
                    <a:pt x="200" y="1426"/>
                    <a:pt x="243" y="1399"/>
                    <a:pt x="271" y="1358"/>
                  </a:cubicBezTo>
                  <a:cubicBezTo>
                    <a:pt x="526" y="989"/>
                    <a:pt x="727" y="587"/>
                    <a:pt x="875" y="164"/>
                  </a:cubicBezTo>
                  <a:cubicBezTo>
                    <a:pt x="898" y="96"/>
                    <a:pt x="843" y="20"/>
                    <a:pt x="779" y="5"/>
                  </a:cubicBezTo>
                  <a:cubicBezTo>
                    <a:pt x="768" y="2"/>
                    <a:pt x="757" y="1"/>
                    <a:pt x="747"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4" name="Google Shape;954;p39"/>
            <p:cNvSpPr/>
            <p:nvPr/>
          </p:nvSpPr>
          <p:spPr>
            <a:xfrm>
              <a:off x="3398625" y="4193000"/>
              <a:ext cx="18600" cy="34075"/>
            </a:xfrm>
            <a:custGeom>
              <a:avLst/>
              <a:gdLst/>
              <a:ahLst/>
              <a:cxnLst/>
              <a:rect l="l" t="t" r="r" b="b"/>
              <a:pathLst>
                <a:path w="744" h="1363" extrusionOk="0">
                  <a:moveTo>
                    <a:pt x="605" y="0"/>
                  </a:moveTo>
                  <a:cubicBezTo>
                    <a:pt x="547" y="0"/>
                    <a:pt x="487" y="40"/>
                    <a:pt x="476" y="100"/>
                  </a:cubicBezTo>
                  <a:cubicBezTo>
                    <a:pt x="402" y="483"/>
                    <a:pt x="254" y="843"/>
                    <a:pt x="40" y="1168"/>
                  </a:cubicBezTo>
                  <a:cubicBezTo>
                    <a:pt x="1" y="1227"/>
                    <a:pt x="33" y="1314"/>
                    <a:pt x="91" y="1346"/>
                  </a:cubicBezTo>
                  <a:cubicBezTo>
                    <a:pt x="112" y="1357"/>
                    <a:pt x="132" y="1362"/>
                    <a:pt x="153" y="1362"/>
                  </a:cubicBezTo>
                  <a:cubicBezTo>
                    <a:pt x="199" y="1362"/>
                    <a:pt x="242" y="1336"/>
                    <a:pt x="269" y="1295"/>
                  </a:cubicBezTo>
                  <a:cubicBezTo>
                    <a:pt x="495" y="952"/>
                    <a:pt x="653" y="565"/>
                    <a:pt x="731" y="163"/>
                  </a:cubicBezTo>
                  <a:cubicBezTo>
                    <a:pt x="744" y="93"/>
                    <a:pt x="706" y="22"/>
                    <a:pt x="635" y="4"/>
                  </a:cubicBezTo>
                  <a:cubicBezTo>
                    <a:pt x="626" y="1"/>
                    <a:pt x="616" y="0"/>
                    <a:pt x="605"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5" name="Google Shape;955;p39"/>
            <p:cNvSpPr/>
            <p:nvPr/>
          </p:nvSpPr>
          <p:spPr>
            <a:xfrm>
              <a:off x="3094250" y="4338800"/>
              <a:ext cx="36400" cy="36175"/>
            </a:xfrm>
            <a:custGeom>
              <a:avLst/>
              <a:gdLst/>
              <a:ahLst/>
              <a:cxnLst/>
              <a:rect l="l" t="t" r="r" b="b"/>
              <a:pathLst>
                <a:path w="1456" h="1447" extrusionOk="0">
                  <a:moveTo>
                    <a:pt x="152" y="0"/>
                  </a:moveTo>
                  <a:cubicBezTo>
                    <a:pt x="140" y="0"/>
                    <a:pt x="128" y="2"/>
                    <a:pt x="115" y="6"/>
                  </a:cubicBezTo>
                  <a:cubicBezTo>
                    <a:pt x="53" y="25"/>
                    <a:pt x="0" y="104"/>
                    <a:pt x="28" y="170"/>
                  </a:cubicBezTo>
                  <a:cubicBezTo>
                    <a:pt x="258" y="726"/>
                    <a:pt x="693" y="1187"/>
                    <a:pt x="1246" y="1432"/>
                  </a:cubicBezTo>
                  <a:cubicBezTo>
                    <a:pt x="1267" y="1442"/>
                    <a:pt x="1289" y="1446"/>
                    <a:pt x="1311" y="1446"/>
                  </a:cubicBezTo>
                  <a:cubicBezTo>
                    <a:pt x="1356" y="1446"/>
                    <a:pt x="1399" y="1426"/>
                    <a:pt x="1423" y="1381"/>
                  </a:cubicBezTo>
                  <a:cubicBezTo>
                    <a:pt x="1455" y="1323"/>
                    <a:pt x="1437" y="1232"/>
                    <a:pt x="1372" y="1203"/>
                  </a:cubicBezTo>
                  <a:cubicBezTo>
                    <a:pt x="885" y="986"/>
                    <a:pt x="483" y="588"/>
                    <a:pt x="279" y="94"/>
                  </a:cubicBezTo>
                  <a:cubicBezTo>
                    <a:pt x="257" y="39"/>
                    <a:pt x="209" y="0"/>
                    <a:pt x="15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6" name="Google Shape;956;p39"/>
            <p:cNvSpPr/>
            <p:nvPr/>
          </p:nvSpPr>
          <p:spPr>
            <a:xfrm>
              <a:off x="3142425" y="4378625"/>
              <a:ext cx="27100" cy="13575"/>
            </a:xfrm>
            <a:custGeom>
              <a:avLst/>
              <a:gdLst/>
              <a:ahLst/>
              <a:cxnLst/>
              <a:rect l="l" t="t" r="r" b="b"/>
              <a:pathLst>
                <a:path w="1084" h="543" extrusionOk="0">
                  <a:moveTo>
                    <a:pt x="147" y="0"/>
                  </a:moveTo>
                  <a:cubicBezTo>
                    <a:pt x="100" y="0"/>
                    <a:pt x="53" y="24"/>
                    <a:pt x="31" y="67"/>
                  </a:cubicBezTo>
                  <a:cubicBezTo>
                    <a:pt x="1" y="130"/>
                    <a:pt x="19" y="210"/>
                    <a:pt x="84" y="245"/>
                  </a:cubicBezTo>
                  <a:cubicBezTo>
                    <a:pt x="342" y="384"/>
                    <a:pt x="623" y="485"/>
                    <a:pt x="911" y="540"/>
                  </a:cubicBezTo>
                  <a:cubicBezTo>
                    <a:pt x="920" y="542"/>
                    <a:pt x="929" y="543"/>
                    <a:pt x="938" y="543"/>
                  </a:cubicBezTo>
                  <a:cubicBezTo>
                    <a:pt x="997" y="543"/>
                    <a:pt x="1057" y="507"/>
                    <a:pt x="1070" y="444"/>
                  </a:cubicBezTo>
                  <a:cubicBezTo>
                    <a:pt x="1084" y="378"/>
                    <a:pt x="1046" y="299"/>
                    <a:pt x="974" y="285"/>
                  </a:cubicBezTo>
                  <a:cubicBezTo>
                    <a:pt x="838" y="260"/>
                    <a:pt x="704" y="224"/>
                    <a:pt x="572" y="178"/>
                  </a:cubicBezTo>
                  <a:cubicBezTo>
                    <a:pt x="453" y="135"/>
                    <a:pt x="330" y="80"/>
                    <a:pt x="210" y="16"/>
                  </a:cubicBezTo>
                  <a:cubicBezTo>
                    <a:pt x="191" y="5"/>
                    <a:pt x="169" y="0"/>
                    <a:pt x="147"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7" name="Google Shape;957;p39"/>
            <p:cNvSpPr/>
            <p:nvPr/>
          </p:nvSpPr>
          <p:spPr>
            <a:xfrm>
              <a:off x="3135125" y="4350475"/>
              <a:ext cx="35725" cy="20900"/>
            </a:xfrm>
            <a:custGeom>
              <a:avLst/>
              <a:gdLst/>
              <a:ahLst/>
              <a:cxnLst/>
              <a:rect l="l" t="t" r="r" b="b"/>
              <a:pathLst>
                <a:path w="1429" h="836" extrusionOk="0">
                  <a:moveTo>
                    <a:pt x="142" y="0"/>
                  </a:moveTo>
                  <a:cubicBezTo>
                    <a:pt x="110" y="0"/>
                    <a:pt x="77" y="13"/>
                    <a:pt x="52" y="39"/>
                  </a:cubicBezTo>
                  <a:cubicBezTo>
                    <a:pt x="7" y="88"/>
                    <a:pt x="1" y="181"/>
                    <a:pt x="57" y="225"/>
                  </a:cubicBezTo>
                  <a:cubicBezTo>
                    <a:pt x="402" y="499"/>
                    <a:pt x="794" y="705"/>
                    <a:pt x="1218" y="830"/>
                  </a:cubicBezTo>
                  <a:cubicBezTo>
                    <a:pt x="1231" y="834"/>
                    <a:pt x="1244" y="836"/>
                    <a:pt x="1257" y="836"/>
                  </a:cubicBezTo>
                  <a:cubicBezTo>
                    <a:pt x="1389" y="836"/>
                    <a:pt x="1429" y="619"/>
                    <a:pt x="1281" y="575"/>
                  </a:cubicBezTo>
                  <a:cubicBezTo>
                    <a:pt x="903" y="464"/>
                    <a:pt x="546" y="280"/>
                    <a:pt x="238" y="35"/>
                  </a:cubicBezTo>
                  <a:cubicBezTo>
                    <a:pt x="210" y="13"/>
                    <a:pt x="176" y="0"/>
                    <a:pt x="14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8" name="Google Shape;958;p39"/>
            <p:cNvSpPr/>
            <p:nvPr/>
          </p:nvSpPr>
          <p:spPr>
            <a:xfrm>
              <a:off x="3197975" y="4264000"/>
              <a:ext cx="65450" cy="11350"/>
            </a:xfrm>
            <a:custGeom>
              <a:avLst/>
              <a:gdLst/>
              <a:ahLst/>
              <a:cxnLst/>
              <a:rect l="l" t="t" r="r" b="b"/>
              <a:pathLst>
                <a:path w="2618" h="454" extrusionOk="0">
                  <a:moveTo>
                    <a:pt x="179" y="0"/>
                  </a:moveTo>
                  <a:cubicBezTo>
                    <a:pt x="70" y="0"/>
                    <a:pt x="0" y="175"/>
                    <a:pt x="119" y="251"/>
                  </a:cubicBezTo>
                  <a:cubicBezTo>
                    <a:pt x="406" y="434"/>
                    <a:pt x="791" y="453"/>
                    <a:pt x="1132" y="453"/>
                  </a:cubicBezTo>
                  <a:cubicBezTo>
                    <a:pt x="1173" y="453"/>
                    <a:pt x="1213" y="453"/>
                    <a:pt x="1253" y="453"/>
                  </a:cubicBezTo>
                  <a:cubicBezTo>
                    <a:pt x="1664" y="449"/>
                    <a:pt x="2072" y="389"/>
                    <a:pt x="2468" y="283"/>
                  </a:cubicBezTo>
                  <a:cubicBezTo>
                    <a:pt x="2618" y="243"/>
                    <a:pt x="2565" y="27"/>
                    <a:pt x="2428" y="27"/>
                  </a:cubicBezTo>
                  <a:cubicBezTo>
                    <a:pt x="2416" y="27"/>
                    <a:pt x="2404" y="29"/>
                    <a:pt x="2391" y="32"/>
                  </a:cubicBezTo>
                  <a:cubicBezTo>
                    <a:pt x="2031" y="129"/>
                    <a:pt x="1663" y="182"/>
                    <a:pt x="1289" y="190"/>
                  </a:cubicBezTo>
                  <a:cubicBezTo>
                    <a:pt x="1221" y="191"/>
                    <a:pt x="1150" y="193"/>
                    <a:pt x="1078" y="193"/>
                  </a:cubicBezTo>
                  <a:cubicBezTo>
                    <a:pt x="791" y="193"/>
                    <a:pt x="479" y="170"/>
                    <a:pt x="245" y="21"/>
                  </a:cubicBezTo>
                  <a:cubicBezTo>
                    <a:pt x="223" y="7"/>
                    <a:pt x="200" y="0"/>
                    <a:pt x="179"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447497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956994"/>
            <a:ext cx="12496800" cy="6205842"/>
          </a:xfrm>
        </p:spPr>
        <p:txBody>
          <a:bodyPr>
            <a:normAutofit/>
          </a:bodyPr>
          <a:lstStyle/>
          <a:p>
            <a:pPr algn="ct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t>Những quà tặng tiếp theo sẽ được MĂNG NON cập nhật tại nhóm Măng Non – Tài liệu Tiểu học sau:</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hlinkClick r:id="rId2"/>
              </a:rPr>
              <a:t>https://www.facebook.com/groups/629898828017053</a:t>
            </a:r>
            <a:br>
              <a:rPr lang="en-US" sz="4000" b="1" i="1" dirty="0">
                <a:solidFill>
                  <a:srgbClr val="F06E8A"/>
                </a:solidFill>
                <a:latin typeface="Times New Roman" panose="02020603050405020304" pitchFamily="18" charset="0"/>
                <a:ea typeface="Arial-Rounded" panose="020B0500000000000000" pitchFamily="34" charset="0"/>
                <a:cs typeface="Times New Roman" panose="02020603050405020304" pitchFamily="18" charset="0"/>
              </a:rPr>
            </a:br>
            <a:br>
              <a:rPr lang="en-US" sz="4000" b="1" i="1" dirty="0">
                <a:solidFill>
                  <a:srgbClr val="F06E8A"/>
                </a:solidFill>
                <a:latin typeface="Times New Roman" panose="02020603050405020304" pitchFamily="18"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Mời thầy cô tham gia nhóm để chủ động cập nhật bài giảng điện tử lớp 4 và quà tặng hằng tuần </a:t>
            </a:r>
            <a:b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br>
            <a:r>
              <a:rPr lang="en-US" sz="4000" b="1" i="1" dirty="0">
                <a:solidFill>
                  <a:srgbClr val="F06E8A"/>
                </a:solidFill>
                <a:latin typeface="Times New Roman" panose="02020603050405020304" pitchFamily="18" charset="0"/>
                <a:ea typeface="Arabia" pitchFamily="2" charset="0"/>
                <a:cs typeface="Times New Roman" panose="02020603050405020304" pitchFamily="18" charset="0"/>
              </a:rPr>
              <a:t>mới nhất nhé!</a:t>
            </a: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br>
              <a:rPr lang="en-US" b="1" i="1" dirty="0">
                <a:solidFill>
                  <a:srgbClr val="F06E8A"/>
                </a:solidFill>
                <a:latin typeface="Times New Roman" panose="02020603050405020304" pitchFamily="18" charset="0"/>
                <a:ea typeface="Arabia" pitchFamily="2" charset="0"/>
                <a:cs typeface="Times New Roman" panose="02020603050405020304" pitchFamily="18" charset="0"/>
              </a:rPr>
            </a:br>
            <a:endParaRPr lang="en-US" dirty="0">
              <a:solidFill>
                <a:srgbClr val="F06E8A"/>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2064" y="-1969689"/>
            <a:ext cx="3113783" cy="4615353"/>
          </a:xfrm>
          <a:prstGeom prst="rect">
            <a:avLst/>
          </a:prstGeom>
        </p:spPr>
      </p:pic>
      <p:sp>
        <p:nvSpPr>
          <p:cNvPr id="5" name="Rounded Rectangle 4"/>
          <p:cNvSpPr/>
          <p:nvPr/>
        </p:nvSpPr>
        <p:spPr>
          <a:xfrm>
            <a:off x="2097024" y="0"/>
            <a:ext cx="10094976" cy="2767584"/>
          </a:xfrm>
          <a:prstGeom prst="roundRect">
            <a:avLst/>
          </a:prstGeom>
          <a:solidFill>
            <a:schemeClr val="bg1"/>
          </a:solidFill>
          <a:ln w="38100">
            <a:solidFill>
              <a:srgbClr val="F06E8A"/>
            </a:solidFill>
            <a:prstDash val="lgDash"/>
          </a:ln>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CHUYÊN GIÁO ÁN ĐIỆN TỬ THEO TUẦN KHỐI 4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BÀI THAO GIẢNG – ELEARNING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Nhóm chia sẻ tài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liệu</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 </a:t>
            </a:r>
            <a:r>
              <a:rPr kumimoji="0" lang="en-US" sz="2400" b="0" i="0" u="none" strike="noStrike" kern="1200" cap="none" spc="0" normalizeH="0" baseline="0" noProof="0" dirty="0" err="1">
                <a:ln>
                  <a:noFill/>
                </a:ln>
                <a:solidFill>
                  <a:srgbClr val="002060"/>
                </a:solidFill>
                <a:effectLst/>
                <a:uLnTx/>
                <a:uFillTx/>
                <a:latin typeface="Times New Roman" panose="02020603050405020304" pitchFamily="18" charset="0"/>
                <a:ea typeface="+mn-ea"/>
                <a:cs typeface="Times New Roman" panose="02020603050405020304" pitchFamily="18" charset="0"/>
              </a:rPr>
              <a:t>Quà</a:t>
            </a: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 tặng: Măng Non – Tài liệu Tiểu học</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Page: Măng Non – Tài liệu Tiểu học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rPr>
              <a:t>SĐT ZALO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0382348780</a:t>
            </a:r>
            <a:r>
              <a:rPr kumimoji="0" lang="en-US" sz="2400" b="0" i="0" u="none" strike="noStrike" kern="1200" cap="none" spc="0" normalizeH="0" baseline="0" noProof="0" dirty="0">
                <a:ln>
                  <a:noFill/>
                </a:ln>
                <a:solidFill>
                  <a:srgbClr val="002060"/>
                </a:solidFill>
                <a:effectLst/>
                <a:uLnTx/>
                <a:uFillTx/>
                <a:latin typeface="Calibri" panose="020F0502020204030204"/>
                <a:ea typeface="+mn-ea"/>
                <a:cs typeface="+mn-cs"/>
              </a:rPr>
              <a:t> - </a:t>
            </a:r>
            <a:r>
              <a:rPr kumimoji="0" lang="en-US" sz="2400" b="0" i="0" u="sng" strike="noStrike" kern="1200" cap="none" spc="0" normalizeH="0" baseline="0" noProof="0" dirty="0">
                <a:ln>
                  <a:noFill/>
                </a:ln>
                <a:solidFill>
                  <a:srgbClr val="002060"/>
                </a:solidFill>
                <a:effectLst/>
                <a:uLnTx/>
                <a:uFillTx/>
                <a:latin typeface="Calibri" panose="020F0502020204030204"/>
                <a:ea typeface="+mn-ea"/>
                <a:cs typeface="+mn-cs"/>
              </a:rPr>
              <a:t>0984848929</a:t>
            </a:r>
            <a:endPar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2954880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89" y="1612045"/>
            <a:ext cx="10654055" cy="4401205"/>
          </a:xfrm>
          <a:prstGeom prst="rect">
            <a:avLst/>
          </a:prstGeom>
          <a:solidFill>
            <a:schemeClr val="accent4">
              <a:lumMod val="20000"/>
              <a:lumOff val="80000"/>
            </a:schemeClr>
          </a:solidFill>
          <a:effectLst>
            <a:outerShdw blurRad="50800" dist="38100" algn="l" rotWithShape="0">
              <a:prstClr val="black">
                <a:alpha val="40000"/>
              </a:prstClr>
            </a:outerShdw>
          </a:effectLst>
        </p:spPr>
        <p:txBody>
          <a:bodyPr wrap="square">
            <a:spAutoFit/>
          </a:bodyPr>
          <a:lstStyle/>
          <a:p>
            <a:pPr algn="just"/>
            <a:r>
              <a:rPr lang="nl-NL" sz="2800" b="1" dirty="0">
                <a:solidFill>
                  <a:srgbClr val="63519F"/>
                </a:solidFill>
                <a:latin typeface="Cambria" panose="02040503050406030204" pitchFamily="18" charset="0"/>
                <a:ea typeface="Cambria" panose="02040503050406030204" pitchFamily="18" charset="0"/>
              </a:rPr>
              <a:t>1. Kiến thức</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dirty="0">
                <a:solidFill>
                  <a:srgbClr val="63519F"/>
                </a:solidFill>
                <a:latin typeface="Cambria" panose="02040503050406030204" pitchFamily="18" charset="0"/>
                <a:ea typeface="Cambria" panose="02040503050406030204" pitchFamily="18" charset="0"/>
              </a:rPr>
              <a:t>- Làm quen với những giấy tờ in sẵn có ứng dụng trong cuộc sống</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b="1" dirty="0">
                <a:solidFill>
                  <a:srgbClr val="63519F"/>
                </a:solidFill>
                <a:latin typeface="Cambria" panose="02040503050406030204" pitchFamily="18" charset="0"/>
                <a:ea typeface="Cambria" panose="02040503050406030204" pitchFamily="18" charset="0"/>
              </a:rPr>
              <a:t>2. Kĩ năng</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dirty="0">
                <a:solidFill>
                  <a:srgbClr val="63519F"/>
                </a:solidFill>
                <a:latin typeface="Cambria" panose="02040503050406030204" pitchFamily="18" charset="0"/>
                <a:ea typeface="Cambria" panose="02040503050406030204" pitchFamily="18" charset="0"/>
              </a:rPr>
              <a:t>- Biết điền đúng nội dung vào những chỗ trống trong giấy tờ in sẵn: Thư chuyển tiền (Bt1); bước đầu biết cách ghi vào thư chuyển tiền để trả lại bưu điện sau khi đã nhận được tiền gửi (BT2).</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dirty="0">
                <a:solidFill>
                  <a:srgbClr val="63519F"/>
                </a:solidFill>
                <a:latin typeface="Cambria" panose="02040503050406030204" pitchFamily="18" charset="0"/>
                <a:ea typeface="Cambria" panose="02040503050406030204" pitchFamily="18" charset="0"/>
              </a:rPr>
              <a:t> </a:t>
            </a:r>
            <a:r>
              <a:rPr lang="nl-NL" sz="2800" b="1" dirty="0">
                <a:solidFill>
                  <a:srgbClr val="63519F"/>
                </a:solidFill>
                <a:latin typeface="Cambria" panose="02040503050406030204" pitchFamily="18" charset="0"/>
                <a:ea typeface="Cambria" panose="02040503050406030204" pitchFamily="18" charset="0"/>
              </a:rPr>
              <a:t>3. Thái độ</a:t>
            </a:r>
            <a:endParaRPr lang="en-US" sz="2800" dirty="0">
              <a:solidFill>
                <a:srgbClr val="63519F"/>
              </a:solidFill>
              <a:latin typeface="Cambria" panose="02040503050406030204" pitchFamily="18" charset="0"/>
              <a:ea typeface="Cambria" panose="02040503050406030204" pitchFamily="18" charset="0"/>
            </a:endParaRPr>
          </a:p>
          <a:p>
            <a:pPr algn="just"/>
            <a:r>
              <a:rPr lang="nb-NO" sz="2800" dirty="0">
                <a:solidFill>
                  <a:srgbClr val="63519F"/>
                </a:solidFill>
                <a:latin typeface="Cambria" panose="02040503050406030204" pitchFamily="18" charset="0"/>
                <a:ea typeface="Cambria" panose="02040503050406030204" pitchFamily="18" charset="0"/>
              </a:rPr>
              <a:t>- </a:t>
            </a:r>
            <a:r>
              <a:rPr lang="nl-NL" sz="2800" dirty="0">
                <a:solidFill>
                  <a:srgbClr val="63519F"/>
                </a:solidFill>
                <a:latin typeface="Cambria" panose="02040503050406030204" pitchFamily="18" charset="0"/>
                <a:ea typeface="Cambria" panose="02040503050406030204" pitchFamily="18" charset="0"/>
              </a:rPr>
              <a:t>HS có ý thức tham gia tích cực các hoạt động học tập</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b="1" dirty="0">
                <a:solidFill>
                  <a:srgbClr val="63519F"/>
                </a:solidFill>
                <a:latin typeface="Cambria" panose="02040503050406030204" pitchFamily="18" charset="0"/>
                <a:ea typeface="Cambria" panose="02040503050406030204" pitchFamily="18" charset="0"/>
              </a:rPr>
              <a:t>4. Góp phần phát triển các năng lực</a:t>
            </a:r>
            <a:endParaRPr lang="en-US" sz="2800" dirty="0">
              <a:solidFill>
                <a:srgbClr val="63519F"/>
              </a:solidFill>
              <a:latin typeface="Cambria" panose="02040503050406030204" pitchFamily="18" charset="0"/>
              <a:ea typeface="Cambria" panose="02040503050406030204" pitchFamily="18" charset="0"/>
            </a:endParaRPr>
          </a:p>
          <a:p>
            <a:pPr algn="just"/>
            <a:r>
              <a:rPr lang="nl-NL" sz="2800" dirty="0">
                <a:solidFill>
                  <a:srgbClr val="63519F"/>
                </a:solidFill>
                <a:latin typeface="Cambria" panose="02040503050406030204" pitchFamily="18" charset="0"/>
                <a:ea typeface="Cambria" panose="02040503050406030204" pitchFamily="18" charset="0"/>
              </a:rPr>
              <a:t>- NL tự học, Sử dụng ngôn ngữ, NL sáng tạo, NL hợp tác</a:t>
            </a:r>
            <a:endParaRPr lang="en-US" sz="2800" dirty="0">
              <a:solidFill>
                <a:srgbClr val="63519F"/>
              </a:solidFill>
              <a:effectLst/>
              <a:latin typeface="Cambria" panose="02040503050406030204" pitchFamily="18" charset="0"/>
              <a:ea typeface="Cambria" panose="02040503050406030204" pitchFamily="18" charset="0"/>
            </a:endParaRPr>
          </a:p>
        </p:txBody>
      </p:sp>
      <p:sp>
        <p:nvSpPr>
          <p:cNvPr id="5" name="TextBox 4"/>
          <p:cNvSpPr txBox="1"/>
          <p:nvPr/>
        </p:nvSpPr>
        <p:spPr>
          <a:xfrm>
            <a:off x="1546926" y="504049"/>
            <a:ext cx="9098148" cy="1107996"/>
          </a:xfrm>
          <a:prstGeom prst="rect">
            <a:avLst/>
          </a:prstGeom>
          <a:noFill/>
        </p:spPr>
        <p:txBody>
          <a:bodyPr wrap="square" rtlCol="0">
            <a:spAutoFit/>
          </a:bodyPr>
          <a:lstStyle/>
          <a:p>
            <a:pPr algn="ctr" defTabSz="1219170">
              <a:buClr>
                <a:srgbClr val="000000"/>
              </a:buClr>
            </a:pPr>
            <a:r>
              <a:rPr lang="en-US" sz="6600" kern="0" dirty="0" err="1">
                <a:ln>
                  <a:solidFill>
                    <a:srgbClr val="000000"/>
                  </a:solidFill>
                </a:ln>
                <a:solidFill>
                  <a:srgbClr val="FC7898"/>
                </a:solidFill>
                <a:latin typeface="UTM Showcard" panose="02040603050506020204" pitchFamily="18" charset="0"/>
                <a:cs typeface="Arial"/>
                <a:sym typeface="Arial"/>
              </a:rPr>
              <a:t>Yêu</a:t>
            </a:r>
            <a:r>
              <a:rPr lang="en-US" sz="6600" kern="0" dirty="0">
                <a:ln>
                  <a:solidFill>
                    <a:srgbClr val="000000"/>
                  </a:solidFill>
                </a:ln>
                <a:solidFill>
                  <a:srgbClr val="FC7898"/>
                </a:solidFill>
                <a:latin typeface="UTM Showcard" panose="02040603050506020204" pitchFamily="18" charset="0"/>
                <a:cs typeface="Arial"/>
                <a:sym typeface="Arial"/>
              </a:rPr>
              <a:t> </a:t>
            </a:r>
            <a:r>
              <a:rPr lang="en-US" sz="6600" kern="0" dirty="0" err="1">
                <a:ln>
                  <a:solidFill>
                    <a:srgbClr val="000000"/>
                  </a:solidFill>
                </a:ln>
                <a:solidFill>
                  <a:srgbClr val="FC7898"/>
                </a:solidFill>
                <a:latin typeface="UTM Showcard" panose="02040603050506020204" pitchFamily="18" charset="0"/>
                <a:cs typeface="Arial"/>
                <a:sym typeface="Arial"/>
              </a:rPr>
              <a:t>cầu</a:t>
            </a:r>
            <a:r>
              <a:rPr lang="en-US" sz="6600" kern="0" dirty="0">
                <a:ln>
                  <a:solidFill>
                    <a:srgbClr val="000000"/>
                  </a:solidFill>
                </a:ln>
                <a:solidFill>
                  <a:srgbClr val="FC7898"/>
                </a:solidFill>
                <a:latin typeface="UTM Showcard" panose="02040603050506020204" pitchFamily="18" charset="0"/>
                <a:cs typeface="Arial"/>
                <a:sym typeface="Arial"/>
              </a:rPr>
              <a:t> </a:t>
            </a:r>
            <a:r>
              <a:rPr lang="en-US" sz="6600" kern="0" dirty="0" err="1">
                <a:ln>
                  <a:solidFill>
                    <a:srgbClr val="000000"/>
                  </a:solidFill>
                </a:ln>
                <a:solidFill>
                  <a:srgbClr val="FC7898"/>
                </a:solidFill>
                <a:latin typeface="UTM Showcard" panose="02040603050506020204" pitchFamily="18" charset="0"/>
                <a:cs typeface="Arial"/>
                <a:sym typeface="Arial"/>
              </a:rPr>
              <a:t>cần</a:t>
            </a:r>
            <a:r>
              <a:rPr lang="en-US" sz="6600" kern="0" dirty="0">
                <a:ln>
                  <a:solidFill>
                    <a:srgbClr val="000000"/>
                  </a:solidFill>
                </a:ln>
                <a:solidFill>
                  <a:srgbClr val="FC7898"/>
                </a:solidFill>
                <a:latin typeface="UTM Showcard" panose="02040603050506020204" pitchFamily="18" charset="0"/>
                <a:cs typeface="Arial"/>
                <a:sym typeface="Arial"/>
              </a:rPr>
              <a:t> </a:t>
            </a:r>
            <a:r>
              <a:rPr lang="en-US" sz="6600" kern="0" dirty="0" err="1">
                <a:ln>
                  <a:solidFill>
                    <a:srgbClr val="000000"/>
                  </a:solidFill>
                </a:ln>
                <a:solidFill>
                  <a:srgbClr val="FC7898"/>
                </a:solidFill>
                <a:latin typeface="UTM Showcard" panose="02040603050506020204" pitchFamily="18" charset="0"/>
                <a:cs typeface="Arial"/>
                <a:sym typeface="Arial"/>
              </a:rPr>
              <a:t>đạt</a:t>
            </a:r>
            <a:endParaRPr lang="en-US" sz="6600" kern="0" dirty="0">
              <a:ln>
                <a:solidFill>
                  <a:srgbClr val="000000"/>
                </a:solidFill>
              </a:ln>
              <a:solidFill>
                <a:srgbClr val="FC7898">
                  <a:lumMod val="75000"/>
                </a:srgbClr>
              </a:solidFill>
              <a:latin typeface="UTM Showcard" panose="02040603050506020204" pitchFamily="18" charset="0"/>
              <a:cs typeface="Arial"/>
              <a:sym typeface="Arial"/>
            </a:endParaRPr>
          </a:p>
        </p:txBody>
      </p:sp>
    </p:spTree>
    <p:extLst>
      <p:ext uri="{BB962C8B-B14F-4D97-AF65-F5344CB8AC3E}">
        <p14:creationId xmlns:p14="http://schemas.microsoft.com/office/powerpoint/2010/main" val="179307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1000"/>
                                        <p:tgtEl>
                                          <p:spTgt spid="4"/>
                                        </p:tgtEl>
                                      </p:cBhvr>
                                    </p:animEffect>
                                    <p:anim calcmode="lin" valueType="num">
                                      <p:cBhvr>
                                        <p:cTn id="11" dur="1000" fill="hold"/>
                                        <p:tgtEl>
                                          <p:spTgt spid="4"/>
                                        </p:tgtEl>
                                        <p:attrNameLst>
                                          <p:attrName>ppt_x</p:attrName>
                                        </p:attrNameLst>
                                      </p:cBhvr>
                                      <p:tavLst>
                                        <p:tav tm="0">
                                          <p:val>
                                            <p:strVal val="#ppt_x"/>
                                          </p:val>
                                        </p:tav>
                                        <p:tav tm="100000">
                                          <p:val>
                                            <p:strVal val="#ppt_x"/>
                                          </p:val>
                                        </p:tav>
                                      </p:tavLst>
                                    </p:anim>
                                    <p:anim calcmode="lin" valueType="num">
                                      <p:cBhvr>
                                        <p:cTn id="1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grpSp>
        <p:nvGrpSpPr>
          <p:cNvPr id="917" name="Google Shape;917;p39"/>
          <p:cNvGrpSpPr/>
          <p:nvPr/>
        </p:nvGrpSpPr>
        <p:grpSpPr>
          <a:xfrm>
            <a:off x="1989594" y="1414627"/>
            <a:ext cx="8598244" cy="3567588"/>
            <a:chOff x="1368550" y="1018191"/>
            <a:chExt cx="6448683" cy="2675691"/>
          </a:xfrm>
        </p:grpSpPr>
        <p:sp>
          <p:nvSpPr>
            <p:cNvPr id="918" name="Google Shape;918;p39"/>
            <p:cNvSpPr/>
            <p:nvPr/>
          </p:nvSpPr>
          <p:spPr>
            <a:xfrm>
              <a:off x="1368550" y="1399976"/>
              <a:ext cx="6448683" cy="2293906"/>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9" name="Google Shape;919;p39"/>
            <p:cNvSpPr/>
            <p:nvPr/>
          </p:nvSpPr>
          <p:spPr>
            <a:xfrm rot="10800000" flipH="1">
              <a:off x="2109225" y="3135504"/>
              <a:ext cx="4956394" cy="43625"/>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920" name="Google Shape;920;p39"/>
            <p:cNvGrpSpPr/>
            <p:nvPr/>
          </p:nvGrpSpPr>
          <p:grpSpPr>
            <a:xfrm>
              <a:off x="3876655" y="1018191"/>
              <a:ext cx="1390695" cy="548641"/>
              <a:chOff x="1639601" y="539501"/>
              <a:chExt cx="1091683" cy="548641"/>
            </a:xfrm>
          </p:grpSpPr>
          <p:sp>
            <p:nvSpPr>
              <p:cNvPr id="921" name="Google Shape;921;p3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2" name="Google Shape;922;p3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3" name="Google Shape;923;p3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24" name="Google Shape;924;p39"/>
          <p:cNvSpPr txBox="1">
            <a:spLocks noGrp="1"/>
          </p:cNvSpPr>
          <p:nvPr>
            <p:ph type="body" idx="1"/>
          </p:nvPr>
        </p:nvSpPr>
        <p:spPr>
          <a:xfrm>
            <a:off x="1512466" y="2172405"/>
            <a:ext cx="9491288" cy="2534400"/>
          </a:xfrm>
          <a:prstGeom prst="rect">
            <a:avLst/>
          </a:prstGeom>
        </p:spPr>
        <p:txBody>
          <a:bodyPr spcFirstLastPara="1" wrap="square" lIns="121900" tIns="121900" rIns="121900" bIns="121900" anchor="ctr" anchorCtr="0">
            <a:noAutofit/>
          </a:bodyPr>
          <a:lstStyle/>
          <a:p>
            <a:pPr marL="0" indent="0"/>
            <a:r>
              <a:rPr lang="en" dirty="0">
                <a:latin typeface="UTM Flavour" panose="02040603050506020204" pitchFamily="18" charset="0"/>
              </a:rPr>
              <a:t>Khởi động</a:t>
            </a:r>
            <a:endParaRPr dirty="0">
              <a:latin typeface="UTM Flavour" panose="02040603050506020204" pitchFamily="18" charset="0"/>
            </a:endParaRPr>
          </a:p>
        </p:txBody>
      </p:sp>
      <p:pic>
        <p:nvPicPr>
          <p:cNvPr id="925" name="Google Shape;925;p39"/>
          <p:cNvPicPr preferRelativeResize="0"/>
          <p:nvPr/>
        </p:nvPicPr>
        <p:blipFill>
          <a:blip r:embed="rId3">
            <a:alphaModFix/>
          </a:blip>
          <a:stretch>
            <a:fillRect/>
          </a:stretch>
        </p:blipFill>
        <p:spPr>
          <a:xfrm>
            <a:off x="3113300" y="285733"/>
            <a:ext cx="1238499" cy="1281667"/>
          </a:xfrm>
          <a:prstGeom prst="rect">
            <a:avLst/>
          </a:prstGeom>
          <a:noFill/>
          <a:ln>
            <a:noFill/>
          </a:ln>
        </p:spPr>
      </p:pic>
      <p:pic>
        <p:nvPicPr>
          <p:cNvPr id="926" name="Google Shape;926;p39"/>
          <p:cNvPicPr preferRelativeResize="0"/>
          <p:nvPr/>
        </p:nvPicPr>
        <p:blipFill>
          <a:blip r:embed="rId4">
            <a:alphaModFix/>
          </a:blip>
          <a:stretch>
            <a:fillRect/>
          </a:stretch>
        </p:blipFill>
        <p:spPr>
          <a:xfrm flipH="1">
            <a:off x="10237767" y="5642490"/>
            <a:ext cx="740595" cy="746708"/>
          </a:xfrm>
          <a:prstGeom prst="rect">
            <a:avLst/>
          </a:prstGeom>
          <a:noFill/>
          <a:ln>
            <a:noFill/>
          </a:ln>
        </p:spPr>
      </p:pic>
      <p:grpSp>
        <p:nvGrpSpPr>
          <p:cNvPr id="927" name="Google Shape;927;p39"/>
          <p:cNvGrpSpPr/>
          <p:nvPr/>
        </p:nvGrpSpPr>
        <p:grpSpPr>
          <a:xfrm>
            <a:off x="10237760" y="504878"/>
            <a:ext cx="1350333" cy="1493820"/>
            <a:chOff x="4560600" y="2876550"/>
            <a:chExt cx="241701" cy="267384"/>
          </a:xfrm>
        </p:grpSpPr>
        <p:sp>
          <p:nvSpPr>
            <p:cNvPr id="928" name="Google Shape;928;p39"/>
            <p:cNvSpPr/>
            <p:nvPr/>
          </p:nvSpPr>
          <p:spPr>
            <a:xfrm>
              <a:off x="4702776" y="3050727"/>
              <a:ext cx="99524" cy="93206"/>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9" name="Google Shape;929;p39"/>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0" name="Google Shape;930;p39"/>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1" name="Google Shape;931;p39"/>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2" name="Google Shape;932;p39"/>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3" name="Google Shape;933;p39"/>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4" name="Google Shape;934;p39"/>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5" name="Google Shape;935;p39"/>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936" name="Google Shape;936;p39"/>
          <p:cNvPicPr preferRelativeResize="0"/>
          <p:nvPr/>
        </p:nvPicPr>
        <p:blipFill>
          <a:blip r:embed="rId4">
            <a:alphaModFix/>
          </a:blip>
          <a:stretch>
            <a:fillRect/>
          </a:stretch>
        </p:blipFill>
        <p:spPr>
          <a:xfrm flipH="1">
            <a:off x="10619029" y="4925166"/>
            <a:ext cx="1020371" cy="1028812"/>
          </a:xfrm>
          <a:prstGeom prst="rect">
            <a:avLst/>
          </a:prstGeom>
          <a:noFill/>
          <a:ln>
            <a:noFill/>
          </a:ln>
        </p:spPr>
      </p:pic>
      <p:grpSp>
        <p:nvGrpSpPr>
          <p:cNvPr id="937" name="Google Shape;937;p39"/>
          <p:cNvGrpSpPr/>
          <p:nvPr/>
        </p:nvGrpSpPr>
        <p:grpSpPr>
          <a:xfrm rot="694580">
            <a:off x="254848" y="4299025"/>
            <a:ext cx="2517672" cy="2071345"/>
            <a:chOff x="2936275" y="3932275"/>
            <a:chExt cx="577625" cy="475225"/>
          </a:xfrm>
        </p:grpSpPr>
        <p:sp>
          <p:nvSpPr>
            <p:cNvPr id="938" name="Google Shape;938;p39"/>
            <p:cNvSpPr/>
            <p:nvPr/>
          </p:nvSpPr>
          <p:spPr>
            <a:xfrm>
              <a:off x="2936275" y="4022975"/>
              <a:ext cx="577625" cy="384525"/>
            </a:xfrm>
            <a:custGeom>
              <a:avLst/>
              <a:gdLst/>
              <a:ahLst/>
              <a:cxnLst/>
              <a:rect l="l" t="t" r="r" b="b"/>
              <a:pathLst>
                <a:path w="23105" h="15381" extrusionOk="0">
                  <a:moveTo>
                    <a:pt x="8087" y="1"/>
                  </a:moveTo>
                  <a:cubicBezTo>
                    <a:pt x="6773" y="1"/>
                    <a:pt x="5270" y="455"/>
                    <a:pt x="3828" y="1914"/>
                  </a:cubicBezTo>
                  <a:cubicBezTo>
                    <a:pt x="1" y="5789"/>
                    <a:pt x="3857" y="9378"/>
                    <a:pt x="4883" y="11368"/>
                  </a:cubicBezTo>
                  <a:cubicBezTo>
                    <a:pt x="5728" y="13004"/>
                    <a:pt x="7571" y="15191"/>
                    <a:pt x="9674" y="15191"/>
                  </a:cubicBezTo>
                  <a:cubicBezTo>
                    <a:pt x="10118" y="15191"/>
                    <a:pt x="10573" y="15094"/>
                    <a:pt x="11033" y="14874"/>
                  </a:cubicBezTo>
                  <a:cubicBezTo>
                    <a:pt x="11587" y="15229"/>
                    <a:pt x="12158" y="15381"/>
                    <a:pt x="12726" y="15381"/>
                  </a:cubicBezTo>
                  <a:cubicBezTo>
                    <a:pt x="14683" y="15381"/>
                    <a:pt x="16593" y="13581"/>
                    <a:pt x="17568" y="12155"/>
                  </a:cubicBezTo>
                  <a:cubicBezTo>
                    <a:pt x="18833" y="10308"/>
                    <a:pt x="23105" y="7224"/>
                    <a:pt x="19786" y="2905"/>
                  </a:cubicBezTo>
                  <a:cubicBezTo>
                    <a:pt x="18297" y="969"/>
                    <a:pt x="16545" y="435"/>
                    <a:pt x="15065" y="435"/>
                  </a:cubicBezTo>
                  <a:cubicBezTo>
                    <a:pt x="13764" y="435"/>
                    <a:pt x="12674" y="848"/>
                    <a:pt x="12159" y="1082"/>
                  </a:cubicBezTo>
                  <a:cubicBezTo>
                    <a:pt x="12027" y="1144"/>
                    <a:pt x="11931" y="1192"/>
                    <a:pt x="11881" y="1219"/>
                  </a:cubicBezTo>
                  <a:cubicBezTo>
                    <a:pt x="11837" y="1188"/>
                    <a:pt x="11758" y="1134"/>
                    <a:pt x="11645" y="1064"/>
                  </a:cubicBezTo>
                  <a:cubicBezTo>
                    <a:pt x="11088" y="717"/>
                    <a:pt x="9737" y="1"/>
                    <a:pt x="808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9" name="Google Shape;939;p39"/>
            <p:cNvSpPr/>
            <p:nvPr/>
          </p:nvSpPr>
          <p:spPr>
            <a:xfrm>
              <a:off x="3269225" y="4112425"/>
              <a:ext cx="42600" cy="48300"/>
            </a:xfrm>
            <a:custGeom>
              <a:avLst/>
              <a:gdLst/>
              <a:ahLst/>
              <a:cxnLst/>
              <a:rect l="l" t="t" r="r" b="b"/>
              <a:pathLst>
                <a:path w="1704" h="1932" extrusionOk="0">
                  <a:moveTo>
                    <a:pt x="870" y="0"/>
                  </a:moveTo>
                  <a:cubicBezTo>
                    <a:pt x="436" y="0"/>
                    <a:pt x="66" y="399"/>
                    <a:pt x="34" y="915"/>
                  </a:cubicBezTo>
                  <a:cubicBezTo>
                    <a:pt x="1" y="1447"/>
                    <a:pt x="340" y="1901"/>
                    <a:pt x="793" y="1930"/>
                  </a:cubicBezTo>
                  <a:cubicBezTo>
                    <a:pt x="808" y="1931"/>
                    <a:pt x="822" y="1931"/>
                    <a:pt x="837" y="1931"/>
                  </a:cubicBezTo>
                  <a:cubicBezTo>
                    <a:pt x="1269" y="1931"/>
                    <a:pt x="1638" y="1532"/>
                    <a:pt x="1671" y="1017"/>
                  </a:cubicBezTo>
                  <a:cubicBezTo>
                    <a:pt x="1703" y="484"/>
                    <a:pt x="1364" y="30"/>
                    <a:pt x="913" y="1"/>
                  </a:cubicBezTo>
                  <a:cubicBezTo>
                    <a:pt x="898" y="1"/>
                    <a:pt x="884" y="0"/>
                    <a:pt x="870"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0" name="Google Shape;940;p39"/>
            <p:cNvSpPr/>
            <p:nvPr/>
          </p:nvSpPr>
          <p:spPr>
            <a:xfrm>
              <a:off x="3144300" y="4104675"/>
              <a:ext cx="42600" cy="48275"/>
            </a:xfrm>
            <a:custGeom>
              <a:avLst/>
              <a:gdLst/>
              <a:ahLst/>
              <a:cxnLst/>
              <a:rect l="l" t="t" r="r" b="b"/>
              <a:pathLst>
                <a:path w="1704" h="1931" extrusionOk="0">
                  <a:moveTo>
                    <a:pt x="867" y="0"/>
                  </a:moveTo>
                  <a:cubicBezTo>
                    <a:pt x="435" y="0"/>
                    <a:pt x="66" y="400"/>
                    <a:pt x="34" y="914"/>
                  </a:cubicBezTo>
                  <a:cubicBezTo>
                    <a:pt x="1" y="1447"/>
                    <a:pt x="340" y="1901"/>
                    <a:pt x="792" y="1929"/>
                  </a:cubicBezTo>
                  <a:cubicBezTo>
                    <a:pt x="807" y="1930"/>
                    <a:pt x="822" y="1931"/>
                    <a:pt x="837" y="1931"/>
                  </a:cubicBezTo>
                  <a:cubicBezTo>
                    <a:pt x="1269" y="1931"/>
                    <a:pt x="1638" y="1531"/>
                    <a:pt x="1671" y="1016"/>
                  </a:cubicBezTo>
                  <a:cubicBezTo>
                    <a:pt x="1703" y="484"/>
                    <a:pt x="1363" y="29"/>
                    <a:pt x="912" y="1"/>
                  </a:cubicBezTo>
                  <a:cubicBezTo>
                    <a:pt x="897" y="1"/>
                    <a:pt x="882" y="0"/>
                    <a:pt x="867"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1" name="Google Shape;941;p39"/>
            <p:cNvSpPr/>
            <p:nvPr/>
          </p:nvSpPr>
          <p:spPr>
            <a:xfrm>
              <a:off x="3201850" y="3968850"/>
              <a:ext cx="46900" cy="84600"/>
            </a:xfrm>
            <a:custGeom>
              <a:avLst/>
              <a:gdLst/>
              <a:ahLst/>
              <a:cxnLst/>
              <a:rect l="l" t="t" r="r" b="b"/>
              <a:pathLst>
                <a:path w="1876" h="3384" extrusionOk="0">
                  <a:moveTo>
                    <a:pt x="708" y="0"/>
                  </a:moveTo>
                  <a:cubicBezTo>
                    <a:pt x="277" y="0"/>
                    <a:pt x="0" y="356"/>
                    <a:pt x="0" y="356"/>
                  </a:cubicBezTo>
                  <a:cubicBezTo>
                    <a:pt x="619" y="1367"/>
                    <a:pt x="1022" y="3229"/>
                    <a:pt x="1022" y="3229"/>
                  </a:cubicBezTo>
                  <a:cubicBezTo>
                    <a:pt x="1135" y="3299"/>
                    <a:pt x="1214" y="3353"/>
                    <a:pt x="1258" y="3384"/>
                  </a:cubicBezTo>
                  <a:cubicBezTo>
                    <a:pt x="1308" y="3356"/>
                    <a:pt x="1404" y="3309"/>
                    <a:pt x="1536" y="3247"/>
                  </a:cubicBezTo>
                  <a:cubicBezTo>
                    <a:pt x="1876" y="1685"/>
                    <a:pt x="1212" y="163"/>
                    <a:pt x="1212" y="163"/>
                  </a:cubicBezTo>
                  <a:cubicBezTo>
                    <a:pt x="1029" y="44"/>
                    <a:pt x="859" y="0"/>
                    <a:pt x="70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2" name="Google Shape;942;p39"/>
            <p:cNvSpPr/>
            <p:nvPr/>
          </p:nvSpPr>
          <p:spPr>
            <a:xfrm>
              <a:off x="3319575" y="4173550"/>
              <a:ext cx="45175" cy="43725"/>
            </a:xfrm>
            <a:custGeom>
              <a:avLst/>
              <a:gdLst/>
              <a:ahLst/>
              <a:cxnLst/>
              <a:rect l="l" t="t" r="r" b="b"/>
              <a:pathLst>
                <a:path w="1807" h="1749" extrusionOk="0">
                  <a:moveTo>
                    <a:pt x="904" y="1"/>
                  </a:moveTo>
                  <a:cubicBezTo>
                    <a:pt x="445" y="1"/>
                    <a:pt x="59" y="357"/>
                    <a:pt x="31" y="820"/>
                  </a:cubicBezTo>
                  <a:cubicBezTo>
                    <a:pt x="0" y="1303"/>
                    <a:pt x="368" y="1718"/>
                    <a:pt x="850" y="1747"/>
                  </a:cubicBezTo>
                  <a:cubicBezTo>
                    <a:pt x="868" y="1748"/>
                    <a:pt x="887" y="1749"/>
                    <a:pt x="905" y="1749"/>
                  </a:cubicBezTo>
                  <a:cubicBezTo>
                    <a:pt x="1363" y="1749"/>
                    <a:pt x="1748" y="1393"/>
                    <a:pt x="1777" y="929"/>
                  </a:cubicBezTo>
                  <a:cubicBezTo>
                    <a:pt x="1807" y="447"/>
                    <a:pt x="1439" y="32"/>
                    <a:pt x="959" y="2"/>
                  </a:cubicBezTo>
                  <a:cubicBezTo>
                    <a:pt x="940" y="1"/>
                    <a:pt x="922" y="1"/>
                    <a:pt x="90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3" name="Google Shape;943;p39"/>
            <p:cNvSpPr/>
            <p:nvPr/>
          </p:nvSpPr>
          <p:spPr>
            <a:xfrm>
              <a:off x="3245550" y="3932275"/>
              <a:ext cx="161875" cy="81900"/>
            </a:xfrm>
            <a:custGeom>
              <a:avLst/>
              <a:gdLst/>
              <a:ahLst/>
              <a:cxnLst/>
              <a:rect l="l" t="t" r="r" b="b"/>
              <a:pathLst>
                <a:path w="6475" h="3276" extrusionOk="0">
                  <a:moveTo>
                    <a:pt x="4001" y="1"/>
                  </a:moveTo>
                  <a:cubicBezTo>
                    <a:pt x="2780" y="1"/>
                    <a:pt x="1295" y="550"/>
                    <a:pt x="0" y="2598"/>
                  </a:cubicBezTo>
                  <a:cubicBezTo>
                    <a:pt x="1015" y="3085"/>
                    <a:pt x="1893" y="3276"/>
                    <a:pt x="2646" y="3276"/>
                  </a:cubicBezTo>
                  <a:cubicBezTo>
                    <a:pt x="5390" y="3276"/>
                    <a:pt x="6474" y="738"/>
                    <a:pt x="6474" y="738"/>
                  </a:cubicBezTo>
                  <a:cubicBezTo>
                    <a:pt x="6474" y="738"/>
                    <a:pt x="5414" y="1"/>
                    <a:pt x="400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4" name="Google Shape;944;p39"/>
            <p:cNvSpPr/>
            <p:nvPr/>
          </p:nvSpPr>
          <p:spPr>
            <a:xfrm>
              <a:off x="3169650" y="4191875"/>
              <a:ext cx="120750" cy="60575"/>
            </a:xfrm>
            <a:custGeom>
              <a:avLst/>
              <a:gdLst/>
              <a:ahLst/>
              <a:cxnLst/>
              <a:rect l="l" t="t" r="r" b="b"/>
              <a:pathLst>
                <a:path w="4830" h="2423" extrusionOk="0">
                  <a:moveTo>
                    <a:pt x="787" y="1"/>
                  </a:moveTo>
                  <a:cubicBezTo>
                    <a:pt x="369" y="1"/>
                    <a:pt x="93" y="126"/>
                    <a:pt x="64" y="564"/>
                  </a:cubicBezTo>
                  <a:cubicBezTo>
                    <a:pt x="0" y="1498"/>
                    <a:pt x="1007" y="2326"/>
                    <a:pt x="2313" y="2415"/>
                  </a:cubicBezTo>
                  <a:cubicBezTo>
                    <a:pt x="2389" y="2420"/>
                    <a:pt x="2464" y="2422"/>
                    <a:pt x="2538" y="2422"/>
                  </a:cubicBezTo>
                  <a:cubicBezTo>
                    <a:pt x="3743" y="2422"/>
                    <a:pt x="4730" y="1763"/>
                    <a:pt x="4789" y="884"/>
                  </a:cubicBezTo>
                  <a:cubicBezTo>
                    <a:pt x="4830" y="290"/>
                    <a:pt x="4464" y="213"/>
                    <a:pt x="3856" y="213"/>
                  </a:cubicBezTo>
                  <a:cubicBezTo>
                    <a:pt x="3645" y="213"/>
                    <a:pt x="3405" y="222"/>
                    <a:pt x="3143" y="222"/>
                  </a:cubicBezTo>
                  <a:cubicBezTo>
                    <a:pt x="2973" y="222"/>
                    <a:pt x="2794" y="219"/>
                    <a:pt x="2608" y="206"/>
                  </a:cubicBezTo>
                  <a:cubicBezTo>
                    <a:pt x="1916" y="160"/>
                    <a:pt x="1260" y="1"/>
                    <a:pt x="7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5" name="Google Shape;945;p39"/>
            <p:cNvSpPr/>
            <p:nvPr/>
          </p:nvSpPr>
          <p:spPr>
            <a:xfrm>
              <a:off x="3085150" y="4159000"/>
              <a:ext cx="45125" cy="43725"/>
            </a:xfrm>
            <a:custGeom>
              <a:avLst/>
              <a:gdLst/>
              <a:ahLst/>
              <a:cxnLst/>
              <a:rect l="l" t="t" r="r" b="b"/>
              <a:pathLst>
                <a:path w="1805" h="1749" extrusionOk="0">
                  <a:moveTo>
                    <a:pt x="902" y="0"/>
                  </a:moveTo>
                  <a:cubicBezTo>
                    <a:pt x="443" y="0"/>
                    <a:pt x="58" y="357"/>
                    <a:pt x="30" y="820"/>
                  </a:cubicBezTo>
                  <a:cubicBezTo>
                    <a:pt x="0" y="1303"/>
                    <a:pt x="365" y="1717"/>
                    <a:pt x="848" y="1747"/>
                  </a:cubicBezTo>
                  <a:cubicBezTo>
                    <a:pt x="866" y="1748"/>
                    <a:pt x="884" y="1749"/>
                    <a:pt x="902" y="1749"/>
                  </a:cubicBezTo>
                  <a:cubicBezTo>
                    <a:pt x="1361" y="1749"/>
                    <a:pt x="1746" y="1393"/>
                    <a:pt x="1775" y="929"/>
                  </a:cubicBezTo>
                  <a:cubicBezTo>
                    <a:pt x="1804" y="447"/>
                    <a:pt x="1438" y="31"/>
                    <a:pt x="956" y="2"/>
                  </a:cubicBezTo>
                  <a:cubicBezTo>
                    <a:pt x="938" y="1"/>
                    <a:pt x="920" y="0"/>
                    <a:pt x="90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6" name="Google Shape;946;p39"/>
            <p:cNvSpPr/>
            <p:nvPr/>
          </p:nvSpPr>
          <p:spPr>
            <a:xfrm>
              <a:off x="3153000" y="4113850"/>
              <a:ext cx="17100" cy="17500"/>
            </a:xfrm>
            <a:custGeom>
              <a:avLst/>
              <a:gdLst/>
              <a:ahLst/>
              <a:cxnLst/>
              <a:rect l="l" t="t" r="r" b="b"/>
              <a:pathLst>
                <a:path w="684" h="700" extrusionOk="0">
                  <a:moveTo>
                    <a:pt x="333" y="1"/>
                  </a:moveTo>
                  <a:cubicBezTo>
                    <a:pt x="281" y="1"/>
                    <a:pt x="230" y="13"/>
                    <a:pt x="183" y="41"/>
                  </a:cubicBezTo>
                  <a:cubicBezTo>
                    <a:pt x="164" y="53"/>
                    <a:pt x="148" y="67"/>
                    <a:pt x="133" y="82"/>
                  </a:cubicBezTo>
                  <a:cubicBezTo>
                    <a:pt x="128" y="86"/>
                    <a:pt x="122" y="89"/>
                    <a:pt x="116" y="93"/>
                  </a:cubicBezTo>
                  <a:cubicBezTo>
                    <a:pt x="39" y="162"/>
                    <a:pt x="0" y="274"/>
                    <a:pt x="7" y="375"/>
                  </a:cubicBezTo>
                  <a:cubicBezTo>
                    <a:pt x="13" y="476"/>
                    <a:pt x="57" y="583"/>
                    <a:pt x="138" y="646"/>
                  </a:cubicBezTo>
                  <a:cubicBezTo>
                    <a:pt x="153" y="657"/>
                    <a:pt x="168" y="669"/>
                    <a:pt x="184" y="678"/>
                  </a:cubicBezTo>
                  <a:cubicBezTo>
                    <a:pt x="211" y="694"/>
                    <a:pt x="242" y="699"/>
                    <a:pt x="274" y="699"/>
                  </a:cubicBezTo>
                  <a:cubicBezTo>
                    <a:pt x="276" y="700"/>
                    <a:pt x="278" y="700"/>
                    <a:pt x="281" y="700"/>
                  </a:cubicBezTo>
                  <a:cubicBezTo>
                    <a:pt x="311" y="700"/>
                    <a:pt x="341" y="694"/>
                    <a:pt x="370" y="688"/>
                  </a:cubicBezTo>
                  <a:cubicBezTo>
                    <a:pt x="399" y="681"/>
                    <a:pt x="428" y="670"/>
                    <a:pt x="455" y="656"/>
                  </a:cubicBezTo>
                  <a:cubicBezTo>
                    <a:pt x="505" y="637"/>
                    <a:pt x="549" y="604"/>
                    <a:pt x="582" y="559"/>
                  </a:cubicBezTo>
                  <a:cubicBezTo>
                    <a:pt x="604" y="534"/>
                    <a:pt x="625" y="507"/>
                    <a:pt x="640" y="475"/>
                  </a:cubicBezTo>
                  <a:cubicBezTo>
                    <a:pt x="666" y="419"/>
                    <a:pt x="683" y="354"/>
                    <a:pt x="674" y="291"/>
                  </a:cubicBezTo>
                  <a:cubicBezTo>
                    <a:pt x="666" y="231"/>
                    <a:pt x="646" y="177"/>
                    <a:pt x="607" y="130"/>
                  </a:cubicBezTo>
                  <a:cubicBezTo>
                    <a:pt x="576" y="92"/>
                    <a:pt x="537" y="60"/>
                    <a:pt x="493" y="38"/>
                  </a:cubicBezTo>
                  <a:cubicBezTo>
                    <a:pt x="443" y="14"/>
                    <a:pt x="388" y="1"/>
                    <a:pt x="33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7" name="Google Shape;947;p39"/>
            <p:cNvSpPr/>
            <p:nvPr/>
          </p:nvSpPr>
          <p:spPr>
            <a:xfrm>
              <a:off x="3275425" y="4120875"/>
              <a:ext cx="16375" cy="16100"/>
            </a:xfrm>
            <a:custGeom>
              <a:avLst/>
              <a:gdLst/>
              <a:ahLst/>
              <a:cxnLst/>
              <a:rect l="l" t="t" r="r" b="b"/>
              <a:pathLst>
                <a:path w="655" h="644" extrusionOk="0">
                  <a:moveTo>
                    <a:pt x="332" y="0"/>
                  </a:moveTo>
                  <a:cubicBezTo>
                    <a:pt x="243" y="0"/>
                    <a:pt x="152" y="35"/>
                    <a:pt x="93" y="103"/>
                  </a:cubicBezTo>
                  <a:cubicBezTo>
                    <a:pt x="21" y="186"/>
                    <a:pt x="1" y="302"/>
                    <a:pt x="36" y="405"/>
                  </a:cubicBezTo>
                  <a:cubicBezTo>
                    <a:pt x="39" y="414"/>
                    <a:pt x="44" y="421"/>
                    <a:pt x="48" y="429"/>
                  </a:cubicBezTo>
                  <a:cubicBezTo>
                    <a:pt x="68" y="510"/>
                    <a:pt x="122" y="583"/>
                    <a:pt x="199" y="615"/>
                  </a:cubicBezTo>
                  <a:cubicBezTo>
                    <a:pt x="240" y="632"/>
                    <a:pt x="282" y="643"/>
                    <a:pt x="325" y="643"/>
                  </a:cubicBezTo>
                  <a:cubicBezTo>
                    <a:pt x="338" y="643"/>
                    <a:pt x="351" y="643"/>
                    <a:pt x="364" y="641"/>
                  </a:cubicBezTo>
                  <a:cubicBezTo>
                    <a:pt x="420" y="633"/>
                    <a:pt x="474" y="617"/>
                    <a:pt x="520" y="581"/>
                  </a:cubicBezTo>
                  <a:cubicBezTo>
                    <a:pt x="547" y="561"/>
                    <a:pt x="569" y="540"/>
                    <a:pt x="589" y="512"/>
                  </a:cubicBezTo>
                  <a:cubicBezTo>
                    <a:pt x="611" y="484"/>
                    <a:pt x="623" y="456"/>
                    <a:pt x="635" y="421"/>
                  </a:cubicBezTo>
                  <a:cubicBezTo>
                    <a:pt x="654" y="365"/>
                    <a:pt x="651" y="305"/>
                    <a:pt x="640" y="248"/>
                  </a:cubicBezTo>
                  <a:cubicBezTo>
                    <a:pt x="628" y="189"/>
                    <a:pt x="598" y="138"/>
                    <a:pt x="558" y="95"/>
                  </a:cubicBezTo>
                  <a:cubicBezTo>
                    <a:pt x="521" y="52"/>
                    <a:pt x="466" y="24"/>
                    <a:pt x="411" y="10"/>
                  </a:cubicBezTo>
                  <a:cubicBezTo>
                    <a:pt x="386" y="3"/>
                    <a:pt x="359" y="0"/>
                    <a:pt x="33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8" name="Google Shape;948;p39"/>
            <p:cNvSpPr/>
            <p:nvPr/>
          </p:nvSpPr>
          <p:spPr>
            <a:xfrm>
              <a:off x="3249150" y="3938850"/>
              <a:ext cx="134500" cy="61850"/>
            </a:xfrm>
            <a:custGeom>
              <a:avLst/>
              <a:gdLst/>
              <a:ahLst/>
              <a:cxnLst/>
              <a:rect l="l" t="t" r="r" b="b"/>
              <a:pathLst>
                <a:path w="5380" h="2474" extrusionOk="0">
                  <a:moveTo>
                    <a:pt x="3361" y="1"/>
                  </a:moveTo>
                  <a:cubicBezTo>
                    <a:pt x="3321" y="1"/>
                    <a:pt x="3283" y="21"/>
                    <a:pt x="3262" y="71"/>
                  </a:cubicBezTo>
                  <a:cubicBezTo>
                    <a:pt x="3106" y="435"/>
                    <a:pt x="2943" y="797"/>
                    <a:pt x="2775" y="1157"/>
                  </a:cubicBezTo>
                  <a:cubicBezTo>
                    <a:pt x="2311" y="1296"/>
                    <a:pt x="1849" y="1438"/>
                    <a:pt x="1389" y="1587"/>
                  </a:cubicBezTo>
                  <a:cubicBezTo>
                    <a:pt x="1586" y="1227"/>
                    <a:pt x="1781" y="866"/>
                    <a:pt x="1977" y="505"/>
                  </a:cubicBezTo>
                  <a:cubicBezTo>
                    <a:pt x="2032" y="404"/>
                    <a:pt x="1942" y="313"/>
                    <a:pt x="1854" y="313"/>
                  </a:cubicBezTo>
                  <a:cubicBezTo>
                    <a:pt x="1813" y="313"/>
                    <a:pt x="1773" y="332"/>
                    <a:pt x="1747" y="379"/>
                  </a:cubicBezTo>
                  <a:cubicBezTo>
                    <a:pt x="1507" y="822"/>
                    <a:pt x="1266" y="1266"/>
                    <a:pt x="1025" y="1709"/>
                  </a:cubicBezTo>
                  <a:cubicBezTo>
                    <a:pt x="731" y="1807"/>
                    <a:pt x="437" y="1904"/>
                    <a:pt x="144" y="2006"/>
                  </a:cubicBezTo>
                  <a:cubicBezTo>
                    <a:pt x="1" y="2055"/>
                    <a:pt x="47" y="2264"/>
                    <a:pt x="175" y="2264"/>
                  </a:cubicBezTo>
                  <a:cubicBezTo>
                    <a:pt x="189" y="2264"/>
                    <a:pt x="204" y="2262"/>
                    <a:pt x="220" y="2256"/>
                  </a:cubicBezTo>
                  <a:cubicBezTo>
                    <a:pt x="508" y="2157"/>
                    <a:pt x="797" y="2062"/>
                    <a:pt x="1086" y="1965"/>
                  </a:cubicBezTo>
                  <a:cubicBezTo>
                    <a:pt x="1562" y="2154"/>
                    <a:pt x="2045" y="2322"/>
                    <a:pt x="2535" y="2467"/>
                  </a:cubicBezTo>
                  <a:cubicBezTo>
                    <a:pt x="2549" y="2472"/>
                    <a:pt x="2562" y="2473"/>
                    <a:pt x="2575" y="2473"/>
                  </a:cubicBezTo>
                  <a:cubicBezTo>
                    <a:pt x="2707" y="2473"/>
                    <a:pt x="2746" y="2256"/>
                    <a:pt x="2598" y="2213"/>
                  </a:cubicBezTo>
                  <a:cubicBezTo>
                    <a:pt x="2219" y="2100"/>
                    <a:pt x="1843" y="1975"/>
                    <a:pt x="1473" y="1836"/>
                  </a:cubicBezTo>
                  <a:cubicBezTo>
                    <a:pt x="1946" y="1683"/>
                    <a:pt x="2421" y="1537"/>
                    <a:pt x="2896" y="1395"/>
                  </a:cubicBezTo>
                  <a:cubicBezTo>
                    <a:pt x="3305" y="1578"/>
                    <a:pt x="3699" y="1793"/>
                    <a:pt x="4074" y="2039"/>
                  </a:cubicBezTo>
                  <a:cubicBezTo>
                    <a:pt x="4097" y="2054"/>
                    <a:pt x="4120" y="2061"/>
                    <a:pt x="4141" y="2061"/>
                  </a:cubicBezTo>
                  <a:cubicBezTo>
                    <a:pt x="4249" y="2061"/>
                    <a:pt x="4317" y="1887"/>
                    <a:pt x="4200" y="1810"/>
                  </a:cubicBezTo>
                  <a:cubicBezTo>
                    <a:pt x="3903" y="1614"/>
                    <a:pt x="3593" y="1438"/>
                    <a:pt x="3273" y="1281"/>
                  </a:cubicBezTo>
                  <a:cubicBezTo>
                    <a:pt x="3923" y="1092"/>
                    <a:pt x="4575" y="912"/>
                    <a:pt x="5230" y="742"/>
                  </a:cubicBezTo>
                  <a:cubicBezTo>
                    <a:pt x="5380" y="704"/>
                    <a:pt x="5327" y="487"/>
                    <a:pt x="5190" y="487"/>
                  </a:cubicBezTo>
                  <a:cubicBezTo>
                    <a:pt x="5178" y="487"/>
                    <a:pt x="5166" y="488"/>
                    <a:pt x="5154" y="491"/>
                  </a:cubicBezTo>
                  <a:cubicBezTo>
                    <a:pt x="4469" y="668"/>
                    <a:pt x="3787" y="858"/>
                    <a:pt x="3108" y="1057"/>
                  </a:cubicBezTo>
                  <a:cubicBezTo>
                    <a:pt x="3239" y="772"/>
                    <a:pt x="3368" y="486"/>
                    <a:pt x="3492" y="197"/>
                  </a:cubicBezTo>
                  <a:cubicBezTo>
                    <a:pt x="3536" y="93"/>
                    <a:pt x="3445" y="1"/>
                    <a:pt x="3361"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9" name="Google Shape;949;p39"/>
            <p:cNvSpPr/>
            <p:nvPr/>
          </p:nvSpPr>
          <p:spPr>
            <a:xfrm>
              <a:off x="3036975" y="4211100"/>
              <a:ext cx="52025" cy="69525"/>
            </a:xfrm>
            <a:custGeom>
              <a:avLst/>
              <a:gdLst/>
              <a:ahLst/>
              <a:cxnLst/>
              <a:rect l="l" t="t" r="r" b="b"/>
              <a:pathLst>
                <a:path w="2081" h="2781" extrusionOk="0">
                  <a:moveTo>
                    <a:pt x="856" y="0"/>
                  </a:moveTo>
                  <a:cubicBezTo>
                    <a:pt x="785" y="0"/>
                    <a:pt x="712" y="12"/>
                    <a:pt x="638" y="37"/>
                  </a:cubicBezTo>
                  <a:cubicBezTo>
                    <a:pt x="353" y="134"/>
                    <a:pt x="145" y="399"/>
                    <a:pt x="69" y="684"/>
                  </a:cubicBezTo>
                  <a:cubicBezTo>
                    <a:pt x="39" y="794"/>
                    <a:pt x="29" y="905"/>
                    <a:pt x="30" y="1017"/>
                  </a:cubicBezTo>
                  <a:cubicBezTo>
                    <a:pt x="27" y="1042"/>
                    <a:pt x="25" y="1065"/>
                    <a:pt x="23" y="1087"/>
                  </a:cubicBezTo>
                  <a:cubicBezTo>
                    <a:pt x="0" y="1393"/>
                    <a:pt x="62" y="1727"/>
                    <a:pt x="173" y="2011"/>
                  </a:cubicBezTo>
                  <a:cubicBezTo>
                    <a:pt x="285" y="2287"/>
                    <a:pt x="466" y="2543"/>
                    <a:pt x="739" y="2677"/>
                  </a:cubicBezTo>
                  <a:cubicBezTo>
                    <a:pt x="871" y="2743"/>
                    <a:pt x="1020" y="2781"/>
                    <a:pt x="1167" y="2781"/>
                  </a:cubicBezTo>
                  <a:cubicBezTo>
                    <a:pt x="1308" y="2781"/>
                    <a:pt x="1448" y="2746"/>
                    <a:pt x="1571" y="2667"/>
                  </a:cubicBezTo>
                  <a:cubicBezTo>
                    <a:pt x="2078" y="2344"/>
                    <a:pt x="2081" y="1578"/>
                    <a:pt x="1917" y="1067"/>
                  </a:cubicBezTo>
                  <a:cubicBezTo>
                    <a:pt x="1776" y="627"/>
                    <a:pt x="1374" y="0"/>
                    <a:pt x="856" y="0"/>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0" name="Google Shape;950;p39"/>
            <p:cNvSpPr/>
            <p:nvPr/>
          </p:nvSpPr>
          <p:spPr>
            <a:xfrm>
              <a:off x="3013625" y="4046575"/>
              <a:ext cx="126275" cy="145075"/>
            </a:xfrm>
            <a:custGeom>
              <a:avLst/>
              <a:gdLst/>
              <a:ahLst/>
              <a:cxnLst/>
              <a:rect l="l" t="t" r="r" b="b"/>
              <a:pathLst>
                <a:path w="5051" h="5803" extrusionOk="0">
                  <a:moveTo>
                    <a:pt x="4127" y="1"/>
                  </a:moveTo>
                  <a:cubicBezTo>
                    <a:pt x="3895" y="1"/>
                    <a:pt x="3665" y="69"/>
                    <a:pt x="3449" y="150"/>
                  </a:cubicBezTo>
                  <a:cubicBezTo>
                    <a:pt x="3175" y="256"/>
                    <a:pt x="2908" y="383"/>
                    <a:pt x="2655" y="530"/>
                  </a:cubicBezTo>
                  <a:cubicBezTo>
                    <a:pt x="2142" y="827"/>
                    <a:pt x="1677" y="1209"/>
                    <a:pt x="1281" y="1650"/>
                  </a:cubicBezTo>
                  <a:cubicBezTo>
                    <a:pt x="848" y="2136"/>
                    <a:pt x="490" y="2698"/>
                    <a:pt x="255" y="3308"/>
                  </a:cubicBezTo>
                  <a:cubicBezTo>
                    <a:pt x="96" y="3721"/>
                    <a:pt x="1" y="4206"/>
                    <a:pt x="101" y="4641"/>
                  </a:cubicBezTo>
                  <a:cubicBezTo>
                    <a:pt x="109" y="4744"/>
                    <a:pt x="121" y="4846"/>
                    <a:pt x="144" y="4946"/>
                  </a:cubicBezTo>
                  <a:cubicBezTo>
                    <a:pt x="205" y="5218"/>
                    <a:pt x="321" y="5510"/>
                    <a:pt x="550" y="5682"/>
                  </a:cubicBezTo>
                  <a:cubicBezTo>
                    <a:pt x="660" y="5765"/>
                    <a:pt x="781" y="5802"/>
                    <a:pt x="903" y="5802"/>
                  </a:cubicBezTo>
                  <a:cubicBezTo>
                    <a:pt x="1045" y="5802"/>
                    <a:pt x="1188" y="5753"/>
                    <a:pt x="1315" y="5668"/>
                  </a:cubicBezTo>
                  <a:cubicBezTo>
                    <a:pt x="1838" y="5324"/>
                    <a:pt x="2107" y="4697"/>
                    <a:pt x="2411" y="4176"/>
                  </a:cubicBezTo>
                  <a:cubicBezTo>
                    <a:pt x="2756" y="3585"/>
                    <a:pt x="3201" y="3069"/>
                    <a:pt x="3720" y="2622"/>
                  </a:cubicBezTo>
                  <a:cubicBezTo>
                    <a:pt x="4149" y="2250"/>
                    <a:pt x="4638" y="1880"/>
                    <a:pt x="4869" y="1342"/>
                  </a:cubicBezTo>
                  <a:cubicBezTo>
                    <a:pt x="4983" y="1077"/>
                    <a:pt x="5050" y="754"/>
                    <a:pt x="4934" y="476"/>
                  </a:cubicBezTo>
                  <a:cubicBezTo>
                    <a:pt x="4832" y="232"/>
                    <a:pt x="4598" y="73"/>
                    <a:pt x="4342" y="22"/>
                  </a:cubicBezTo>
                  <a:cubicBezTo>
                    <a:pt x="4271" y="7"/>
                    <a:pt x="4199" y="1"/>
                    <a:pt x="4127" y="1"/>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1" name="Google Shape;951;p39"/>
            <p:cNvSpPr/>
            <p:nvPr/>
          </p:nvSpPr>
          <p:spPr>
            <a:xfrm>
              <a:off x="3175650" y="4051875"/>
              <a:ext cx="65000" cy="17675"/>
            </a:xfrm>
            <a:custGeom>
              <a:avLst/>
              <a:gdLst/>
              <a:ahLst/>
              <a:cxnLst/>
              <a:rect l="l" t="t" r="r" b="b"/>
              <a:pathLst>
                <a:path w="2600" h="707" extrusionOk="0">
                  <a:moveTo>
                    <a:pt x="2436" y="1"/>
                  </a:moveTo>
                  <a:cubicBezTo>
                    <a:pt x="2421" y="1"/>
                    <a:pt x="2404" y="4"/>
                    <a:pt x="2387" y="11"/>
                  </a:cubicBezTo>
                  <a:cubicBezTo>
                    <a:pt x="2048" y="154"/>
                    <a:pt x="1698" y="266"/>
                    <a:pt x="1339" y="343"/>
                  </a:cubicBezTo>
                  <a:cubicBezTo>
                    <a:pt x="1161" y="381"/>
                    <a:pt x="981" y="411"/>
                    <a:pt x="801" y="431"/>
                  </a:cubicBezTo>
                  <a:cubicBezTo>
                    <a:pt x="731" y="438"/>
                    <a:pt x="659" y="444"/>
                    <a:pt x="589" y="444"/>
                  </a:cubicBezTo>
                  <a:cubicBezTo>
                    <a:pt x="476" y="444"/>
                    <a:pt x="364" y="429"/>
                    <a:pt x="260" y="380"/>
                  </a:cubicBezTo>
                  <a:cubicBezTo>
                    <a:pt x="240" y="371"/>
                    <a:pt x="220" y="367"/>
                    <a:pt x="201" y="367"/>
                  </a:cubicBezTo>
                  <a:cubicBezTo>
                    <a:pt x="79" y="367"/>
                    <a:pt x="1" y="548"/>
                    <a:pt x="134" y="609"/>
                  </a:cubicBezTo>
                  <a:cubicBezTo>
                    <a:pt x="287" y="681"/>
                    <a:pt x="452" y="707"/>
                    <a:pt x="619" y="707"/>
                  </a:cubicBezTo>
                  <a:cubicBezTo>
                    <a:pt x="847" y="707"/>
                    <a:pt x="1080" y="660"/>
                    <a:pt x="1296" y="618"/>
                  </a:cubicBezTo>
                  <a:cubicBezTo>
                    <a:pt x="1697" y="540"/>
                    <a:pt x="2088" y="421"/>
                    <a:pt x="2463" y="263"/>
                  </a:cubicBezTo>
                  <a:cubicBezTo>
                    <a:pt x="2599" y="205"/>
                    <a:pt x="2557" y="1"/>
                    <a:pt x="2436"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2" name="Google Shape;952;p39"/>
            <p:cNvSpPr/>
            <p:nvPr/>
          </p:nvSpPr>
          <p:spPr>
            <a:xfrm>
              <a:off x="3429100" y="4157725"/>
              <a:ext cx="11225" cy="41850"/>
            </a:xfrm>
            <a:custGeom>
              <a:avLst/>
              <a:gdLst/>
              <a:ahLst/>
              <a:cxnLst/>
              <a:rect l="l" t="t" r="r" b="b"/>
              <a:pathLst>
                <a:path w="449" h="1674" extrusionOk="0">
                  <a:moveTo>
                    <a:pt x="235" y="1"/>
                  </a:moveTo>
                  <a:cubicBezTo>
                    <a:pt x="223" y="1"/>
                    <a:pt x="211" y="2"/>
                    <a:pt x="200" y="5"/>
                  </a:cubicBezTo>
                  <a:cubicBezTo>
                    <a:pt x="126" y="28"/>
                    <a:pt x="101" y="98"/>
                    <a:pt x="113" y="168"/>
                  </a:cubicBezTo>
                  <a:cubicBezTo>
                    <a:pt x="189" y="617"/>
                    <a:pt x="157" y="1079"/>
                    <a:pt x="28" y="1516"/>
                  </a:cubicBezTo>
                  <a:cubicBezTo>
                    <a:pt x="0" y="1612"/>
                    <a:pt x="78" y="1673"/>
                    <a:pt x="156" y="1673"/>
                  </a:cubicBezTo>
                  <a:cubicBezTo>
                    <a:pt x="210" y="1673"/>
                    <a:pt x="264" y="1645"/>
                    <a:pt x="283" y="1579"/>
                  </a:cubicBezTo>
                  <a:cubicBezTo>
                    <a:pt x="425" y="1095"/>
                    <a:pt x="449" y="589"/>
                    <a:pt x="364" y="92"/>
                  </a:cubicBezTo>
                  <a:cubicBezTo>
                    <a:pt x="354" y="35"/>
                    <a:pt x="292" y="1"/>
                    <a:pt x="235"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3" name="Google Shape;953;p39"/>
            <p:cNvSpPr/>
            <p:nvPr/>
          </p:nvSpPr>
          <p:spPr>
            <a:xfrm>
              <a:off x="3404925" y="4220025"/>
              <a:ext cx="22450" cy="35675"/>
            </a:xfrm>
            <a:custGeom>
              <a:avLst/>
              <a:gdLst/>
              <a:ahLst/>
              <a:cxnLst/>
              <a:rect l="l" t="t" r="r" b="b"/>
              <a:pathLst>
                <a:path w="898" h="1427" extrusionOk="0">
                  <a:moveTo>
                    <a:pt x="747" y="1"/>
                  </a:moveTo>
                  <a:cubicBezTo>
                    <a:pt x="688" y="1"/>
                    <a:pt x="640" y="43"/>
                    <a:pt x="620" y="100"/>
                  </a:cubicBezTo>
                  <a:cubicBezTo>
                    <a:pt x="480" y="502"/>
                    <a:pt x="283" y="882"/>
                    <a:pt x="41" y="1231"/>
                  </a:cubicBezTo>
                  <a:cubicBezTo>
                    <a:pt x="0" y="1290"/>
                    <a:pt x="35" y="1379"/>
                    <a:pt x="93" y="1410"/>
                  </a:cubicBezTo>
                  <a:cubicBezTo>
                    <a:pt x="113" y="1421"/>
                    <a:pt x="134" y="1426"/>
                    <a:pt x="154" y="1426"/>
                  </a:cubicBezTo>
                  <a:cubicBezTo>
                    <a:pt x="200" y="1426"/>
                    <a:pt x="243" y="1399"/>
                    <a:pt x="271" y="1358"/>
                  </a:cubicBezTo>
                  <a:cubicBezTo>
                    <a:pt x="526" y="989"/>
                    <a:pt x="727" y="587"/>
                    <a:pt x="875" y="164"/>
                  </a:cubicBezTo>
                  <a:cubicBezTo>
                    <a:pt x="898" y="96"/>
                    <a:pt x="843" y="20"/>
                    <a:pt x="779" y="5"/>
                  </a:cubicBezTo>
                  <a:cubicBezTo>
                    <a:pt x="768" y="2"/>
                    <a:pt x="757" y="1"/>
                    <a:pt x="747"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4" name="Google Shape;954;p39"/>
            <p:cNvSpPr/>
            <p:nvPr/>
          </p:nvSpPr>
          <p:spPr>
            <a:xfrm>
              <a:off x="3398625" y="4193000"/>
              <a:ext cx="18600" cy="34075"/>
            </a:xfrm>
            <a:custGeom>
              <a:avLst/>
              <a:gdLst/>
              <a:ahLst/>
              <a:cxnLst/>
              <a:rect l="l" t="t" r="r" b="b"/>
              <a:pathLst>
                <a:path w="744" h="1363" extrusionOk="0">
                  <a:moveTo>
                    <a:pt x="605" y="0"/>
                  </a:moveTo>
                  <a:cubicBezTo>
                    <a:pt x="547" y="0"/>
                    <a:pt x="487" y="40"/>
                    <a:pt x="476" y="100"/>
                  </a:cubicBezTo>
                  <a:cubicBezTo>
                    <a:pt x="402" y="483"/>
                    <a:pt x="254" y="843"/>
                    <a:pt x="40" y="1168"/>
                  </a:cubicBezTo>
                  <a:cubicBezTo>
                    <a:pt x="1" y="1227"/>
                    <a:pt x="33" y="1314"/>
                    <a:pt x="91" y="1346"/>
                  </a:cubicBezTo>
                  <a:cubicBezTo>
                    <a:pt x="112" y="1357"/>
                    <a:pt x="132" y="1362"/>
                    <a:pt x="153" y="1362"/>
                  </a:cubicBezTo>
                  <a:cubicBezTo>
                    <a:pt x="199" y="1362"/>
                    <a:pt x="242" y="1336"/>
                    <a:pt x="269" y="1295"/>
                  </a:cubicBezTo>
                  <a:cubicBezTo>
                    <a:pt x="495" y="952"/>
                    <a:pt x="653" y="565"/>
                    <a:pt x="731" y="163"/>
                  </a:cubicBezTo>
                  <a:cubicBezTo>
                    <a:pt x="744" y="93"/>
                    <a:pt x="706" y="22"/>
                    <a:pt x="635" y="4"/>
                  </a:cubicBezTo>
                  <a:cubicBezTo>
                    <a:pt x="626" y="1"/>
                    <a:pt x="616" y="0"/>
                    <a:pt x="605"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5" name="Google Shape;955;p39"/>
            <p:cNvSpPr/>
            <p:nvPr/>
          </p:nvSpPr>
          <p:spPr>
            <a:xfrm>
              <a:off x="3094250" y="4338800"/>
              <a:ext cx="36400" cy="36175"/>
            </a:xfrm>
            <a:custGeom>
              <a:avLst/>
              <a:gdLst/>
              <a:ahLst/>
              <a:cxnLst/>
              <a:rect l="l" t="t" r="r" b="b"/>
              <a:pathLst>
                <a:path w="1456" h="1447" extrusionOk="0">
                  <a:moveTo>
                    <a:pt x="152" y="0"/>
                  </a:moveTo>
                  <a:cubicBezTo>
                    <a:pt x="140" y="0"/>
                    <a:pt x="128" y="2"/>
                    <a:pt x="115" y="6"/>
                  </a:cubicBezTo>
                  <a:cubicBezTo>
                    <a:pt x="53" y="25"/>
                    <a:pt x="0" y="104"/>
                    <a:pt x="28" y="170"/>
                  </a:cubicBezTo>
                  <a:cubicBezTo>
                    <a:pt x="258" y="726"/>
                    <a:pt x="693" y="1187"/>
                    <a:pt x="1246" y="1432"/>
                  </a:cubicBezTo>
                  <a:cubicBezTo>
                    <a:pt x="1267" y="1442"/>
                    <a:pt x="1289" y="1446"/>
                    <a:pt x="1311" y="1446"/>
                  </a:cubicBezTo>
                  <a:cubicBezTo>
                    <a:pt x="1356" y="1446"/>
                    <a:pt x="1399" y="1426"/>
                    <a:pt x="1423" y="1381"/>
                  </a:cubicBezTo>
                  <a:cubicBezTo>
                    <a:pt x="1455" y="1323"/>
                    <a:pt x="1437" y="1232"/>
                    <a:pt x="1372" y="1203"/>
                  </a:cubicBezTo>
                  <a:cubicBezTo>
                    <a:pt x="885" y="986"/>
                    <a:pt x="483" y="588"/>
                    <a:pt x="279" y="94"/>
                  </a:cubicBezTo>
                  <a:cubicBezTo>
                    <a:pt x="257" y="39"/>
                    <a:pt x="209" y="0"/>
                    <a:pt x="15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6" name="Google Shape;956;p39"/>
            <p:cNvSpPr/>
            <p:nvPr/>
          </p:nvSpPr>
          <p:spPr>
            <a:xfrm>
              <a:off x="3142425" y="4378625"/>
              <a:ext cx="27100" cy="13575"/>
            </a:xfrm>
            <a:custGeom>
              <a:avLst/>
              <a:gdLst/>
              <a:ahLst/>
              <a:cxnLst/>
              <a:rect l="l" t="t" r="r" b="b"/>
              <a:pathLst>
                <a:path w="1084" h="543" extrusionOk="0">
                  <a:moveTo>
                    <a:pt x="147" y="0"/>
                  </a:moveTo>
                  <a:cubicBezTo>
                    <a:pt x="100" y="0"/>
                    <a:pt x="53" y="24"/>
                    <a:pt x="31" y="67"/>
                  </a:cubicBezTo>
                  <a:cubicBezTo>
                    <a:pt x="1" y="130"/>
                    <a:pt x="19" y="210"/>
                    <a:pt x="84" y="245"/>
                  </a:cubicBezTo>
                  <a:cubicBezTo>
                    <a:pt x="342" y="384"/>
                    <a:pt x="623" y="485"/>
                    <a:pt x="911" y="540"/>
                  </a:cubicBezTo>
                  <a:cubicBezTo>
                    <a:pt x="920" y="542"/>
                    <a:pt x="929" y="543"/>
                    <a:pt x="938" y="543"/>
                  </a:cubicBezTo>
                  <a:cubicBezTo>
                    <a:pt x="997" y="543"/>
                    <a:pt x="1057" y="507"/>
                    <a:pt x="1070" y="444"/>
                  </a:cubicBezTo>
                  <a:cubicBezTo>
                    <a:pt x="1084" y="378"/>
                    <a:pt x="1046" y="299"/>
                    <a:pt x="974" y="285"/>
                  </a:cubicBezTo>
                  <a:cubicBezTo>
                    <a:pt x="838" y="260"/>
                    <a:pt x="704" y="224"/>
                    <a:pt x="572" y="178"/>
                  </a:cubicBezTo>
                  <a:cubicBezTo>
                    <a:pt x="453" y="135"/>
                    <a:pt x="330" y="80"/>
                    <a:pt x="210" y="16"/>
                  </a:cubicBezTo>
                  <a:cubicBezTo>
                    <a:pt x="191" y="5"/>
                    <a:pt x="169" y="0"/>
                    <a:pt x="147"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7" name="Google Shape;957;p39"/>
            <p:cNvSpPr/>
            <p:nvPr/>
          </p:nvSpPr>
          <p:spPr>
            <a:xfrm>
              <a:off x="3135125" y="4350475"/>
              <a:ext cx="35725" cy="20900"/>
            </a:xfrm>
            <a:custGeom>
              <a:avLst/>
              <a:gdLst/>
              <a:ahLst/>
              <a:cxnLst/>
              <a:rect l="l" t="t" r="r" b="b"/>
              <a:pathLst>
                <a:path w="1429" h="836" extrusionOk="0">
                  <a:moveTo>
                    <a:pt x="142" y="0"/>
                  </a:moveTo>
                  <a:cubicBezTo>
                    <a:pt x="110" y="0"/>
                    <a:pt x="77" y="13"/>
                    <a:pt x="52" y="39"/>
                  </a:cubicBezTo>
                  <a:cubicBezTo>
                    <a:pt x="7" y="88"/>
                    <a:pt x="1" y="181"/>
                    <a:pt x="57" y="225"/>
                  </a:cubicBezTo>
                  <a:cubicBezTo>
                    <a:pt x="402" y="499"/>
                    <a:pt x="794" y="705"/>
                    <a:pt x="1218" y="830"/>
                  </a:cubicBezTo>
                  <a:cubicBezTo>
                    <a:pt x="1231" y="834"/>
                    <a:pt x="1244" y="836"/>
                    <a:pt x="1257" y="836"/>
                  </a:cubicBezTo>
                  <a:cubicBezTo>
                    <a:pt x="1389" y="836"/>
                    <a:pt x="1429" y="619"/>
                    <a:pt x="1281" y="575"/>
                  </a:cubicBezTo>
                  <a:cubicBezTo>
                    <a:pt x="903" y="464"/>
                    <a:pt x="546" y="280"/>
                    <a:pt x="238" y="35"/>
                  </a:cubicBezTo>
                  <a:cubicBezTo>
                    <a:pt x="210" y="13"/>
                    <a:pt x="176" y="0"/>
                    <a:pt x="14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8" name="Google Shape;958;p39"/>
            <p:cNvSpPr/>
            <p:nvPr/>
          </p:nvSpPr>
          <p:spPr>
            <a:xfrm>
              <a:off x="3197975" y="4264000"/>
              <a:ext cx="65450" cy="11350"/>
            </a:xfrm>
            <a:custGeom>
              <a:avLst/>
              <a:gdLst/>
              <a:ahLst/>
              <a:cxnLst/>
              <a:rect l="l" t="t" r="r" b="b"/>
              <a:pathLst>
                <a:path w="2618" h="454" extrusionOk="0">
                  <a:moveTo>
                    <a:pt x="179" y="0"/>
                  </a:moveTo>
                  <a:cubicBezTo>
                    <a:pt x="70" y="0"/>
                    <a:pt x="0" y="175"/>
                    <a:pt x="119" y="251"/>
                  </a:cubicBezTo>
                  <a:cubicBezTo>
                    <a:pt x="406" y="434"/>
                    <a:pt x="791" y="453"/>
                    <a:pt x="1132" y="453"/>
                  </a:cubicBezTo>
                  <a:cubicBezTo>
                    <a:pt x="1173" y="453"/>
                    <a:pt x="1213" y="453"/>
                    <a:pt x="1253" y="453"/>
                  </a:cubicBezTo>
                  <a:cubicBezTo>
                    <a:pt x="1664" y="449"/>
                    <a:pt x="2072" y="389"/>
                    <a:pt x="2468" y="283"/>
                  </a:cubicBezTo>
                  <a:cubicBezTo>
                    <a:pt x="2618" y="243"/>
                    <a:pt x="2565" y="27"/>
                    <a:pt x="2428" y="27"/>
                  </a:cubicBezTo>
                  <a:cubicBezTo>
                    <a:pt x="2416" y="27"/>
                    <a:pt x="2404" y="29"/>
                    <a:pt x="2391" y="32"/>
                  </a:cubicBezTo>
                  <a:cubicBezTo>
                    <a:pt x="2031" y="129"/>
                    <a:pt x="1663" y="182"/>
                    <a:pt x="1289" y="190"/>
                  </a:cubicBezTo>
                  <a:cubicBezTo>
                    <a:pt x="1221" y="191"/>
                    <a:pt x="1150" y="193"/>
                    <a:pt x="1078" y="193"/>
                  </a:cubicBezTo>
                  <a:cubicBezTo>
                    <a:pt x="791" y="193"/>
                    <a:pt x="479" y="170"/>
                    <a:pt x="245" y="21"/>
                  </a:cubicBezTo>
                  <a:cubicBezTo>
                    <a:pt x="223" y="7"/>
                    <a:pt x="200" y="0"/>
                    <a:pt x="179"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13587470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Soáº¡n bÃ i 5 phÃºt: Äiá»n vÃ o giáº¥y tá» in sáºµn trang 161 - Tiáº¿ng Viá»t lá»p 4"/>
          <p:cNvPicPr>
            <a:picLocks noChangeAspect="1" noChangeArrowheads="1"/>
          </p:cNvPicPr>
          <p:nvPr/>
        </p:nvPicPr>
        <p:blipFill rotWithShape="1">
          <a:blip r:embed="rId2">
            <a:extLst>
              <a:ext uri="{28A0092B-C50C-407E-A947-70E740481C1C}">
                <a14:useLocalDpi xmlns:a14="http://schemas.microsoft.com/office/drawing/2010/main" val="0"/>
              </a:ext>
            </a:extLst>
          </a:blip>
          <a:srcRect l="4005" t="3694" r="3312" b="3263"/>
          <a:stretch/>
        </p:blipFill>
        <p:spPr bwMode="auto">
          <a:xfrm>
            <a:off x="463066" y="1549668"/>
            <a:ext cx="2804968" cy="36730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4" name="Google Shape;924;p39"/>
          <p:cNvSpPr txBox="1">
            <a:spLocks noGrp="1"/>
          </p:cNvSpPr>
          <p:nvPr>
            <p:ph type="body" idx="1"/>
          </p:nvPr>
        </p:nvSpPr>
        <p:spPr>
          <a:xfrm>
            <a:off x="1464340" y="102974"/>
            <a:ext cx="9491288" cy="965430"/>
          </a:xfrm>
          <a:prstGeom prst="rect">
            <a:avLst/>
          </a:prstGeom>
          <a:solidFill>
            <a:schemeClr val="accent4">
              <a:lumMod val="20000"/>
              <a:lumOff val="80000"/>
            </a:schemeClr>
          </a:solidFill>
          <a:ln w="38100">
            <a:solidFill>
              <a:srgbClr val="FFFF00"/>
            </a:solidFill>
            <a:prstDash val="dash"/>
          </a:ln>
        </p:spPr>
        <p:txBody>
          <a:bodyPr spcFirstLastPara="1" wrap="square" lIns="121900" tIns="121900" rIns="121900" bIns="121900" anchor="ctr" anchorCtr="0">
            <a:noAutofit/>
          </a:bodyPr>
          <a:lstStyle/>
          <a:p>
            <a:pPr marL="0" indent="0"/>
            <a:r>
              <a:rPr lang="en" sz="4000" dirty="0">
                <a:latin typeface="UTM Flavour" panose="02040603050506020204" pitchFamily="18" charset="0"/>
              </a:rPr>
              <a:t>Nêu tên một số loại giấy tờ in sẵn mà em biết</a:t>
            </a:r>
            <a:endParaRPr sz="4000" dirty="0">
              <a:latin typeface="UTM Flavour" panose="02040603050506020204" pitchFamily="18" charset="0"/>
            </a:endParaRPr>
          </a:p>
        </p:txBody>
      </p:sp>
      <p:pic>
        <p:nvPicPr>
          <p:cNvPr id="4100" name="Picture 4" descr="ÄÆ¡n xin vÃ o há»c lá»p 1 - Máº«u ÄÆ¡n xin há»c lá»p 1 má»i nháº¥t - HoaTieu.vn"/>
          <p:cNvPicPr>
            <a:picLocks noChangeAspect="1" noChangeArrowheads="1"/>
          </p:cNvPicPr>
          <p:nvPr/>
        </p:nvPicPr>
        <p:blipFill rotWithShape="1">
          <a:blip r:embed="rId3">
            <a:extLst>
              <a:ext uri="{28A0092B-C50C-407E-A947-70E740481C1C}">
                <a14:useLocalDpi xmlns:a14="http://schemas.microsoft.com/office/drawing/2010/main" val="0"/>
              </a:ext>
            </a:extLst>
          </a:blip>
          <a:srcRect b="17240"/>
          <a:stretch/>
        </p:blipFill>
        <p:spPr bwMode="auto">
          <a:xfrm>
            <a:off x="9057373" y="1482290"/>
            <a:ext cx="2935221" cy="36730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4102" name="Picture 6" descr="Giáº£i BÃ i Táº­p Tin Há»c 12 - BÃ i táº­p vÃ  thá»±c hÃ nh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4883" y="1300373"/>
            <a:ext cx="5010202" cy="201844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2" descr="Soáº¡n bÃ i - Táº­p lÃ m vÄn: Äiá»n vÃ o giáº¥y tá» in sáºµn (Tuáº§n 33) - Tiáº¿ng viá»t lá»p 4  Táº­p 2"/>
          <p:cNvPicPr>
            <a:picLocks noChangeAspect="1" noChangeArrowheads="1"/>
          </p:cNvPicPr>
          <p:nvPr/>
        </p:nvPicPr>
        <p:blipFill rotWithShape="1">
          <a:blip r:embed="rId5">
            <a:extLst>
              <a:ext uri="{28A0092B-C50C-407E-A947-70E740481C1C}">
                <a14:useLocalDpi xmlns:a14="http://schemas.microsoft.com/office/drawing/2010/main" val="0"/>
              </a:ext>
            </a:extLst>
          </a:blip>
          <a:srcRect l="-567" t="-88" r="567" b="49917"/>
          <a:stretch/>
        </p:blipFill>
        <p:spPr bwMode="auto">
          <a:xfrm>
            <a:off x="3657602" y="3550783"/>
            <a:ext cx="5010202" cy="30521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4348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childTnLst>
                          </p:cTn>
                        </p:par>
                        <p:par>
                          <p:cTn id="22" fill="hold">
                            <p:stCondLst>
                              <p:cond delay="2000"/>
                            </p:stCondLst>
                            <p:childTnLst>
                              <p:par>
                                <p:cTn id="23" presetID="16" presetClass="entr" presetSubtype="21" fill="hold" nodeType="after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barn(inVertical)">
                                      <p:cBhvr>
                                        <p:cTn id="25" dur="500"/>
                                        <p:tgtEl>
                                          <p:spTgt spid="4098"/>
                                        </p:tgtEl>
                                      </p:cBhvr>
                                    </p:animEffect>
                                  </p:childTnLst>
                                </p:cTn>
                              </p:par>
                            </p:childTnLst>
                          </p:cTn>
                        </p:par>
                        <p:par>
                          <p:cTn id="26" fill="hold">
                            <p:stCondLst>
                              <p:cond delay="2500"/>
                            </p:stCondLst>
                            <p:childTnLst>
                              <p:par>
                                <p:cTn id="27" presetID="16" presetClass="entr" presetSubtype="21" fill="hold" nodeType="afterEffect">
                                  <p:stCondLst>
                                    <p:cond delay="0"/>
                                  </p:stCondLst>
                                  <p:childTnLst>
                                    <p:set>
                                      <p:cBhvr>
                                        <p:cTn id="28" dur="1" fill="hold">
                                          <p:stCondLst>
                                            <p:cond delay="0"/>
                                          </p:stCondLst>
                                        </p:cTn>
                                        <p:tgtEl>
                                          <p:spTgt spid="4102"/>
                                        </p:tgtEl>
                                        <p:attrNameLst>
                                          <p:attrName>style.visibility</p:attrName>
                                        </p:attrNameLst>
                                      </p:cBhvr>
                                      <p:to>
                                        <p:strVal val="visible"/>
                                      </p:to>
                                    </p:set>
                                    <p:animEffect transition="in" filter="barn(inVertical)">
                                      <p:cBhvr>
                                        <p:cTn id="29" dur="500"/>
                                        <p:tgtEl>
                                          <p:spTgt spid="4102"/>
                                        </p:tgtEl>
                                      </p:cBhvr>
                                    </p:animEffect>
                                  </p:childTnLst>
                                </p:cTn>
                              </p:par>
                            </p:childTnLst>
                          </p:cTn>
                        </p:par>
                        <p:par>
                          <p:cTn id="30" fill="hold">
                            <p:stCondLst>
                              <p:cond delay="3000"/>
                            </p:stCondLst>
                            <p:childTnLst>
                              <p:par>
                                <p:cTn id="31" presetID="16" presetClass="entr" presetSubtype="21" fill="hold" nodeType="afterEffect">
                                  <p:stCondLst>
                                    <p:cond delay="0"/>
                                  </p:stCondLst>
                                  <p:childTnLst>
                                    <p:set>
                                      <p:cBhvr>
                                        <p:cTn id="32" dur="1" fill="hold">
                                          <p:stCondLst>
                                            <p:cond delay="0"/>
                                          </p:stCondLst>
                                        </p:cTn>
                                        <p:tgtEl>
                                          <p:spTgt spid="4100"/>
                                        </p:tgtEl>
                                        <p:attrNameLst>
                                          <p:attrName>style.visibility</p:attrName>
                                        </p:attrNameLst>
                                      </p:cBhvr>
                                      <p:to>
                                        <p:strVal val="visible"/>
                                      </p:to>
                                    </p:set>
                                    <p:animEffect transition="in" filter="barn(inVertical)">
                                      <p:cBhvr>
                                        <p:cTn id="33" dur="500"/>
                                        <p:tgtEl>
                                          <p:spTgt spid="4100"/>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fltVal val="0"/>
                                          </p:val>
                                        </p:tav>
                                        <p:tav tm="100000">
                                          <p:val>
                                            <p:strVal val="#ppt_w"/>
                                          </p:val>
                                        </p:tav>
                                      </p:tavLst>
                                    </p:anim>
                                    <p:anim calcmode="lin" valueType="num">
                                      <p:cBhvr>
                                        <p:cTn id="39" dur="500" fill="hold"/>
                                        <p:tgtEl>
                                          <p:spTgt spid="7"/>
                                        </p:tgtEl>
                                        <p:attrNameLst>
                                          <p:attrName>ppt_h</p:attrName>
                                        </p:attrNameLst>
                                      </p:cBhvr>
                                      <p:tavLst>
                                        <p:tav tm="0">
                                          <p:val>
                                            <p:fltVal val="0"/>
                                          </p:val>
                                        </p:tav>
                                        <p:tav tm="100000">
                                          <p:val>
                                            <p:strVal val="#ppt_h"/>
                                          </p:val>
                                        </p:tav>
                                      </p:tavLst>
                                    </p:anim>
                                    <p:animEffect transition="in" filter="fade">
                                      <p:cBhvr>
                                        <p:cTn id="4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6"/>
        <p:cNvGrpSpPr/>
        <p:nvPr/>
      </p:nvGrpSpPr>
      <p:grpSpPr>
        <a:xfrm>
          <a:off x="0" y="0"/>
          <a:ext cx="0" cy="0"/>
          <a:chOff x="0" y="0"/>
          <a:chExt cx="0" cy="0"/>
        </a:xfrm>
      </p:grpSpPr>
      <p:grpSp>
        <p:nvGrpSpPr>
          <p:cNvPr id="917" name="Google Shape;917;p39"/>
          <p:cNvGrpSpPr/>
          <p:nvPr/>
        </p:nvGrpSpPr>
        <p:grpSpPr>
          <a:xfrm>
            <a:off x="1989594" y="1414627"/>
            <a:ext cx="8598244" cy="3567588"/>
            <a:chOff x="1368550" y="1018191"/>
            <a:chExt cx="6448683" cy="2675691"/>
          </a:xfrm>
        </p:grpSpPr>
        <p:sp>
          <p:nvSpPr>
            <p:cNvPr id="918" name="Google Shape;918;p39"/>
            <p:cNvSpPr/>
            <p:nvPr/>
          </p:nvSpPr>
          <p:spPr>
            <a:xfrm>
              <a:off x="1368550" y="1399976"/>
              <a:ext cx="6448683" cy="2293906"/>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19" name="Google Shape;919;p39"/>
            <p:cNvSpPr/>
            <p:nvPr/>
          </p:nvSpPr>
          <p:spPr>
            <a:xfrm rot="10800000" flipH="1">
              <a:off x="2109225" y="3135504"/>
              <a:ext cx="4956394" cy="43625"/>
            </a:xfrm>
            <a:custGeom>
              <a:avLst/>
              <a:gdLst/>
              <a:ahLst/>
              <a:cxnLst/>
              <a:rect l="l" t="t" r="r" b="b"/>
              <a:pathLst>
                <a:path w="16305" h="317" extrusionOk="0">
                  <a:moveTo>
                    <a:pt x="16251" y="1"/>
                  </a:moveTo>
                  <a:lnTo>
                    <a:pt x="53" y="213"/>
                  </a:lnTo>
                  <a:cubicBezTo>
                    <a:pt x="24" y="213"/>
                    <a:pt x="1" y="236"/>
                    <a:pt x="2" y="265"/>
                  </a:cubicBezTo>
                  <a:cubicBezTo>
                    <a:pt x="2" y="291"/>
                    <a:pt x="20" y="311"/>
                    <a:pt x="44" y="315"/>
                  </a:cubicBezTo>
                  <a:cubicBezTo>
                    <a:pt x="47" y="316"/>
                    <a:pt x="51" y="316"/>
                    <a:pt x="54" y="316"/>
                  </a:cubicBezTo>
                  <a:lnTo>
                    <a:pt x="16252" y="105"/>
                  </a:lnTo>
                  <a:cubicBezTo>
                    <a:pt x="16281" y="104"/>
                    <a:pt x="16305" y="80"/>
                    <a:pt x="16304" y="52"/>
                  </a:cubicBezTo>
                  <a:cubicBezTo>
                    <a:pt x="16304" y="23"/>
                    <a:pt x="16281" y="1"/>
                    <a:pt x="16251"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920" name="Google Shape;920;p39"/>
            <p:cNvGrpSpPr/>
            <p:nvPr/>
          </p:nvGrpSpPr>
          <p:grpSpPr>
            <a:xfrm>
              <a:off x="3876655" y="1018191"/>
              <a:ext cx="1390695" cy="548641"/>
              <a:chOff x="1639601" y="539501"/>
              <a:chExt cx="1091683" cy="548641"/>
            </a:xfrm>
          </p:grpSpPr>
          <p:sp>
            <p:nvSpPr>
              <p:cNvPr id="921" name="Google Shape;921;p3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2" name="Google Shape;922;p3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3" name="Google Shape;923;p3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924" name="Google Shape;924;p39"/>
          <p:cNvSpPr txBox="1">
            <a:spLocks noGrp="1"/>
          </p:cNvSpPr>
          <p:nvPr>
            <p:ph type="body" idx="1"/>
          </p:nvPr>
        </p:nvSpPr>
        <p:spPr>
          <a:xfrm>
            <a:off x="1512466" y="2172405"/>
            <a:ext cx="9491288" cy="2534400"/>
          </a:xfrm>
          <a:prstGeom prst="rect">
            <a:avLst/>
          </a:prstGeom>
        </p:spPr>
        <p:txBody>
          <a:bodyPr spcFirstLastPara="1" wrap="square" lIns="121900" tIns="121900" rIns="121900" bIns="121900" anchor="ctr" anchorCtr="0">
            <a:noAutofit/>
          </a:bodyPr>
          <a:lstStyle/>
          <a:p>
            <a:pPr marL="0" indent="0"/>
            <a:r>
              <a:rPr lang="en" dirty="0">
                <a:latin typeface="UTM Flavour" panose="02040603050506020204" pitchFamily="18" charset="0"/>
              </a:rPr>
              <a:t>Khám phá</a:t>
            </a:r>
            <a:endParaRPr dirty="0">
              <a:latin typeface="UTM Flavour" panose="02040603050506020204" pitchFamily="18" charset="0"/>
            </a:endParaRPr>
          </a:p>
        </p:txBody>
      </p:sp>
      <p:pic>
        <p:nvPicPr>
          <p:cNvPr id="925" name="Google Shape;925;p39"/>
          <p:cNvPicPr preferRelativeResize="0"/>
          <p:nvPr/>
        </p:nvPicPr>
        <p:blipFill>
          <a:blip r:embed="rId3">
            <a:alphaModFix/>
          </a:blip>
          <a:stretch>
            <a:fillRect/>
          </a:stretch>
        </p:blipFill>
        <p:spPr>
          <a:xfrm>
            <a:off x="3113300" y="285733"/>
            <a:ext cx="1238499" cy="1281667"/>
          </a:xfrm>
          <a:prstGeom prst="rect">
            <a:avLst/>
          </a:prstGeom>
          <a:noFill/>
          <a:ln>
            <a:noFill/>
          </a:ln>
        </p:spPr>
      </p:pic>
      <p:pic>
        <p:nvPicPr>
          <p:cNvPr id="926" name="Google Shape;926;p39"/>
          <p:cNvPicPr preferRelativeResize="0"/>
          <p:nvPr/>
        </p:nvPicPr>
        <p:blipFill>
          <a:blip r:embed="rId4">
            <a:alphaModFix/>
          </a:blip>
          <a:stretch>
            <a:fillRect/>
          </a:stretch>
        </p:blipFill>
        <p:spPr>
          <a:xfrm flipH="1">
            <a:off x="10237767" y="5642490"/>
            <a:ext cx="740595" cy="746708"/>
          </a:xfrm>
          <a:prstGeom prst="rect">
            <a:avLst/>
          </a:prstGeom>
          <a:noFill/>
          <a:ln>
            <a:noFill/>
          </a:ln>
        </p:spPr>
      </p:pic>
      <p:grpSp>
        <p:nvGrpSpPr>
          <p:cNvPr id="927" name="Google Shape;927;p39"/>
          <p:cNvGrpSpPr/>
          <p:nvPr/>
        </p:nvGrpSpPr>
        <p:grpSpPr>
          <a:xfrm>
            <a:off x="10237760" y="504878"/>
            <a:ext cx="1350333" cy="1493820"/>
            <a:chOff x="4560600" y="2876550"/>
            <a:chExt cx="241701" cy="267384"/>
          </a:xfrm>
        </p:grpSpPr>
        <p:sp>
          <p:nvSpPr>
            <p:cNvPr id="928" name="Google Shape;928;p39"/>
            <p:cNvSpPr/>
            <p:nvPr/>
          </p:nvSpPr>
          <p:spPr>
            <a:xfrm>
              <a:off x="4702776" y="3050727"/>
              <a:ext cx="99524" cy="93206"/>
            </a:xfrm>
            <a:custGeom>
              <a:avLst/>
              <a:gdLst/>
              <a:ahLst/>
              <a:cxnLst/>
              <a:rect l="l" t="t" r="r" b="b"/>
              <a:pathLst>
                <a:path w="2728" h="2555" extrusionOk="0">
                  <a:moveTo>
                    <a:pt x="2101" y="0"/>
                  </a:moveTo>
                  <a:cubicBezTo>
                    <a:pt x="1984" y="0"/>
                    <a:pt x="1851" y="36"/>
                    <a:pt x="1710" y="125"/>
                  </a:cubicBezTo>
                  <a:cubicBezTo>
                    <a:pt x="1237" y="424"/>
                    <a:pt x="695" y="1042"/>
                    <a:pt x="371" y="1413"/>
                  </a:cubicBezTo>
                  <a:cubicBezTo>
                    <a:pt x="310" y="1483"/>
                    <a:pt x="256" y="1545"/>
                    <a:pt x="210" y="1595"/>
                  </a:cubicBezTo>
                  <a:cubicBezTo>
                    <a:pt x="0" y="1826"/>
                    <a:pt x="42" y="2095"/>
                    <a:pt x="191" y="2240"/>
                  </a:cubicBezTo>
                  <a:cubicBezTo>
                    <a:pt x="261" y="2308"/>
                    <a:pt x="361" y="2353"/>
                    <a:pt x="474" y="2353"/>
                  </a:cubicBezTo>
                  <a:cubicBezTo>
                    <a:pt x="588" y="2353"/>
                    <a:pt x="714" y="2307"/>
                    <a:pt x="835" y="2191"/>
                  </a:cubicBezTo>
                  <a:cubicBezTo>
                    <a:pt x="1370" y="1681"/>
                    <a:pt x="2042" y="884"/>
                    <a:pt x="2070" y="851"/>
                  </a:cubicBezTo>
                  <a:cubicBezTo>
                    <a:pt x="2119" y="793"/>
                    <a:pt x="2111" y="706"/>
                    <a:pt x="2054" y="657"/>
                  </a:cubicBezTo>
                  <a:cubicBezTo>
                    <a:pt x="2028" y="636"/>
                    <a:pt x="1997" y="625"/>
                    <a:pt x="1965" y="625"/>
                  </a:cubicBezTo>
                  <a:cubicBezTo>
                    <a:pt x="1926" y="625"/>
                    <a:pt x="1887" y="642"/>
                    <a:pt x="1861" y="674"/>
                  </a:cubicBezTo>
                  <a:cubicBezTo>
                    <a:pt x="1854" y="682"/>
                    <a:pt x="1171" y="1493"/>
                    <a:pt x="647" y="1993"/>
                  </a:cubicBezTo>
                  <a:cubicBezTo>
                    <a:pt x="587" y="2050"/>
                    <a:pt x="525" y="2079"/>
                    <a:pt x="471" y="2079"/>
                  </a:cubicBezTo>
                  <a:cubicBezTo>
                    <a:pt x="437" y="2079"/>
                    <a:pt x="406" y="2067"/>
                    <a:pt x="381" y="2043"/>
                  </a:cubicBezTo>
                  <a:cubicBezTo>
                    <a:pt x="328" y="1992"/>
                    <a:pt x="315" y="1886"/>
                    <a:pt x="413" y="1779"/>
                  </a:cubicBezTo>
                  <a:cubicBezTo>
                    <a:pt x="459" y="1727"/>
                    <a:pt x="514" y="1664"/>
                    <a:pt x="578" y="1592"/>
                  </a:cubicBezTo>
                  <a:cubicBezTo>
                    <a:pt x="891" y="1234"/>
                    <a:pt x="1416" y="634"/>
                    <a:pt x="1856" y="356"/>
                  </a:cubicBezTo>
                  <a:cubicBezTo>
                    <a:pt x="1943" y="302"/>
                    <a:pt x="2028" y="274"/>
                    <a:pt x="2103" y="274"/>
                  </a:cubicBezTo>
                  <a:cubicBezTo>
                    <a:pt x="2176" y="274"/>
                    <a:pt x="2240" y="299"/>
                    <a:pt x="2292" y="351"/>
                  </a:cubicBezTo>
                  <a:cubicBezTo>
                    <a:pt x="2400" y="457"/>
                    <a:pt x="2441" y="679"/>
                    <a:pt x="2309" y="896"/>
                  </a:cubicBezTo>
                  <a:cubicBezTo>
                    <a:pt x="2072" y="1282"/>
                    <a:pt x="1474" y="1781"/>
                    <a:pt x="1079" y="2109"/>
                  </a:cubicBezTo>
                  <a:cubicBezTo>
                    <a:pt x="986" y="2186"/>
                    <a:pt x="903" y="2255"/>
                    <a:pt x="835" y="2315"/>
                  </a:cubicBezTo>
                  <a:cubicBezTo>
                    <a:pt x="778" y="2364"/>
                    <a:pt x="772" y="2451"/>
                    <a:pt x="821" y="2508"/>
                  </a:cubicBezTo>
                  <a:cubicBezTo>
                    <a:pt x="848" y="2539"/>
                    <a:pt x="886" y="2554"/>
                    <a:pt x="925" y="2554"/>
                  </a:cubicBezTo>
                  <a:cubicBezTo>
                    <a:pt x="957" y="2554"/>
                    <a:pt x="988" y="2544"/>
                    <a:pt x="1015" y="2522"/>
                  </a:cubicBezTo>
                  <a:cubicBezTo>
                    <a:pt x="1081" y="2464"/>
                    <a:pt x="1163" y="2396"/>
                    <a:pt x="1254" y="2320"/>
                  </a:cubicBezTo>
                  <a:cubicBezTo>
                    <a:pt x="1688" y="1958"/>
                    <a:pt x="2282" y="1464"/>
                    <a:pt x="2542" y="1038"/>
                  </a:cubicBezTo>
                  <a:cubicBezTo>
                    <a:pt x="2727" y="734"/>
                    <a:pt x="2703" y="371"/>
                    <a:pt x="2483" y="155"/>
                  </a:cubicBezTo>
                  <a:cubicBezTo>
                    <a:pt x="2394" y="67"/>
                    <a:pt x="2262" y="0"/>
                    <a:pt x="2101"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29" name="Google Shape;929;p39"/>
            <p:cNvSpPr/>
            <p:nvPr/>
          </p:nvSpPr>
          <p:spPr>
            <a:xfrm>
              <a:off x="4702775" y="2940350"/>
              <a:ext cx="30150" cy="30400"/>
            </a:xfrm>
            <a:custGeom>
              <a:avLst/>
              <a:gdLst/>
              <a:ahLst/>
              <a:cxnLst/>
              <a:rect l="l" t="t" r="r" b="b"/>
              <a:pathLst>
                <a:path w="1206" h="1216" extrusionOk="0">
                  <a:moveTo>
                    <a:pt x="183" y="1"/>
                  </a:moveTo>
                  <a:cubicBezTo>
                    <a:pt x="85" y="1"/>
                    <a:pt x="0" y="122"/>
                    <a:pt x="92" y="202"/>
                  </a:cubicBezTo>
                  <a:cubicBezTo>
                    <a:pt x="418" y="483"/>
                    <a:pt x="701" y="802"/>
                    <a:pt x="938" y="1161"/>
                  </a:cubicBezTo>
                  <a:cubicBezTo>
                    <a:pt x="964" y="1200"/>
                    <a:pt x="1001" y="1216"/>
                    <a:pt x="1037" y="1216"/>
                  </a:cubicBezTo>
                  <a:cubicBezTo>
                    <a:pt x="1122" y="1216"/>
                    <a:pt x="1206" y="1130"/>
                    <a:pt x="1146" y="1040"/>
                  </a:cubicBezTo>
                  <a:cubicBezTo>
                    <a:pt x="898" y="664"/>
                    <a:pt x="604" y="326"/>
                    <a:pt x="262" y="32"/>
                  </a:cubicBezTo>
                  <a:cubicBezTo>
                    <a:pt x="237" y="10"/>
                    <a:pt x="209" y="1"/>
                    <a:pt x="183"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0" name="Google Shape;930;p39"/>
            <p:cNvSpPr/>
            <p:nvPr/>
          </p:nvSpPr>
          <p:spPr>
            <a:xfrm>
              <a:off x="4649725" y="2924550"/>
              <a:ext cx="39225" cy="12100"/>
            </a:xfrm>
            <a:custGeom>
              <a:avLst/>
              <a:gdLst/>
              <a:ahLst/>
              <a:cxnLst/>
              <a:rect l="l" t="t" r="r" b="b"/>
              <a:pathLst>
                <a:path w="1569" h="484" extrusionOk="0">
                  <a:moveTo>
                    <a:pt x="720" y="1"/>
                  </a:moveTo>
                  <a:cubicBezTo>
                    <a:pt x="515" y="1"/>
                    <a:pt x="308" y="51"/>
                    <a:pt x="118" y="151"/>
                  </a:cubicBezTo>
                  <a:cubicBezTo>
                    <a:pt x="1" y="212"/>
                    <a:pt x="73" y="374"/>
                    <a:pt x="182" y="374"/>
                  </a:cubicBezTo>
                  <a:cubicBezTo>
                    <a:pt x="200" y="374"/>
                    <a:pt x="220" y="369"/>
                    <a:pt x="239" y="359"/>
                  </a:cubicBezTo>
                  <a:cubicBezTo>
                    <a:pt x="392" y="279"/>
                    <a:pt x="552" y="240"/>
                    <a:pt x="712" y="240"/>
                  </a:cubicBezTo>
                  <a:cubicBezTo>
                    <a:pt x="935" y="240"/>
                    <a:pt x="1156" y="316"/>
                    <a:pt x="1347" y="461"/>
                  </a:cubicBezTo>
                  <a:cubicBezTo>
                    <a:pt x="1369" y="477"/>
                    <a:pt x="1390" y="484"/>
                    <a:pt x="1410" y="484"/>
                  </a:cubicBezTo>
                  <a:cubicBezTo>
                    <a:pt x="1505" y="484"/>
                    <a:pt x="1568" y="329"/>
                    <a:pt x="1468" y="253"/>
                  </a:cubicBezTo>
                  <a:cubicBezTo>
                    <a:pt x="1246" y="84"/>
                    <a:pt x="984" y="1"/>
                    <a:pt x="720"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1" name="Google Shape;931;p39"/>
            <p:cNvSpPr/>
            <p:nvPr/>
          </p:nvSpPr>
          <p:spPr>
            <a:xfrm>
              <a:off x="4634500" y="2946175"/>
              <a:ext cx="12425" cy="32375"/>
            </a:xfrm>
            <a:custGeom>
              <a:avLst/>
              <a:gdLst/>
              <a:ahLst/>
              <a:cxnLst/>
              <a:rect l="l" t="t" r="r" b="b"/>
              <a:pathLst>
                <a:path w="497" h="1295" extrusionOk="0">
                  <a:moveTo>
                    <a:pt x="181" y="1"/>
                  </a:moveTo>
                  <a:cubicBezTo>
                    <a:pt x="134" y="1"/>
                    <a:pt x="90" y="27"/>
                    <a:pt x="79" y="87"/>
                  </a:cubicBezTo>
                  <a:cubicBezTo>
                    <a:pt x="1" y="486"/>
                    <a:pt x="55" y="872"/>
                    <a:pt x="240" y="1234"/>
                  </a:cubicBezTo>
                  <a:cubicBezTo>
                    <a:pt x="262" y="1277"/>
                    <a:pt x="297" y="1294"/>
                    <a:pt x="333" y="1294"/>
                  </a:cubicBezTo>
                  <a:cubicBezTo>
                    <a:pt x="413" y="1294"/>
                    <a:pt x="496" y="1207"/>
                    <a:pt x="448" y="1113"/>
                  </a:cubicBezTo>
                  <a:cubicBezTo>
                    <a:pt x="293" y="812"/>
                    <a:pt x="245" y="483"/>
                    <a:pt x="311" y="151"/>
                  </a:cubicBezTo>
                  <a:cubicBezTo>
                    <a:pt x="328" y="60"/>
                    <a:pt x="251" y="1"/>
                    <a:pt x="181"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2" name="Google Shape;932;p39"/>
            <p:cNvSpPr/>
            <p:nvPr/>
          </p:nvSpPr>
          <p:spPr>
            <a:xfrm>
              <a:off x="4661950" y="2957600"/>
              <a:ext cx="18350" cy="24000"/>
            </a:xfrm>
            <a:custGeom>
              <a:avLst/>
              <a:gdLst/>
              <a:ahLst/>
              <a:cxnLst/>
              <a:rect l="l" t="t" r="r" b="b"/>
              <a:pathLst>
                <a:path w="734" h="960" extrusionOk="0">
                  <a:moveTo>
                    <a:pt x="580" y="0"/>
                  </a:moveTo>
                  <a:cubicBezTo>
                    <a:pt x="510" y="0"/>
                    <a:pt x="432" y="60"/>
                    <a:pt x="445" y="151"/>
                  </a:cubicBezTo>
                  <a:cubicBezTo>
                    <a:pt x="481" y="382"/>
                    <a:pt x="342" y="629"/>
                    <a:pt x="126" y="718"/>
                  </a:cubicBezTo>
                  <a:cubicBezTo>
                    <a:pt x="0" y="770"/>
                    <a:pt x="35" y="959"/>
                    <a:pt x="144" y="959"/>
                  </a:cubicBezTo>
                  <a:cubicBezTo>
                    <a:pt x="158" y="959"/>
                    <a:pt x="173" y="956"/>
                    <a:pt x="189" y="950"/>
                  </a:cubicBezTo>
                  <a:cubicBezTo>
                    <a:pt x="538" y="806"/>
                    <a:pt x="734" y="461"/>
                    <a:pt x="677" y="87"/>
                  </a:cubicBezTo>
                  <a:cubicBezTo>
                    <a:pt x="668" y="26"/>
                    <a:pt x="626" y="0"/>
                    <a:pt x="580"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3" name="Google Shape;933;p39"/>
            <p:cNvSpPr/>
            <p:nvPr/>
          </p:nvSpPr>
          <p:spPr>
            <a:xfrm>
              <a:off x="4636500" y="2891125"/>
              <a:ext cx="29175" cy="34150"/>
            </a:xfrm>
            <a:custGeom>
              <a:avLst/>
              <a:gdLst/>
              <a:ahLst/>
              <a:cxnLst/>
              <a:rect l="l" t="t" r="r" b="b"/>
              <a:pathLst>
                <a:path w="1167" h="1366" extrusionOk="0">
                  <a:moveTo>
                    <a:pt x="164" y="1"/>
                  </a:moveTo>
                  <a:cubicBezTo>
                    <a:pt x="66" y="1"/>
                    <a:pt x="0" y="156"/>
                    <a:pt x="105" y="229"/>
                  </a:cubicBezTo>
                  <a:cubicBezTo>
                    <a:pt x="480" y="488"/>
                    <a:pt x="757" y="852"/>
                    <a:pt x="905" y="1282"/>
                  </a:cubicBezTo>
                  <a:cubicBezTo>
                    <a:pt x="925" y="1340"/>
                    <a:pt x="973" y="1365"/>
                    <a:pt x="1021" y="1365"/>
                  </a:cubicBezTo>
                  <a:cubicBezTo>
                    <a:pt x="1095" y="1365"/>
                    <a:pt x="1167" y="1307"/>
                    <a:pt x="1137" y="1219"/>
                  </a:cubicBezTo>
                  <a:cubicBezTo>
                    <a:pt x="967" y="726"/>
                    <a:pt x="656" y="318"/>
                    <a:pt x="227" y="22"/>
                  </a:cubicBezTo>
                  <a:cubicBezTo>
                    <a:pt x="205" y="7"/>
                    <a:pt x="184" y="1"/>
                    <a:pt x="164"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4" name="Google Shape;934;p39"/>
            <p:cNvSpPr/>
            <p:nvPr/>
          </p:nvSpPr>
          <p:spPr>
            <a:xfrm>
              <a:off x="4589150" y="2876550"/>
              <a:ext cx="35025" cy="7300"/>
            </a:xfrm>
            <a:custGeom>
              <a:avLst/>
              <a:gdLst/>
              <a:ahLst/>
              <a:cxnLst/>
              <a:rect l="l" t="t" r="r" b="b"/>
              <a:pathLst>
                <a:path w="1401" h="292" extrusionOk="0">
                  <a:moveTo>
                    <a:pt x="729" y="1"/>
                  </a:moveTo>
                  <a:cubicBezTo>
                    <a:pt x="534" y="1"/>
                    <a:pt x="339" y="20"/>
                    <a:pt x="144" y="58"/>
                  </a:cubicBezTo>
                  <a:cubicBezTo>
                    <a:pt x="1" y="85"/>
                    <a:pt x="49" y="292"/>
                    <a:pt x="182" y="292"/>
                  </a:cubicBezTo>
                  <a:cubicBezTo>
                    <a:pt x="190" y="292"/>
                    <a:pt x="199" y="291"/>
                    <a:pt x="208" y="289"/>
                  </a:cubicBezTo>
                  <a:cubicBezTo>
                    <a:pt x="382" y="255"/>
                    <a:pt x="556" y="238"/>
                    <a:pt x="731" y="238"/>
                  </a:cubicBezTo>
                  <a:cubicBezTo>
                    <a:pt x="885" y="238"/>
                    <a:pt x="1038" y="252"/>
                    <a:pt x="1192" y="278"/>
                  </a:cubicBezTo>
                  <a:cubicBezTo>
                    <a:pt x="1200" y="280"/>
                    <a:pt x="1208" y="280"/>
                    <a:pt x="1215" y="280"/>
                  </a:cubicBezTo>
                  <a:cubicBezTo>
                    <a:pt x="1350" y="280"/>
                    <a:pt x="1400" y="72"/>
                    <a:pt x="1256" y="46"/>
                  </a:cubicBezTo>
                  <a:cubicBezTo>
                    <a:pt x="1080" y="16"/>
                    <a:pt x="904" y="1"/>
                    <a:pt x="729" y="1"/>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5" name="Google Shape;935;p39"/>
            <p:cNvSpPr/>
            <p:nvPr/>
          </p:nvSpPr>
          <p:spPr>
            <a:xfrm>
              <a:off x="4560600" y="2883950"/>
              <a:ext cx="16875" cy="14950"/>
            </a:xfrm>
            <a:custGeom>
              <a:avLst/>
              <a:gdLst/>
              <a:ahLst/>
              <a:cxnLst/>
              <a:rect l="l" t="t" r="r" b="b"/>
              <a:pathLst>
                <a:path w="675" h="598" extrusionOk="0">
                  <a:moveTo>
                    <a:pt x="503" y="0"/>
                  </a:moveTo>
                  <a:cubicBezTo>
                    <a:pt x="493" y="0"/>
                    <a:pt x="482" y="1"/>
                    <a:pt x="471" y="4"/>
                  </a:cubicBezTo>
                  <a:cubicBezTo>
                    <a:pt x="253" y="57"/>
                    <a:pt x="79" y="231"/>
                    <a:pt x="23" y="448"/>
                  </a:cubicBezTo>
                  <a:cubicBezTo>
                    <a:pt x="0" y="539"/>
                    <a:pt x="75" y="598"/>
                    <a:pt x="147" y="598"/>
                  </a:cubicBezTo>
                  <a:cubicBezTo>
                    <a:pt x="194" y="598"/>
                    <a:pt x="240" y="572"/>
                    <a:pt x="255" y="512"/>
                  </a:cubicBezTo>
                  <a:cubicBezTo>
                    <a:pt x="291" y="372"/>
                    <a:pt x="395" y="270"/>
                    <a:pt x="535" y="236"/>
                  </a:cubicBezTo>
                  <a:cubicBezTo>
                    <a:pt x="675" y="201"/>
                    <a:pt x="630" y="0"/>
                    <a:pt x="503" y="0"/>
                  </a:cubicBez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936" name="Google Shape;936;p39"/>
          <p:cNvPicPr preferRelativeResize="0"/>
          <p:nvPr/>
        </p:nvPicPr>
        <p:blipFill>
          <a:blip r:embed="rId4">
            <a:alphaModFix/>
          </a:blip>
          <a:stretch>
            <a:fillRect/>
          </a:stretch>
        </p:blipFill>
        <p:spPr>
          <a:xfrm flipH="1">
            <a:off x="10619029" y="4925166"/>
            <a:ext cx="1020371" cy="1028812"/>
          </a:xfrm>
          <a:prstGeom prst="rect">
            <a:avLst/>
          </a:prstGeom>
          <a:noFill/>
          <a:ln>
            <a:noFill/>
          </a:ln>
        </p:spPr>
      </p:pic>
      <p:grpSp>
        <p:nvGrpSpPr>
          <p:cNvPr id="937" name="Google Shape;937;p39"/>
          <p:cNvGrpSpPr/>
          <p:nvPr/>
        </p:nvGrpSpPr>
        <p:grpSpPr>
          <a:xfrm rot="694580">
            <a:off x="254848" y="4299025"/>
            <a:ext cx="2517672" cy="2071345"/>
            <a:chOff x="2936275" y="3932275"/>
            <a:chExt cx="577625" cy="475225"/>
          </a:xfrm>
        </p:grpSpPr>
        <p:sp>
          <p:nvSpPr>
            <p:cNvPr id="938" name="Google Shape;938;p39"/>
            <p:cNvSpPr/>
            <p:nvPr/>
          </p:nvSpPr>
          <p:spPr>
            <a:xfrm>
              <a:off x="2936275" y="4022975"/>
              <a:ext cx="577625" cy="384525"/>
            </a:xfrm>
            <a:custGeom>
              <a:avLst/>
              <a:gdLst/>
              <a:ahLst/>
              <a:cxnLst/>
              <a:rect l="l" t="t" r="r" b="b"/>
              <a:pathLst>
                <a:path w="23105" h="15381" extrusionOk="0">
                  <a:moveTo>
                    <a:pt x="8087" y="1"/>
                  </a:moveTo>
                  <a:cubicBezTo>
                    <a:pt x="6773" y="1"/>
                    <a:pt x="5270" y="455"/>
                    <a:pt x="3828" y="1914"/>
                  </a:cubicBezTo>
                  <a:cubicBezTo>
                    <a:pt x="1" y="5789"/>
                    <a:pt x="3857" y="9378"/>
                    <a:pt x="4883" y="11368"/>
                  </a:cubicBezTo>
                  <a:cubicBezTo>
                    <a:pt x="5728" y="13004"/>
                    <a:pt x="7571" y="15191"/>
                    <a:pt x="9674" y="15191"/>
                  </a:cubicBezTo>
                  <a:cubicBezTo>
                    <a:pt x="10118" y="15191"/>
                    <a:pt x="10573" y="15094"/>
                    <a:pt x="11033" y="14874"/>
                  </a:cubicBezTo>
                  <a:cubicBezTo>
                    <a:pt x="11587" y="15229"/>
                    <a:pt x="12158" y="15381"/>
                    <a:pt x="12726" y="15381"/>
                  </a:cubicBezTo>
                  <a:cubicBezTo>
                    <a:pt x="14683" y="15381"/>
                    <a:pt x="16593" y="13581"/>
                    <a:pt x="17568" y="12155"/>
                  </a:cubicBezTo>
                  <a:cubicBezTo>
                    <a:pt x="18833" y="10308"/>
                    <a:pt x="23105" y="7224"/>
                    <a:pt x="19786" y="2905"/>
                  </a:cubicBezTo>
                  <a:cubicBezTo>
                    <a:pt x="18297" y="969"/>
                    <a:pt x="16545" y="435"/>
                    <a:pt x="15065" y="435"/>
                  </a:cubicBezTo>
                  <a:cubicBezTo>
                    <a:pt x="13764" y="435"/>
                    <a:pt x="12674" y="848"/>
                    <a:pt x="12159" y="1082"/>
                  </a:cubicBezTo>
                  <a:cubicBezTo>
                    <a:pt x="12027" y="1144"/>
                    <a:pt x="11931" y="1192"/>
                    <a:pt x="11881" y="1219"/>
                  </a:cubicBezTo>
                  <a:cubicBezTo>
                    <a:pt x="11837" y="1188"/>
                    <a:pt x="11758" y="1134"/>
                    <a:pt x="11645" y="1064"/>
                  </a:cubicBezTo>
                  <a:cubicBezTo>
                    <a:pt x="11088" y="717"/>
                    <a:pt x="9737" y="1"/>
                    <a:pt x="8087" y="1"/>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39" name="Google Shape;939;p39"/>
            <p:cNvSpPr/>
            <p:nvPr/>
          </p:nvSpPr>
          <p:spPr>
            <a:xfrm>
              <a:off x="3269225" y="4112425"/>
              <a:ext cx="42600" cy="48300"/>
            </a:xfrm>
            <a:custGeom>
              <a:avLst/>
              <a:gdLst/>
              <a:ahLst/>
              <a:cxnLst/>
              <a:rect l="l" t="t" r="r" b="b"/>
              <a:pathLst>
                <a:path w="1704" h="1932" extrusionOk="0">
                  <a:moveTo>
                    <a:pt x="870" y="0"/>
                  </a:moveTo>
                  <a:cubicBezTo>
                    <a:pt x="436" y="0"/>
                    <a:pt x="66" y="399"/>
                    <a:pt x="34" y="915"/>
                  </a:cubicBezTo>
                  <a:cubicBezTo>
                    <a:pt x="1" y="1447"/>
                    <a:pt x="340" y="1901"/>
                    <a:pt x="793" y="1930"/>
                  </a:cubicBezTo>
                  <a:cubicBezTo>
                    <a:pt x="808" y="1931"/>
                    <a:pt x="822" y="1931"/>
                    <a:pt x="837" y="1931"/>
                  </a:cubicBezTo>
                  <a:cubicBezTo>
                    <a:pt x="1269" y="1931"/>
                    <a:pt x="1638" y="1532"/>
                    <a:pt x="1671" y="1017"/>
                  </a:cubicBezTo>
                  <a:cubicBezTo>
                    <a:pt x="1703" y="484"/>
                    <a:pt x="1364" y="30"/>
                    <a:pt x="913" y="1"/>
                  </a:cubicBezTo>
                  <a:cubicBezTo>
                    <a:pt x="898" y="1"/>
                    <a:pt x="884" y="0"/>
                    <a:pt x="870"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0" name="Google Shape;940;p39"/>
            <p:cNvSpPr/>
            <p:nvPr/>
          </p:nvSpPr>
          <p:spPr>
            <a:xfrm>
              <a:off x="3144300" y="4104675"/>
              <a:ext cx="42600" cy="48275"/>
            </a:xfrm>
            <a:custGeom>
              <a:avLst/>
              <a:gdLst/>
              <a:ahLst/>
              <a:cxnLst/>
              <a:rect l="l" t="t" r="r" b="b"/>
              <a:pathLst>
                <a:path w="1704" h="1931" extrusionOk="0">
                  <a:moveTo>
                    <a:pt x="867" y="0"/>
                  </a:moveTo>
                  <a:cubicBezTo>
                    <a:pt x="435" y="0"/>
                    <a:pt x="66" y="400"/>
                    <a:pt x="34" y="914"/>
                  </a:cubicBezTo>
                  <a:cubicBezTo>
                    <a:pt x="1" y="1447"/>
                    <a:pt x="340" y="1901"/>
                    <a:pt x="792" y="1929"/>
                  </a:cubicBezTo>
                  <a:cubicBezTo>
                    <a:pt x="807" y="1930"/>
                    <a:pt x="822" y="1931"/>
                    <a:pt x="837" y="1931"/>
                  </a:cubicBezTo>
                  <a:cubicBezTo>
                    <a:pt x="1269" y="1931"/>
                    <a:pt x="1638" y="1531"/>
                    <a:pt x="1671" y="1016"/>
                  </a:cubicBezTo>
                  <a:cubicBezTo>
                    <a:pt x="1703" y="484"/>
                    <a:pt x="1363" y="29"/>
                    <a:pt x="912" y="1"/>
                  </a:cubicBezTo>
                  <a:cubicBezTo>
                    <a:pt x="897" y="1"/>
                    <a:pt x="882" y="0"/>
                    <a:pt x="867" y="0"/>
                  </a:cubicBezTo>
                  <a:close/>
                </a:path>
              </a:pathLst>
            </a:custGeom>
            <a:solidFill>
              <a:srgbClr val="1C193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1" name="Google Shape;941;p39"/>
            <p:cNvSpPr/>
            <p:nvPr/>
          </p:nvSpPr>
          <p:spPr>
            <a:xfrm>
              <a:off x="3201850" y="3968850"/>
              <a:ext cx="46900" cy="84600"/>
            </a:xfrm>
            <a:custGeom>
              <a:avLst/>
              <a:gdLst/>
              <a:ahLst/>
              <a:cxnLst/>
              <a:rect l="l" t="t" r="r" b="b"/>
              <a:pathLst>
                <a:path w="1876" h="3384" extrusionOk="0">
                  <a:moveTo>
                    <a:pt x="708" y="0"/>
                  </a:moveTo>
                  <a:cubicBezTo>
                    <a:pt x="277" y="0"/>
                    <a:pt x="0" y="356"/>
                    <a:pt x="0" y="356"/>
                  </a:cubicBezTo>
                  <a:cubicBezTo>
                    <a:pt x="619" y="1367"/>
                    <a:pt x="1022" y="3229"/>
                    <a:pt x="1022" y="3229"/>
                  </a:cubicBezTo>
                  <a:cubicBezTo>
                    <a:pt x="1135" y="3299"/>
                    <a:pt x="1214" y="3353"/>
                    <a:pt x="1258" y="3384"/>
                  </a:cubicBezTo>
                  <a:cubicBezTo>
                    <a:pt x="1308" y="3356"/>
                    <a:pt x="1404" y="3309"/>
                    <a:pt x="1536" y="3247"/>
                  </a:cubicBezTo>
                  <a:cubicBezTo>
                    <a:pt x="1876" y="1685"/>
                    <a:pt x="1212" y="163"/>
                    <a:pt x="1212" y="163"/>
                  </a:cubicBezTo>
                  <a:cubicBezTo>
                    <a:pt x="1029" y="44"/>
                    <a:pt x="859" y="0"/>
                    <a:pt x="708" y="0"/>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2" name="Google Shape;942;p39"/>
            <p:cNvSpPr/>
            <p:nvPr/>
          </p:nvSpPr>
          <p:spPr>
            <a:xfrm>
              <a:off x="3319575" y="4173550"/>
              <a:ext cx="45175" cy="43725"/>
            </a:xfrm>
            <a:custGeom>
              <a:avLst/>
              <a:gdLst/>
              <a:ahLst/>
              <a:cxnLst/>
              <a:rect l="l" t="t" r="r" b="b"/>
              <a:pathLst>
                <a:path w="1807" h="1749" extrusionOk="0">
                  <a:moveTo>
                    <a:pt x="904" y="1"/>
                  </a:moveTo>
                  <a:cubicBezTo>
                    <a:pt x="445" y="1"/>
                    <a:pt x="59" y="357"/>
                    <a:pt x="31" y="820"/>
                  </a:cubicBezTo>
                  <a:cubicBezTo>
                    <a:pt x="0" y="1303"/>
                    <a:pt x="368" y="1718"/>
                    <a:pt x="850" y="1747"/>
                  </a:cubicBezTo>
                  <a:cubicBezTo>
                    <a:pt x="868" y="1748"/>
                    <a:pt x="887" y="1749"/>
                    <a:pt x="905" y="1749"/>
                  </a:cubicBezTo>
                  <a:cubicBezTo>
                    <a:pt x="1363" y="1749"/>
                    <a:pt x="1748" y="1393"/>
                    <a:pt x="1777" y="929"/>
                  </a:cubicBezTo>
                  <a:cubicBezTo>
                    <a:pt x="1807" y="447"/>
                    <a:pt x="1439" y="32"/>
                    <a:pt x="959" y="2"/>
                  </a:cubicBezTo>
                  <a:cubicBezTo>
                    <a:pt x="940" y="1"/>
                    <a:pt x="922" y="1"/>
                    <a:pt x="904"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3" name="Google Shape;943;p39"/>
            <p:cNvSpPr/>
            <p:nvPr/>
          </p:nvSpPr>
          <p:spPr>
            <a:xfrm>
              <a:off x="3245550" y="3932275"/>
              <a:ext cx="161875" cy="81900"/>
            </a:xfrm>
            <a:custGeom>
              <a:avLst/>
              <a:gdLst/>
              <a:ahLst/>
              <a:cxnLst/>
              <a:rect l="l" t="t" r="r" b="b"/>
              <a:pathLst>
                <a:path w="6475" h="3276" extrusionOk="0">
                  <a:moveTo>
                    <a:pt x="4001" y="1"/>
                  </a:moveTo>
                  <a:cubicBezTo>
                    <a:pt x="2780" y="1"/>
                    <a:pt x="1295" y="550"/>
                    <a:pt x="0" y="2598"/>
                  </a:cubicBezTo>
                  <a:cubicBezTo>
                    <a:pt x="1015" y="3085"/>
                    <a:pt x="1893" y="3276"/>
                    <a:pt x="2646" y="3276"/>
                  </a:cubicBezTo>
                  <a:cubicBezTo>
                    <a:pt x="5390" y="3276"/>
                    <a:pt x="6474" y="738"/>
                    <a:pt x="6474" y="738"/>
                  </a:cubicBezTo>
                  <a:cubicBezTo>
                    <a:pt x="6474" y="738"/>
                    <a:pt x="5414" y="1"/>
                    <a:pt x="4001" y="1"/>
                  </a:cubicBezTo>
                  <a:close/>
                </a:path>
              </a:pathLst>
            </a:custGeom>
            <a:solidFill>
              <a:schemeClr val="lt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4" name="Google Shape;944;p39"/>
            <p:cNvSpPr/>
            <p:nvPr/>
          </p:nvSpPr>
          <p:spPr>
            <a:xfrm>
              <a:off x="3169650" y="4191875"/>
              <a:ext cx="120750" cy="60575"/>
            </a:xfrm>
            <a:custGeom>
              <a:avLst/>
              <a:gdLst/>
              <a:ahLst/>
              <a:cxnLst/>
              <a:rect l="l" t="t" r="r" b="b"/>
              <a:pathLst>
                <a:path w="4830" h="2423" extrusionOk="0">
                  <a:moveTo>
                    <a:pt x="787" y="1"/>
                  </a:moveTo>
                  <a:cubicBezTo>
                    <a:pt x="369" y="1"/>
                    <a:pt x="93" y="126"/>
                    <a:pt x="64" y="564"/>
                  </a:cubicBezTo>
                  <a:cubicBezTo>
                    <a:pt x="0" y="1498"/>
                    <a:pt x="1007" y="2326"/>
                    <a:pt x="2313" y="2415"/>
                  </a:cubicBezTo>
                  <a:cubicBezTo>
                    <a:pt x="2389" y="2420"/>
                    <a:pt x="2464" y="2422"/>
                    <a:pt x="2538" y="2422"/>
                  </a:cubicBezTo>
                  <a:cubicBezTo>
                    <a:pt x="3743" y="2422"/>
                    <a:pt x="4730" y="1763"/>
                    <a:pt x="4789" y="884"/>
                  </a:cubicBezTo>
                  <a:cubicBezTo>
                    <a:pt x="4830" y="290"/>
                    <a:pt x="4464" y="213"/>
                    <a:pt x="3856" y="213"/>
                  </a:cubicBezTo>
                  <a:cubicBezTo>
                    <a:pt x="3645" y="213"/>
                    <a:pt x="3405" y="222"/>
                    <a:pt x="3143" y="222"/>
                  </a:cubicBezTo>
                  <a:cubicBezTo>
                    <a:pt x="2973" y="222"/>
                    <a:pt x="2794" y="219"/>
                    <a:pt x="2608" y="206"/>
                  </a:cubicBezTo>
                  <a:cubicBezTo>
                    <a:pt x="1916" y="160"/>
                    <a:pt x="1260" y="1"/>
                    <a:pt x="787"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5" name="Google Shape;945;p39"/>
            <p:cNvSpPr/>
            <p:nvPr/>
          </p:nvSpPr>
          <p:spPr>
            <a:xfrm>
              <a:off x="3085150" y="4159000"/>
              <a:ext cx="45125" cy="43725"/>
            </a:xfrm>
            <a:custGeom>
              <a:avLst/>
              <a:gdLst/>
              <a:ahLst/>
              <a:cxnLst/>
              <a:rect l="l" t="t" r="r" b="b"/>
              <a:pathLst>
                <a:path w="1805" h="1749" extrusionOk="0">
                  <a:moveTo>
                    <a:pt x="902" y="0"/>
                  </a:moveTo>
                  <a:cubicBezTo>
                    <a:pt x="443" y="0"/>
                    <a:pt x="58" y="357"/>
                    <a:pt x="30" y="820"/>
                  </a:cubicBezTo>
                  <a:cubicBezTo>
                    <a:pt x="0" y="1303"/>
                    <a:pt x="365" y="1717"/>
                    <a:pt x="848" y="1747"/>
                  </a:cubicBezTo>
                  <a:cubicBezTo>
                    <a:pt x="866" y="1748"/>
                    <a:pt x="884" y="1749"/>
                    <a:pt x="902" y="1749"/>
                  </a:cubicBezTo>
                  <a:cubicBezTo>
                    <a:pt x="1361" y="1749"/>
                    <a:pt x="1746" y="1393"/>
                    <a:pt x="1775" y="929"/>
                  </a:cubicBezTo>
                  <a:cubicBezTo>
                    <a:pt x="1804" y="447"/>
                    <a:pt x="1438" y="31"/>
                    <a:pt x="956" y="2"/>
                  </a:cubicBezTo>
                  <a:cubicBezTo>
                    <a:pt x="938" y="1"/>
                    <a:pt x="920" y="0"/>
                    <a:pt x="902" y="0"/>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6" name="Google Shape;946;p39"/>
            <p:cNvSpPr/>
            <p:nvPr/>
          </p:nvSpPr>
          <p:spPr>
            <a:xfrm>
              <a:off x="3153000" y="4113850"/>
              <a:ext cx="17100" cy="17500"/>
            </a:xfrm>
            <a:custGeom>
              <a:avLst/>
              <a:gdLst/>
              <a:ahLst/>
              <a:cxnLst/>
              <a:rect l="l" t="t" r="r" b="b"/>
              <a:pathLst>
                <a:path w="684" h="700" extrusionOk="0">
                  <a:moveTo>
                    <a:pt x="333" y="1"/>
                  </a:moveTo>
                  <a:cubicBezTo>
                    <a:pt x="281" y="1"/>
                    <a:pt x="230" y="13"/>
                    <a:pt x="183" y="41"/>
                  </a:cubicBezTo>
                  <a:cubicBezTo>
                    <a:pt x="164" y="53"/>
                    <a:pt x="148" y="67"/>
                    <a:pt x="133" y="82"/>
                  </a:cubicBezTo>
                  <a:cubicBezTo>
                    <a:pt x="128" y="86"/>
                    <a:pt x="122" y="89"/>
                    <a:pt x="116" y="93"/>
                  </a:cubicBezTo>
                  <a:cubicBezTo>
                    <a:pt x="39" y="162"/>
                    <a:pt x="0" y="274"/>
                    <a:pt x="7" y="375"/>
                  </a:cubicBezTo>
                  <a:cubicBezTo>
                    <a:pt x="13" y="476"/>
                    <a:pt x="57" y="583"/>
                    <a:pt x="138" y="646"/>
                  </a:cubicBezTo>
                  <a:cubicBezTo>
                    <a:pt x="153" y="657"/>
                    <a:pt x="168" y="669"/>
                    <a:pt x="184" y="678"/>
                  </a:cubicBezTo>
                  <a:cubicBezTo>
                    <a:pt x="211" y="694"/>
                    <a:pt x="242" y="699"/>
                    <a:pt x="274" y="699"/>
                  </a:cubicBezTo>
                  <a:cubicBezTo>
                    <a:pt x="276" y="700"/>
                    <a:pt x="278" y="700"/>
                    <a:pt x="281" y="700"/>
                  </a:cubicBezTo>
                  <a:cubicBezTo>
                    <a:pt x="311" y="700"/>
                    <a:pt x="341" y="694"/>
                    <a:pt x="370" y="688"/>
                  </a:cubicBezTo>
                  <a:cubicBezTo>
                    <a:pt x="399" y="681"/>
                    <a:pt x="428" y="670"/>
                    <a:pt x="455" y="656"/>
                  </a:cubicBezTo>
                  <a:cubicBezTo>
                    <a:pt x="505" y="637"/>
                    <a:pt x="549" y="604"/>
                    <a:pt x="582" y="559"/>
                  </a:cubicBezTo>
                  <a:cubicBezTo>
                    <a:pt x="604" y="534"/>
                    <a:pt x="625" y="507"/>
                    <a:pt x="640" y="475"/>
                  </a:cubicBezTo>
                  <a:cubicBezTo>
                    <a:pt x="666" y="419"/>
                    <a:pt x="683" y="354"/>
                    <a:pt x="674" y="291"/>
                  </a:cubicBezTo>
                  <a:cubicBezTo>
                    <a:pt x="666" y="231"/>
                    <a:pt x="646" y="177"/>
                    <a:pt x="607" y="130"/>
                  </a:cubicBezTo>
                  <a:cubicBezTo>
                    <a:pt x="576" y="92"/>
                    <a:pt x="537" y="60"/>
                    <a:pt x="493" y="38"/>
                  </a:cubicBezTo>
                  <a:cubicBezTo>
                    <a:pt x="443" y="14"/>
                    <a:pt x="388" y="1"/>
                    <a:pt x="333" y="1"/>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7" name="Google Shape;947;p39"/>
            <p:cNvSpPr/>
            <p:nvPr/>
          </p:nvSpPr>
          <p:spPr>
            <a:xfrm>
              <a:off x="3275425" y="4120875"/>
              <a:ext cx="16375" cy="16100"/>
            </a:xfrm>
            <a:custGeom>
              <a:avLst/>
              <a:gdLst/>
              <a:ahLst/>
              <a:cxnLst/>
              <a:rect l="l" t="t" r="r" b="b"/>
              <a:pathLst>
                <a:path w="655" h="644" extrusionOk="0">
                  <a:moveTo>
                    <a:pt x="332" y="0"/>
                  </a:moveTo>
                  <a:cubicBezTo>
                    <a:pt x="243" y="0"/>
                    <a:pt x="152" y="35"/>
                    <a:pt x="93" y="103"/>
                  </a:cubicBezTo>
                  <a:cubicBezTo>
                    <a:pt x="21" y="186"/>
                    <a:pt x="1" y="302"/>
                    <a:pt x="36" y="405"/>
                  </a:cubicBezTo>
                  <a:cubicBezTo>
                    <a:pt x="39" y="414"/>
                    <a:pt x="44" y="421"/>
                    <a:pt x="48" y="429"/>
                  </a:cubicBezTo>
                  <a:cubicBezTo>
                    <a:pt x="68" y="510"/>
                    <a:pt x="122" y="583"/>
                    <a:pt x="199" y="615"/>
                  </a:cubicBezTo>
                  <a:cubicBezTo>
                    <a:pt x="240" y="632"/>
                    <a:pt x="282" y="643"/>
                    <a:pt x="325" y="643"/>
                  </a:cubicBezTo>
                  <a:cubicBezTo>
                    <a:pt x="338" y="643"/>
                    <a:pt x="351" y="643"/>
                    <a:pt x="364" y="641"/>
                  </a:cubicBezTo>
                  <a:cubicBezTo>
                    <a:pt x="420" y="633"/>
                    <a:pt x="474" y="617"/>
                    <a:pt x="520" y="581"/>
                  </a:cubicBezTo>
                  <a:cubicBezTo>
                    <a:pt x="547" y="561"/>
                    <a:pt x="569" y="540"/>
                    <a:pt x="589" y="512"/>
                  </a:cubicBezTo>
                  <a:cubicBezTo>
                    <a:pt x="611" y="484"/>
                    <a:pt x="623" y="456"/>
                    <a:pt x="635" y="421"/>
                  </a:cubicBezTo>
                  <a:cubicBezTo>
                    <a:pt x="654" y="365"/>
                    <a:pt x="651" y="305"/>
                    <a:pt x="640" y="248"/>
                  </a:cubicBezTo>
                  <a:cubicBezTo>
                    <a:pt x="628" y="189"/>
                    <a:pt x="598" y="138"/>
                    <a:pt x="558" y="95"/>
                  </a:cubicBezTo>
                  <a:cubicBezTo>
                    <a:pt x="521" y="52"/>
                    <a:pt x="466" y="24"/>
                    <a:pt x="411" y="10"/>
                  </a:cubicBezTo>
                  <a:cubicBezTo>
                    <a:pt x="386" y="3"/>
                    <a:pt x="359" y="0"/>
                    <a:pt x="332" y="0"/>
                  </a:cubicBezTo>
                  <a:close/>
                </a:path>
              </a:pathLst>
            </a:custGeom>
            <a:solidFill>
              <a:srgbClr val="FFFF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8" name="Google Shape;948;p39"/>
            <p:cNvSpPr/>
            <p:nvPr/>
          </p:nvSpPr>
          <p:spPr>
            <a:xfrm>
              <a:off x="3249150" y="3938850"/>
              <a:ext cx="134500" cy="61850"/>
            </a:xfrm>
            <a:custGeom>
              <a:avLst/>
              <a:gdLst/>
              <a:ahLst/>
              <a:cxnLst/>
              <a:rect l="l" t="t" r="r" b="b"/>
              <a:pathLst>
                <a:path w="5380" h="2474" extrusionOk="0">
                  <a:moveTo>
                    <a:pt x="3361" y="1"/>
                  </a:moveTo>
                  <a:cubicBezTo>
                    <a:pt x="3321" y="1"/>
                    <a:pt x="3283" y="21"/>
                    <a:pt x="3262" y="71"/>
                  </a:cubicBezTo>
                  <a:cubicBezTo>
                    <a:pt x="3106" y="435"/>
                    <a:pt x="2943" y="797"/>
                    <a:pt x="2775" y="1157"/>
                  </a:cubicBezTo>
                  <a:cubicBezTo>
                    <a:pt x="2311" y="1296"/>
                    <a:pt x="1849" y="1438"/>
                    <a:pt x="1389" y="1587"/>
                  </a:cubicBezTo>
                  <a:cubicBezTo>
                    <a:pt x="1586" y="1227"/>
                    <a:pt x="1781" y="866"/>
                    <a:pt x="1977" y="505"/>
                  </a:cubicBezTo>
                  <a:cubicBezTo>
                    <a:pt x="2032" y="404"/>
                    <a:pt x="1942" y="313"/>
                    <a:pt x="1854" y="313"/>
                  </a:cubicBezTo>
                  <a:cubicBezTo>
                    <a:pt x="1813" y="313"/>
                    <a:pt x="1773" y="332"/>
                    <a:pt x="1747" y="379"/>
                  </a:cubicBezTo>
                  <a:cubicBezTo>
                    <a:pt x="1507" y="822"/>
                    <a:pt x="1266" y="1266"/>
                    <a:pt x="1025" y="1709"/>
                  </a:cubicBezTo>
                  <a:cubicBezTo>
                    <a:pt x="731" y="1807"/>
                    <a:pt x="437" y="1904"/>
                    <a:pt x="144" y="2006"/>
                  </a:cubicBezTo>
                  <a:cubicBezTo>
                    <a:pt x="1" y="2055"/>
                    <a:pt x="47" y="2264"/>
                    <a:pt x="175" y="2264"/>
                  </a:cubicBezTo>
                  <a:cubicBezTo>
                    <a:pt x="189" y="2264"/>
                    <a:pt x="204" y="2262"/>
                    <a:pt x="220" y="2256"/>
                  </a:cubicBezTo>
                  <a:cubicBezTo>
                    <a:pt x="508" y="2157"/>
                    <a:pt x="797" y="2062"/>
                    <a:pt x="1086" y="1965"/>
                  </a:cubicBezTo>
                  <a:cubicBezTo>
                    <a:pt x="1562" y="2154"/>
                    <a:pt x="2045" y="2322"/>
                    <a:pt x="2535" y="2467"/>
                  </a:cubicBezTo>
                  <a:cubicBezTo>
                    <a:pt x="2549" y="2472"/>
                    <a:pt x="2562" y="2473"/>
                    <a:pt x="2575" y="2473"/>
                  </a:cubicBezTo>
                  <a:cubicBezTo>
                    <a:pt x="2707" y="2473"/>
                    <a:pt x="2746" y="2256"/>
                    <a:pt x="2598" y="2213"/>
                  </a:cubicBezTo>
                  <a:cubicBezTo>
                    <a:pt x="2219" y="2100"/>
                    <a:pt x="1843" y="1975"/>
                    <a:pt x="1473" y="1836"/>
                  </a:cubicBezTo>
                  <a:cubicBezTo>
                    <a:pt x="1946" y="1683"/>
                    <a:pt x="2421" y="1537"/>
                    <a:pt x="2896" y="1395"/>
                  </a:cubicBezTo>
                  <a:cubicBezTo>
                    <a:pt x="3305" y="1578"/>
                    <a:pt x="3699" y="1793"/>
                    <a:pt x="4074" y="2039"/>
                  </a:cubicBezTo>
                  <a:cubicBezTo>
                    <a:pt x="4097" y="2054"/>
                    <a:pt x="4120" y="2061"/>
                    <a:pt x="4141" y="2061"/>
                  </a:cubicBezTo>
                  <a:cubicBezTo>
                    <a:pt x="4249" y="2061"/>
                    <a:pt x="4317" y="1887"/>
                    <a:pt x="4200" y="1810"/>
                  </a:cubicBezTo>
                  <a:cubicBezTo>
                    <a:pt x="3903" y="1614"/>
                    <a:pt x="3593" y="1438"/>
                    <a:pt x="3273" y="1281"/>
                  </a:cubicBezTo>
                  <a:cubicBezTo>
                    <a:pt x="3923" y="1092"/>
                    <a:pt x="4575" y="912"/>
                    <a:pt x="5230" y="742"/>
                  </a:cubicBezTo>
                  <a:cubicBezTo>
                    <a:pt x="5380" y="704"/>
                    <a:pt x="5327" y="487"/>
                    <a:pt x="5190" y="487"/>
                  </a:cubicBezTo>
                  <a:cubicBezTo>
                    <a:pt x="5178" y="487"/>
                    <a:pt x="5166" y="488"/>
                    <a:pt x="5154" y="491"/>
                  </a:cubicBezTo>
                  <a:cubicBezTo>
                    <a:pt x="4469" y="668"/>
                    <a:pt x="3787" y="858"/>
                    <a:pt x="3108" y="1057"/>
                  </a:cubicBezTo>
                  <a:cubicBezTo>
                    <a:pt x="3239" y="772"/>
                    <a:pt x="3368" y="486"/>
                    <a:pt x="3492" y="197"/>
                  </a:cubicBezTo>
                  <a:cubicBezTo>
                    <a:pt x="3536" y="93"/>
                    <a:pt x="3445" y="1"/>
                    <a:pt x="3361"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49" name="Google Shape;949;p39"/>
            <p:cNvSpPr/>
            <p:nvPr/>
          </p:nvSpPr>
          <p:spPr>
            <a:xfrm>
              <a:off x="3036975" y="4211100"/>
              <a:ext cx="52025" cy="69525"/>
            </a:xfrm>
            <a:custGeom>
              <a:avLst/>
              <a:gdLst/>
              <a:ahLst/>
              <a:cxnLst/>
              <a:rect l="l" t="t" r="r" b="b"/>
              <a:pathLst>
                <a:path w="2081" h="2781" extrusionOk="0">
                  <a:moveTo>
                    <a:pt x="856" y="0"/>
                  </a:moveTo>
                  <a:cubicBezTo>
                    <a:pt x="785" y="0"/>
                    <a:pt x="712" y="12"/>
                    <a:pt x="638" y="37"/>
                  </a:cubicBezTo>
                  <a:cubicBezTo>
                    <a:pt x="353" y="134"/>
                    <a:pt x="145" y="399"/>
                    <a:pt x="69" y="684"/>
                  </a:cubicBezTo>
                  <a:cubicBezTo>
                    <a:pt x="39" y="794"/>
                    <a:pt x="29" y="905"/>
                    <a:pt x="30" y="1017"/>
                  </a:cubicBezTo>
                  <a:cubicBezTo>
                    <a:pt x="27" y="1042"/>
                    <a:pt x="25" y="1065"/>
                    <a:pt x="23" y="1087"/>
                  </a:cubicBezTo>
                  <a:cubicBezTo>
                    <a:pt x="0" y="1393"/>
                    <a:pt x="62" y="1727"/>
                    <a:pt x="173" y="2011"/>
                  </a:cubicBezTo>
                  <a:cubicBezTo>
                    <a:pt x="285" y="2287"/>
                    <a:pt x="466" y="2543"/>
                    <a:pt x="739" y="2677"/>
                  </a:cubicBezTo>
                  <a:cubicBezTo>
                    <a:pt x="871" y="2743"/>
                    <a:pt x="1020" y="2781"/>
                    <a:pt x="1167" y="2781"/>
                  </a:cubicBezTo>
                  <a:cubicBezTo>
                    <a:pt x="1308" y="2781"/>
                    <a:pt x="1448" y="2746"/>
                    <a:pt x="1571" y="2667"/>
                  </a:cubicBezTo>
                  <a:cubicBezTo>
                    <a:pt x="2078" y="2344"/>
                    <a:pt x="2081" y="1578"/>
                    <a:pt x="1917" y="1067"/>
                  </a:cubicBezTo>
                  <a:cubicBezTo>
                    <a:pt x="1776" y="627"/>
                    <a:pt x="1374" y="0"/>
                    <a:pt x="856" y="0"/>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0" name="Google Shape;950;p39"/>
            <p:cNvSpPr/>
            <p:nvPr/>
          </p:nvSpPr>
          <p:spPr>
            <a:xfrm>
              <a:off x="3013625" y="4046575"/>
              <a:ext cx="126275" cy="145075"/>
            </a:xfrm>
            <a:custGeom>
              <a:avLst/>
              <a:gdLst/>
              <a:ahLst/>
              <a:cxnLst/>
              <a:rect l="l" t="t" r="r" b="b"/>
              <a:pathLst>
                <a:path w="5051" h="5803" extrusionOk="0">
                  <a:moveTo>
                    <a:pt x="4127" y="1"/>
                  </a:moveTo>
                  <a:cubicBezTo>
                    <a:pt x="3895" y="1"/>
                    <a:pt x="3665" y="69"/>
                    <a:pt x="3449" y="150"/>
                  </a:cubicBezTo>
                  <a:cubicBezTo>
                    <a:pt x="3175" y="256"/>
                    <a:pt x="2908" y="383"/>
                    <a:pt x="2655" y="530"/>
                  </a:cubicBezTo>
                  <a:cubicBezTo>
                    <a:pt x="2142" y="827"/>
                    <a:pt x="1677" y="1209"/>
                    <a:pt x="1281" y="1650"/>
                  </a:cubicBezTo>
                  <a:cubicBezTo>
                    <a:pt x="848" y="2136"/>
                    <a:pt x="490" y="2698"/>
                    <a:pt x="255" y="3308"/>
                  </a:cubicBezTo>
                  <a:cubicBezTo>
                    <a:pt x="96" y="3721"/>
                    <a:pt x="1" y="4206"/>
                    <a:pt x="101" y="4641"/>
                  </a:cubicBezTo>
                  <a:cubicBezTo>
                    <a:pt x="109" y="4744"/>
                    <a:pt x="121" y="4846"/>
                    <a:pt x="144" y="4946"/>
                  </a:cubicBezTo>
                  <a:cubicBezTo>
                    <a:pt x="205" y="5218"/>
                    <a:pt x="321" y="5510"/>
                    <a:pt x="550" y="5682"/>
                  </a:cubicBezTo>
                  <a:cubicBezTo>
                    <a:pt x="660" y="5765"/>
                    <a:pt x="781" y="5802"/>
                    <a:pt x="903" y="5802"/>
                  </a:cubicBezTo>
                  <a:cubicBezTo>
                    <a:pt x="1045" y="5802"/>
                    <a:pt x="1188" y="5753"/>
                    <a:pt x="1315" y="5668"/>
                  </a:cubicBezTo>
                  <a:cubicBezTo>
                    <a:pt x="1838" y="5324"/>
                    <a:pt x="2107" y="4697"/>
                    <a:pt x="2411" y="4176"/>
                  </a:cubicBezTo>
                  <a:cubicBezTo>
                    <a:pt x="2756" y="3585"/>
                    <a:pt x="3201" y="3069"/>
                    <a:pt x="3720" y="2622"/>
                  </a:cubicBezTo>
                  <a:cubicBezTo>
                    <a:pt x="4149" y="2250"/>
                    <a:pt x="4638" y="1880"/>
                    <a:pt x="4869" y="1342"/>
                  </a:cubicBezTo>
                  <a:cubicBezTo>
                    <a:pt x="4983" y="1077"/>
                    <a:pt x="5050" y="754"/>
                    <a:pt x="4934" y="476"/>
                  </a:cubicBezTo>
                  <a:cubicBezTo>
                    <a:pt x="4832" y="232"/>
                    <a:pt x="4598" y="73"/>
                    <a:pt x="4342" y="22"/>
                  </a:cubicBezTo>
                  <a:cubicBezTo>
                    <a:pt x="4271" y="7"/>
                    <a:pt x="4199" y="1"/>
                    <a:pt x="4127" y="1"/>
                  </a:cubicBezTo>
                  <a:close/>
                </a:path>
              </a:pathLst>
            </a:custGeom>
            <a:solidFill>
              <a:srgbClr val="FFFFFF">
                <a:alpha val="4693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1" name="Google Shape;951;p39"/>
            <p:cNvSpPr/>
            <p:nvPr/>
          </p:nvSpPr>
          <p:spPr>
            <a:xfrm>
              <a:off x="3175650" y="4051875"/>
              <a:ext cx="65000" cy="17675"/>
            </a:xfrm>
            <a:custGeom>
              <a:avLst/>
              <a:gdLst/>
              <a:ahLst/>
              <a:cxnLst/>
              <a:rect l="l" t="t" r="r" b="b"/>
              <a:pathLst>
                <a:path w="2600" h="707" extrusionOk="0">
                  <a:moveTo>
                    <a:pt x="2436" y="1"/>
                  </a:moveTo>
                  <a:cubicBezTo>
                    <a:pt x="2421" y="1"/>
                    <a:pt x="2404" y="4"/>
                    <a:pt x="2387" y="11"/>
                  </a:cubicBezTo>
                  <a:cubicBezTo>
                    <a:pt x="2048" y="154"/>
                    <a:pt x="1698" y="266"/>
                    <a:pt x="1339" y="343"/>
                  </a:cubicBezTo>
                  <a:cubicBezTo>
                    <a:pt x="1161" y="381"/>
                    <a:pt x="981" y="411"/>
                    <a:pt x="801" y="431"/>
                  </a:cubicBezTo>
                  <a:cubicBezTo>
                    <a:pt x="731" y="438"/>
                    <a:pt x="659" y="444"/>
                    <a:pt x="589" y="444"/>
                  </a:cubicBezTo>
                  <a:cubicBezTo>
                    <a:pt x="476" y="444"/>
                    <a:pt x="364" y="429"/>
                    <a:pt x="260" y="380"/>
                  </a:cubicBezTo>
                  <a:cubicBezTo>
                    <a:pt x="240" y="371"/>
                    <a:pt x="220" y="367"/>
                    <a:pt x="201" y="367"/>
                  </a:cubicBezTo>
                  <a:cubicBezTo>
                    <a:pt x="79" y="367"/>
                    <a:pt x="1" y="548"/>
                    <a:pt x="134" y="609"/>
                  </a:cubicBezTo>
                  <a:cubicBezTo>
                    <a:pt x="287" y="681"/>
                    <a:pt x="452" y="707"/>
                    <a:pt x="619" y="707"/>
                  </a:cubicBezTo>
                  <a:cubicBezTo>
                    <a:pt x="847" y="707"/>
                    <a:pt x="1080" y="660"/>
                    <a:pt x="1296" y="618"/>
                  </a:cubicBezTo>
                  <a:cubicBezTo>
                    <a:pt x="1697" y="540"/>
                    <a:pt x="2088" y="421"/>
                    <a:pt x="2463" y="263"/>
                  </a:cubicBezTo>
                  <a:cubicBezTo>
                    <a:pt x="2599" y="205"/>
                    <a:pt x="2557" y="1"/>
                    <a:pt x="2436"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2" name="Google Shape;952;p39"/>
            <p:cNvSpPr/>
            <p:nvPr/>
          </p:nvSpPr>
          <p:spPr>
            <a:xfrm>
              <a:off x="3429100" y="4157725"/>
              <a:ext cx="11225" cy="41850"/>
            </a:xfrm>
            <a:custGeom>
              <a:avLst/>
              <a:gdLst/>
              <a:ahLst/>
              <a:cxnLst/>
              <a:rect l="l" t="t" r="r" b="b"/>
              <a:pathLst>
                <a:path w="449" h="1674" extrusionOk="0">
                  <a:moveTo>
                    <a:pt x="235" y="1"/>
                  </a:moveTo>
                  <a:cubicBezTo>
                    <a:pt x="223" y="1"/>
                    <a:pt x="211" y="2"/>
                    <a:pt x="200" y="5"/>
                  </a:cubicBezTo>
                  <a:cubicBezTo>
                    <a:pt x="126" y="28"/>
                    <a:pt x="101" y="98"/>
                    <a:pt x="113" y="168"/>
                  </a:cubicBezTo>
                  <a:cubicBezTo>
                    <a:pt x="189" y="617"/>
                    <a:pt x="157" y="1079"/>
                    <a:pt x="28" y="1516"/>
                  </a:cubicBezTo>
                  <a:cubicBezTo>
                    <a:pt x="0" y="1612"/>
                    <a:pt x="78" y="1673"/>
                    <a:pt x="156" y="1673"/>
                  </a:cubicBezTo>
                  <a:cubicBezTo>
                    <a:pt x="210" y="1673"/>
                    <a:pt x="264" y="1645"/>
                    <a:pt x="283" y="1579"/>
                  </a:cubicBezTo>
                  <a:cubicBezTo>
                    <a:pt x="425" y="1095"/>
                    <a:pt x="449" y="589"/>
                    <a:pt x="364" y="92"/>
                  </a:cubicBezTo>
                  <a:cubicBezTo>
                    <a:pt x="354" y="35"/>
                    <a:pt x="292" y="1"/>
                    <a:pt x="235"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3" name="Google Shape;953;p39"/>
            <p:cNvSpPr/>
            <p:nvPr/>
          </p:nvSpPr>
          <p:spPr>
            <a:xfrm>
              <a:off x="3404925" y="4220025"/>
              <a:ext cx="22450" cy="35675"/>
            </a:xfrm>
            <a:custGeom>
              <a:avLst/>
              <a:gdLst/>
              <a:ahLst/>
              <a:cxnLst/>
              <a:rect l="l" t="t" r="r" b="b"/>
              <a:pathLst>
                <a:path w="898" h="1427" extrusionOk="0">
                  <a:moveTo>
                    <a:pt x="747" y="1"/>
                  </a:moveTo>
                  <a:cubicBezTo>
                    <a:pt x="688" y="1"/>
                    <a:pt x="640" y="43"/>
                    <a:pt x="620" y="100"/>
                  </a:cubicBezTo>
                  <a:cubicBezTo>
                    <a:pt x="480" y="502"/>
                    <a:pt x="283" y="882"/>
                    <a:pt x="41" y="1231"/>
                  </a:cubicBezTo>
                  <a:cubicBezTo>
                    <a:pt x="0" y="1290"/>
                    <a:pt x="35" y="1379"/>
                    <a:pt x="93" y="1410"/>
                  </a:cubicBezTo>
                  <a:cubicBezTo>
                    <a:pt x="113" y="1421"/>
                    <a:pt x="134" y="1426"/>
                    <a:pt x="154" y="1426"/>
                  </a:cubicBezTo>
                  <a:cubicBezTo>
                    <a:pt x="200" y="1426"/>
                    <a:pt x="243" y="1399"/>
                    <a:pt x="271" y="1358"/>
                  </a:cubicBezTo>
                  <a:cubicBezTo>
                    <a:pt x="526" y="989"/>
                    <a:pt x="727" y="587"/>
                    <a:pt x="875" y="164"/>
                  </a:cubicBezTo>
                  <a:cubicBezTo>
                    <a:pt x="898" y="96"/>
                    <a:pt x="843" y="20"/>
                    <a:pt x="779" y="5"/>
                  </a:cubicBezTo>
                  <a:cubicBezTo>
                    <a:pt x="768" y="2"/>
                    <a:pt x="757" y="1"/>
                    <a:pt x="747" y="1"/>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4" name="Google Shape;954;p39"/>
            <p:cNvSpPr/>
            <p:nvPr/>
          </p:nvSpPr>
          <p:spPr>
            <a:xfrm>
              <a:off x="3398625" y="4193000"/>
              <a:ext cx="18600" cy="34075"/>
            </a:xfrm>
            <a:custGeom>
              <a:avLst/>
              <a:gdLst/>
              <a:ahLst/>
              <a:cxnLst/>
              <a:rect l="l" t="t" r="r" b="b"/>
              <a:pathLst>
                <a:path w="744" h="1363" extrusionOk="0">
                  <a:moveTo>
                    <a:pt x="605" y="0"/>
                  </a:moveTo>
                  <a:cubicBezTo>
                    <a:pt x="547" y="0"/>
                    <a:pt x="487" y="40"/>
                    <a:pt x="476" y="100"/>
                  </a:cubicBezTo>
                  <a:cubicBezTo>
                    <a:pt x="402" y="483"/>
                    <a:pt x="254" y="843"/>
                    <a:pt x="40" y="1168"/>
                  </a:cubicBezTo>
                  <a:cubicBezTo>
                    <a:pt x="1" y="1227"/>
                    <a:pt x="33" y="1314"/>
                    <a:pt x="91" y="1346"/>
                  </a:cubicBezTo>
                  <a:cubicBezTo>
                    <a:pt x="112" y="1357"/>
                    <a:pt x="132" y="1362"/>
                    <a:pt x="153" y="1362"/>
                  </a:cubicBezTo>
                  <a:cubicBezTo>
                    <a:pt x="199" y="1362"/>
                    <a:pt x="242" y="1336"/>
                    <a:pt x="269" y="1295"/>
                  </a:cubicBezTo>
                  <a:cubicBezTo>
                    <a:pt x="495" y="952"/>
                    <a:pt x="653" y="565"/>
                    <a:pt x="731" y="163"/>
                  </a:cubicBezTo>
                  <a:cubicBezTo>
                    <a:pt x="744" y="93"/>
                    <a:pt x="706" y="22"/>
                    <a:pt x="635" y="4"/>
                  </a:cubicBezTo>
                  <a:cubicBezTo>
                    <a:pt x="626" y="1"/>
                    <a:pt x="616" y="0"/>
                    <a:pt x="605"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5" name="Google Shape;955;p39"/>
            <p:cNvSpPr/>
            <p:nvPr/>
          </p:nvSpPr>
          <p:spPr>
            <a:xfrm>
              <a:off x="3094250" y="4338800"/>
              <a:ext cx="36400" cy="36175"/>
            </a:xfrm>
            <a:custGeom>
              <a:avLst/>
              <a:gdLst/>
              <a:ahLst/>
              <a:cxnLst/>
              <a:rect l="l" t="t" r="r" b="b"/>
              <a:pathLst>
                <a:path w="1456" h="1447" extrusionOk="0">
                  <a:moveTo>
                    <a:pt x="152" y="0"/>
                  </a:moveTo>
                  <a:cubicBezTo>
                    <a:pt x="140" y="0"/>
                    <a:pt x="128" y="2"/>
                    <a:pt x="115" y="6"/>
                  </a:cubicBezTo>
                  <a:cubicBezTo>
                    <a:pt x="53" y="25"/>
                    <a:pt x="0" y="104"/>
                    <a:pt x="28" y="170"/>
                  </a:cubicBezTo>
                  <a:cubicBezTo>
                    <a:pt x="258" y="726"/>
                    <a:pt x="693" y="1187"/>
                    <a:pt x="1246" y="1432"/>
                  </a:cubicBezTo>
                  <a:cubicBezTo>
                    <a:pt x="1267" y="1442"/>
                    <a:pt x="1289" y="1446"/>
                    <a:pt x="1311" y="1446"/>
                  </a:cubicBezTo>
                  <a:cubicBezTo>
                    <a:pt x="1356" y="1446"/>
                    <a:pt x="1399" y="1426"/>
                    <a:pt x="1423" y="1381"/>
                  </a:cubicBezTo>
                  <a:cubicBezTo>
                    <a:pt x="1455" y="1323"/>
                    <a:pt x="1437" y="1232"/>
                    <a:pt x="1372" y="1203"/>
                  </a:cubicBezTo>
                  <a:cubicBezTo>
                    <a:pt x="885" y="986"/>
                    <a:pt x="483" y="588"/>
                    <a:pt x="279" y="94"/>
                  </a:cubicBezTo>
                  <a:cubicBezTo>
                    <a:pt x="257" y="39"/>
                    <a:pt x="209" y="0"/>
                    <a:pt x="15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6" name="Google Shape;956;p39"/>
            <p:cNvSpPr/>
            <p:nvPr/>
          </p:nvSpPr>
          <p:spPr>
            <a:xfrm>
              <a:off x="3142425" y="4378625"/>
              <a:ext cx="27100" cy="13575"/>
            </a:xfrm>
            <a:custGeom>
              <a:avLst/>
              <a:gdLst/>
              <a:ahLst/>
              <a:cxnLst/>
              <a:rect l="l" t="t" r="r" b="b"/>
              <a:pathLst>
                <a:path w="1084" h="543" extrusionOk="0">
                  <a:moveTo>
                    <a:pt x="147" y="0"/>
                  </a:moveTo>
                  <a:cubicBezTo>
                    <a:pt x="100" y="0"/>
                    <a:pt x="53" y="24"/>
                    <a:pt x="31" y="67"/>
                  </a:cubicBezTo>
                  <a:cubicBezTo>
                    <a:pt x="1" y="130"/>
                    <a:pt x="19" y="210"/>
                    <a:pt x="84" y="245"/>
                  </a:cubicBezTo>
                  <a:cubicBezTo>
                    <a:pt x="342" y="384"/>
                    <a:pt x="623" y="485"/>
                    <a:pt x="911" y="540"/>
                  </a:cubicBezTo>
                  <a:cubicBezTo>
                    <a:pt x="920" y="542"/>
                    <a:pt x="929" y="543"/>
                    <a:pt x="938" y="543"/>
                  </a:cubicBezTo>
                  <a:cubicBezTo>
                    <a:pt x="997" y="543"/>
                    <a:pt x="1057" y="507"/>
                    <a:pt x="1070" y="444"/>
                  </a:cubicBezTo>
                  <a:cubicBezTo>
                    <a:pt x="1084" y="378"/>
                    <a:pt x="1046" y="299"/>
                    <a:pt x="974" y="285"/>
                  </a:cubicBezTo>
                  <a:cubicBezTo>
                    <a:pt x="838" y="260"/>
                    <a:pt x="704" y="224"/>
                    <a:pt x="572" y="178"/>
                  </a:cubicBezTo>
                  <a:cubicBezTo>
                    <a:pt x="453" y="135"/>
                    <a:pt x="330" y="80"/>
                    <a:pt x="210" y="16"/>
                  </a:cubicBezTo>
                  <a:cubicBezTo>
                    <a:pt x="191" y="5"/>
                    <a:pt x="169" y="0"/>
                    <a:pt x="147"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7" name="Google Shape;957;p39"/>
            <p:cNvSpPr/>
            <p:nvPr/>
          </p:nvSpPr>
          <p:spPr>
            <a:xfrm>
              <a:off x="3135125" y="4350475"/>
              <a:ext cx="35725" cy="20900"/>
            </a:xfrm>
            <a:custGeom>
              <a:avLst/>
              <a:gdLst/>
              <a:ahLst/>
              <a:cxnLst/>
              <a:rect l="l" t="t" r="r" b="b"/>
              <a:pathLst>
                <a:path w="1429" h="836" extrusionOk="0">
                  <a:moveTo>
                    <a:pt x="142" y="0"/>
                  </a:moveTo>
                  <a:cubicBezTo>
                    <a:pt x="110" y="0"/>
                    <a:pt x="77" y="13"/>
                    <a:pt x="52" y="39"/>
                  </a:cubicBezTo>
                  <a:cubicBezTo>
                    <a:pt x="7" y="88"/>
                    <a:pt x="1" y="181"/>
                    <a:pt x="57" y="225"/>
                  </a:cubicBezTo>
                  <a:cubicBezTo>
                    <a:pt x="402" y="499"/>
                    <a:pt x="794" y="705"/>
                    <a:pt x="1218" y="830"/>
                  </a:cubicBezTo>
                  <a:cubicBezTo>
                    <a:pt x="1231" y="834"/>
                    <a:pt x="1244" y="836"/>
                    <a:pt x="1257" y="836"/>
                  </a:cubicBezTo>
                  <a:cubicBezTo>
                    <a:pt x="1389" y="836"/>
                    <a:pt x="1429" y="619"/>
                    <a:pt x="1281" y="575"/>
                  </a:cubicBezTo>
                  <a:cubicBezTo>
                    <a:pt x="903" y="464"/>
                    <a:pt x="546" y="280"/>
                    <a:pt x="238" y="35"/>
                  </a:cubicBezTo>
                  <a:cubicBezTo>
                    <a:pt x="210" y="13"/>
                    <a:pt x="176" y="0"/>
                    <a:pt x="142"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958" name="Google Shape;958;p39"/>
            <p:cNvSpPr/>
            <p:nvPr/>
          </p:nvSpPr>
          <p:spPr>
            <a:xfrm>
              <a:off x="3197975" y="4264000"/>
              <a:ext cx="65450" cy="11350"/>
            </a:xfrm>
            <a:custGeom>
              <a:avLst/>
              <a:gdLst/>
              <a:ahLst/>
              <a:cxnLst/>
              <a:rect l="l" t="t" r="r" b="b"/>
              <a:pathLst>
                <a:path w="2618" h="454" extrusionOk="0">
                  <a:moveTo>
                    <a:pt x="179" y="0"/>
                  </a:moveTo>
                  <a:cubicBezTo>
                    <a:pt x="70" y="0"/>
                    <a:pt x="0" y="175"/>
                    <a:pt x="119" y="251"/>
                  </a:cubicBezTo>
                  <a:cubicBezTo>
                    <a:pt x="406" y="434"/>
                    <a:pt x="791" y="453"/>
                    <a:pt x="1132" y="453"/>
                  </a:cubicBezTo>
                  <a:cubicBezTo>
                    <a:pt x="1173" y="453"/>
                    <a:pt x="1213" y="453"/>
                    <a:pt x="1253" y="453"/>
                  </a:cubicBezTo>
                  <a:cubicBezTo>
                    <a:pt x="1664" y="449"/>
                    <a:pt x="2072" y="389"/>
                    <a:pt x="2468" y="283"/>
                  </a:cubicBezTo>
                  <a:cubicBezTo>
                    <a:pt x="2618" y="243"/>
                    <a:pt x="2565" y="27"/>
                    <a:pt x="2428" y="27"/>
                  </a:cubicBezTo>
                  <a:cubicBezTo>
                    <a:pt x="2416" y="27"/>
                    <a:pt x="2404" y="29"/>
                    <a:pt x="2391" y="32"/>
                  </a:cubicBezTo>
                  <a:cubicBezTo>
                    <a:pt x="2031" y="129"/>
                    <a:pt x="1663" y="182"/>
                    <a:pt x="1289" y="190"/>
                  </a:cubicBezTo>
                  <a:cubicBezTo>
                    <a:pt x="1221" y="191"/>
                    <a:pt x="1150" y="193"/>
                    <a:pt x="1078" y="193"/>
                  </a:cubicBezTo>
                  <a:cubicBezTo>
                    <a:pt x="791" y="193"/>
                    <a:pt x="479" y="170"/>
                    <a:pt x="245" y="21"/>
                  </a:cubicBezTo>
                  <a:cubicBezTo>
                    <a:pt x="223" y="7"/>
                    <a:pt x="200" y="0"/>
                    <a:pt x="179" y="0"/>
                  </a:cubicBezTo>
                  <a:close/>
                </a:path>
              </a:pathLst>
            </a:custGeom>
            <a:solidFill>
              <a:srgbClr val="000000">
                <a:alpha val="17320"/>
              </a:srgbClr>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38280724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pic>
        <p:nvPicPr>
          <p:cNvPr id="1026" name="Picture 2" descr="Hai Máº¹ Con Äi Bá» PNG - KhoThietKe.Net"/>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1649185" y="2068688"/>
            <a:ext cx="4367703" cy="511552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8" name="TextBox 7"/>
          <p:cNvSpPr txBox="1">
            <a:spLocks noChangeArrowheads="1"/>
          </p:cNvSpPr>
          <p:nvPr/>
        </p:nvSpPr>
        <p:spPr bwMode="auto">
          <a:xfrm>
            <a:off x="1328654" y="307377"/>
            <a:ext cx="9462974" cy="1938992"/>
          </a:xfrm>
          <a:prstGeom prst="rect">
            <a:avLst/>
          </a:prstGeom>
          <a:solidFill>
            <a:schemeClr val="accent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1.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Em</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cùng</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mẹ</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ra</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bưu</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điện</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gửi</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về</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quê</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biếu</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bà</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Hãy</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giúp</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mẹ</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điền</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những</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điều</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cần</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thiết</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vào</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mẫu</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Thư</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gửi</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tiền</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dưới</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r>
              <a:rPr lang="en-US" altLang="en-US" sz="4000" dirty="0" err="1">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đây</a:t>
            </a:r>
            <a:r>
              <a:rPr lang="en-US" altLang="en-US" sz="4000" dirty="0">
                <a:solidFill>
                  <a:schemeClr val="bg2">
                    <a:lumMod val="75000"/>
                  </a:schemeClr>
                </a:solidFill>
                <a:latin typeface="Cambria" panose="02040503050406030204" pitchFamily="18" charset="0"/>
                <a:ea typeface="Cambria" panose="02040503050406030204" pitchFamily="18" charset="0"/>
                <a:cs typeface="Times New Roman" panose="02020603050405020304" pitchFamily="18" charset="0"/>
              </a:rPr>
              <a:t>: </a:t>
            </a:r>
          </a:p>
        </p:txBody>
      </p:sp>
      <p:sp>
        <p:nvSpPr>
          <p:cNvPr id="4" name="Cloud Callout 3"/>
          <p:cNvSpPr/>
          <p:nvPr/>
        </p:nvSpPr>
        <p:spPr>
          <a:xfrm rot="611421">
            <a:off x="4708399" y="2815568"/>
            <a:ext cx="4646429" cy="2472561"/>
          </a:xfrm>
          <a:prstGeom prst="cloudCallout">
            <a:avLst/>
          </a:prstGeom>
          <a:solidFill>
            <a:schemeClr val="bg1">
              <a:lumMod val="40000"/>
              <a:lumOff val="60000"/>
            </a:schemeClr>
          </a:solidFill>
          <a:ln>
            <a:solidFill>
              <a:srgbClr val="0070C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Anh Phuong (anh4017) - Há» sÆ¡ | Pinterest"/>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9143" y1="92364" x2="44000" y2="81455"/>
                        <a14:foregroundMark x1="63714" y1="27636" x2="78857" y2="88727"/>
                        <a14:foregroundMark x1="61714" y1="83636" x2="85714" y2="90182"/>
                        <a14:foregroundMark x1="86000" y1="94182" x2="88571" y2="89455"/>
                        <a14:foregroundMark x1="61429" y1="89455" x2="57143" y2="89091"/>
                        <a14:foregroundMark x1="56571" y1="92000" x2="61143" y2="90909"/>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rot="482567">
            <a:off x="5575851" y="2783575"/>
            <a:ext cx="2861074" cy="22479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0" name="Google Shape;574;p28"/>
          <p:cNvGrpSpPr/>
          <p:nvPr/>
        </p:nvGrpSpPr>
        <p:grpSpPr>
          <a:xfrm rot="-1793444">
            <a:off x="923461" y="-65427"/>
            <a:ext cx="1060076" cy="532736"/>
            <a:chOff x="3093176" y="1236326"/>
            <a:chExt cx="886783" cy="445649"/>
          </a:xfrm>
        </p:grpSpPr>
        <p:sp>
          <p:nvSpPr>
            <p:cNvPr id="21" name="Google Shape;575;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2" name="Google Shape;576;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3" name="Google Shape;577;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24" name="Google Shape;582;p28"/>
          <p:cNvGrpSpPr/>
          <p:nvPr/>
        </p:nvGrpSpPr>
        <p:grpSpPr>
          <a:xfrm rot="1793444" flipH="1">
            <a:off x="10218338" y="93475"/>
            <a:ext cx="1060076" cy="532736"/>
            <a:chOff x="3093176" y="1236326"/>
            <a:chExt cx="886783" cy="445649"/>
          </a:xfrm>
        </p:grpSpPr>
        <p:sp>
          <p:nvSpPr>
            <p:cNvPr id="25" name="Google Shape;583;p28"/>
            <p:cNvSpPr/>
            <p:nvPr/>
          </p:nvSpPr>
          <p:spPr>
            <a:xfrm>
              <a:off x="3093176" y="1236326"/>
              <a:ext cx="886783" cy="445649"/>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6" name="Google Shape;584;p28"/>
            <p:cNvSpPr/>
            <p:nvPr/>
          </p:nvSpPr>
          <p:spPr>
            <a:xfrm>
              <a:off x="3465472" y="1291674"/>
              <a:ext cx="227123" cy="41988"/>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27" name="Google Shape;585;p28"/>
            <p:cNvSpPr/>
            <p:nvPr/>
          </p:nvSpPr>
          <p:spPr>
            <a:xfrm>
              <a:off x="3714067" y="1293583"/>
              <a:ext cx="98770" cy="38768"/>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chemeClr val="accent6"/>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spTree>
    <p:extLst>
      <p:ext uri="{BB962C8B-B14F-4D97-AF65-F5344CB8AC3E}">
        <p14:creationId xmlns:p14="http://schemas.microsoft.com/office/powerpoint/2010/main" val="2600847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par>
                                <p:cTn id="15" presetID="22" presetClass="entr" presetSubtype="4"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par>
                                <p:cTn id="18" presetID="22" presetClass="entr" presetSubtype="4" fill="hold" nodeType="withEffect">
                                  <p:stCondLst>
                                    <p:cond delay="0"/>
                                  </p:stCondLst>
                                  <p:childTnLst>
                                    <p:set>
                                      <p:cBhvr>
                                        <p:cTn id="19" dur="1" fill="hold">
                                          <p:stCondLst>
                                            <p:cond delay="0"/>
                                          </p:stCondLst>
                                        </p:cTn>
                                        <p:tgtEl>
                                          <p:spTgt spid="1028"/>
                                        </p:tgtEl>
                                        <p:attrNameLst>
                                          <p:attrName>style.visibility</p:attrName>
                                        </p:attrNameLst>
                                      </p:cBhvr>
                                      <p:to>
                                        <p:strVal val="visible"/>
                                      </p:to>
                                    </p:set>
                                    <p:animEffect transition="in" filter="wipe(down)">
                                      <p:cBhvr>
                                        <p:cTn id="20"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9819"/>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Box 6"/>
          <p:cNvSpPr txBox="1">
            <a:spLocks noChangeArrowheads="1"/>
          </p:cNvSpPr>
          <p:nvPr/>
        </p:nvSpPr>
        <p:spPr bwMode="auto">
          <a:xfrm>
            <a:off x="536683" y="411931"/>
            <a:ext cx="4841875" cy="3324225"/>
          </a:xfrm>
          <a:prstGeom prst="rect">
            <a:avLst/>
          </a:prstGeom>
          <a:solidFill>
            <a:srgbClr val="FFFFFF"/>
          </a:solidFill>
          <a:ln w="9525">
            <a:solidFill>
              <a:srgbClr val="FFFFFF"/>
            </a:solidFill>
            <a:miter lim="800000"/>
            <a:headEnd/>
            <a:tailEnd/>
          </a:ln>
        </p:spPr>
        <p:txBody>
          <a:bodyPr/>
          <a:lstStyle>
            <a:lvl1pPr>
              <a:tabLst>
                <a:tab pos="4229100" algn="r"/>
              </a:tabLst>
              <a:defRPr>
                <a:solidFill>
                  <a:schemeClr val="tx1"/>
                </a:solidFill>
                <a:latin typeface="Arial" panose="020B0604020202020204" pitchFamily="34" charset="0"/>
              </a:defRPr>
            </a:lvl1pPr>
            <a:lvl2pPr marL="742950" indent="-285750">
              <a:tabLst>
                <a:tab pos="4229100" algn="r"/>
              </a:tabLst>
              <a:defRPr>
                <a:solidFill>
                  <a:schemeClr val="tx1"/>
                </a:solidFill>
                <a:latin typeface="Arial" panose="020B0604020202020204" pitchFamily="34" charset="0"/>
              </a:defRPr>
            </a:lvl2pPr>
            <a:lvl3pPr marL="1143000" indent="-228600">
              <a:tabLst>
                <a:tab pos="4229100" algn="r"/>
              </a:tabLst>
              <a:defRPr>
                <a:solidFill>
                  <a:schemeClr val="tx1"/>
                </a:solidFill>
                <a:latin typeface="Arial" panose="020B0604020202020204" pitchFamily="34" charset="0"/>
              </a:defRPr>
            </a:lvl3pPr>
            <a:lvl4pPr marL="1600200" indent="-228600">
              <a:tabLst>
                <a:tab pos="4229100" algn="r"/>
              </a:tabLst>
              <a:defRPr>
                <a:solidFill>
                  <a:schemeClr val="tx1"/>
                </a:solidFill>
                <a:latin typeface="Arial" panose="020B0604020202020204" pitchFamily="34" charset="0"/>
              </a:defRPr>
            </a:lvl4pPr>
            <a:lvl5pPr marL="2057400" indent="-228600">
              <a:tabLst>
                <a:tab pos="4229100" algn="r"/>
              </a:tabLst>
              <a:defRPr>
                <a:solidFill>
                  <a:schemeClr val="tx1"/>
                </a:solidFill>
                <a:latin typeface="Arial" panose="020B0604020202020204" pitchFamily="34" charset="0"/>
              </a:defRPr>
            </a:lvl5pPr>
            <a:lvl6pPr marL="2514600" indent="-228600" eaLnBrk="0" fontAlgn="base" hangingPunct="0">
              <a:spcBef>
                <a:spcPct val="0"/>
              </a:spcBef>
              <a:spcAft>
                <a:spcPct val="0"/>
              </a:spcAft>
              <a:tabLst>
                <a:tab pos="4229100" algn="r"/>
              </a:tabLst>
              <a:defRPr>
                <a:solidFill>
                  <a:schemeClr val="tx1"/>
                </a:solidFill>
                <a:latin typeface="Arial" panose="020B0604020202020204" pitchFamily="34" charset="0"/>
              </a:defRPr>
            </a:lvl6pPr>
            <a:lvl7pPr marL="2971800" indent="-228600" eaLnBrk="0" fontAlgn="base" hangingPunct="0">
              <a:spcBef>
                <a:spcPct val="0"/>
              </a:spcBef>
              <a:spcAft>
                <a:spcPct val="0"/>
              </a:spcAft>
              <a:tabLst>
                <a:tab pos="4229100" algn="r"/>
              </a:tabLst>
              <a:defRPr>
                <a:solidFill>
                  <a:schemeClr val="tx1"/>
                </a:solidFill>
                <a:latin typeface="Arial" panose="020B0604020202020204" pitchFamily="34" charset="0"/>
              </a:defRPr>
            </a:lvl7pPr>
            <a:lvl8pPr marL="3429000" indent="-228600" eaLnBrk="0" fontAlgn="base" hangingPunct="0">
              <a:spcBef>
                <a:spcPct val="0"/>
              </a:spcBef>
              <a:spcAft>
                <a:spcPct val="0"/>
              </a:spcAft>
              <a:tabLst>
                <a:tab pos="4229100" algn="r"/>
              </a:tabLst>
              <a:defRPr>
                <a:solidFill>
                  <a:schemeClr val="tx1"/>
                </a:solidFill>
                <a:latin typeface="Arial" panose="020B0604020202020204" pitchFamily="34" charset="0"/>
              </a:defRPr>
            </a:lvl8pPr>
            <a:lvl9pPr marL="3886200" indent="-228600" eaLnBrk="0" fontAlgn="base" hangingPunct="0">
              <a:spcBef>
                <a:spcPct val="0"/>
              </a:spcBef>
              <a:spcAft>
                <a:spcPct val="0"/>
              </a:spcAft>
              <a:tabLst>
                <a:tab pos="4229100" algn="r"/>
              </a:tabLst>
              <a:defRPr>
                <a:solidFill>
                  <a:schemeClr val="tx1"/>
                </a:solidFill>
                <a:latin typeface="Arial" panose="020B0604020202020204" pitchFamily="34" charset="0"/>
              </a:defRPr>
            </a:lvl9pPr>
          </a:lstStyle>
          <a:p>
            <a:endParaRPr lang="en-US" altLang="en-US" sz="140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1231209839"/>
              </p:ext>
            </p:extLst>
          </p:nvPr>
        </p:nvGraphicFramePr>
        <p:xfrm>
          <a:off x="52241" y="72968"/>
          <a:ext cx="10217671" cy="5946330"/>
        </p:xfrm>
        <a:graphic>
          <a:graphicData uri="http://schemas.openxmlformats.org/drawingml/2006/table">
            <a:tbl>
              <a:tblPr/>
              <a:tblGrid>
                <a:gridCol w="2221233">
                  <a:extLst>
                    <a:ext uri="{9D8B030D-6E8A-4147-A177-3AD203B41FA5}">
                      <a16:colId xmlns:a16="http://schemas.microsoft.com/office/drawing/2014/main" val="20000"/>
                    </a:ext>
                  </a:extLst>
                </a:gridCol>
                <a:gridCol w="444246">
                  <a:extLst>
                    <a:ext uri="{9D8B030D-6E8A-4147-A177-3AD203B41FA5}">
                      <a16:colId xmlns:a16="http://schemas.microsoft.com/office/drawing/2014/main" val="20001"/>
                    </a:ext>
                  </a:extLst>
                </a:gridCol>
                <a:gridCol w="7552192">
                  <a:extLst>
                    <a:ext uri="{9D8B030D-6E8A-4147-A177-3AD203B41FA5}">
                      <a16:colId xmlns:a16="http://schemas.microsoft.com/office/drawing/2014/main" val="20002"/>
                    </a:ext>
                  </a:extLst>
                </a:gridCol>
              </a:tblGrid>
              <a:tr h="3646829">
                <a:tc rowSpan="3">
                  <a:txBody>
                    <a:bodyPr/>
                    <a:lstStyle/>
                    <a:p>
                      <a:pPr marL="0" marR="0" algn="ctr">
                        <a:lnSpc>
                          <a:spcPct val="115000"/>
                        </a:lnSpc>
                        <a:spcBef>
                          <a:spcPts val="0"/>
                        </a:spcBef>
                        <a:spcAft>
                          <a:spcPts val="0"/>
                        </a:spcAft>
                        <a:tabLst>
                          <a:tab pos="1266825" algn="l"/>
                          <a:tab pos="1731645" algn="ctr"/>
                        </a:tabLst>
                      </a:pPr>
                      <a:r>
                        <a:rPr lang="en-US" sz="1400" b="1" baseline="0" dirty="0">
                          <a:solidFill>
                            <a:schemeClr val="accent1">
                              <a:lumMod val="95000"/>
                              <a:lumOff val="5000"/>
                            </a:schemeClr>
                          </a:solidFill>
                          <a:latin typeface="Times New Roman" pitchFamily="18" charset="0"/>
                          <a:ea typeface="Calibri"/>
                          <a:cs typeface="Times New Roman" pitchFamily="18" charset="0"/>
                        </a:rPr>
                        <a:t>N 21</a:t>
                      </a:r>
                      <a:endParaRPr lang="en-US" sz="14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TCT</a:t>
                      </a:r>
                      <a:r>
                        <a:rPr lang="en-US" sz="1200" b="1" baseline="0" dirty="0">
                          <a:solidFill>
                            <a:schemeClr val="accent1">
                              <a:lumMod val="95000"/>
                              <a:lumOff val="5000"/>
                            </a:schemeClr>
                          </a:solidFill>
                          <a:latin typeface="Times New Roman" pitchFamily="18" charset="0"/>
                          <a:ea typeface="Calibri"/>
                          <a:cs typeface="Times New Roman" pitchFamily="18" charset="0"/>
                        </a:rPr>
                        <a:t> </a:t>
                      </a:r>
                      <a:r>
                        <a:rPr lang="en-US" sz="1200" b="1" dirty="0">
                          <a:solidFill>
                            <a:schemeClr val="accent1">
                              <a:lumMod val="95000"/>
                              <a:lumOff val="5000"/>
                            </a:schemeClr>
                          </a:solidFill>
                          <a:latin typeface="Times New Roman" pitchFamily="18" charset="0"/>
                          <a:ea typeface="Calibri"/>
                          <a:cs typeface="Times New Roman" pitchFamily="18" charset="0"/>
                        </a:rPr>
                        <a:t>BƯU CHÍNH</a:t>
                      </a:r>
                      <a:r>
                        <a:rPr lang="en-US" sz="1200" b="1" baseline="0" dirty="0">
                          <a:solidFill>
                            <a:schemeClr val="accent1">
                              <a:lumMod val="95000"/>
                              <a:lumOff val="5000"/>
                            </a:schemeClr>
                          </a:solidFill>
                          <a:latin typeface="Times New Roman" pitchFamily="18" charset="0"/>
                          <a:ea typeface="Calibri"/>
                          <a:cs typeface="Times New Roman" pitchFamily="18" charset="0"/>
                        </a:rPr>
                        <a:t> </a:t>
                      </a: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VIỄN THÔNG</a:t>
                      </a:r>
                      <a:endParaRPr lang="en-US" sz="12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15000"/>
                        </a:lnSpc>
                        <a:spcBef>
                          <a:spcPts val="0"/>
                        </a:spcBef>
                        <a:spcAft>
                          <a:spcPts val="0"/>
                        </a:spcAft>
                      </a:pPr>
                      <a:r>
                        <a:rPr lang="en-US" sz="1200" b="1" dirty="0">
                          <a:solidFill>
                            <a:schemeClr val="accent1">
                              <a:lumMod val="95000"/>
                              <a:lumOff val="5000"/>
                            </a:schemeClr>
                          </a:solidFill>
                          <a:latin typeface="Times New Roman" pitchFamily="18" charset="0"/>
                          <a:ea typeface="Calibri"/>
                          <a:cs typeface="Times New Roman" pitchFamily="18" charset="0"/>
                        </a:rPr>
                        <a:t>VIỆT NAM</a:t>
                      </a:r>
                      <a:endParaRPr lang="en-US" sz="12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50000"/>
                        </a:lnSpc>
                        <a:spcBef>
                          <a:spcPts val="0"/>
                        </a:spcBef>
                        <a:spcAft>
                          <a:spcPts val="0"/>
                        </a:spcAft>
                      </a:pPr>
                      <a:r>
                        <a:rPr lang="en-US" sz="1600" b="1" dirty="0">
                          <a:solidFill>
                            <a:schemeClr val="accent1">
                              <a:lumMod val="95000"/>
                              <a:lumOff val="5000"/>
                            </a:schemeClr>
                          </a:solidFill>
                          <a:latin typeface="Times New Roman" pitchFamily="18" charset="0"/>
                          <a:ea typeface="Calibri"/>
                          <a:cs typeface="Times New Roman" pitchFamily="18" charset="0"/>
                        </a:rPr>
                        <a:t>THƯ CHUYỂN TIỀN</a:t>
                      </a:r>
                      <a:endParaRPr lang="en-US" sz="1600"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Phần</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thư</a:t>
                      </a:r>
                      <a:r>
                        <a:rPr lang="en-US" sz="1600" b="1" i="1" dirty="0">
                          <a:solidFill>
                            <a:schemeClr val="accent1">
                              <a:lumMod val="95000"/>
                              <a:lumOff val="5000"/>
                            </a:schemeClr>
                          </a:solidFill>
                          <a:latin typeface="Times New Roman" pitchFamily="18" charset="0"/>
                          <a:ea typeface="Calibri"/>
                          <a:cs typeface="Times New Roman" pitchFamily="18" charset="0"/>
                        </a:rPr>
                        <a:t> </a:t>
                      </a: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phát</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cho</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người</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1" i="1" dirty="0" err="1">
                          <a:solidFill>
                            <a:schemeClr val="accent1">
                              <a:lumMod val="95000"/>
                              <a:lumOff val="5000"/>
                            </a:schemeClr>
                          </a:solidFill>
                          <a:latin typeface="Times New Roman" pitchFamily="18" charset="0"/>
                          <a:ea typeface="Calibri"/>
                          <a:cs typeface="Times New Roman" pitchFamily="18" charset="0"/>
                        </a:rPr>
                        <a:t>nhận</a:t>
                      </a:r>
                      <a:endParaRPr lang="en-US" sz="1600" i="1" dirty="0">
                        <a:solidFill>
                          <a:schemeClr val="accent1">
                            <a:lumMod val="95000"/>
                            <a:lumOff val="5000"/>
                          </a:schemeClr>
                        </a:solidFill>
                        <a:latin typeface="Times New Roman" pitchFamily="18" charset="0"/>
                        <a:ea typeface="Calibri"/>
                        <a:cs typeface="Times New Roman" pitchFamily="18" charset="0"/>
                      </a:endParaRPr>
                    </a:p>
                    <a:p>
                      <a:pPr marL="0" marR="0" algn="ctr">
                        <a:lnSpc>
                          <a:spcPct val="100000"/>
                        </a:lnSpc>
                        <a:spcBef>
                          <a:spcPts val="0"/>
                        </a:spcBef>
                        <a:spcAft>
                          <a:spcPts val="0"/>
                        </a:spcAft>
                      </a:pPr>
                      <a:r>
                        <a:rPr lang="en-US" sz="1600" b="1" i="1" dirty="0" err="1">
                          <a:solidFill>
                            <a:schemeClr val="accent1">
                              <a:lumMod val="95000"/>
                              <a:lumOff val="5000"/>
                            </a:schemeClr>
                          </a:solidFill>
                          <a:latin typeface="Times New Roman" pitchFamily="18" charset="0"/>
                          <a:ea typeface="Calibri"/>
                          <a:cs typeface="Times New Roman" pitchFamily="18" charset="0"/>
                        </a:rPr>
                        <a:t>Số</a:t>
                      </a:r>
                      <a:r>
                        <a:rPr lang="en-US" sz="1600" b="1" i="1" dirty="0">
                          <a:solidFill>
                            <a:schemeClr val="accent1">
                              <a:lumMod val="95000"/>
                              <a:lumOff val="5000"/>
                            </a:schemeClr>
                          </a:solidFill>
                          <a:latin typeface="Times New Roman" pitchFamily="18" charset="0"/>
                          <a:ea typeface="Calibri"/>
                          <a:cs typeface="Times New Roman" pitchFamily="18" charset="0"/>
                        </a:rPr>
                        <a:t> </a:t>
                      </a:r>
                      <a:r>
                        <a:rPr lang="en-US" sz="1600" b="0" i="1" dirty="0">
                          <a:solidFill>
                            <a:schemeClr val="accent1">
                              <a:lumMod val="95000"/>
                              <a:lumOff val="5000"/>
                            </a:schemeClr>
                          </a:solidFill>
                          <a:latin typeface="Times New Roman" pitchFamily="18" charset="0"/>
                          <a:ea typeface="Calibri"/>
                          <a:cs typeface="Times New Roman" pitchFamily="18" charset="0"/>
                        </a:rPr>
                        <a:t>…………….</a:t>
                      </a:r>
                    </a:p>
                    <a:p>
                      <a:pPr marL="0" marR="0" algn="l">
                        <a:lnSpc>
                          <a:spcPct val="100000"/>
                        </a:lnSpc>
                        <a:spcBef>
                          <a:spcPts val="0"/>
                        </a:spcBef>
                        <a:spcAft>
                          <a:spcPts val="0"/>
                        </a:spcAft>
                      </a:pPr>
                      <a:r>
                        <a:rPr lang="en-US" sz="1800" b="0" dirty="0" err="1">
                          <a:solidFill>
                            <a:schemeClr val="accent1">
                              <a:lumMod val="95000"/>
                              <a:lumOff val="5000"/>
                            </a:schemeClr>
                          </a:solidFill>
                          <a:latin typeface="Times New Roman" pitchFamily="18" charset="0"/>
                          <a:ea typeface="Calibri"/>
                          <a:cs typeface="Times New Roman" pitchFamily="18" charset="0"/>
                        </a:rPr>
                        <a:t>Họ</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và</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tên</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địa</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chỉ</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người</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nhận</a:t>
                      </a:r>
                      <a:r>
                        <a:rPr lang="en-US" sz="1800" b="0" dirty="0">
                          <a:solidFill>
                            <a:schemeClr val="accent1">
                              <a:lumMod val="95000"/>
                              <a:lumOff val="5000"/>
                            </a:schemeClr>
                          </a:solidFill>
                          <a:latin typeface="Times New Roman" pitchFamily="18" charset="0"/>
                          <a:ea typeface="Calibri"/>
                          <a:cs typeface="Times New Roman" pitchFamily="18" charset="0"/>
                        </a:rPr>
                        <a:t>:</a:t>
                      </a:r>
                    </a:p>
                    <a:p>
                      <a:pPr marL="0" marR="0" algn="l">
                        <a:lnSpc>
                          <a:spcPct val="100000"/>
                        </a:lnSpc>
                        <a:spcBef>
                          <a:spcPts val="0"/>
                        </a:spcBef>
                        <a:spcAft>
                          <a:spcPts val="0"/>
                        </a:spcAft>
                      </a:pPr>
                      <a:r>
                        <a:rPr lang="en-US" sz="1800" b="0" dirty="0" err="1">
                          <a:solidFill>
                            <a:schemeClr val="accent1">
                              <a:lumMod val="95000"/>
                              <a:lumOff val="5000"/>
                            </a:schemeClr>
                          </a:solidFill>
                          <a:latin typeface="Times New Roman" pitchFamily="18" charset="0"/>
                          <a:ea typeface="Calibri"/>
                          <a:cs typeface="Times New Roman" pitchFamily="18" charset="0"/>
                        </a:rPr>
                        <a:t>Ông</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bà</a:t>
                      </a:r>
                      <a:r>
                        <a:rPr lang="en-US" sz="1800" b="0" dirty="0">
                          <a:solidFill>
                            <a:schemeClr val="accent1">
                              <a:lumMod val="95000"/>
                              <a:lumOff val="5000"/>
                            </a:schemeClr>
                          </a:solidFill>
                          <a:latin typeface="Times New Roman" pitchFamily="18" charset="0"/>
                          <a:ea typeface="Calibri"/>
                          <a:cs typeface="Times New Roman" pitchFamily="18" charset="0"/>
                        </a:rPr>
                        <a:t>, </a:t>
                      </a:r>
                      <a:r>
                        <a:rPr lang="en-US" sz="1800" b="0" dirty="0" err="1">
                          <a:solidFill>
                            <a:schemeClr val="accent1">
                              <a:lumMod val="95000"/>
                              <a:lumOff val="5000"/>
                            </a:schemeClr>
                          </a:solidFill>
                          <a:latin typeface="Times New Roman" pitchFamily="18" charset="0"/>
                          <a:ea typeface="Calibri"/>
                          <a:cs typeface="Times New Roman" pitchFamily="18" charset="0"/>
                        </a:rPr>
                        <a:t>cô</a:t>
                      </a:r>
                      <a:r>
                        <a:rPr lang="en-US" sz="1800" b="0" dirty="0">
                          <a:solidFill>
                            <a:schemeClr val="accent1">
                              <a:lumMod val="95000"/>
                              <a:lumOff val="5000"/>
                            </a:schemeClr>
                          </a:solidFill>
                          <a:latin typeface="Times New Roman" pitchFamily="18" charset="0"/>
                          <a:ea typeface="Calibri"/>
                          <a:cs typeface="Times New Roman" pitchFamily="18" charset="0"/>
                        </a:rPr>
                        <a:t>:</a:t>
                      </a:r>
                    </a:p>
                    <a:p>
                      <a:pPr marL="0" marR="0">
                        <a:lnSpc>
                          <a:spcPct val="100000"/>
                        </a:lnSpc>
                        <a:spcBef>
                          <a:spcPts val="0"/>
                        </a:spcBef>
                        <a:spcAft>
                          <a:spcPts val="0"/>
                        </a:spcAft>
                        <a:tabLst>
                          <a:tab pos="45720" algn="l"/>
                        </a:tabLst>
                      </a:pPr>
                      <a:r>
                        <a:rPr lang="en-US" sz="2000" b="0" dirty="0">
                          <a:solidFill>
                            <a:schemeClr val="accent1">
                              <a:lumMod val="95000"/>
                              <a:lumOff val="5000"/>
                            </a:schemeClr>
                          </a:solidFill>
                          <a:latin typeface="Times New Roman" pitchFamily="18" charset="0"/>
                          <a:ea typeface="Calibri"/>
                          <a:cs typeface="Times New Roman" pitchFamily="18" charset="0"/>
                        </a:rPr>
                        <a:t>………………………………….…………………………….</a:t>
                      </a: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236220" marR="71755">
                        <a:lnSpc>
                          <a:spcPct val="115000"/>
                        </a:lnSpc>
                        <a:spcBef>
                          <a:spcPts val="0"/>
                        </a:spcBef>
                        <a:spcAft>
                          <a:spcPts val="1000"/>
                        </a:spcAft>
                      </a:pP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Bưu</a:t>
                      </a: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điện</a:t>
                      </a:r>
                      <a:r>
                        <a:rPr lang="en-US" sz="2000" b="1" i="1" dirty="0">
                          <a:solidFill>
                            <a:schemeClr val="accent1">
                              <a:lumMod val="95000"/>
                              <a:lumOff val="5000"/>
                            </a:schemeClr>
                          </a:solidFill>
                          <a:latin typeface="Times New Roman"/>
                          <a:ea typeface="Calibri"/>
                          <a:cs typeface="Times New Roman"/>
                        </a:rPr>
                        <a:t> </a:t>
                      </a:r>
                      <a:r>
                        <a:rPr lang="en-US" sz="2000" b="1" i="1" dirty="0" err="1">
                          <a:solidFill>
                            <a:schemeClr val="accent1">
                              <a:lumMod val="95000"/>
                              <a:lumOff val="5000"/>
                            </a:schemeClr>
                          </a:solidFill>
                          <a:latin typeface="Times New Roman"/>
                          <a:ea typeface="Calibri"/>
                          <a:cs typeface="Times New Roman"/>
                        </a:rPr>
                        <a:t>Việt</a:t>
                      </a:r>
                      <a:r>
                        <a:rPr lang="en-US" sz="2000" b="1" i="1" dirty="0">
                          <a:solidFill>
                            <a:schemeClr val="accent1">
                              <a:lumMod val="95000"/>
                              <a:lumOff val="5000"/>
                            </a:schemeClr>
                          </a:solidFill>
                          <a:latin typeface="Times New Roman"/>
                          <a:ea typeface="Calibri"/>
                          <a:cs typeface="Times New Roman"/>
                        </a:rPr>
                        <a:t> Nam***</a:t>
                      </a:r>
                      <a:endParaRPr lang="en-US" sz="2000" i="1" dirty="0">
                        <a:solidFill>
                          <a:schemeClr val="accent1">
                            <a:lumMod val="95000"/>
                            <a:lumOff val="5000"/>
                          </a:schemeClr>
                        </a:solidFill>
                        <a:latin typeface="Calibri"/>
                        <a:ea typeface="Calibri"/>
                        <a:cs typeface="Times New Roman"/>
                      </a:endParaRPr>
                    </a:p>
                  </a:txBody>
                  <a:tcPr marL="28402" marR="2840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tabLst>
                          <a:tab pos="1828800" algn="l"/>
                        </a:tabLst>
                      </a:pPr>
                      <a:r>
                        <a:rPr lang="en-US" sz="1400" b="1" dirty="0">
                          <a:solidFill>
                            <a:schemeClr val="accent1">
                              <a:lumMod val="95000"/>
                              <a:lumOff val="5000"/>
                            </a:schemeClr>
                          </a:solidFill>
                          <a:latin typeface="Times New Roman" pitchFamily="18" charset="0"/>
                          <a:ea typeface="Calibri"/>
                          <a:cs typeface="Times New Roman" pitchFamily="18" charset="0"/>
                        </a:rPr>
                        <a:t>          N21             CỘNG HÒA XÃ HỘI CHỦ NGHĨA VIỆT NAM                               </a:t>
                      </a:r>
                      <a:r>
                        <a:rPr lang="en-US" sz="1400" b="1" dirty="0" err="1">
                          <a:solidFill>
                            <a:schemeClr val="accent1">
                              <a:lumMod val="95000"/>
                              <a:lumOff val="5000"/>
                            </a:schemeClr>
                          </a:solidFill>
                          <a:latin typeface="Times New Roman" pitchFamily="18" charset="0"/>
                          <a:ea typeface="Calibri"/>
                          <a:cs typeface="Times New Roman" pitchFamily="18" charset="0"/>
                        </a:rPr>
                        <a:t>Gửi</a:t>
                      </a:r>
                      <a:r>
                        <a:rPr lang="en-US" sz="1400" b="1" baseline="0" dirty="0">
                          <a:solidFill>
                            <a:schemeClr val="accent1">
                              <a:lumMod val="95000"/>
                              <a:lumOff val="5000"/>
                            </a:schemeClr>
                          </a:solidFill>
                          <a:latin typeface="Times New Roman" pitchFamily="18" charset="0"/>
                          <a:ea typeface="Calibri"/>
                          <a:cs typeface="Times New Roman" pitchFamily="18" charset="0"/>
                        </a:rPr>
                        <a:t> N.26</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1083310" algn="r"/>
                          <a:tab pos="5324475" algn="l"/>
                        </a:tabLst>
                      </a:pPr>
                      <a:r>
                        <a:rPr lang="en-US" sz="1400" b="1" dirty="0">
                          <a:solidFill>
                            <a:schemeClr val="accent1">
                              <a:lumMod val="95000"/>
                              <a:lumOff val="5000"/>
                            </a:schemeClr>
                          </a:solidFill>
                          <a:latin typeface="Times New Roman" pitchFamily="18" charset="0"/>
                          <a:ea typeface="Calibri"/>
                          <a:cs typeface="Times New Roman" pitchFamily="18" charset="0"/>
                        </a:rPr>
                        <a:t> TỔNG CÔNG TI                       </a:t>
                      </a:r>
                      <a:r>
                        <a:rPr lang="en-US" sz="1400" b="1" dirty="0" err="1">
                          <a:solidFill>
                            <a:schemeClr val="accent1">
                              <a:lumMod val="95000"/>
                              <a:lumOff val="5000"/>
                            </a:schemeClr>
                          </a:solidFill>
                          <a:latin typeface="Times New Roman" pitchFamily="18" charset="0"/>
                          <a:ea typeface="Calibri"/>
                          <a:cs typeface="Times New Roman" pitchFamily="18" charset="0"/>
                        </a:rPr>
                        <a:t>Độc</a:t>
                      </a: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1400" b="1" dirty="0" err="1">
                          <a:solidFill>
                            <a:schemeClr val="accent1">
                              <a:lumMod val="95000"/>
                              <a:lumOff val="5000"/>
                            </a:schemeClr>
                          </a:solidFill>
                          <a:latin typeface="Times New Roman" pitchFamily="18" charset="0"/>
                          <a:ea typeface="Calibri"/>
                          <a:cs typeface="Times New Roman" pitchFamily="18" charset="0"/>
                        </a:rPr>
                        <a:t>lập</a:t>
                      </a:r>
                      <a:r>
                        <a:rPr lang="en-US" sz="1400" b="1" dirty="0">
                          <a:solidFill>
                            <a:schemeClr val="accent1">
                              <a:lumMod val="95000"/>
                              <a:lumOff val="5000"/>
                            </a:schemeClr>
                          </a:solidFill>
                          <a:latin typeface="Times New Roman" pitchFamily="18" charset="0"/>
                          <a:ea typeface="Calibri"/>
                          <a:cs typeface="Times New Roman" pitchFamily="18" charset="0"/>
                        </a:rPr>
                        <a:t> – </a:t>
                      </a:r>
                      <a:r>
                        <a:rPr lang="en-US" sz="1400" b="1" dirty="0" err="1">
                          <a:solidFill>
                            <a:schemeClr val="accent1">
                              <a:lumMod val="95000"/>
                              <a:lumOff val="5000"/>
                            </a:schemeClr>
                          </a:solidFill>
                          <a:latin typeface="Times New Roman" pitchFamily="18" charset="0"/>
                          <a:ea typeface="Calibri"/>
                          <a:cs typeface="Times New Roman" pitchFamily="18" charset="0"/>
                        </a:rPr>
                        <a:t>Tự</a:t>
                      </a:r>
                      <a:r>
                        <a:rPr lang="en-US" sz="1400" b="1" dirty="0">
                          <a:solidFill>
                            <a:schemeClr val="accent1">
                              <a:lumMod val="95000"/>
                              <a:lumOff val="5000"/>
                            </a:schemeClr>
                          </a:solidFill>
                          <a:latin typeface="Times New Roman" pitchFamily="18" charset="0"/>
                          <a:ea typeface="Calibri"/>
                          <a:cs typeface="Times New Roman" pitchFamily="18" charset="0"/>
                        </a:rPr>
                        <a:t> do – </a:t>
                      </a:r>
                      <a:r>
                        <a:rPr lang="en-US" sz="1400" b="1" dirty="0" err="1">
                          <a:solidFill>
                            <a:schemeClr val="accent1">
                              <a:lumMod val="95000"/>
                              <a:lumOff val="5000"/>
                            </a:schemeClr>
                          </a:solidFill>
                          <a:latin typeface="Times New Roman" pitchFamily="18" charset="0"/>
                          <a:ea typeface="Calibri"/>
                          <a:cs typeface="Times New Roman" pitchFamily="18" charset="0"/>
                        </a:rPr>
                        <a:t>Hạnh</a:t>
                      </a: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1400" b="1" dirty="0" err="1">
                          <a:solidFill>
                            <a:schemeClr val="accent1">
                              <a:lumMod val="95000"/>
                              <a:lumOff val="5000"/>
                            </a:schemeClr>
                          </a:solidFill>
                          <a:latin typeface="Times New Roman" pitchFamily="18" charset="0"/>
                          <a:ea typeface="Calibri"/>
                          <a:cs typeface="Times New Roman" pitchFamily="18" charset="0"/>
                        </a:rPr>
                        <a:t>phúc</a:t>
                      </a:r>
                      <a:r>
                        <a:rPr lang="en-US" sz="1400" b="1" dirty="0">
                          <a:solidFill>
                            <a:schemeClr val="accent1">
                              <a:lumMod val="95000"/>
                              <a:lumOff val="5000"/>
                            </a:schemeClr>
                          </a:solidFill>
                          <a:latin typeface="Times New Roman" pitchFamily="18" charset="0"/>
                          <a:ea typeface="Calibri"/>
                          <a:cs typeface="Times New Roman" pitchFamily="18" charset="0"/>
                        </a:rPr>
                        <a:t>                                         hay SĐV</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BƯU CHÍNH                                                                                                                          </a:t>
                      </a:r>
                      <a:r>
                        <a:rPr lang="en-US" sz="1400" b="1" dirty="0" err="1">
                          <a:solidFill>
                            <a:schemeClr val="accent1">
                              <a:lumMod val="95000"/>
                              <a:lumOff val="5000"/>
                            </a:schemeClr>
                          </a:solidFill>
                          <a:latin typeface="Times New Roman" pitchFamily="18" charset="0"/>
                          <a:ea typeface="Calibri"/>
                          <a:cs typeface="Times New Roman" pitchFamily="18" charset="0"/>
                        </a:rPr>
                        <a:t>Ngày</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VIỄN THÔNG VN </a:t>
                      </a:r>
                      <a:r>
                        <a:rPr lang="en-US" sz="1000" b="1" dirty="0">
                          <a:solidFill>
                            <a:schemeClr val="accent1">
                              <a:lumMod val="95000"/>
                              <a:lumOff val="5000"/>
                            </a:schemeClr>
                          </a:solidFill>
                          <a:latin typeface="Times New Roman" pitchFamily="18" charset="0"/>
                          <a:ea typeface="Calibri"/>
                          <a:cs typeface="Times New Roman" pitchFamily="18" charset="0"/>
                        </a:rPr>
                        <a:t>                                                                                                                                                            </a:t>
                      </a:r>
                      <a:r>
                        <a:rPr lang="en-US" sz="1200" b="1" dirty="0">
                          <a:solidFill>
                            <a:schemeClr val="accent1">
                              <a:lumMod val="95000"/>
                              <a:lumOff val="5000"/>
                            </a:schemeClr>
                          </a:solidFill>
                          <a:latin typeface="Times New Roman" pitchFamily="18" charset="0"/>
                          <a:ea typeface="Calibri"/>
                          <a:cs typeface="Times New Roman" pitchFamily="18" charset="0"/>
                        </a:rPr>
                        <a:t>TBT</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ea typeface="Calibri"/>
                          <a:cs typeface="Times New Roman" pitchFamily="18" charset="0"/>
                        </a:rPr>
                        <a:t>                                                 </a:t>
                      </a:r>
                      <a:r>
                        <a:rPr lang="en-US" sz="2000" b="1" dirty="0">
                          <a:solidFill>
                            <a:schemeClr val="accent1">
                              <a:lumMod val="95000"/>
                              <a:lumOff val="5000"/>
                            </a:schemeClr>
                          </a:solidFill>
                          <a:latin typeface="Times New Roman" pitchFamily="18" charset="0"/>
                          <a:ea typeface="Calibri"/>
                          <a:cs typeface="Times New Roman" pitchFamily="18" charset="0"/>
                        </a:rPr>
                        <a:t>THƯ CHUYỂN</a:t>
                      </a:r>
                      <a:r>
                        <a:rPr lang="en-US" sz="2000" b="1" baseline="0" dirty="0">
                          <a:solidFill>
                            <a:schemeClr val="accent1">
                              <a:lumMod val="95000"/>
                              <a:lumOff val="5000"/>
                            </a:schemeClr>
                          </a:solidFill>
                          <a:latin typeface="Times New Roman" pitchFamily="18" charset="0"/>
                          <a:ea typeface="Calibri"/>
                          <a:cs typeface="Times New Roman" pitchFamily="18" charset="0"/>
                        </a:rPr>
                        <a:t> TIỀN                              </a:t>
                      </a:r>
                      <a:r>
                        <a:rPr lang="en-US" sz="1200" b="1" baseline="0" dirty="0">
                          <a:solidFill>
                            <a:schemeClr val="accent1">
                              <a:lumMod val="95000"/>
                              <a:lumOff val="5000"/>
                            </a:schemeClr>
                          </a:solidFill>
                          <a:latin typeface="Times New Roman" pitchFamily="18" charset="0"/>
                          <a:ea typeface="Calibri"/>
                          <a:cs typeface="Times New Roman" pitchFamily="18" charset="0"/>
                        </a:rPr>
                        <a:t>ĐBT</a:t>
                      </a:r>
                    </a:p>
                    <a:p>
                      <a:pPr marL="0" marR="0">
                        <a:lnSpc>
                          <a:spcPct val="100000"/>
                        </a:lnSpc>
                        <a:spcBef>
                          <a:spcPts val="0"/>
                        </a:spcBef>
                        <a:spcAft>
                          <a:spcPts val="0"/>
                        </a:spcAft>
                        <a:tabLst>
                          <a:tab pos="5724525" algn="l"/>
                          <a:tab pos="5867400" algn="l"/>
                        </a:tabLst>
                      </a:pPr>
                      <a:r>
                        <a:rPr lang="en-US" sz="1800" b="0" i="0" baseline="0" dirty="0" err="1">
                          <a:solidFill>
                            <a:schemeClr val="accent1">
                              <a:lumMod val="95000"/>
                              <a:lumOff val="5000"/>
                            </a:schemeClr>
                          </a:solidFill>
                          <a:latin typeface="Times New Roman" pitchFamily="18" charset="0"/>
                          <a:cs typeface="Times New Roman" pitchFamily="18" charset="0"/>
                        </a:rPr>
                        <a:t>Ngày</a:t>
                      </a:r>
                      <a:r>
                        <a:rPr lang="en-US" sz="1800" b="0" i="0" baseline="0" dirty="0">
                          <a:solidFill>
                            <a:schemeClr val="accent1">
                              <a:lumMod val="95000"/>
                              <a:lumOff val="5000"/>
                            </a:schemeClr>
                          </a:solidFill>
                          <a:latin typeface="Times New Roman" pitchFamily="18" charset="0"/>
                          <a:cs typeface="Times New Roman" pitchFamily="18" charset="0"/>
                        </a:rPr>
                        <a:t> </a:t>
                      </a:r>
                      <a:r>
                        <a:rPr lang="en-US" sz="1800" b="0" i="0" baseline="0" dirty="0" err="1">
                          <a:solidFill>
                            <a:schemeClr val="accent1">
                              <a:lumMod val="95000"/>
                              <a:lumOff val="5000"/>
                            </a:schemeClr>
                          </a:solidFill>
                          <a:latin typeface="Times New Roman" pitchFamily="18" charset="0"/>
                          <a:cs typeface="Times New Roman" pitchFamily="18" charset="0"/>
                        </a:rPr>
                        <a:t>gửi</a:t>
                      </a:r>
                      <a:r>
                        <a:rPr lang="en-US" sz="18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Bưu</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cục</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phát</a:t>
                      </a:r>
                      <a:r>
                        <a:rPr lang="en-US" sz="1600" b="0" i="0" baseline="0" dirty="0">
                          <a:solidFill>
                            <a:schemeClr val="accent1">
                              <a:lumMod val="95000"/>
                              <a:lumOff val="5000"/>
                            </a:schemeClr>
                          </a:solidFill>
                          <a:latin typeface="Times New Roman" pitchFamily="18" charset="0"/>
                          <a:cs typeface="Times New Roman" pitchFamily="18" charset="0"/>
                        </a:rPr>
                        <a:t> </a:t>
                      </a:r>
                      <a:r>
                        <a:rPr lang="en-US" sz="1600" b="0" i="0" baseline="0" dirty="0" err="1">
                          <a:solidFill>
                            <a:schemeClr val="accent1">
                              <a:lumMod val="95000"/>
                              <a:lumOff val="5000"/>
                            </a:schemeClr>
                          </a:solidFill>
                          <a:latin typeface="Times New Roman" pitchFamily="18" charset="0"/>
                          <a:cs typeface="Times New Roman" pitchFamily="18" charset="0"/>
                        </a:rPr>
                        <a:t>hành</a:t>
                      </a:r>
                      <a:r>
                        <a:rPr lang="en-US" sz="1800" b="1" baseline="0" dirty="0">
                          <a:solidFill>
                            <a:schemeClr val="accent1">
                              <a:lumMod val="95000"/>
                              <a:lumOff val="5000"/>
                            </a:schemeClr>
                          </a:solidFill>
                          <a:latin typeface="Times New Roman" pitchFamily="18" charset="0"/>
                          <a:cs typeface="Times New Roman" pitchFamily="18" charset="0"/>
                        </a:rPr>
                        <a:t>                                 </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cs typeface="Times New Roman" pitchFamily="18" charset="0"/>
                        </a:rPr>
                        <a:t>N.29………….     </a:t>
                      </a:r>
                    </a:p>
                    <a:p>
                      <a:pPr marL="0" marR="0">
                        <a:lnSpc>
                          <a:spcPct val="100000"/>
                        </a:lnSpc>
                        <a:spcBef>
                          <a:spcPts val="0"/>
                        </a:spcBef>
                        <a:spcAft>
                          <a:spcPts val="0"/>
                        </a:spcAft>
                        <a:tabLst>
                          <a:tab pos="5867400" algn="l"/>
                        </a:tabLst>
                      </a:pPr>
                      <a:r>
                        <a:rPr lang="en-US" sz="1400" b="1" dirty="0">
                          <a:solidFill>
                            <a:schemeClr val="accent1">
                              <a:lumMod val="95000"/>
                              <a:lumOff val="5000"/>
                            </a:schemeClr>
                          </a:solidFill>
                          <a:latin typeface="Times New Roman" pitchFamily="18" charset="0"/>
                          <a:cs typeface="Times New Roman" pitchFamily="18" charset="0"/>
                        </a:rPr>
                        <a:t>N.24 …………                                                              </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Họ</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và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tên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địa</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chỉ</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người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gửi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Ông</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bà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cô</a:t>
                      </a:r>
                      <a:r>
                        <a:rPr lang="en-US" sz="2000" b="0" dirty="0">
                          <a:solidFill>
                            <a:schemeClr val="accent1">
                              <a:lumMod val="95000"/>
                              <a:lumOff val="5000"/>
                            </a:schemeClr>
                          </a:solidFill>
                          <a:latin typeface="Times New Roman" pitchFamily="18" charset="0"/>
                          <a:ea typeface="Calibri"/>
                          <a:cs typeface="Times New Roman" pitchFamily="18" charset="0"/>
                        </a:rPr>
                        <a:t>:…………...		……………………………………………………….</a:t>
                      </a: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Số</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tiền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gửi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viết</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toàn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chữ</a:t>
                      </a:r>
                      <a:r>
                        <a:rPr lang="en-US" sz="2000" b="0" dirty="0">
                          <a:solidFill>
                            <a:schemeClr val="accent1">
                              <a:lumMod val="95000"/>
                              <a:lumOff val="5000"/>
                            </a:schemeClr>
                          </a:solidFill>
                          <a:latin typeface="Times New Roman" pitchFamily="18" charset="0"/>
                          <a:ea typeface="Calibri"/>
                          <a:cs typeface="Times New Roman" pitchFamily="18" charset="0"/>
                        </a:rPr>
                        <a:t>):…………………………..</a:t>
                      </a:r>
                      <a:r>
                        <a:rPr lang="en-US" sz="1600" b="0" dirty="0">
                          <a:solidFill>
                            <a:schemeClr val="accent1">
                              <a:lumMod val="95000"/>
                              <a:lumOff val="5000"/>
                            </a:schemeClr>
                          </a:solidFill>
                          <a:latin typeface="Times New Roman" pitchFamily="18" charset="0"/>
                          <a:ea typeface="Calibri"/>
                          <a:cs typeface="Times New Roman" pitchFamily="18" charset="0"/>
                        </a:rPr>
                        <a:t>	</a:t>
                      </a:r>
                    </a:p>
                    <a:p>
                      <a:pPr marL="0" marR="0">
                        <a:lnSpc>
                          <a:spcPct val="100000"/>
                        </a:lnSpc>
                        <a:spcBef>
                          <a:spcPts val="0"/>
                        </a:spcBef>
                        <a:spcAft>
                          <a:spcPts val="0"/>
                        </a:spcAft>
                        <a:tabLst>
                          <a:tab pos="4229100" algn="r"/>
                        </a:tabLst>
                      </a:pPr>
                      <a:endParaRPr lang="en-US" sz="16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endParaRPr lang="en-US" sz="1600" b="0" dirty="0">
                        <a:solidFill>
                          <a:schemeClr val="accent1">
                            <a:lumMod val="95000"/>
                            <a:lumOff val="5000"/>
                          </a:schemeClr>
                        </a:solidFill>
                        <a:latin typeface="Times New Roman" pitchFamily="18" charset="0"/>
                        <a:ea typeface="Calibri"/>
                        <a:cs typeface="Times New Roman" pitchFamily="18" charset="0"/>
                      </a:endParaRPr>
                    </a:p>
                    <a:p>
                      <a:pPr marL="0" marR="0">
                        <a:lnSpc>
                          <a:spcPct val="100000"/>
                        </a:lnSpc>
                        <a:spcBef>
                          <a:spcPts val="0"/>
                        </a:spcBef>
                        <a:spcAft>
                          <a:spcPts val="0"/>
                        </a:spcAft>
                        <a:tabLst>
                          <a:tab pos="4229100" algn="r"/>
                        </a:tabLst>
                      </a:pPr>
                      <a:r>
                        <a:rPr lang="en-US" sz="2000" b="0" dirty="0" err="1">
                          <a:solidFill>
                            <a:schemeClr val="accent1">
                              <a:lumMod val="95000"/>
                              <a:lumOff val="5000"/>
                            </a:schemeClr>
                          </a:solidFill>
                          <a:latin typeface="Times New Roman" pitchFamily="18" charset="0"/>
                          <a:ea typeface="Calibri"/>
                          <a:cs typeface="Times New Roman" pitchFamily="18" charset="0"/>
                        </a:rPr>
                        <a:t>Người</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nhận</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Ông</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bà</a:t>
                      </a:r>
                      <a:r>
                        <a:rPr lang="en-US" sz="2000" b="0" dirty="0">
                          <a:solidFill>
                            <a:schemeClr val="accent1">
                              <a:lumMod val="95000"/>
                              <a:lumOff val="5000"/>
                            </a:schemeClr>
                          </a:solidFill>
                          <a:latin typeface="Times New Roman" pitchFamily="18" charset="0"/>
                          <a:ea typeface="Calibri"/>
                          <a:cs typeface="Times New Roman" pitchFamily="18" charset="0"/>
                        </a:rPr>
                        <a:t>, </a:t>
                      </a:r>
                      <a:r>
                        <a:rPr lang="en-US" sz="2000" b="0" dirty="0" err="1">
                          <a:solidFill>
                            <a:schemeClr val="accent1">
                              <a:lumMod val="95000"/>
                              <a:lumOff val="5000"/>
                            </a:schemeClr>
                          </a:solidFill>
                          <a:latin typeface="Times New Roman" pitchFamily="18" charset="0"/>
                          <a:ea typeface="Calibri"/>
                          <a:cs typeface="Times New Roman" pitchFamily="18" charset="0"/>
                        </a:rPr>
                        <a:t>cô</a:t>
                      </a:r>
                      <a:r>
                        <a:rPr lang="en-US" sz="2000" b="0" dirty="0">
                          <a:solidFill>
                            <a:schemeClr val="accent1">
                              <a:lumMod val="95000"/>
                              <a:lumOff val="5000"/>
                            </a:schemeClr>
                          </a:solidFill>
                          <a:latin typeface="Times New Roman" pitchFamily="18" charset="0"/>
                          <a:ea typeface="Calibri"/>
                          <a:cs typeface="Times New Roman" pitchFamily="18" charset="0"/>
                        </a:rPr>
                        <a:t>:……………………………</a:t>
                      </a:r>
                      <a:endParaRPr lang="en-US" sz="1600" b="1" dirty="0">
                        <a:solidFill>
                          <a:schemeClr val="accent1">
                            <a:lumMod val="95000"/>
                            <a:lumOff val="5000"/>
                          </a:schemeClr>
                        </a:solidFill>
                        <a:latin typeface="Times New Roman" pitchFamily="18" charset="0"/>
                        <a:ea typeface="Calibri"/>
                        <a:cs typeface="Times New Roman" pitchFamily="18" charset="0"/>
                      </a:endParaRPr>
                    </a:p>
                    <a:p>
                      <a:pPr marL="0" marR="0" indent="0" algn="l" defTabSz="914400" rtl="0" eaLnBrk="1" fontAlgn="auto" latinLnBrk="0" hangingPunct="1">
                        <a:lnSpc>
                          <a:spcPct val="100000"/>
                        </a:lnSpc>
                        <a:spcBef>
                          <a:spcPts val="0"/>
                        </a:spcBef>
                        <a:spcAft>
                          <a:spcPts val="0"/>
                        </a:spcAft>
                        <a:buClr>
                          <a:srgbClr val="000000"/>
                        </a:buClr>
                        <a:buSzTx/>
                        <a:buFont typeface="Arial"/>
                        <a:buNone/>
                        <a:tabLst>
                          <a:tab pos="4229100" algn="r"/>
                        </a:tabLst>
                        <a:defRPr/>
                      </a:pPr>
                      <a:r>
                        <a:rPr lang="en-US" sz="1600" b="0" dirty="0">
                          <a:solidFill>
                            <a:schemeClr val="accent1">
                              <a:lumMod val="95000"/>
                              <a:lumOff val="5000"/>
                            </a:schemeClr>
                          </a:solidFill>
                          <a:latin typeface="Times New Roman" pitchFamily="18" charset="0"/>
                          <a:ea typeface="Calibri"/>
                          <a:cs typeface="Times New Roman" pitchFamily="18" charset="0"/>
                        </a:rPr>
                        <a:t>…………………………………………………………………………………………………………………………………………………………………</a:t>
                      </a:r>
                      <a:r>
                        <a:rPr lang="en-US" sz="1600" b="1" dirty="0">
                          <a:solidFill>
                            <a:schemeClr val="accent1">
                              <a:lumMod val="95000"/>
                              <a:lumOff val="5000"/>
                            </a:schemeClr>
                          </a:solidFill>
                          <a:latin typeface="Times New Roman" pitchFamily="18" charset="0"/>
                          <a:ea typeface="Calibri"/>
                          <a:cs typeface="Times New Roman" pitchFamily="18" charset="0"/>
                        </a:rPr>
                        <a:t>	</a:t>
                      </a:r>
                      <a:endParaRPr lang="en-US" sz="1600" b="0"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0"/>
                  </a:ext>
                </a:extLst>
              </a:tr>
              <a:tr h="253462">
                <a:tc vMerge="1">
                  <a:txBody>
                    <a:bodyPr/>
                    <a:lstStyle/>
                    <a:p>
                      <a:endParaRPr lang="en-US"/>
                    </a:p>
                  </a:txBody>
                  <a:tcPr/>
                </a:tc>
                <a:tc rowSpan="2">
                  <a:txBody>
                    <a:bodyPr/>
                    <a:lstStyle/>
                    <a:p>
                      <a:pPr marL="71755" marR="71755">
                        <a:lnSpc>
                          <a:spcPct val="115000"/>
                        </a:lnSpc>
                        <a:spcBef>
                          <a:spcPts val="0"/>
                        </a:spcBef>
                        <a:spcAft>
                          <a:spcPts val="1000"/>
                        </a:spcAft>
                      </a:pPr>
                      <a:endParaRPr lang="en-US" sz="2000" dirty="0">
                        <a:solidFill>
                          <a:schemeClr val="accent1">
                            <a:lumMod val="95000"/>
                            <a:lumOff val="5000"/>
                          </a:schemeClr>
                        </a:solidFill>
                        <a:latin typeface="Calibri"/>
                        <a:ea typeface="Calibri"/>
                        <a:cs typeface="Times New Roman"/>
                      </a:endParaRPr>
                    </a:p>
                  </a:txBody>
                  <a:tcPr marL="28402" marR="28402"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50000"/>
                        </a:lnSpc>
                        <a:spcBef>
                          <a:spcPts val="0"/>
                        </a:spcBef>
                        <a:spcAft>
                          <a:spcPts val="0"/>
                        </a:spcAft>
                        <a:tabLst>
                          <a:tab pos="1828800" algn="l"/>
                        </a:tabLst>
                      </a:pPr>
                      <a:endParaRPr lang="en-US" sz="1400" b="0"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FFFFFF"/>
                      </a:solidFill>
                      <a:prstDash val="solid"/>
                      <a:round/>
                      <a:headEnd type="none" w="med" len="med"/>
                      <a:tailEnd type="none" w="med" len="med"/>
                    </a:lnT>
                    <a:lnB>
                      <a:noFill/>
                    </a:lnB>
                    <a:solidFill>
                      <a:schemeClr val="tx1">
                        <a:lumMod val="20000"/>
                        <a:lumOff val="80000"/>
                      </a:schemeClr>
                    </a:solidFill>
                  </a:tcPr>
                </a:tc>
                <a:extLst>
                  <a:ext uri="{0D108BD9-81ED-4DB2-BD59-A6C34878D82A}">
                    <a16:rowId xmlns:a16="http://schemas.microsoft.com/office/drawing/2014/main" val="10001"/>
                  </a:ext>
                </a:extLst>
              </a:tr>
              <a:tr h="1610740">
                <a:tc vMerge="1">
                  <a:txBody>
                    <a:bodyPr/>
                    <a:lstStyle/>
                    <a:p>
                      <a:endParaRPr lang="en-US"/>
                    </a:p>
                  </a:txBody>
                  <a:tcPr/>
                </a:tc>
                <a:tc vMerge="1">
                  <a:txBody>
                    <a:bodyPr/>
                    <a:lstStyle/>
                    <a:p>
                      <a:endParaRPr lang="en-US"/>
                    </a:p>
                  </a:txBody>
                  <a:tcPr/>
                </a:tc>
                <a:tc>
                  <a:txBody>
                    <a:bodyPr/>
                    <a:lstStyle/>
                    <a:p>
                      <a:pPr marL="0" marR="0">
                        <a:lnSpc>
                          <a:spcPct val="150000"/>
                        </a:lnSpc>
                        <a:spcBef>
                          <a:spcPts val="0"/>
                        </a:spcBef>
                        <a:spcAft>
                          <a:spcPts val="0"/>
                        </a:spcAft>
                      </a:pPr>
                      <a:r>
                        <a:rPr lang="en-US" sz="2000" b="1" baseline="0"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Trưởng</a:t>
                      </a:r>
                      <a:r>
                        <a:rPr lang="en-US" sz="1800" b="1"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bưu</a:t>
                      </a:r>
                      <a:r>
                        <a:rPr lang="en-US" sz="1800" b="1" dirty="0">
                          <a:solidFill>
                            <a:schemeClr val="accent1">
                              <a:lumMod val="95000"/>
                              <a:lumOff val="5000"/>
                            </a:schemeClr>
                          </a:solidFill>
                          <a:latin typeface="Times New Roman" pitchFamily="18" charset="0"/>
                          <a:ea typeface="Calibri"/>
                          <a:cs typeface="Times New Roman" pitchFamily="18" charset="0"/>
                        </a:rPr>
                        <a:t> </a:t>
                      </a:r>
                      <a:r>
                        <a:rPr lang="en-US" sz="1800" b="1" dirty="0" err="1">
                          <a:solidFill>
                            <a:schemeClr val="accent1">
                              <a:lumMod val="95000"/>
                              <a:lumOff val="5000"/>
                            </a:schemeClr>
                          </a:solidFill>
                          <a:latin typeface="Times New Roman" pitchFamily="18" charset="0"/>
                          <a:ea typeface="Calibri"/>
                          <a:cs typeface="Times New Roman" pitchFamily="18" charset="0"/>
                        </a:rPr>
                        <a:t>cục</a:t>
                      </a:r>
                      <a:r>
                        <a:rPr lang="en-US" sz="1800" b="1" dirty="0">
                          <a:solidFill>
                            <a:schemeClr val="accent1">
                              <a:lumMod val="95000"/>
                              <a:lumOff val="5000"/>
                            </a:schemeClr>
                          </a:solidFill>
                          <a:latin typeface="Times New Roman" pitchFamily="18" charset="0"/>
                          <a:ea typeface="Calibri"/>
                          <a:cs typeface="Times New Roman" pitchFamily="18" charset="0"/>
                        </a:rPr>
                        <a:t>     Ô</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dành</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cho</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việc</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sửa</a:t>
                      </a:r>
                      <a:r>
                        <a:rPr lang="en-US" sz="1800" b="1" baseline="0" dirty="0">
                          <a:solidFill>
                            <a:schemeClr val="accent1">
                              <a:lumMod val="95000"/>
                              <a:lumOff val="5000"/>
                            </a:schemeClr>
                          </a:solidFill>
                          <a:latin typeface="Times New Roman" pitchFamily="18" charset="0"/>
                          <a:ea typeface="Calibri"/>
                          <a:cs typeface="Times New Roman" pitchFamily="18" charset="0"/>
                        </a:rPr>
                        <a:t> </a:t>
                      </a:r>
                      <a:r>
                        <a:rPr lang="en-US" sz="1800" b="1" baseline="0" dirty="0" err="1">
                          <a:solidFill>
                            <a:schemeClr val="accent1">
                              <a:lumMod val="95000"/>
                              <a:lumOff val="5000"/>
                            </a:schemeClr>
                          </a:solidFill>
                          <a:latin typeface="Times New Roman" pitchFamily="18" charset="0"/>
                          <a:ea typeface="Calibri"/>
                          <a:cs typeface="Times New Roman" pitchFamily="18" charset="0"/>
                        </a:rPr>
                        <a:t>chữa</a:t>
                      </a:r>
                      <a:endParaRPr lang="en-US" sz="18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r>
                        <a:rPr lang="en-US" sz="1800" b="1" dirty="0">
                          <a:solidFill>
                            <a:schemeClr val="accent1">
                              <a:lumMod val="95000"/>
                              <a:lumOff val="5000"/>
                            </a:schemeClr>
                          </a:solidFill>
                          <a:latin typeface="Times New Roman" pitchFamily="18" charset="0"/>
                          <a:ea typeface="Calibri"/>
                          <a:cs typeface="Times New Roman" pitchFamily="18" charset="0"/>
                        </a:rPr>
                        <a:t>    </a:t>
                      </a:r>
                      <a:r>
                        <a:rPr lang="en-US" sz="1800" b="0" i="1" dirty="0" err="1">
                          <a:solidFill>
                            <a:schemeClr val="accent1">
                              <a:lumMod val="95000"/>
                              <a:lumOff val="5000"/>
                            </a:schemeClr>
                          </a:solidFill>
                          <a:latin typeface="Times New Roman" pitchFamily="18" charset="0"/>
                          <a:ea typeface="Calibri"/>
                          <a:cs typeface="Times New Roman" pitchFamily="18" charset="0"/>
                        </a:rPr>
                        <a:t>Kí</a:t>
                      </a:r>
                      <a:r>
                        <a:rPr lang="en-US" sz="1800" b="0" i="1" dirty="0">
                          <a:solidFill>
                            <a:schemeClr val="accent1">
                              <a:lumMod val="95000"/>
                              <a:lumOff val="5000"/>
                            </a:schemeClr>
                          </a:solidFill>
                          <a:latin typeface="Times New Roman" pitchFamily="18" charset="0"/>
                          <a:ea typeface="Calibri"/>
                          <a:cs typeface="Times New Roman" pitchFamily="18" charset="0"/>
                        </a:rPr>
                        <a:t> </a:t>
                      </a:r>
                      <a:r>
                        <a:rPr lang="en-US" sz="1800" b="0" i="1" dirty="0" err="1">
                          <a:solidFill>
                            <a:schemeClr val="accent1">
                              <a:lumMod val="95000"/>
                              <a:lumOff val="5000"/>
                            </a:schemeClr>
                          </a:solidFill>
                          <a:latin typeface="Times New Roman" pitchFamily="18" charset="0"/>
                          <a:ea typeface="Calibri"/>
                          <a:cs typeface="Times New Roman" pitchFamily="18" charset="0"/>
                        </a:rPr>
                        <a:t>duyệt</a:t>
                      </a: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p>
                      <a:pPr marL="0" marR="0">
                        <a:lnSpc>
                          <a:spcPct val="150000"/>
                        </a:lnSpc>
                        <a:spcBef>
                          <a:spcPts val="0"/>
                        </a:spcBef>
                        <a:spcAft>
                          <a:spcPts val="0"/>
                        </a:spcAft>
                      </a:pPr>
                      <a:endParaRPr lang="en-US" sz="1400" b="1" dirty="0">
                        <a:solidFill>
                          <a:schemeClr val="accent1">
                            <a:lumMod val="95000"/>
                            <a:lumOff val="5000"/>
                          </a:schemeClr>
                        </a:solidFill>
                        <a:latin typeface="Times New Roman" pitchFamily="18" charset="0"/>
                        <a:ea typeface="Calibri"/>
                        <a:cs typeface="Times New Roman" pitchFamily="18" charset="0"/>
                      </a:endParaRPr>
                    </a:p>
                  </a:txBody>
                  <a:tcPr marL="28402" marR="2840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2"/>
                  </a:ext>
                </a:extLst>
              </a:tr>
            </a:tbl>
          </a:graphicData>
        </a:graphic>
      </p:graphicFrame>
      <p:cxnSp>
        <p:nvCxnSpPr>
          <p:cNvPr id="8" name="AutoShape 18"/>
          <p:cNvCxnSpPr>
            <a:cxnSpLocks noChangeShapeType="1"/>
          </p:cNvCxnSpPr>
          <p:nvPr/>
        </p:nvCxnSpPr>
        <p:spPr bwMode="auto">
          <a:xfrm>
            <a:off x="9098070" y="1237431"/>
            <a:ext cx="1119601" cy="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cxnSp>
        <p:nvCxnSpPr>
          <p:cNvPr id="9" name="AutoShape 20"/>
          <p:cNvCxnSpPr>
            <a:cxnSpLocks noChangeShapeType="1"/>
          </p:cNvCxnSpPr>
          <p:nvPr/>
        </p:nvCxnSpPr>
        <p:spPr bwMode="auto">
          <a:xfrm rot="5400000" flipH="1" flipV="1">
            <a:off x="8490058" y="627831"/>
            <a:ext cx="1217612" cy="1588"/>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0" name="Text Box 17"/>
          <p:cNvSpPr txBox="1">
            <a:spLocks noChangeArrowheads="1"/>
          </p:cNvSpPr>
          <p:nvPr/>
        </p:nvSpPr>
        <p:spPr bwMode="auto">
          <a:xfrm>
            <a:off x="5430946" y="1508893"/>
            <a:ext cx="1711325" cy="276225"/>
          </a:xfrm>
          <a:prstGeom prst="rect">
            <a:avLst/>
          </a:prstGeom>
          <a:solidFill>
            <a:schemeClr val="tx1">
              <a:lumMod val="20000"/>
              <a:lumOff val="80000"/>
            </a:schemeClr>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en-US" altLang="en-US" sz="1400">
              <a:latin typeface="Times New Roman" panose="02020603050405020304" pitchFamily="18" charset="0"/>
              <a:cs typeface="Times New Roman" panose="02020603050405020304" pitchFamily="18" charset="0"/>
            </a:endParaRPr>
          </a:p>
        </p:txBody>
      </p:sp>
      <p:sp>
        <p:nvSpPr>
          <p:cNvPr id="11" name="AutoShape 16"/>
          <p:cNvSpPr>
            <a:spLocks noChangeArrowheads="1"/>
          </p:cNvSpPr>
          <p:nvPr/>
        </p:nvSpPr>
        <p:spPr bwMode="auto">
          <a:xfrm>
            <a:off x="9037746" y="4573063"/>
            <a:ext cx="631825" cy="5810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a:latin typeface="Times New Roman" panose="02020603050405020304" pitchFamily="18" charset="0"/>
              <a:cs typeface="Times New Roman" panose="02020603050405020304" pitchFamily="18" charset="0"/>
            </a:endParaRPr>
          </a:p>
        </p:txBody>
      </p:sp>
      <p:sp>
        <p:nvSpPr>
          <p:cNvPr id="12" name="Text Box 14"/>
          <p:cNvSpPr txBox="1">
            <a:spLocks noChangeArrowheads="1"/>
          </p:cNvSpPr>
          <p:nvPr/>
        </p:nvSpPr>
        <p:spPr bwMode="auto">
          <a:xfrm>
            <a:off x="8528158" y="1785118"/>
            <a:ext cx="1387475" cy="2273595"/>
          </a:xfrm>
          <a:prstGeom prst="rect">
            <a:avLst/>
          </a:prstGeom>
          <a:solidFill>
            <a:schemeClr val="tx1">
              <a:lumMod val="20000"/>
              <a:lumOff val="80000"/>
            </a:schemeClr>
          </a:solidFill>
          <a:ln w="9525">
            <a:solidFill>
              <a:srgbClr val="000000"/>
            </a:solidFill>
            <a:miter lim="800000"/>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Ô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dành</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cho</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nhân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viên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bưu</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điện</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 </a:t>
            </a:r>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viết</a:t>
            </a:r>
            <a:endPar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endParaRPr>
          </a:p>
          <a:p>
            <a:endParaRPr lang="en-US" altLang="en-US" sz="1400" b="1" dirty="0">
              <a:solidFill>
                <a:srgbClr val="0000CC"/>
              </a:solidFill>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a:p>
            <a:endParaRPr lang="en-US" altLang="en-US" sz="1400" b="1" dirty="0">
              <a:latin typeface="Times New Roman" panose="02020603050405020304" pitchFamily="18" charset="0"/>
              <a:cs typeface="Times New Roman" panose="02020603050405020304" pitchFamily="18" charset="0"/>
            </a:endParaRPr>
          </a:p>
        </p:txBody>
      </p:sp>
      <p:sp>
        <p:nvSpPr>
          <p:cNvPr id="13" name="AutoShape 13"/>
          <p:cNvSpPr>
            <a:spLocks noChangeArrowheads="1"/>
          </p:cNvSpPr>
          <p:nvPr/>
        </p:nvSpPr>
        <p:spPr bwMode="auto">
          <a:xfrm>
            <a:off x="9263171" y="1356493"/>
            <a:ext cx="406400" cy="381000"/>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sz="1400">
              <a:latin typeface="Times New Roman" panose="02020603050405020304" pitchFamily="18" charset="0"/>
              <a:cs typeface="Times New Roman" panose="02020603050405020304" pitchFamily="18" charset="0"/>
            </a:endParaRPr>
          </a:p>
        </p:txBody>
      </p:sp>
      <p:sp>
        <p:nvSpPr>
          <p:cNvPr id="14" name="Text Box 17"/>
          <p:cNvSpPr txBox="1">
            <a:spLocks noChangeArrowheads="1"/>
          </p:cNvSpPr>
          <p:nvPr/>
        </p:nvSpPr>
        <p:spPr bwMode="auto">
          <a:xfrm>
            <a:off x="3229083" y="2880493"/>
            <a:ext cx="4892675" cy="276225"/>
          </a:xfrm>
          <a:prstGeom prst="rect">
            <a:avLst/>
          </a:prstGeom>
          <a:solidFill>
            <a:schemeClr val="accent6">
              <a:lumMod val="85000"/>
            </a:schemeClr>
          </a:solidFill>
          <a:ln w="9525">
            <a:noFill/>
            <a:miter lim="800000"/>
            <a:headEnd/>
            <a:tailEnd/>
          </a:ln>
        </p:spPr>
        <p:txBody>
          <a:bodyPr/>
          <a:lstStyle/>
          <a:p>
            <a:pPr>
              <a:defRPr/>
            </a:pPr>
            <a:endParaRPr lang="en-US" sz="1400">
              <a:latin typeface="Times New Roman" pitchFamily="18" charset="0"/>
              <a:cs typeface="Times New Roman" pitchFamily="18" charset="0"/>
            </a:endParaRPr>
          </a:p>
        </p:txBody>
      </p:sp>
      <p:sp>
        <p:nvSpPr>
          <p:cNvPr id="15" name="Text Box 17"/>
          <p:cNvSpPr txBox="1">
            <a:spLocks noChangeArrowheads="1"/>
          </p:cNvSpPr>
          <p:nvPr/>
        </p:nvSpPr>
        <p:spPr bwMode="auto">
          <a:xfrm>
            <a:off x="8569433" y="2880493"/>
            <a:ext cx="1304925" cy="276225"/>
          </a:xfrm>
          <a:prstGeom prst="rect">
            <a:avLst/>
          </a:prstGeom>
          <a:solidFill>
            <a:schemeClr val="accent6">
              <a:lumMod val="85000"/>
            </a:schemeClr>
          </a:solidFill>
          <a:ln w="9525">
            <a:noFill/>
            <a:miter lim="800000"/>
            <a:headEnd/>
            <a:tailEnd/>
          </a:ln>
        </p:spPr>
        <p:txBody>
          <a:bodyPr/>
          <a:lstStyle/>
          <a:p>
            <a:pPr>
              <a:defRPr/>
            </a:pPr>
            <a:r>
              <a:rPr lang="en-US" sz="1400" dirty="0">
                <a:solidFill>
                  <a:srgbClr val="0000CC"/>
                </a:solidFill>
                <a:latin typeface="Times New Roman" pitchFamily="18" charset="0"/>
                <a:cs typeface="Times New Roman" pitchFamily="18" charset="0"/>
              </a:rPr>
              <a:t>……….</a:t>
            </a:r>
            <a:r>
              <a:rPr lang="en-US" sz="1400" dirty="0">
                <a:solidFill>
                  <a:schemeClr val="accent1">
                    <a:lumMod val="95000"/>
                    <a:lumOff val="5000"/>
                  </a:schemeClr>
                </a:solidFill>
                <a:latin typeface="Times New Roman" pitchFamily="18" charset="0"/>
                <a:cs typeface="Times New Roman" pitchFamily="18" charset="0"/>
              </a:rPr>
              <a:t>đ.</a:t>
            </a:r>
            <a:r>
              <a:rPr lang="en-US" sz="1400" dirty="0">
                <a:solidFill>
                  <a:srgbClr val="0000CC"/>
                </a:solidFill>
                <a:latin typeface="Times New Roman" pitchFamily="18" charset="0"/>
                <a:cs typeface="Times New Roman" pitchFamily="18" charset="0"/>
              </a:rPr>
              <a:t>..</a:t>
            </a:r>
          </a:p>
        </p:txBody>
      </p:sp>
      <p:sp>
        <p:nvSpPr>
          <p:cNvPr id="16" name="TextBox 15"/>
          <p:cNvSpPr txBox="1"/>
          <p:nvPr/>
        </p:nvSpPr>
        <p:spPr>
          <a:xfrm>
            <a:off x="8569433" y="3305269"/>
            <a:ext cx="1648238" cy="738664"/>
          </a:xfrm>
          <a:prstGeom prst="rect">
            <a:avLst/>
          </a:prstGeom>
          <a:noFill/>
        </p:spPr>
        <p:txBody>
          <a:bodyPr wrap="square" rtlCol="0">
            <a:spAutoFit/>
          </a:bodyPr>
          <a:lstStyle/>
          <a:p>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Số</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a:t>
            </a:r>
          </a:p>
          <a:p>
            <a:r>
              <a:rPr lang="en-US" altLang="en-US" sz="1400" dirty="0" err="1">
                <a:solidFill>
                  <a:schemeClr val="accent1">
                    <a:lumMod val="95000"/>
                    <a:lumOff val="5000"/>
                  </a:schemeClr>
                </a:solidFill>
                <a:latin typeface="Times New Roman" panose="02020603050405020304" pitchFamily="18" charset="0"/>
                <a:cs typeface="Times New Roman" panose="02020603050405020304" pitchFamily="18" charset="0"/>
              </a:rPr>
              <a:t>Ngày</a:t>
            </a:r>
            <a:r>
              <a:rPr lang="en-US" altLang="en-US" sz="1400" dirty="0">
                <a:solidFill>
                  <a:schemeClr val="accent1">
                    <a:lumMod val="95000"/>
                    <a:lumOff val="5000"/>
                  </a:schemeClr>
                </a:solidFill>
                <a:latin typeface="Times New Roman" panose="02020603050405020304" pitchFamily="18" charset="0"/>
                <a:cs typeface="Times New Roman" panose="02020603050405020304" pitchFamily="18" charset="0"/>
              </a:rPr>
              <a:t>:…………</a:t>
            </a:r>
          </a:p>
          <a:p>
            <a:endParaRPr lang="en-US" sz="1400" dirty="0">
              <a:solidFill>
                <a:schemeClr val="accent1">
                  <a:lumMod val="95000"/>
                  <a:lumOff val="5000"/>
                </a:schemeClr>
              </a:solidFill>
            </a:endParaRPr>
          </a:p>
        </p:txBody>
      </p:sp>
      <p:pic>
        <p:nvPicPr>
          <p:cNvPr id="2050" name="Picture 2" descr="LÃ m BÃ i Táº­p HÃ¬nh áº£nh | Äá»nh dáº¡ng hÃ¬nh áº£nh PNG 400279065| vn.lovepik.com"/>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97093">
                        <a14:foregroundMark x1="65349" y1="34734" x2="66512" y2="45117"/>
                        <a14:foregroundMark x1="6395" y1="89988" x2="58140" y2="89740"/>
                        <a14:foregroundMark x1="10930" y1="87763" x2="34419" y2="78245"/>
                        <a14:backgroundMark x1="8023" y1="87515" x2="15930" y2="83684"/>
                        <a14:backgroundMark x1="23372" y1="80593" x2="29651" y2="77503"/>
                        <a14:backgroundMark x1="29186" y1="80346" x2="25116" y2="81829"/>
                        <a14:backgroundMark x1="48140" y1="71941" x2="48372" y2="77009"/>
                        <a14:backgroundMark x1="76628" y1="78245" x2="76628" y2="78245"/>
                      </a14:backgroundRemoval>
                    </a14:imgEffect>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flipH="1">
            <a:off x="-200190" y="3448819"/>
            <a:ext cx="3429273" cy="3381039"/>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p:cNvSpPr/>
          <p:nvPr/>
        </p:nvSpPr>
        <p:spPr>
          <a:xfrm>
            <a:off x="10269912" y="571781"/>
            <a:ext cx="1870285" cy="4893647"/>
          </a:xfrm>
          <a:prstGeom prst="rect">
            <a:avLst/>
          </a:prstGeom>
          <a:solidFill>
            <a:schemeClr val="bg2">
              <a:lumMod val="20000"/>
              <a:lumOff val="80000"/>
            </a:schemeClr>
          </a:solidFill>
          <a:ln w="38100">
            <a:solidFill>
              <a:schemeClr val="bg2"/>
            </a:solidFill>
            <a:prstDash val="sysDash"/>
          </a:ln>
          <a:effectLst>
            <a:glow rad="63500">
              <a:schemeClr val="accent3">
                <a:satMod val="175000"/>
                <a:alpha val="40000"/>
              </a:schemeClr>
            </a:glow>
          </a:effectLst>
        </p:spPr>
        <p:txBody>
          <a:bodyPr wrap="square">
            <a:spAutoFit/>
          </a:bodyPr>
          <a:lstStyle/>
          <a:p>
            <a:r>
              <a:rPr lang="nl-NL" sz="2400" dirty="0">
                <a:solidFill>
                  <a:schemeClr val="accent5">
                    <a:lumMod val="75000"/>
                  </a:schemeClr>
                </a:solidFill>
                <a:latin typeface="Cambria" panose="02040503050406030204" pitchFamily="18" charset="0"/>
                <a:ea typeface="Cambria" panose="02040503050406030204" pitchFamily="18" charset="0"/>
              </a:rPr>
              <a:t>+ </a:t>
            </a:r>
            <a:r>
              <a:rPr lang="nl-NL" sz="2400" b="1" i="1" dirty="0">
                <a:solidFill>
                  <a:schemeClr val="accent5">
                    <a:lumMod val="75000"/>
                  </a:schemeClr>
                </a:solidFill>
                <a:latin typeface="Cambria" panose="02040503050406030204" pitchFamily="18" charset="0"/>
                <a:ea typeface="Cambria" panose="02040503050406030204" pitchFamily="18" charset="0"/>
              </a:rPr>
              <a:t>Nhật ấn:</a:t>
            </a:r>
            <a:r>
              <a:rPr lang="nl-NL" sz="2400" dirty="0">
                <a:solidFill>
                  <a:schemeClr val="accent5">
                    <a:lumMod val="75000"/>
                  </a:schemeClr>
                </a:solidFill>
                <a:latin typeface="Cambria" panose="02040503050406030204" pitchFamily="18" charset="0"/>
                <a:ea typeface="Cambria" panose="02040503050406030204" pitchFamily="18" charset="0"/>
              </a:rPr>
              <a:t> dấu ấn trong ngày của bưu điện.</a:t>
            </a:r>
            <a:endParaRPr lang="en-US" sz="2000" dirty="0">
              <a:solidFill>
                <a:schemeClr val="accent5">
                  <a:lumMod val="75000"/>
                </a:schemeClr>
              </a:solidFill>
              <a:latin typeface="Cambria" panose="02040503050406030204" pitchFamily="18" charset="0"/>
              <a:ea typeface="Cambria" panose="02040503050406030204" pitchFamily="18" charset="0"/>
            </a:endParaRPr>
          </a:p>
          <a:p>
            <a:r>
              <a:rPr lang="nl-NL" sz="2400" dirty="0">
                <a:solidFill>
                  <a:srgbClr val="63519F"/>
                </a:solidFill>
                <a:latin typeface="Cambria" panose="02040503050406030204" pitchFamily="18" charset="0"/>
                <a:ea typeface="Cambria" panose="02040503050406030204" pitchFamily="18" charset="0"/>
              </a:rPr>
              <a:t>+ </a:t>
            </a:r>
            <a:r>
              <a:rPr lang="nl-NL" sz="2400" b="1" i="1" dirty="0">
                <a:solidFill>
                  <a:srgbClr val="63519F"/>
                </a:solidFill>
                <a:latin typeface="Cambria" panose="02040503050406030204" pitchFamily="18" charset="0"/>
                <a:ea typeface="Cambria" panose="02040503050406030204" pitchFamily="18" charset="0"/>
              </a:rPr>
              <a:t>Căn cước</a:t>
            </a:r>
            <a:r>
              <a:rPr lang="nl-NL" sz="2400" dirty="0">
                <a:solidFill>
                  <a:srgbClr val="63519F"/>
                </a:solidFill>
                <a:latin typeface="Cambria" panose="02040503050406030204" pitchFamily="18" charset="0"/>
                <a:ea typeface="Cambria" panose="02040503050406030204" pitchFamily="18" charset="0"/>
              </a:rPr>
              <a:t>: giấy chứng minh thư.</a:t>
            </a:r>
            <a:endParaRPr lang="en-US" sz="2000" dirty="0">
              <a:solidFill>
                <a:srgbClr val="63519F"/>
              </a:solidFill>
              <a:latin typeface="Cambria" panose="02040503050406030204" pitchFamily="18" charset="0"/>
              <a:ea typeface="Cambria" panose="02040503050406030204" pitchFamily="18" charset="0"/>
            </a:endParaRPr>
          </a:p>
          <a:p>
            <a:r>
              <a:rPr lang="nl-NL" sz="2400" dirty="0">
                <a:solidFill>
                  <a:schemeClr val="bg1">
                    <a:lumMod val="75000"/>
                  </a:schemeClr>
                </a:solidFill>
                <a:latin typeface="Cambria" panose="02040503050406030204" pitchFamily="18" charset="0"/>
                <a:ea typeface="Cambria" panose="02040503050406030204" pitchFamily="18" charset="0"/>
              </a:rPr>
              <a:t>+ </a:t>
            </a:r>
            <a:r>
              <a:rPr lang="nl-NL" sz="2400" b="1" i="1" dirty="0">
                <a:solidFill>
                  <a:schemeClr val="bg1">
                    <a:lumMod val="75000"/>
                  </a:schemeClr>
                </a:solidFill>
                <a:latin typeface="Cambria" panose="02040503050406030204" pitchFamily="18" charset="0"/>
                <a:ea typeface="Cambria" panose="02040503050406030204" pitchFamily="18" charset="0"/>
              </a:rPr>
              <a:t>Người làm chứng</a:t>
            </a:r>
            <a:r>
              <a:rPr lang="nl-NL" sz="2400" dirty="0">
                <a:solidFill>
                  <a:schemeClr val="bg1">
                    <a:lumMod val="75000"/>
                  </a:schemeClr>
                </a:solidFill>
                <a:latin typeface="Cambria" panose="02040503050406030204" pitchFamily="18" charset="0"/>
                <a:ea typeface="Cambria" panose="02040503050406030204" pitchFamily="18" charset="0"/>
              </a:rPr>
              <a:t>: người chứng nhận về việc đã nhận đủ tiền.</a:t>
            </a:r>
            <a:endParaRPr lang="en-US" sz="2000" dirty="0">
              <a:solidFill>
                <a:schemeClr val="bg1">
                  <a:lumMod val="75000"/>
                </a:schemeClr>
              </a:solidFill>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86853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arn(inVertical)">
                                      <p:cBhvr>
                                        <p:cTn id="13" dur="500"/>
                                        <p:tgtEl>
                                          <p:spTgt spid="7"/>
                                        </p:tgtEl>
                                      </p:cBhvr>
                                    </p:animEffect>
                                  </p:childTnLst>
                                </p:cTn>
                              </p:par>
                              <p:par>
                                <p:cTn id="14" presetID="16" presetClass="entr" presetSubtype="21"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par>
                                <p:cTn id="17" presetID="16" presetClass="entr" presetSubtype="21"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barn(inVertical)">
                                      <p:cBhvr>
                                        <p:cTn id="22" dur="500"/>
                                        <p:tgtEl>
                                          <p:spTgt spid="10"/>
                                        </p:tgtEl>
                                      </p:cBhvr>
                                    </p:animEffect>
                                  </p:childTnLst>
                                </p:cTn>
                              </p:par>
                              <p:par>
                                <p:cTn id="23" presetID="16" presetClass="entr" presetSubtype="21"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barn(inVertical)">
                                      <p:cBhvr>
                                        <p:cTn id="25" dur="500"/>
                                        <p:tgtEl>
                                          <p:spTgt spid="11"/>
                                        </p:tgtEl>
                                      </p:cBhvr>
                                    </p:animEffect>
                                  </p:childTnLst>
                                </p:cTn>
                              </p:par>
                              <p:par>
                                <p:cTn id="26" presetID="16" presetClass="entr" presetSubtype="21"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barn(inVertical)">
                                      <p:cBhvr>
                                        <p:cTn id="28" dur="500"/>
                                        <p:tgtEl>
                                          <p:spTgt spid="12"/>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barn(inVertical)">
                                      <p:cBhvr>
                                        <p:cTn id="31" dur="500"/>
                                        <p:tgtEl>
                                          <p:spTgt spid="13"/>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barn(inVertical)">
                                      <p:cBhvr>
                                        <p:cTn id="34" dur="500"/>
                                        <p:tgtEl>
                                          <p:spTgt spid="14"/>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barn(inVertical)">
                                      <p:cBhvr>
                                        <p:cTn id="37" dur="500"/>
                                        <p:tgtEl>
                                          <p:spTgt spid="15"/>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barn(inVertical)">
                                      <p:cBhvr>
                                        <p:cTn id="40" dur="5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2050"/>
                                        </p:tgtEl>
                                        <p:attrNameLst>
                                          <p:attrName>style.visibility</p:attrName>
                                        </p:attrNameLst>
                                      </p:cBhvr>
                                      <p:to>
                                        <p:strVal val="visible"/>
                                      </p:to>
                                    </p:set>
                                    <p:animEffect transition="in" filter="fade">
                                      <p:cBhvr>
                                        <p:cTn id="43" dur="500"/>
                                        <p:tgtEl>
                                          <p:spTgt spid="205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1" fill="hold" grpId="0" nodeType="clickEffect">
                                  <p:stCondLst>
                                    <p:cond delay="0"/>
                                  </p:stCondLst>
                                  <p:childTnLst>
                                    <p:set>
                                      <p:cBhvr>
                                        <p:cTn id="47" dur="1" fill="hold">
                                          <p:stCondLst>
                                            <p:cond delay="0"/>
                                          </p:stCondLst>
                                        </p:cTn>
                                        <p:tgtEl>
                                          <p:spTgt spid="20"/>
                                        </p:tgtEl>
                                        <p:attrNameLst>
                                          <p:attrName>style.visibility</p:attrName>
                                        </p:attrNameLst>
                                      </p:cBhvr>
                                      <p:to>
                                        <p:strVal val="visible"/>
                                      </p:to>
                                    </p:set>
                                    <p:animEffect transition="in" filter="wipe(up)">
                                      <p:cBhvr>
                                        <p:cTn id="48"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10" grpId="0" animBg="1"/>
      <p:bldP spid="11" grpId="0" animBg="1"/>
      <p:bldP spid="12" grpId="0" animBg="1"/>
      <p:bldP spid="13" grpId="0" animBg="1"/>
      <p:bldP spid="14" grpId="0" animBg="1"/>
      <p:bldP spid="15" grpId="0" animBg="1"/>
      <p:bldP spid="16" grpId="0"/>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grpSp>
        <p:nvGrpSpPr>
          <p:cNvPr id="594" name="Google Shape;594;p29"/>
          <p:cNvGrpSpPr/>
          <p:nvPr/>
        </p:nvGrpSpPr>
        <p:grpSpPr>
          <a:xfrm>
            <a:off x="9569101" y="2550878"/>
            <a:ext cx="2937980" cy="3672943"/>
            <a:chOff x="5557534" y="1433350"/>
            <a:chExt cx="2994459" cy="3302266"/>
          </a:xfrm>
        </p:grpSpPr>
        <p:sp>
          <p:nvSpPr>
            <p:cNvPr id="595" name="Google Shape;595;p29"/>
            <p:cNvSpPr/>
            <p:nvPr/>
          </p:nvSpPr>
          <p:spPr>
            <a:xfrm>
              <a:off x="5557534" y="1433350"/>
              <a:ext cx="2222341" cy="2068153"/>
            </a:xfrm>
            <a:custGeom>
              <a:avLst/>
              <a:gdLst/>
              <a:ahLst/>
              <a:cxnLst/>
              <a:rect l="l" t="t" r="r" b="b"/>
              <a:pathLst>
                <a:path w="9359" h="8546" extrusionOk="0">
                  <a:moveTo>
                    <a:pt x="3496" y="0"/>
                  </a:moveTo>
                  <a:cubicBezTo>
                    <a:pt x="3487" y="0"/>
                    <a:pt x="3479" y="1"/>
                    <a:pt x="3470" y="2"/>
                  </a:cubicBezTo>
                  <a:cubicBezTo>
                    <a:pt x="3361" y="19"/>
                    <a:pt x="3255" y="43"/>
                    <a:pt x="3151" y="73"/>
                  </a:cubicBezTo>
                  <a:cubicBezTo>
                    <a:pt x="3144" y="74"/>
                    <a:pt x="3137" y="74"/>
                    <a:pt x="3130" y="76"/>
                  </a:cubicBezTo>
                  <a:cubicBezTo>
                    <a:pt x="3106" y="80"/>
                    <a:pt x="3089" y="86"/>
                    <a:pt x="3073" y="98"/>
                  </a:cubicBezTo>
                  <a:cubicBezTo>
                    <a:pt x="2313" y="341"/>
                    <a:pt x="1679" y="912"/>
                    <a:pt x="1203" y="1526"/>
                  </a:cubicBezTo>
                  <a:cubicBezTo>
                    <a:pt x="638" y="2254"/>
                    <a:pt x="270" y="3127"/>
                    <a:pt x="176" y="4038"/>
                  </a:cubicBezTo>
                  <a:cubicBezTo>
                    <a:pt x="0" y="5746"/>
                    <a:pt x="943" y="7549"/>
                    <a:pt x="2588" y="8228"/>
                  </a:cubicBezTo>
                  <a:cubicBezTo>
                    <a:pt x="3115" y="8446"/>
                    <a:pt x="3674" y="8546"/>
                    <a:pt x="4234" y="8546"/>
                  </a:cubicBezTo>
                  <a:cubicBezTo>
                    <a:pt x="5514" y="8546"/>
                    <a:pt x="6805" y="8026"/>
                    <a:pt x="7762" y="7210"/>
                  </a:cubicBezTo>
                  <a:cubicBezTo>
                    <a:pt x="8486" y="6595"/>
                    <a:pt x="9034" y="5765"/>
                    <a:pt x="9195" y="4830"/>
                  </a:cubicBezTo>
                  <a:cubicBezTo>
                    <a:pt x="9359" y="3863"/>
                    <a:pt x="9070" y="2946"/>
                    <a:pt x="8472" y="2175"/>
                  </a:cubicBezTo>
                  <a:cubicBezTo>
                    <a:pt x="7419" y="818"/>
                    <a:pt x="5684" y="14"/>
                    <a:pt x="3949" y="14"/>
                  </a:cubicBezTo>
                  <a:cubicBezTo>
                    <a:pt x="3890" y="14"/>
                    <a:pt x="3831" y="15"/>
                    <a:pt x="3772" y="17"/>
                  </a:cubicBezTo>
                  <a:cubicBezTo>
                    <a:pt x="3709" y="20"/>
                    <a:pt x="3646" y="26"/>
                    <a:pt x="3582" y="29"/>
                  </a:cubicBezTo>
                  <a:cubicBezTo>
                    <a:pt x="3559" y="12"/>
                    <a:pt x="3529" y="0"/>
                    <a:pt x="3496" y="0"/>
                  </a:cubicBezTo>
                  <a:close/>
                </a:path>
              </a:pathLst>
            </a:custGeom>
            <a:solidFill>
              <a:schemeClr val="dk1"/>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nvGrpSpPr>
            <p:cNvPr id="596" name="Google Shape;596;p29"/>
            <p:cNvGrpSpPr/>
            <p:nvPr/>
          </p:nvGrpSpPr>
          <p:grpSpPr>
            <a:xfrm>
              <a:off x="6844016" y="2784249"/>
              <a:ext cx="1707978" cy="1951367"/>
              <a:chOff x="3972400" y="4524725"/>
              <a:chExt cx="219800" cy="251125"/>
            </a:xfrm>
          </p:grpSpPr>
          <p:sp>
            <p:nvSpPr>
              <p:cNvPr id="597" name="Google Shape;597;p29"/>
              <p:cNvSpPr/>
              <p:nvPr/>
            </p:nvSpPr>
            <p:spPr>
              <a:xfrm>
                <a:off x="3972400" y="4524725"/>
                <a:ext cx="87250" cy="101375"/>
              </a:xfrm>
              <a:custGeom>
                <a:avLst/>
                <a:gdLst/>
                <a:ahLst/>
                <a:cxnLst/>
                <a:rect l="l" t="t" r="r" b="b"/>
                <a:pathLst>
                  <a:path w="3490" h="4055" extrusionOk="0">
                    <a:moveTo>
                      <a:pt x="738" y="0"/>
                    </a:moveTo>
                    <a:cubicBezTo>
                      <a:pt x="513" y="0"/>
                      <a:pt x="1" y="679"/>
                      <a:pt x="40" y="1850"/>
                    </a:cubicBezTo>
                    <a:cubicBezTo>
                      <a:pt x="103" y="3719"/>
                      <a:pt x="2355" y="4055"/>
                      <a:pt x="2355" y="4055"/>
                    </a:cubicBezTo>
                    <a:lnTo>
                      <a:pt x="3288" y="3422"/>
                    </a:lnTo>
                    <a:cubicBezTo>
                      <a:pt x="3483" y="2835"/>
                      <a:pt x="3490" y="1441"/>
                      <a:pt x="2367" y="1104"/>
                    </a:cubicBezTo>
                    <a:cubicBezTo>
                      <a:pt x="1484" y="840"/>
                      <a:pt x="740" y="754"/>
                      <a:pt x="829" y="282"/>
                    </a:cubicBezTo>
                    <a:cubicBezTo>
                      <a:pt x="865" y="91"/>
                      <a:pt x="821" y="0"/>
                      <a:pt x="738" y="0"/>
                    </a:cubicBezTo>
                    <a:close/>
                  </a:path>
                </a:pathLst>
              </a:custGeom>
              <a:solidFill>
                <a:schemeClr val="accent5"/>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8" name="Google Shape;598;p29"/>
              <p:cNvSpPr/>
              <p:nvPr/>
            </p:nvSpPr>
            <p:spPr>
              <a:xfrm>
                <a:off x="4027850" y="4605125"/>
                <a:ext cx="164350" cy="170725"/>
              </a:xfrm>
              <a:custGeom>
                <a:avLst/>
                <a:gdLst/>
                <a:ahLst/>
                <a:cxnLst/>
                <a:rect l="l" t="t" r="r" b="b"/>
                <a:pathLst>
                  <a:path w="6574" h="6829" extrusionOk="0">
                    <a:moveTo>
                      <a:pt x="1126" y="0"/>
                    </a:moveTo>
                    <a:cubicBezTo>
                      <a:pt x="1125" y="0"/>
                      <a:pt x="1124" y="1"/>
                      <a:pt x="1123" y="1"/>
                    </a:cubicBezTo>
                    <a:cubicBezTo>
                      <a:pt x="924" y="17"/>
                      <a:pt x="76" y="618"/>
                      <a:pt x="38" y="820"/>
                    </a:cubicBezTo>
                    <a:cubicBezTo>
                      <a:pt x="1" y="1021"/>
                      <a:pt x="977" y="3119"/>
                      <a:pt x="2268" y="4428"/>
                    </a:cubicBezTo>
                    <a:cubicBezTo>
                      <a:pt x="3534" y="5712"/>
                      <a:pt x="5414" y="6829"/>
                      <a:pt x="6057" y="6829"/>
                    </a:cubicBezTo>
                    <a:cubicBezTo>
                      <a:pt x="6139" y="6829"/>
                      <a:pt x="6200" y="6811"/>
                      <a:pt x="6238" y="6772"/>
                    </a:cubicBezTo>
                    <a:cubicBezTo>
                      <a:pt x="6574" y="6434"/>
                      <a:pt x="5277" y="4054"/>
                      <a:pt x="3976" y="2577"/>
                    </a:cubicBezTo>
                    <a:cubicBezTo>
                      <a:pt x="2573" y="982"/>
                      <a:pt x="1288" y="0"/>
                      <a:pt x="1126" y="0"/>
                    </a:cubicBezTo>
                    <a:close/>
                  </a:path>
                </a:pathLst>
              </a:custGeom>
              <a:solidFill>
                <a:schemeClr val="dk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599" name="Google Shape;599;p29"/>
              <p:cNvSpPr/>
              <p:nvPr/>
            </p:nvSpPr>
            <p:spPr>
              <a:xfrm>
                <a:off x="4053425" y="4644400"/>
                <a:ext cx="58650" cy="45100"/>
              </a:xfrm>
              <a:custGeom>
                <a:avLst/>
                <a:gdLst/>
                <a:ahLst/>
                <a:cxnLst/>
                <a:rect l="l" t="t" r="r" b="b"/>
                <a:pathLst>
                  <a:path w="2346" h="1804" extrusionOk="0">
                    <a:moveTo>
                      <a:pt x="2010" y="1"/>
                    </a:moveTo>
                    <a:cubicBezTo>
                      <a:pt x="1343" y="425"/>
                      <a:pt x="675" y="844"/>
                      <a:pt x="0" y="1253"/>
                    </a:cubicBezTo>
                    <a:cubicBezTo>
                      <a:pt x="117" y="1436"/>
                      <a:pt x="241" y="1620"/>
                      <a:pt x="371" y="1803"/>
                    </a:cubicBezTo>
                    <a:cubicBezTo>
                      <a:pt x="1033" y="1321"/>
                      <a:pt x="1689" y="833"/>
                      <a:pt x="2345" y="344"/>
                    </a:cubicBezTo>
                    <a:cubicBezTo>
                      <a:pt x="2232" y="226"/>
                      <a:pt x="2119" y="110"/>
                      <a:pt x="2010" y="1"/>
                    </a:cubicBezTo>
                    <a:close/>
                  </a:path>
                </a:pathLst>
              </a:custGeom>
              <a:solidFill>
                <a:schemeClr val="accent3"/>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grpSp>
        <p:nvGrpSpPr>
          <p:cNvPr id="600" name="Google Shape;600;p29"/>
          <p:cNvGrpSpPr/>
          <p:nvPr/>
        </p:nvGrpSpPr>
        <p:grpSpPr>
          <a:xfrm>
            <a:off x="571976" y="404261"/>
            <a:ext cx="8903494" cy="5717393"/>
            <a:chOff x="746746" y="539491"/>
            <a:chExt cx="3847862" cy="3759440"/>
          </a:xfrm>
        </p:grpSpPr>
        <p:grpSp>
          <p:nvGrpSpPr>
            <p:cNvPr id="601" name="Google Shape;601;p29"/>
            <p:cNvGrpSpPr/>
            <p:nvPr/>
          </p:nvGrpSpPr>
          <p:grpSpPr>
            <a:xfrm>
              <a:off x="746746" y="882701"/>
              <a:ext cx="3847862" cy="3416230"/>
              <a:chOff x="746746" y="882701"/>
              <a:chExt cx="3847862" cy="3416230"/>
            </a:xfrm>
          </p:grpSpPr>
          <p:sp>
            <p:nvSpPr>
              <p:cNvPr id="602" name="Google Shape;602;p29"/>
              <p:cNvSpPr/>
              <p:nvPr/>
            </p:nvSpPr>
            <p:spPr>
              <a:xfrm>
                <a:off x="746746" y="882701"/>
                <a:ext cx="3847862" cy="3416230"/>
              </a:xfrm>
              <a:custGeom>
                <a:avLst/>
                <a:gdLst/>
                <a:ahLst/>
                <a:cxnLst/>
                <a:rect l="l" t="t" r="r" b="b"/>
                <a:pathLst>
                  <a:path w="19528" h="23263" extrusionOk="0">
                    <a:moveTo>
                      <a:pt x="544" y="0"/>
                    </a:moveTo>
                    <a:cubicBezTo>
                      <a:pt x="246" y="0"/>
                      <a:pt x="6" y="241"/>
                      <a:pt x="6" y="538"/>
                    </a:cubicBezTo>
                    <a:lnTo>
                      <a:pt x="1" y="22721"/>
                    </a:lnTo>
                    <a:cubicBezTo>
                      <a:pt x="1" y="23018"/>
                      <a:pt x="242" y="23259"/>
                      <a:pt x="539" y="23259"/>
                    </a:cubicBezTo>
                    <a:lnTo>
                      <a:pt x="18983" y="23263"/>
                    </a:lnTo>
                    <a:cubicBezTo>
                      <a:pt x="19281" y="23263"/>
                      <a:pt x="19521" y="23022"/>
                      <a:pt x="19521" y="22725"/>
                    </a:cubicBezTo>
                    <a:lnTo>
                      <a:pt x="19526" y="542"/>
                    </a:lnTo>
                    <a:cubicBezTo>
                      <a:pt x="19527" y="245"/>
                      <a:pt x="19286" y="4"/>
                      <a:pt x="18988" y="4"/>
                    </a:cubicBezTo>
                    <a:lnTo>
                      <a:pt x="544" y="0"/>
                    </a:lnTo>
                    <a:close/>
                  </a:path>
                </a:pathLst>
              </a:custGeom>
              <a:solidFill>
                <a:srgbClr val="F5FDFD"/>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3" name="Google Shape;603;p29"/>
              <p:cNvSpPr/>
              <p:nvPr/>
            </p:nvSpPr>
            <p:spPr>
              <a:xfrm>
                <a:off x="1030093" y="1904435"/>
                <a:ext cx="3212778" cy="46552"/>
              </a:xfrm>
              <a:custGeom>
                <a:avLst/>
                <a:gdLst/>
                <a:ahLst/>
                <a:cxnLst/>
                <a:rect l="l" t="t" r="r" b="b"/>
                <a:pathLst>
                  <a:path w="16305" h="317" extrusionOk="0">
                    <a:moveTo>
                      <a:pt x="16253" y="1"/>
                    </a:moveTo>
                    <a:cubicBezTo>
                      <a:pt x="16253" y="1"/>
                      <a:pt x="16252" y="1"/>
                      <a:pt x="16251" y="1"/>
                    </a:cubicBezTo>
                    <a:lnTo>
                      <a:pt x="52" y="212"/>
                    </a:lnTo>
                    <a:cubicBezTo>
                      <a:pt x="23" y="213"/>
                      <a:pt x="1" y="237"/>
                      <a:pt x="2" y="265"/>
                    </a:cubicBezTo>
                    <a:cubicBezTo>
                      <a:pt x="2" y="290"/>
                      <a:pt x="20" y="312"/>
                      <a:pt x="44" y="315"/>
                    </a:cubicBezTo>
                    <a:cubicBezTo>
                      <a:pt x="47" y="315"/>
                      <a:pt x="51" y="316"/>
                      <a:pt x="54" y="316"/>
                    </a:cubicBezTo>
                    <a:lnTo>
                      <a:pt x="16252" y="104"/>
                    </a:lnTo>
                    <a:cubicBezTo>
                      <a:pt x="16281" y="104"/>
                      <a:pt x="16305" y="81"/>
                      <a:pt x="16304" y="52"/>
                    </a:cubicBezTo>
                    <a:cubicBezTo>
                      <a:pt x="16304" y="24"/>
                      <a:pt x="16282" y="1"/>
                      <a:pt x="16253"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4" name="Google Shape;604;p29"/>
              <p:cNvSpPr/>
              <p:nvPr/>
            </p:nvSpPr>
            <p:spPr>
              <a:xfrm>
                <a:off x="1045857" y="2513001"/>
                <a:ext cx="3212581" cy="46552"/>
              </a:xfrm>
              <a:custGeom>
                <a:avLst/>
                <a:gdLst/>
                <a:ahLst/>
                <a:cxnLst/>
                <a:rect l="l" t="t" r="r" b="b"/>
                <a:pathLst>
                  <a:path w="16304" h="317" extrusionOk="0">
                    <a:moveTo>
                      <a:pt x="16252" y="1"/>
                    </a:moveTo>
                    <a:cubicBezTo>
                      <a:pt x="16252" y="1"/>
                      <a:pt x="16251" y="1"/>
                      <a:pt x="16250" y="1"/>
                    </a:cubicBezTo>
                    <a:lnTo>
                      <a:pt x="52" y="212"/>
                    </a:lnTo>
                    <a:cubicBezTo>
                      <a:pt x="23" y="213"/>
                      <a:pt x="1" y="237"/>
                      <a:pt x="1" y="265"/>
                    </a:cubicBezTo>
                    <a:cubicBezTo>
                      <a:pt x="2" y="290"/>
                      <a:pt x="19" y="312"/>
                      <a:pt x="44" y="316"/>
                    </a:cubicBezTo>
                    <a:cubicBezTo>
                      <a:pt x="47" y="316"/>
                      <a:pt x="50" y="317"/>
                      <a:pt x="54" y="317"/>
                    </a:cubicBezTo>
                    <a:lnTo>
                      <a:pt x="16252" y="104"/>
                    </a:lnTo>
                    <a:cubicBezTo>
                      <a:pt x="16281" y="104"/>
                      <a:pt x="16304" y="81"/>
                      <a:pt x="16304" y="52"/>
                    </a:cubicBezTo>
                    <a:cubicBezTo>
                      <a:pt x="16304" y="24"/>
                      <a:pt x="16281" y="1"/>
                      <a:pt x="16252"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06" name="Google Shape;606;p29"/>
              <p:cNvSpPr/>
              <p:nvPr/>
            </p:nvSpPr>
            <p:spPr>
              <a:xfrm>
                <a:off x="1076793" y="3165277"/>
                <a:ext cx="3212581" cy="46552"/>
              </a:xfrm>
              <a:custGeom>
                <a:avLst/>
                <a:gdLst/>
                <a:ahLst/>
                <a:cxnLst/>
                <a:rect l="l" t="t" r="r" b="b"/>
                <a:pathLst>
                  <a:path w="16304" h="317" extrusionOk="0">
                    <a:moveTo>
                      <a:pt x="16250" y="1"/>
                    </a:moveTo>
                    <a:lnTo>
                      <a:pt x="52" y="213"/>
                    </a:lnTo>
                    <a:cubicBezTo>
                      <a:pt x="23" y="213"/>
                      <a:pt x="1" y="237"/>
                      <a:pt x="1" y="265"/>
                    </a:cubicBezTo>
                    <a:cubicBezTo>
                      <a:pt x="2" y="291"/>
                      <a:pt x="19" y="312"/>
                      <a:pt x="44" y="316"/>
                    </a:cubicBezTo>
                    <a:cubicBezTo>
                      <a:pt x="47" y="317"/>
                      <a:pt x="50" y="317"/>
                      <a:pt x="54" y="317"/>
                    </a:cubicBezTo>
                    <a:lnTo>
                      <a:pt x="16252" y="104"/>
                    </a:lnTo>
                    <a:cubicBezTo>
                      <a:pt x="16281" y="104"/>
                      <a:pt x="16304" y="81"/>
                      <a:pt x="16304" y="52"/>
                    </a:cubicBezTo>
                    <a:cubicBezTo>
                      <a:pt x="16303" y="24"/>
                      <a:pt x="16280" y="1"/>
                      <a:pt x="16250" y="1"/>
                    </a:cubicBezTo>
                    <a:close/>
                  </a:path>
                </a:pathLst>
              </a:custGeom>
              <a:solidFill>
                <a:srgbClr val="93CCFF"/>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608" name="Google Shape;608;p29"/>
            <p:cNvGrpSpPr/>
            <p:nvPr/>
          </p:nvGrpSpPr>
          <p:grpSpPr>
            <a:xfrm>
              <a:off x="1957680" y="539491"/>
              <a:ext cx="1390695" cy="548641"/>
              <a:chOff x="1639601" y="539501"/>
              <a:chExt cx="1091683" cy="548641"/>
            </a:xfrm>
          </p:grpSpPr>
          <p:sp>
            <p:nvSpPr>
              <p:cNvPr id="609" name="Google Shape;609;p29"/>
              <p:cNvSpPr/>
              <p:nvPr/>
            </p:nvSpPr>
            <p:spPr>
              <a:xfrm>
                <a:off x="1639601" y="539501"/>
                <a:ext cx="1091683" cy="548641"/>
              </a:xfrm>
              <a:custGeom>
                <a:avLst/>
                <a:gdLst/>
                <a:ahLst/>
                <a:cxnLst/>
                <a:rect l="l" t="t" r="r" b="b"/>
                <a:pathLst>
                  <a:path w="7434" h="3736" extrusionOk="0">
                    <a:moveTo>
                      <a:pt x="3811" y="1"/>
                    </a:moveTo>
                    <a:cubicBezTo>
                      <a:pt x="2390" y="1"/>
                      <a:pt x="999" y="20"/>
                      <a:pt x="612" y="29"/>
                    </a:cubicBezTo>
                    <a:cubicBezTo>
                      <a:pt x="236" y="38"/>
                      <a:pt x="1005" y="607"/>
                      <a:pt x="1039" y="728"/>
                    </a:cubicBezTo>
                    <a:cubicBezTo>
                      <a:pt x="1073" y="851"/>
                      <a:pt x="1" y="1178"/>
                      <a:pt x="38" y="1313"/>
                    </a:cubicBezTo>
                    <a:cubicBezTo>
                      <a:pt x="76" y="1449"/>
                      <a:pt x="915" y="1757"/>
                      <a:pt x="937" y="1838"/>
                    </a:cubicBezTo>
                    <a:cubicBezTo>
                      <a:pt x="960" y="1920"/>
                      <a:pt x="16" y="2312"/>
                      <a:pt x="66" y="2488"/>
                    </a:cubicBezTo>
                    <a:cubicBezTo>
                      <a:pt x="114" y="2665"/>
                      <a:pt x="877" y="2834"/>
                      <a:pt x="900" y="2915"/>
                    </a:cubicBezTo>
                    <a:cubicBezTo>
                      <a:pt x="923" y="2997"/>
                      <a:pt x="170" y="3394"/>
                      <a:pt x="242" y="3652"/>
                    </a:cubicBezTo>
                    <a:cubicBezTo>
                      <a:pt x="259" y="3713"/>
                      <a:pt x="567" y="3736"/>
                      <a:pt x="1040" y="3736"/>
                    </a:cubicBezTo>
                    <a:cubicBezTo>
                      <a:pt x="2391" y="3736"/>
                      <a:pt x="5085" y="3551"/>
                      <a:pt x="6181" y="3551"/>
                    </a:cubicBezTo>
                    <a:cubicBezTo>
                      <a:pt x="6327" y="3551"/>
                      <a:pt x="6445" y="3555"/>
                      <a:pt x="6528" y="3562"/>
                    </a:cubicBezTo>
                    <a:cubicBezTo>
                      <a:pt x="6568" y="3566"/>
                      <a:pt x="6606" y="3568"/>
                      <a:pt x="6640" y="3568"/>
                    </a:cubicBezTo>
                    <a:cubicBezTo>
                      <a:pt x="7363" y="3568"/>
                      <a:pt x="6735" y="2788"/>
                      <a:pt x="6586" y="2788"/>
                    </a:cubicBezTo>
                    <a:cubicBezTo>
                      <a:pt x="6583" y="2788"/>
                      <a:pt x="6580" y="2789"/>
                      <a:pt x="6577" y="2789"/>
                    </a:cubicBezTo>
                    <a:cubicBezTo>
                      <a:pt x="6571" y="2791"/>
                      <a:pt x="6567" y="2792"/>
                      <a:pt x="6564" y="2792"/>
                    </a:cubicBezTo>
                    <a:cubicBezTo>
                      <a:pt x="6485" y="2792"/>
                      <a:pt x="7003" y="2379"/>
                      <a:pt x="7073" y="2256"/>
                    </a:cubicBezTo>
                    <a:cubicBezTo>
                      <a:pt x="7146" y="2127"/>
                      <a:pt x="6617" y="1908"/>
                      <a:pt x="6596" y="1827"/>
                    </a:cubicBezTo>
                    <a:cubicBezTo>
                      <a:pt x="6573" y="1745"/>
                      <a:pt x="7214" y="1341"/>
                      <a:pt x="7179" y="1219"/>
                    </a:cubicBezTo>
                    <a:cubicBezTo>
                      <a:pt x="7145" y="1098"/>
                      <a:pt x="6790" y="816"/>
                      <a:pt x="6767" y="734"/>
                    </a:cubicBezTo>
                    <a:cubicBezTo>
                      <a:pt x="6745" y="653"/>
                      <a:pt x="7434" y="346"/>
                      <a:pt x="7377" y="142"/>
                    </a:cubicBezTo>
                    <a:cubicBezTo>
                      <a:pt x="7346" y="30"/>
                      <a:pt x="5556" y="1"/>
                      <a:pt x="3811" y="1"/>
                    </a:cubicBezTo>
                    <a:close/>
                  </a:path>
                </a:pathLst>
              </a:custGeom>
              <a:solidFill>
                <a:srgbClr val="8AE784"/>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0" name="Google Shape;610;p29"/>
              <p:cNvSpPr/>
              <p:nvPr/>
            </p:nvSpPr>
            <p:spPr>
              <a:xfrm>
                <a:off x="2097918" y="607640"/>
                <a:ext cx="279602" cy="51692"/>
              </a:xfrm>
              <a:custGeom>
                <a:avLst/>
                <a:gdLst/>
                <a:ahLst/>
                <a:cxnLst/>
                <a:rect l="l" t="t" r="r" b="b"/>
                <a:pathLst>
                  <a:path w="1904" h="352" extrusionOk="0">
                    <a:moveTo>
                      <a:pt x="1249" y="0"/>
                    </a:moveTo>
                    <a:cubicBezTo>
                      <a:pt x="898" y="0"/>
                      <a:pt x="547" y="14"/>
                      <a:pt x="195" y="41"/>
                    </a:cubicBezTo>
                    <a:cubicBezTo>
                      <a:pt x="1" y="56"/>
                      <a:pt x="24" y="352"/>
                      <a:pt x="211" y="352"/>
                    </a:cubicBezTo>
                    <a:cubicBezTo>
                      <a:pt x="216" y="352"/>
                      <a:pt x="221" y="352"/>
                      <a:pt x="226" y="351"/>
                    </a:cubicBezTo>
                    <a:cubicBezTo>
                      <a:pt x="581" y="324"/>
                      <a:pt x="936" y="311"/>
                      <a:pt x="1291" y="311"/>
                    </a:cubicBezTo>
                    <a:cubicBezTo>
                      <a:pt x="1429" y="311"/>
                      <a:pt x="1567" y="313"/>
                      <a:pt x="1705" y="317"/>
                    </a:cubicBezTo>
                    <a:cubicBezTo>
                      <a:pt x="1707" y="317"/>
                      <a:pt x="1709" y="317"/>
                      <a:pt x="1711" y="317"/>
                    </a:cubicBezTo>
                    <a:cubicBezTo>
                      <a:pt x="1904" y="317"/>
                      <a:pt x="1872" y="13"/>
                      <a:pt x="1674" y="7"/>
                    </a:cubicBezTo>
                    <a:cubicBezTo>
                      <a:pt x="1533" y="2"/>
                      <a:pt x="1391" y="0"/>
                      <a:pt x="1249" y="0"/>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611" name="Google Shape;611;p29"/>
              <p:cNvSpPr/>
              <p:nvPr/>
            </p:nvSpPr>
            <p:spPr>
              <a:xfrm>
                <a:off x="2403952" y="609989"/>
                <a:ext cx="121592" cy="47727"/>
              </a:xfrm>
              <a:custGeom>
                <a:avLst/>
                <a:gdLst/>
                <a:ahLst/>
                <a:cxnLst/>
                <a:rect l="l" t="t" r="r" b="b"/>
                <a:pathLst>
                  <a:path w="828" h="325" extrusionOk="0">
                    <a:moveTo>
                      <a:pt x="495" y="1"/>
                    </a:moveTo>
                    <a:cubicBezTo>
                      <a:pt x="395" y="1"/>
                      <a:pt x="295" y="4"/>
                      <a:pt x="195" y="13"/>
                    </a:cubicBezTo>
                    <a:cubicBezTo>
                      <a:pt x="0" y="29"/>
                      <a:pt x="23" y="324"/>
                      <a:pt x="210" y="324"/>
                    </a:cubicBezTo>
                    <a:cubicBezTo>
                      <a:pt x="215" y="324"/>
                      <a:pt x="220" y="324"/>
                      <a:pt x="225" y="324"/>
                    </a:cubicBezTo>
                    <a:cubicBezTo>
                      <a:pt x="325" y="315"/>
                      <a:pt x="425" y="309"/>
                      <a:pt x="524" y="309"/>
                    </a:cubicBezTo>
                    <a:cubicBezTo>
                      <a:pt x="561" y="309"/>
                      <a:pt x="597" y="310"/>
                      <a:pt x="634" y="312"/>
                    </a:cubicBezTo>
                    <a:cubicBezTo>
                      <a:pt x="638" y="312"/>
                      <a:pt x="641" y="312"/>
                      <a:pt x="645" y="312"/>
                    </a:cubicBezTo>
                    <a:cubicBezTo>
                      <a:pt x="725" y="312"/>
                      <a:pt x="799" y="272"/>
                      <a:pt x="814" y="185"/>
                    </a:cubicBezTo>
                    <a:cubicBezTo>
                      <a:pt x="827" y="110"/>
                      <a:pt x="772" y="8"/>
                      <a:pt x="687" y="5"/>
                    </a:cubicBezTo>
                    <a:cubicBezTo>
                      <a:pt x="623" y="2"/>
                      <a:pt x="559" y="1"/>
                      <a:pt x="495" y="1"/>
                    </a:cubicBezTo>
                    <a:close/>
                  </a:path>
                </a:pathLst>
              </a:custGeom>
              <a:solidFill>
                <a:srgbClr val="C5F3C2"/>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sp>
        <p:nvSpPr>
          <p:cNvPr id="613" name="Google Shape;613;p29"/>
          <p:cNvSpPr txBox="1">
            <a:spLocks noGrp="1"/>
          </p:cNvSpPr>
          <p:nvPr>
            <p:ph type="subTitle" idx="1"/>
          </p:nvPr>
        </p:nvSpPr>
        <p:spPr>
          <a:xfrm>
            <a:off x="701400" y="2193512"/>
            <a:ext cx="8362590" cy="2206800"/>
          </a:xfrm>
          <a:prstGeom prst="rect">
            <a:avLst/>
          </a:prstGeom>
        </p:spPr>
        <p:txBody>
          <a:bodyPr spcFirstLastPara="1" wrap="square" lIns="121900" tIns="121900" rIns="121900" bIns="121900" anchor="ctr" anchorCtr="0">
            <a:noAutofit/>
          </a:bodyPr>
          <a:lstStyle/>
          <a:p>
            <a:pPr>
              <a:lnSpc>
                <a:spcPct val="100000"/>
              </a:lnSpc>
            </a:pPr>
            <a:r>
              <a:rPr lang="nl-NL" sz="3200" b="1" dirty="0">
                <a:solidFill>
                  <a:srgbClr val="C00000"/>
                </a:solidFill>
                <a:effectLst>
                  <a:glow rad="228600">
                    <a:schemeClr val="accent3">
                      <a:satMod val="175000"/>
                      <a:alpha val="40000"/>
                    </a:schemeClr>
                  </a:glow>
                </a:effectLst>
                <a:latin typeface="Cambria" panose="02040503050406030204" pitchFamily="18" charset="0"/>
                <a:ea typeface="Cambria" panose="02040503050406030204" pitchFamily="18" charset="0"/>
              </a:rPr>
              <a:t>+ Mặt trước tờ mẫu cần điền:</a:t>
            </a:r>
            <a:endParaRPr lang="en-US" sz="3200" b="1" dirty="0">
              <a:solidFill>
                <a:srgbClr val="C00000"/>
              </a:solidFill>
              <a:effectLst>
                <a:glow rad="228600">
                  <a:schemeClr val="accent3">
                    <a:satMod val="175000"/>
                    <a:alpha val="40000"/>
                  </a:schemeClr>
                </a:glow>
              </a:effectLst>
              <a:latin typeface="Cambria" panose="02040503050406030204" pitchFamily="18" charset="0"/>
              <a:ea typeface="Cambria" panose="02040503050406030204" pitchFamily="18" charset="0"/>
            </a:endParaRPr>
          </a:p>
          <a:p>
            <a:pPr algn="just">
              <a:lnSpc>
                <a:spcPct val="100000"/>
              </a:lnSpc>
            </a:pPr>
            <a:r>
              <a:rPr lang="nl-NL" sz="3200" b="1" dirty="0">
                <a:solidFill>
                  <a:schemeClr val="tx2">
                    <a:lumMod val="50000"/>
                  </a:schemeClr>
                </a:solidFill>
                <a:latin typeface="Cambria" panose="02040503050406030204" pitchFamily="18" charset="0"/>
                <a:ea typeface="Cambria" panose="02040503050406030204" pitchFamily="18" charset="0"/>
              </a:rPr>
              <a:t>  </a:t>
            </a:r>
            <a:r>
              <a:rPr lang="nl-NL" sz="3200" b="1" i="1" dirty="0">
                <a:solidFill>
                  <a:schemeClr val="accent3">
                    <a:lumMod val="10000"/>
                  </a:schemeClr>
                </a:solidFill>
                <a:latin typeface="Cambria" panose="02040503050406030204" pitchFamily="18" charset="0"/>
                <a:ea typeface="Cambria" panose="02040503050406030204" pitchFamily="18" charset="0"/>
                <a:sym typeface="Wingdings 2" panose="05020102010507070707" pitchFamily="18" charset="2"/>
              </a:rPr>
              <a:t></a:t>
            </a:r>
            <a:r>
              <a:rPr lang="nl-NL" sz="3200" b="1" i="1" dirty="0">
                <a:solidFill>
                  <a:schemeClr val="accent3">
                    <a:lumMod val="10000"/>
                  </a:schemeClr>
                </a:solidFill>
                <a:latin typeface="Cambria" panose="02040503050406030204" pitchFamily="18" charset="0"/>
                <a:ea typeface="Cambria" panose="02040503050406030204" pitchFamily="18" charset="0"/>
              </a:rPr>
              <a:t> Ghi rõ ngày, tháng, năm gửi tiền.</a:t>
            </a:r>
            <a:endParaRPr lang="en-US" sz="3200" b="1" dirty="0">
              <a:solidFill>
                <a:schemeClr val="accent3">
                  <a:lumMod val="10000"/>
                </a:schemeClr>
              </a:solidFill>
              <a:latin typeface="Cambria" panose="02040503050406030204" pitchFamily="18" charset="0"/>
              <a:ea typeface="Cambria" panose="02040503050406030204" pitchFamily="18" charset="0"/>
            </a:endParaRPr>
          </a:p>
          <a:p>
            <a:pPr algn="just">
              <a:lnSpc>
                <a:spcPct val="100000"/>
              </a:lnSpc>
            </a:pPr>
            <a:r>
              <a:rPr lang="nl-NL" sz="3200" b="1" i="1" dirty="0">
                <a:solidFill>
                  <a:schemeClr val="accent3">
                    <a:lumMod val="10000"/>
                  </a:schemeClr>
                </a:solidFill>
                <a:latin typeface="Cambria" panose="02040503050406030204" pitchFamily="18" charset="0"/>
                <a:ea typeface="Cambria" panose="02040503050406030204" pitchFamily="18" charset="0"/>
              </a:rPr>
              <a:t>  </a:t>
            </a:r>
            <a:r>
              <a:rPr lang="nl-NL" sz="3200" b="1" i="1" dirty="0">
                <a:solidFill>
                  <a:schemeClr val="accent3">
                    <a:lumMod val="10000"/>
                  </a:schemeClr>
                </a:solidFill>
                <a:latin typeface="Cambria" panose="02040503050406030204" pitchFamily="18" charset="0"/>
                <a:ea typeface="Cambria" panose="02040503050406030204" pitchFamily="18" charset="0"/>
                <a:sym typeface="Wingdings 2" panose="05020102010507070707" pitchFamily="18" charset="2"/>
              </a:rPr>
              <a:t></a:t>
            </a:r>
            <a:r>
              <a:rPr lang="nl-NL" sz="3200" b="1" i="1" dirty="0">
                <a:solidFill>
                  <a:schemeClr val="accent3">
                    <a:lumMod val="10000"/>
                  </a:schemeClr>
                </a:solidFill>
                <a:latin typeface="Cambria" panose="02040503050406030204" pitchFamily="18" charset="0"/>
                <a:ea typeface="Cambria" panose="02040503050406030204" pitchFamily="18" charset="0"/>
              </a:rPr>
              <a:t> Ghi rõ họ tên mẹ em (người gửi tiền).</a:t>
            </a:r>
            <a:endParaRPr lang="en-US" sz="3200" b="1" dirty="0">
              <a:solidFill>
                <a:schemeClr val="accent3">
                  <a:lumMod val="10000"/>
                </a:schemeClr>
              </a:solidFill>
              <a:latin typeface="Cambria" panose="02040503050406030204" pitchFamily="18" charset="0"/>
              <a:ea typeface="Cambria" panose="02040503050406030204" pitchFamily="18" charset="0"/>
            </a:endParaRPr>
          </a:p>
          <a:p>
            <a:pPr algn="just">
              <a:lnSpc>
                <a:spcPct val="100000"/>
              </a:lnSpc>
            </a:pPr>
            <a:r>
              <a:rPr lang="nl-NL" sz="3200" b="1" i="1" dirty="0">
                <a:solidFill>
                  <a:schemeClr val="accent3">
                    <a:lumMod val="10000"/>
                  </a:schemeClr>
                </a:solidFill>
                <a:latin typeface="Cambria" panose="02040503050406030204" pitchFamily="18" charset="0"/>
                <a:ea typeface="Cambria" panose="02040503050406030204" pitchFamily="18" charset="0"/>
              </a:rPr>
              <a:t>  </a:t>
            </a:r>
            <a:r>
              <a:rPr lang="nl-NL" sz="3200" b="1" i="1" dirty="0">
                <a:solidFill>
                  <a:schemeClr val="accent3">
                    <a:lumMod val="10000"/>
                  </a:schemeClr>
                </a:solidFill>
                <a:latin typeface="Cambria" panose="02040503050406030204" pitchFamily="18" charset="0"/>
                <a:ea typeface="Cambria" panose="02040503050406030204" pitchFamily="18" charset="0"/>
                <a:sym typeface="Wingdings 2" panose="05020102010507070707" pitchFamily="18" charset="2"/>
              </a:rPr>
              <a:t></a:t>
            </a:r>
            <a:r>
              <a:rPr lang="nl-NL" sz="3200" b="1" i="1" dirty="0">
                <a:solidFill>
                  <a:schemeClr val="accent3">
                    <a:lumMod val="10000"/>
                  </a:schemeClr>
                </a:solidFill>
                <a:latin typeface="Cambria" panose="02040503050406030204" pitchFamily="18" charset="0"/>
                <a:ea typeface="Cambria" panose="02040503050406030204" pitchFamily="18" charset="0"/>
              </a:rPr>
              <a:t> Ghi bằng chữ số tiền gửi.</a:t>
            </a:r>
            <a:endParaRPr lang="en-US" sz="3200" b="1" dirty="0">
              <a:solidFill>
                <a:schemeClr val="accent3">
                  <a:lumMod val="10000"/>
                </a:schemeClr>
              </a:solidFill>
              <a:latin typeface="Cambria" panose="02040503050406030204" pitchFamily="18" charset="0"/>
              <a:ea typeface="Cambria" panose="02040503050406030204" pitchFamily="18" charset="0"/>
            </a:endParaRPr>
          </a:p>
          <a:p>
            <a:pPr algn="just">
              <a:lnSpc>
                <a:spcPct val="100000"/>
              </a:lnSpc>
            </a:pPr>
            <a:r>
              <a:rPr lang="nl-NL" sz="3200" b="1" i="1" dirty="0">
                <a:solidFill>
                  <a:schemeClr val="accent3">
                    <a:lumMod val="10000"/>
                  </a:schemeClr>
                </a:solidFill>
                <a:latin typeface="Cambria" panose="02040503050406030204" pitchFamily="18" charset="0"/>
                <a:ea typeface="Cambria" panose="02040503050406030204" pitchFamily="18" charset="0"/>
              </a:rPr>
              <a:t>  </a:t>
            </a:r>
            <a:r>
              <a:rPr lang="nl-NL" sz="3200" b="1" i="1" dirty="0">
                <a:solidFill>
                  <a:schemeClr val="accent3">
                    <a:lumMod val="10000"/>
                  </a:schemeClr>
                </a:solidFill>
                <a:latin typeface="Cambria" panose="02040503050406030204" pitchFamily="18" charset="0"/>
                <a:ea typeface="Cambria" panose="02040503050406030204" pitchFamily="18" charset="0"/>
                <a:sym typeface="Wingdings 2" panose="05020102010507070707" pitchFamily="18" charset="2"/>
              </a:rPr>
              <a:t></a:t>
            </a:r>
            <a:r>
              <a:rPr lang="nl-NL" sz="3200" b="1" i="1" dirty="0">
                <a:solidFill>
                  <a:schemeClr val="accent3">
                    <a:lumMod val="10000"/>
                  </a:schemeClr>
                </a:solidFill>
                <a:latin typeface="Cambria" panose="02040503050406030204" pitchFamily="18" charset="0"/>
                <a:ea typeface="Cambria" panose="02040503050406030204" pitchFamily="18" charset="0"/>
              </a:rPr>
              <a:t> Họ tên, địa chỉ của bà (người nhận tiền)</a:t>
            </a:r>
            <a:endParaRPr lang="en-US" sz="3200" b="1" dirty="0">
              <a:solidFill>
                <a:schemeClr val="accent3">
                  <a:lumMod val="10000"/>
                </a:schemeClr>
              </a:solidFill>
              <a:latin typeface="Cambria" panose="02040503050406030204" pitchFamily="18" charset="0"/>
              <a:ea typeface="Cambria" panose="02040503050406030204" pitchFamily="18" charset="0"/>
            </a:endParaRPr>
          </a:p>
          <a:p>
            <a:pPr algn="just">
              <a:lnSpc>
                <a:spcPct val="100000"/>
              </a:lnSpc>
            </a:pPr>
            <a:r>
              <a:rPr lang="nl-NL" sz="3200" b="1" dirty="0">
                <a:solidFill>
                  <a:schemeClr val="accent3">
                    <a:lumMod val="10000"/>
                  </a:schemeClr>
                </a:solidFill>
                <a:latin typeface="Cambria" panose="02040503050406030204" pitchFamily="18" charset="0"/>
                <a:ea typeface="Cambria" panose="02040503050406030204" pitchFamily="18" charset="0"/>
              </a:rPr>
              <a:t>  </a:t>
            </a:r>
            <a:r>
              <a:rPr lang="nl-NL" sz="3200" b="1" dirty="0">
                <a:solidFill>
                  <a:schemeClr val="accent3">
                    <a:lumMod val="10000"/>
                  </a:schemeClr>
                </a:solidFill>
                <a:latin typeface="Cambria" panose="02040503050406030204" pitchFamily="18" charset="0"/>
                <a:ea typeface="Cambria" panose="02040503050406030204" pitchFamily="18" charset="0"/>
                <a:sym typeface="Wingdings 2" panose="05020102010507070707" pitchFamily="18" charset="2"/>
              </a:rPr>
              <a:t></a:t>
            </a:r>
            <a:r>
              <a:rPr lang="nl-NL" sz="3200" b="1" dirty="0">
                <a:solidFill>
                  <a:schemeClr val="accent3">
                    <a:lumMod val="10000"/>
                  </a:schemeClr>
                </a:solidFill>
                <a:latin typeface="Cambria" panose="02040503050406030204" pitchFamily="18" charset="0"/>
                <a:ea typeface="Cambria" panose="02040503050406030204" pitchFamily="18" charset="0"/>
              </a:rPr>
              <a:t> Nếu cần sửa chữa điều đã viết, em nhớ viết vào ô dành cho việc sửa chữa.</a:t>
            </a:r>
            <a:endParaRPr lang="en-US" sz="3200" b="1" dirty="0">
              <a:solidFill>
                <a:schemeClr val="accent3">
                  <a:lumMod val="10000"/>
                </a:schemeClr>
              </a:solidFill>
              <a:latin typeface="Cambria" panose="02040503050406030204" pitchFamily="18" charset="0"/>
              <a:ea typeface="Cambria" panose="02040503050406030204" pitchFamily="18" charset="0"/>
            </a:endParaRPr>
          </a:p>
        </p:txBody>
      </p:sp>
      <p:pic>
        <p:nvPicPr>
          <p:cNvPr id="614" name="Google Shape;614;p29"/>
          <p:cNvPicPr preferRelativeResize="0"/>
          <p:nvPr/>
        </p:nvPicPr>
        <p:blipFill>
          <a:blip r:embed="rId3">
            <a:alphaModFix/>
          </a:blip>
          <a:stretch>
            <a:fillRect/>
          </a:stretch>
        </p:blipFill>
        <p:spPr>
          <a:xfrm>
            <a:off x="10663373" y="1897380"/>
            <a:ext cx="1772268" cy="2156034"/>
          </a:xfrm>
          <a:prstGeom prst="rect">
            <a:avLst/>
          </a:prstGeom>
          <a:noFill/>
          <a:ln>
            <a:noFill/>
          </a:ln>
        </p:spPr>
      </p:pic>
    </p:spTree>
    <p:extLst>
      <p:ext uri="{BB962C8B-B14F-4D97-AF65-F5344CB8AC3E}">
        <p14:creationId xmlns:p14="http://schemas.microsoft.com/office/powerpoint/2010/main" val="671644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13">
                                            <p:txEl>
                                              <p:pRg st="0" end="0"/>
                                            </p:txEl>
                                          </p:spTgt>
                                        </p:tgtEl>
                                        <p:attrNameLst>
                                          <p:attrName>style.visibility</p:attrName>
                                        </p:attrNameLst>
                                      </p:cBhvr>
                                      <p:to>
                                        <p:strVal val="visible"/>
                                      </p:to>
                                    </p:set>
                                    <p:animEffect transition="in" filter="fade">
                                      <p:cBhvr>
                                        <p:cTn id="7" dur="1000"/>
                                        <p:tgtEl>
                                          <p:spTgt spid="613">
                                            <p:txEl>
                                              <p:pRg st="0" end="0"/>
                                            </p:txEl>
                                          </p:spTgt>
                                        </p:tgtEl>
                                      </p:cBhvr>
                                    </p:animEffect>
                                    <p:anim calcmode="lin" valueType="num">
                                      <p:cBhvr>
                                        <p:cTn id="8" dur="1000" fill="hold"/>
                                        <p:tgtEl>
                                          <p:spTgt spid="6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13">
                                            <p:txEl>
                                              <p:pRg st="1" end="1"/>
                                            </p:txEl>
                                          </p:spTgt>
                                        </p:tgtEl>
                                        <p:attrNameLst>
                                          <p:attrName>style.visibility</p:attrName>
                                        </p:attrNameLst>
                                      </p:cBhvr>
                                      <p:to>
                                        <p:strVal val="visible"/>
                                      </p:to>
                                    </p:set>
                                    <p:animEffect transition="in" filter="fade">
                                      <p:cBhvr>
                                        <p:cTn id="14" dur="1000"/>
                                        <p:tgtEl>
                                          <p:spTgt spid="613">
                                            <p:txEl>
                                              <p:pRg st="1" end="1"/>
                                            </p:txEl>
                                          </p:spTgt>
                                        </p:tgtEl>
                                      </p:cBhvr>
                                    </p:animEffect>
                                    <p:anim calcmode="lin" valueType="num">
                                      <p:cBhvr>
                                        <p:cTn id="15" dur="1000" fill="hold"/>
                                        <p:tgtEl>
                                          <p:spTgt spid="61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13">
                                            <p:txEl>
                                              <p:pRg st="2" end="2"/>
                                            </p:txEl>
                                          </p:spTgt>
                                        </p:tgtEl>
                                        <p:attrNameLst>
                                          <p:attrName>style.visibility</p:attrName>
                                        </p:attrNameLst>
                                      </p:cBhvr>
                                      <p:to>
                                        <p:strVal val="visible"/>
                                      </p:to>
                                    </p:set>
                                    <p:animEffect transition="in" filter="fade">
                                      <p:cBhvr>
                                        <p:cTn id="21" dur="1000"/>
                                        <p:tgtEl>
                                          <p:spTgt spid="613">
                                            <p:txEl>
                                              <p:pRg st="2" end="2"/>
                                            </p:txEl>
                                          </p:spTgt>
                                        </p:tgtEl>
                                      </p:cBhvr>
                                    </p:animEffect>
                                    <p:anim calcmode="lin" valueType="num">
                                      <p:cBhvr>
                                        <p:cTn id="22" dur="1000" fill="hold"/>
                                        <p:tgtEl>
                                          <p:spTgt spid="61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13">
                                            <p:txEl>
                                              <p:pRg st="3" end="3"/>
                                            </p:txEl>
                                          </p:spTgt>
                                        </p:tgtEl>
                                        <p:attrNameLst>
                                          <p:attrName>style.visibility</p:attrName>
                                        </p:attrNameLst>
                                      </p:cBhvr>
                                      <p:to>
                                        <p:strVal val="visible"/>
                                      </p:to>
                                    </p:set>
                                    <p:animEffect transition="in" filter="fade">
                                      <p:cBhvr>
                                        <p:cTn id="28" dur="1000"/>
                                        <p:tgtEl>
                                          <p:spTgt spid="613">
                                            <p:txEl>
                                              <p:pRg st="3" end="3"/>
                                            </p:txEl>
                                          </p:spTgt>
                                        </p:tgtEl>
                                      </p:cBhvr>
                                    </p:animEffect>
                                    <p:anim calcmode="lin" valueType="num">
                                      <p:cBhvr>
                                        <p:cTn id="29" dur="1000" fill="hold"/>
                                        <p:tgtEl>
                                          <p:spTgt spid="61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613">
                                            <p:txEl>
                                              <p:pRg st="4" end="4"/>
                                            </p:txEl>
                                          </p:spTgt>
                                        </p:tgtEl>
                                        <p:attrNameLst>
                                          <p:attrName>style.visibility</p:attrName>
                                        </p:attrNameLst>
                                      </p:cBhvr>
                                      <p:to>
                                        <p:strVal val="visible"/>
                                      </p:to>
                                    </p:set>
                                    <p:animEffect transition="in" filter="fade">
                                      <p:cBhvr>
                                        <p:cTn id="35" dur="1000"/>
                                        <p:tgtEl>
                                          <p:spTgt spid="613">
                                            <p:txEl>
                                              <p:pRg st="4" end="4"/>
                                            </p:txEl>
                                          </p:spTgt>
                                        </p:tgtEl>
                                      </p:cBhvr>
                                    </p:animEffect>
                                    <p:anim calcmode="lin" valueType="num">
                                      <p:cBhvr>
                                        <p:cTn id="36" dur="1000" fill="hold"/>
                                        <p:tgtEl>
                                          <p:spTgt spid="61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6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613">
                                            <p:txEl>
                                              <p:pRg st="5" end="5"/>
                                            </p:txEl>
                                          </p:spTgt>
                                        </p:tgtEl>
                                        <p:attrNameLst>
                                          <p:attrName>style.visibility</p:attrName>
                                        </p:attrNameLst>
                                      </p:cBhvr>
                                      <p:to>
                                        <p:strVal val="visible"/>
                                      </p:to>
                                    </p:set>
                                    <p:animEffect transition="in" filter="fade">
                                      <p:cBhvr>
                                        <p:cTn id="42" dur="1000"/>
                                        <p:tgtEl>
                                          <p:spTgt spid="613">
                                            <p:txEl>
                                              <p:pRg st="5" end="5"/>
                                            </p:txEl>
                                          </p:spTgt>
                                        </p:tgtEl>
                                      </p:cBhvr>
                                    </p:animEffect>
                                    <p:anim calcmode="lin" valueType="num">
                                      <p:cBhvr>
                                        <p:cTn id="43" dur="1000" fill="hold"/>
                                        <p:tgtEl>
                                          <p:spTgt spid="61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6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511492499"/>
              </p:ext>
            </p:extLst>
          </p:nvPr>
        </p:nvGraphicFramePr>
        <p:xfrm>
          <a:off x="392114" y="348296"/>
          <a:ext cx="11407772" cy="5761355"/>
        </p:xfrm>
        <a:graphic>
          <a:graphicData uri="http://schemas.openxmlformats.org/drawingml/2006/table">
            <a:tbl>
              <a:tblPr/>
              <a:tblGrid>
                <a:gridCol w="2038405">
                  <a:extLst>
                    <a:ext uri="{9D8B030D-6E8A-4147-A177-3AD203B41FA5}">
                      <a16:colId xmlns:a16="http://schemas.microsoft.com/office/drawing/2014/main" val="20000"/>
                    </a:ext>
                  </a:extLst>
                </a:gridCol>
                <a:gridCol w="5585191">
                  <a:extLst>
                    <a:ext uri="{9D8B030D-6E8A-4147-A177-3AD203B41FA5}">
                      <a16:colId xmlns:a16="http://schemas.microsoft.com/office/drawing/2014/main" val="20001"/>
                    </a:ext>
                  </a:extLst>
                </a:gridCol>
                <a:gridCol w="454289">
                  <a:extLst>
                    <a:ext uri="{9D8B030D-6E8A-4147-A177-3AD203B41FA5}">
                      <a16:colId xmlns:a16="http://schemas.microsoft.com/office/drawing/2014/main" val="20002"/>
                    </a:ext>
                  </a:extLst>
                </a:gridCol>
                <a:gridCol w="3329887">
                  <a:extLst>
                    <a:ext uri="{9D8B030D-6E8A-4147-A177-3AD203B41FA5}">
                      <a16:colId xmlns:a16="http://schemas.microsoft.com/office/drawing/2014/main" val="20003"/>
                    </a:ext>
                  </a:extLst>
                </a:gridCol>
              </a:tblGrid>
              <a:tr h="44421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Lí</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do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dấu</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hồi</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15000"/>
                        </a:lnSpc>
                        <a:spcBef>
                          <a:spcPts val="0"/>
                        </a:spcBef>
                        <a:spcAft>
                          <a:spcPts val="1000"/>
                        </a:spcAft>
                      </a:pPr>
                      <a:endParaRPr lang="en-US" sz="6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rowSpan="5">
                  <a:txBody>
                    <a:bodyPr/>
                    <a:lstStyle/>
                    <a:p>
                      <a:pPr marL="71755" marR="71755">
                        <a:lnSpc>
                          <a:spcPct val="115000"/>
                        </a:lnSpc>
                        <a:spcBef>
                          <a:spcPts val="0"/>
                        </a:spcBef>
                        <a:spcAft>
                          <a:spcPts val="1000"/>
                        </a:spcAft>
                      </a:pPr>
                      <a:r>
                        <a:rPr lang="en-US" sz="20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Bưu</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điện</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400" b="1" i="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Việt</a:t>
                      </a:r>
                      <a:r>
                        <a:rPr lang="en-US" sz="2400" b="1" i="1" dirty="0">
                          <a:solidFill>
                            <a:schemeClr val="accent1">
                              <a:lumMod val="95000"/>
                              <a:lumOff val="5000"/>
                            </a:schemeClr>
                          </a:solidFill>
                          <a:latin typeface="Cambria" panose="02040503050406030204" pitchFamily="18" charset="0"/>
                          <a:ea typeface="Cambria" panose="02040503050406030204" pitchFamily="18" charset="0"/>
                          <a:cs typeface="Times New Roman"/>
                        </a:rPr>
                        <a:t> Nam***</a:t>
                      </a:r>
                      <a:endParaRPr lang="en-US" sz="2400" i="1"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vert="vert27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rowSpan="5">
                  <a:txBody>
                    <a:bodyPr/>
                    <a:lstStyle/>
                    <a:p>
                      <a:pPr marL="0" marR="0" algn="ctr">
                        <a:lnSpc>
                          <a:spcPct val="100000"/>
                        </a:lnSpc>
                        <a:spcBef>
                          <a:spcPts val="0"/>
                        </a:spcBef>
                        <a:spcAft>
                          <a:spcPts val="1000"/>
                        </a:spcAft>
                        <a:tabLst>
                          <a:tab pos="1851660" algn="r"/>
                        </a:tabLst>
                      </a:pP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Phần</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dành</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riêng</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để</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viết</a:t>
                      </a:r>
                      <a:r>
                        <a:rPr lang="en-US" sz="1800" b="1"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1800" b="1"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endParaRPr lang="en-US" sz="180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extLst>
                  <a:ext uri="{0D108BD9-81ED-4DB2-BD59-A6C34878D82A}">
                    <a16:rowId xmlns:a16="http://schemas.microsoft.com/office/drawing/2014/main" val="10000"/>
                  </a:ext>
                </a:extLst>
              </a:tr>
              <a:tr h="114300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Số</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thứ</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tự</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vào</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bản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kê</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cước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của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hay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p>
                      <a:pPr marL="0" marR="0">
                        <a:lnSpc>
                          <a:spcPct val="100000"/>
                        </a:lnSpc>
                        <a:spcBef>
                          <a:spcPts val="0"/>
                        </a:spcBef>
                        <a:spcAft>
                          <a:spcPts val="0"/>
                        </a:spcAft>
                        <a:tabLst>
                          <a:tab pos="4583430" algn="r"/>
                        </a:tabLs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1"/>
                  </a:ext>
                </a:extLst>
              </a:tr>
              <a:tr h="1722120">
                <a:tc>
                  <a:txBody>
                    <a:bodyPr/>
                    <a:lstStyle/>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p>
                      <a:pPr marL="0" marR="0" algn="ctr">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tại</a:t>
                      </a: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p>
                      <a:pPr marL="0" marR="0">
                        <a:lnSpc>
                          <a:spcPct val="100000"/>
                        </a:lnSpc>
                        <a:spcBef>
                          <a:spcPts val="0"/>
                        </a:spcBef>
                        <a:spcAft>
                          <a:spcPts val="0"/>
                        </a:spcAft>
                      </a:pP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tháng</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năm</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2022</a:t>
                      </a:r>
                    </a:p>
                    <a:p>
                      <a:pPr marL="0" marR="0">
                        <a:lnSpc>
                          <a:spcPct val="100000"/>
                        </a:lnSpc>
                        <a:spcBef>
                          <a:spcPts val="0"/>
                        </a:spcBef>
                        <a:spcAft>
                          <a:spcPts val="0"/>
                        </a:spcAft>
                      </a:pP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Đã</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nhận</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đủ</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:……đ</a:t>
                      </a:r>
                    </a:p>
                    <a:p>
                      <a:pPr marL="0" marR="0">
                        <a:lnSpc>
                          <a:spcPct val="100000"/>
                        </a:lnSpc>
                        <a:spcBef>
                          <a:spcPts val="0"/>
                        </a:spcBef>
                        <a:spcAft>
                          <a:spcPts val="0"/>
                        </a:spcAft>
                      </a:pPr>
                      <a:r>
                        <a:rPr lang="en-US" sz="2000" b="0"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i="1" baseline="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i="1" baseline="0" dirty="0">
                          <a:solidFill>
                            <a:schemeClr val="accent1">
                              <a:lumMod val="95000"/>
                              <a:lumOff val="5000"/>
                            </a:schemeClr>
                          </a:solidFill>
                          <a:latin typeface="Cambria" panose="02040503050406030204" pitchFamily="18" charset="0"/>
                          <a:ea typeface="Cambria" panose="02040503050406030204" pitchFamily="18" charset="0"/>
                          <a:cs typeface="Times New Roman"/>
                        </a:rPr>
                        <a:t> (1)</a:t>
                      </a:r>
                    </a:p>
                    <a:p>
                      <a:pPr marL="0" marR="0">
                        <a:lnSpc>
                          <a:spcPct val="100000"/>
                        </a:lnSpc>
                        <a:spcBef>
                          <a:spcPts val="0"/>
                        </a:spcBef>
                        <a:spcAft>
                          <a:spcPts val="0"/>
                        </a:spcAft>
                        <a:tabLst>
                          <a:tab pos="3625850" algn="l"/>
                          <a:tab pos="3711575" algn="ctr"/>
                        </a:tabLs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683856">
                <a:tc rowSpan="2">
                  <a:txBody>
                    <a:bodyPr/>
                    <a:lstStyle/>
                    <a:p>
                      <a:pPr marL="0" marR="0" algn="ctr">
                        <a:lnSpc>
                          <a:spcPct val="15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Nhật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ấn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p>
                    <a:p>
                      <a:pPr marL="0" marR="0" algn="ctr">
                        <a:lnSpc>
                          <a:spcPct val="15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trả</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endPar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endParaRP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a:txBody>
                    <a:bodyPr/>
                    <a:lstStyle/>
                    <a:p>
                      <a:pPr marL="0" marR="0">
                        <a:lnSpc>
                          <a:spcPct val="100000"/>
                        </a:lnSpc>
                        <a:spcBef>
                          <a:spcPts val="0"/>
                        </a:spcBef>
                        <a:spcAft>
                          <a:spcPts val="0"/>
                        </a:spcAft>
                      </a:pP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Họ</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làm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chứng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p>
                      <a:pPr marL="0" marR="0">
                        <a:lnSpc>
                          <a:spcPct val="100000"/>
                        </a:lnSpc>
                        <a:spcBef>
                          <a:spcPts val="0"/>
                        </a:spcBef>
                        <a:spcAft>
                          <a:spcPts val="0"/>
                        </a:spcAf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3"/>
                  </a:ext>
                </a:extLst>
              </a:tr>
              <a:tr h="753623">
                <a:tc vMerge="1">
                  <a:txBody>
                    <a:bodyPr/>
                    <a:lstStyle/>
                    <a:p>
                      <a:endParaRPr lang="en-US"/>
                    </a:p>
                  </a:txBody>
                  <a:tcPr/>
                </a:tc>
                <a:tc>
                  <a:txBody>
                    <a:bodyPr/>
                    <a:lstStyle/>
                    <a:p>
                      <a:pPr marL="0" marR="0">
                        <a:lnSpc>
                          <a:spcPct val="115000"/>
                        </a:lnSpc>
                        <a:spcBef>
                          <a:spcPts val="0"/>
                        </a:spcBef>
                        <a:spcAft>
                          <a:spcPts val="1000"/>
                        </a:spcAft>
                      </a:pP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(1)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người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rõ</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nơi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ngày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tháng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năm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và</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họ</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địa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chỉ</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hiện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tại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của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mình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rồi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kí</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tên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đồng</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thời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kiểm</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tra</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lĩnh</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được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với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số</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ghi</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ở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mặt</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trước</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thư</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chuyển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tiền</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 </a:t>
                      </a:r>
                      <a:r>
                        <a:rPr lang="en-US" sz="2000" b="0" dirty="0" err="1">
                          <a:solidFill>
                            <a:schemeClr val="accent1">
                              <a:lumMod val="95000"/>
                              <a:lumOff val="5000"/>
                            </a:schemeClr>
                          </a:solidFill>
                          <a:latin typeface="Cambria" panose="02040503050406030204" pitchFamily="18" charset="0"/>
                          <a:ea typeface="Cambria" panose="02040503050406030204" pitchFamily="18" charset="0"/>
                          <a:cs typeface="Times New Roman"/>
                        </a:rPr>
                        <a:t>này</a:t>
                      </a:r>
                      <a:r>
                        <a:rPr lang="en-US" sz="2000" b="0" dirty="0">
                          <a:solidFill>
                            <a:schemeClr val="accent1">
                              <a:lumMod val="95000"/>
                              <a:lumOff val="5000"/>
                            </a:schemeClr>
                          </a:solidFill>
                          <a:latin typeface="Cambria" panose="02040503050406030204" pitchFamily="18" charset="0"/>
                          <a:ea typeface="Cambria" panose="02040503050406030204" pitchFamily="18" charset="0"/>
                          <a:cs typeface="Times New Roman"/>
                        </a:rPr>
                        <a:t>.</a:t>
                      </a:r>
                    </a:p>
                  </a:txBody>
                  <a:tcPr marL="36948" marR="3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tx1">
                        <a:lumMod val="20000"/>
                        <a:lumOff val="80000"/>
                      </a:schemeClr>
                    </a:solidFill>
                  </a:tcPr>
                </a:tc>
                <a:tc vMerge="1">
                  <a:txBody>
                    <a:bodyPr/>
                    <a:lstStyle/>
                    <a:p>
                      <a:endParaRPr lang="en-US"/>
                    </a:p>
                  </a:txBody>
                  <a:tcPr/>
                </a:tc>
                <a:tc vMerge="1">
                  <a:txBody>
                    <a:bodyPr/>
                    <a:lstStyle/>
                    <a:p>
                      <a:endParaRPr lang="en-US"/>
                    </a:p>
                  </a:txBody>
                  <a:tcPr/>
                </a:tc>
                <a:extLst>
                  <a:ext uri="{0D108BD9-81ED-4DB2-BD59-A6C34878D82A}">
                    <a16:rowId xmlns:a16="http://schemas.microsoft.com/office/drawing/2014/main" val="10004"/>
                  </a:ext>
                </a:extLst>
              </a:tr>
            </a:tbl>
          </a:graphicData>
        </a:graphic>
      </p:graphicFrame>
      <p:sp>
        <p:nvSpPr>
          <p:cNvPr id="3" name="AutoShape 5"/>
          <p:cNvSpPr>
            <a:spLocks noChangeArrowheads="1"/>
          </p:cNvSpPr>
          <p:nvPr/>
        </p:nvSpPr>
        <p:spPr bwMode="auto">
          <a:xfrm>
            <a:off x="1194095" y="5031193"/>
            <a:ext cx="488950" cy="4286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
        <p:nvSpPr>
          <p:cNvPr id="4" name="AutoShape 4"/>
          <p:cNvSpPr>
            <a:spLocks noChangeArrowheads="1"/>
          </p:cNvSpPr>
          <p:nvPr/>
        </p:nvSpPr>
        <p:spPr bwMode="auto">
          <a:xfrm>
            <a:off x="1194095" y="2995612"/>
            <a:ext cx="468313" cy="4667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
        <p:nvSpPr>
          <p:cNvPr id="5" name="AutoShape 6"/>
          <p:cNvSpPr>
            <a:spLocks noChangeArrowheads="1"/>
          </p:cNvSpPr>
          <p:nvPr/>
        </p:nvSpPr>
        <p:spPr bwMode="auto">
          <a:xfrm>
            <a:off x="6872066" y="407803"/>
            <a:ext cx="550862" cy="504825"/>
          </a:xfrm>
          <a:prstGeom prst="flowChartConnector">
            <a:avLst/>
          </a:prstGeom>
          <a:solidFill>
            <a:schemeClr val="tx1">
              <a:lumMod val="20000"/>
              <a:lumOff val="80000"/>
            </a:schemeClr>
          </a:solidFill>
          <a:ln w="9525">
            <a:solidFill>
              <a:srgbClr val="000000"/>
            </a:solidFill>
            <a:round/>
            <a:headEnd/>
            <a:tailEnd/>
          </a:ln>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a:solidFill>
                <a:schemeClr val="accent2">
                  <a:lumMod val="50000"/>
                </a:schemeClr>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6412942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NKNOELEADERBOARD" val="500093283"/>
</p:tagLst>
</file>

<file path=ppt/theme/theme1.xml><?xml version="1.0" encoding="utf-8"?>
<a:theme xmlns:a="http://schemas.openxmlformats.org/drawingml/2006/main" name="Mini Theme With Doodle Gifs by Slidesgo">
  <a:themeElements>
    <a:clrScheme name="Simple Light">
      <a:dk1>
        <a:srgbClr val="FFE259"/>
      </a:dk1>
      <a:lt1>
        <a:srgbClr val="73BCFF"/>
      </a:lt1>
      <a:dk2>
        <a:srgbClr val="63519F"/>
      </a:dk2>
      <a:lt2>
        <a:srgbClr val="8AE784"/>
      </a:lt2>
      <a:accent1>
        <a:srgbClr val="000000"/>
      </a:accent1>
      <a:accent2>
        <a:srgbClr val="73BCFF"/>
      </a:accent2>
      <a:accent3>
        <a:srgbClr val="FFEAA6"/>
      </a:accent3>
      <a:accent4>
        <a:srgbClr val="73BCFF"/>
      </a:accent4>
      <a:accent5>
        <a:srgbClr val="FC7898"/>
      </a:accent5>
      <a:accent6>
        <a:srgbClr val="FFFFFF"/>
      </a:accent6>
      <a:hlink>
        <a:srgbClr val="63519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1292</Words>
  <Application>Microsoft Office PowerPoint</Application>
  <PresentationFormat>Widescreen</PresentationFormat>
  <Paragraphs>173</Paragraphs>
  <Slides>18</Slides>
  <Notes>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18</vt:i4>
      </vt:variant>
    </vt:vector>
  </HeadingPairs>
  <TitlesOfParts>
    <vt:vector size="32" baseType="lpstr">
      <vt:lpstr>UTM Aquarelle</vt:lpstr>
      <vt:lpstr>UTM Fleur</vt:lpstr>
      <vt:lpstr>UTM Showcard</vt:lpstr>
      <vt:lpstr>Roboto Condensed Light</vt:lpstr>
      <vt:lpstr>UTM Flavour</vt:lpstr>
      <vt:lpstr>Calibri</vt:lpstr>
      <vt:lpstr>Arial</vt:lpstr>
      <vt:lpstr>UTM Tam Le</vt:lpstr>
      <vt:lpstr>Times New Roman</vt:lpstr>
      <vt:lpstr>UTM Wedding K&amp;T</vt:lpstr>
      <vt:lpstr>Amatic SC</vt:lpstr>
      <vt:lpstr>Cambria</vt:lpstr>
      <vt:lpstr>Lato</vt:lpstr>
      <vt:lpstr>Mini Theme With Doodle Gifs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Những quà tặng tiếp theo sẽ được MĂNG NON cập nhật tại nhóm Măng Non – Tài liệu Tiểu học sau: https://www.facebook.com/groups/629898828017053  Mời thầy cô tham gia nhóm để chủ động cập nhật bài giảng điện tử lớp 4 và quà tặng hằng tuần  mới nhất nhé!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QUỲNH NHƯ</dc:creator>
  <cp:keywords>MANGNONTEAM</cp:keywords>
  <cp:lastModifiedBy>Nguyễn Thị Diệu Hiền_GV</cp:lastModifiedBy>
  <cp:revision>17</cp:revision>
  <dcterms:created xsi:type="dcterms:W3CDTF">2022-04-12T17:00:47Z</dcterms:created>
  <dcterms:modified xsi:type="dcterms:W3CDTF">2022-04-16T16:56:49Z</dcterms:modified>
</cp:coreProperties>
</file>