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56" r:id="rId3"/>
    <p:sldId id="267" r:id="rId4"/>
    <p:sldId id="257" r:id="rId5"/>
    <p:sldId id="264" r:id="rId6"/>
    <p:sldId id="265" r:id="rId7"/>
    <p:sldId id="268" r:id="rId8"/>
    <p:sldId id="261" r:id="rId9"/>
    <p:sldId id="263" r:id="rId10"/>
    <p:sldId id="266" r:id="rId11"/>
    <p:sldId id="258" r:id="rId12"/>
    <p:sldId id="262" r:id="rId13"/>
    <p:sldId id="269" r:id="rId14"/>
  </p:sldIdLst>
  <p:sldSz cx="12192000" cy="6858000"/>
  <p:notesSz cx="6858000" cy="9144000"/>
  <p:embeddedFontLst>
    <p:embeddedFont>
      <p:font typeface="等线" panose="02010600030101010101" pitchFamily="2" charset="-122"/>
      <p:regular r:id="rId16"/>
    </p:embeddedFont>
    <p:embeddedFont>
      <p:font typeface="#9Slide03 Bebas Neue Bold" panose="020B0606020202050201" pitchFamily="34" charset="0"/>
      <p:bold r:id="rId17"/>
    </p:embeddedFont>
    <p:embeddedFont>
      <p:font typeface="#9Slide07 HoneyCream" pitchFamily="2" charset="0"/>
      <p:regular r:id="rId18"/>
    </p:embeddedFont>
    <p:embeddedFont>
      <p:font typeface=".VnTime" panose="020B7200000000000000" pitchFamily="34" charset="0"/>
      <p:regular r:id="rId19"/>
      <p:bold r:id="rId20"/>
      <p:italic r:id="rId21"/>
      <p:boldItalic r:id="rId22"/>
    </p:embeddedFon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UTM Alexander" panose="02040603050506020204" pitchFamily="18" charset="0"/>
      <p:regular r:id="rId29"/>
    </p:embeddedFont>
    <p:embeddedFont>
      <p:font typeface="UTM Showcard" panose="02040603050506020204" pitchFamily="18" charset="0"/>
      <p:regular r:id="rId30"/>
    </p:embeddedFont>
  </p:embeddedFontLst>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457" autoAdjust="0"/>
  </p:normalViewPr>
  <p:slideViewPr>
    <p:cSldViewPr snapToGrid="0">
      <p:cViewPr>
        <p:scale>
          <a:sx n="33" d="100"/>
          <a:sy n="33" d="100"/>
        </p:scale>
        <p:origin x="1228" y="53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8.xml"/><Relationship Id="rId19" Type="http://schemas.openxmlformats.org/officeDocument/2006/relationships/font" Target="fonts/font4.fntdata"/><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8C4DD-2CEC-4C01-9A21-68F4BA8B352F}"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0C0D2C-6FEA-4873-AEEF-45231481D008}" type="slidenum">
              <a:rPr lang="en-US" smtClean="0"/>
              <a:t>‹#›</a:t>
            </a:fld>
            <a:endParaRPr lang="en-US"/>
          </a:p>
        </p:txBody>
      </p:sp>
    </p:spTree>
    <p:extLst>
      <p:ext uri="{BB962C8B-B14F-4D97-AF65-F5344CB8AC3E}">
        <p14:creationId xmlns:p14="http://schemas.microsoft.com/office/powerpoint/2010/main" val="1044891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ô </a:t>
            </a:r>
            <a:r>
              <a:rPr lang="en-US" baseline="0" dirty="0" err="1"/>
              <a:t>số</a:t>
            </a:r>
            <a:r>
              <a:rPr lang="en-US" baseline="0" dirty="0"/>
              <a:t> </a:t>
            </a:r>
            <a:r>
              <a:rPr lang="en-US" baseline="0" dirty="0" err="1"/>
              <a:t>để</a:t>
            </a:r>
            <a:r>
              <a:rPr lang="en-US" baseline="0" dirty="0"/>
              <a:t> </a:t>
            </a:r>
            <a:r>
              <a:rPr lang="en-US" baseline="0" dirty="0" err="1"/>
              <a:t>hiện</a:t>
            </a:r>
            <a:r>
              <a:rPr lang="en-US" baseline="0" dirty="0"/>
              <a:t> </a:t>
            </a:r>
            <a:r>
              <a:rPr lang="en-US" baseline="0" dirty="0" err="1"/>
              <a:t>câu</a:t>
            </a:r>
            <a:r>
              <a:rPr lang="en-US" baseline="0" dirty="0"/>
              <a:t> </a:t>
            </a:r>
            <a:r>
              <a:rPr lang="en-US" baseline="0" dirty="0" err="1"/>
              <a:t>hỏi</a:t>
            </a:r>
            <a:endParaRPr lang="en-US" baseline="0" dirty="0"/>
          </a:p>
          <a:p>
            <a:r>
              <a:rPr lang="en-US" baseline="0" dirty="0" err="1"/>
              <a:t>Bấm</a:t>
            </a:r>
            <a:r>
              <a:rPr lang="en-US" baseline="0" dirty="0"/>
              <a:t> </a:t>
            </a:r>
            <a:r>
              <a:rPr lang="en-US" baseline="0" dirty="0" err="1"/>
              <a:t>vào</a:t>
            </a:r>
            <a:r>
              <a:rPr lang="en-US" baseline="0" dirty="0"/>
              <a:t> </a:t>
            </a:r>
            <a:r>
              <a:rPr lang="en-US" baseline="0" dirty="0" err="1"/>
              <a:t>hàng</a:t>
            </a:r>
            <a:r>
              <a:rPr lang="en-US" baseline="0" dirty="0"/>
              <a:t> </a:t>
            </a:r>
            <a:r>
              <a:rPr lang="en-US" baseline="0" dirty="0" err="1"/>
              <a:t>ngang</a:t>
            </a:r>
            <a:r>
              <a:rPr lang="en-US" baseline="0" dirty="0"/>
              <a:t> </a:t>
            </a:r>
            <a:r>
              <a:rPr lang="en-US" baseline="0" dirty="0" err="1"/>
              <a:t>để</a:t>
            </a:r>
            <a:r>
              <a:rPr lang="en-US" baseline="0" dirty="0"/>
              <a:t> </a:t>
            </a:r>
            <a:r>
              <a:rPr lang="en-US" baseline="0" dirty="0" err="1"/>
              <a:t>hiện</a:t>
            </a:r>
            <a:r>
              <a:rPr lang="en-US" baseline="0" dirty="0"/>
              <a:t> </a:t>
            </a:r>
            <a:r>
              <a:rPr lang="en-US" baseline="0" dirty="0" err="1"/>
              <a:t>đáp</a:t>
            </a:r>
            <a:r>
              <a:rPr lang="en-US" baseline="0" dirty="0"/>
              <a:t> </a:t>
            </a:r>
            <a:r>
              <a:rPr lang="en-US" baseline="0" dirty="0" err="1"/>
              <a:t>án</a:t>
            </a:r>
            <a:endParaRPr lang="en-US" baseline="0" dirty="0"/>
          </a:p>
          <a:p>
            <a:r>
              <a:rPr lang="en-US" baseline="0" dirty="0" err="1"/>
              <a:t>Bấm</a:t>
            </a:r>
            <a:r>
              <a:rPr lang="en-US" baseline="0" dirty="0"/>
              <a:t> </a:t>
            </a:r>
            <a:r>
              <a:rPr lang="en-US" baseline="0" dirty="0" err="1"/>
              <a:t>vào</a:t>
            </a:r>
            <a:r>
              <a:rPr lang="en-US" baseline="0" dirty="0"/>
              <a:t> </a:t>
            </a:r>
            <a:r>
              <a:rPr lang="en-US" baseline="0" dirty="0" err="1"/>
              <a:t>khung</a:t>
            </a:r>
            <a:r>
              <a:rPr lang="en-US" baseline="0" dirty="0"/>
              <a:t> </a:t>
            </a:r>
            <a:r>
              <a:rPr lang="en-US" baseline="0" dirty="0" err="1"/>
              <a:t>câu</a:t>
            </a:r>
            <a:r>
              <a:rPr lang="en-US" baseline="0" dirty="0"/>
              <a:t> </a:t>
            </a:r>
            <a:r>
              <a:rPr lang="en-US" baseline="0" dirty="0" err="1"/>
              <a:t>hỏi</a:t>
            </a:r>
            <a:r>
              <a:rPr lang="en-US" baseline="0" dirty="0"/>
              <a:t> </a:t>
            </a:r>
            <a:r>
              <a:rPr lang="en-US" baseline="0" dirty="0" err="1"/>
              <a:t>để</a:t>
            </a:r>
            <a:r>
              <a:rPr lang="en-US" baseline="0" dirty="0"/>
              <a:t> </a:t>
            </a:r>
            <a:r>
              <a:rPr lang="en-US" baseline="0" dirty="0" err="1"/>
              <a:t>mất</a:t>
            </a:r>
            <a:r>
              <a:rPr lang="en-US" baseline="0" dirty="0"/>
              <a:t> </a:t>
            </a:r>
            <a:r>
              <a:rPr lang="en-US" baseline="0" dirty="0" err="1"/>
              <a:t>câu</a:t>
            </a:r>
            <a:r>
              <a:rPr lang="en-US" baseline="0" dirty="0"/>
              <a:t> </a:t>
            </a:r>
            <a:r>
              <a:rPr lang="en-US" baseline="0" dirty="0" err="1"/>
              <a:t>hỏi</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latin typeface="Times New Roman" panose="02020603050405020304" pitchFamily="18" charset="0"/>
                <a:ea typeface="Times New Roman" panose="02020603050405020304" pitchFamily="18" charset="0"/>
                <a:cs typeface="Times New Roman" panose="02020603050405020304" pitchFamily="18" charset="0"/>
              </a:rPr>
              <a:t>Ô chữ hàng dọc: Tên con sông đổ ra biển bằng 9 cửa? </a:t>
            </a:r>
            <a:r>
              <a:rPr lang="nl-NL"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Cửu Long</a:t>
            </a:r>
            <a:r>
              <a:rPr lang="nl-NL"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latin typeface=".VnTime"/>
              <a:ea typeface="Times New Roman" panose="02020603050405020304" pitchFamily="18" charset="0"/>
              <a:cs typeface="Times New Roman" panose="02020603050405020304" pitchFamily="18" charset="0"/>
            </a:endParaRPr>
          </a:p>
          <a:p>
            <a:endParaRPr lang="en-US" baseline="0" dirty="0"/>
          </a:p>
        </p:txBody>
      </p:sp>
      <p:sp>
        <p:nvSpPr>
          <p:cNvPr id="4" name="Slide Number Placeholder 3"/>
          <p:cNvSpPr>
            <a:spLocks noGrp="1"/>
          </p:cNvSpPr>
          <p:nvPr>
            <p:ph type="sldNum" sz="quarter" idx="10"/>
          </p:nvPr>
        </p:nvSpPr>
        <p:spPr/>
        <p:txBody>
          <a:bodyPr/>
          <a:lstStyle/>
          <a:p>
            <a:fld id="{3E0C0D2C-6FEA-4873-AEEF-45231481D008}" type="slidenum">
              <a:rPr lang="en-US" smtClean="0"/>
              <a:t>11</a:t>
            </a:fld>
            <a:endParaRPr lang="en-US"/>
          </a:p>
        </p:txBody>
      </p:sp>
    </p:spTree>
    <p:extLst>
      <p:ext uri="{BB962C8B-B14F-4D97-AF65-F5344CB8AC3E}">
        <p14:creationId xmlns:p14="http://schemas.microsoft.com/office/powerpoint/2010/main" val="4139810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9CA3D7A-25C1-47F7-BC45-C689C98B0AF2}"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8347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CA3D7A-25C1-47F7-BC45-C689C98B0AF2}" type="datetimeFigureOut">
              <a:rPr lang="en-US" smtClean="0"/>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165834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CA3D7A-25C1-47F7-BC45-C689C98B0AF2}"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2286315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CA3D7A-25C1-47F7-BC45-C689C98B0AF2}"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2097788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E43D6877-9B28-40EE-A0DB-EDFF93929E0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5" name="页脚占位符 4">
            <a:extLst>
              <a:ext uri="{FF2B5EF4-FFF2-40B4-BE49-F238E27FC236}">
                <a16:creationId xmlns:a16="http://schemas.microsoft.com/office/drawing/2014/main" id="{BA5CD595-FEE0-448D-9CBE-762FCED67D9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6" name="灯片编号占位符 5">
            <a:extLst>
              <a:ext uri="{FF2B5EF4-FFF2-40B4-BE49-F238E27FC236}">
                <a16:creationId xmlns:a16="http://schemas.microsoft.com/office/drawing/2014/main" id="{FAE136B2-16EE-4DB9-B99C-52E82596B5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pic>
        <p:nvPicPr>
          <p:cNvPr id="3" name="图片 2">
            <a:extLst>
              <a:ext uri="{FF2B5EF4-FFF2-40B4-BE49-F238E27FC236}">
                <a16:creationId xmlns:a16="http://schemas.microsoft.com/office/drawing/2014/main" id="{9ED64D2E-E983-4F72-A4F5-EB898F8833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380" r="10518" b="11571"/>
          <a:stretch/>
        </p:blipFill>
        <p:spPr>
          <a:xfrm>
            <a:off x="0" y="0"/>
            <a:ext cx="12192000" cy="6858000"/>
          </a:xfrm>
          <a:prstGeom prst="rect">
            <a:avLst/>
          </a:prstGeom>
          <a:solidFill>
            <a:srgbClr val="D9FFFF"/>
          </a:solidFill>
        </p:spPr>
      </p:pic>
      <p:sp>
        <p:nvSpPr>
          <p:cNvPr id="7" name="标题占位符 1">
            <a:extLst>
              <a:ext uri="{FF2B5EF4-FFF2-40B4-BE49-F238E27FC236}">
                <a16:creationId xmlns:a16="http://schemas.microsoft.com/office/drawing/2014/main" id="{CA216769-710D-4BBB-BBE2-F532EF77C008}"/>
              </a:ext>
            </a:extLst>
          </p:cNvPr>
          <p:cNvSpPr>
            <a:spLocks noGrp="1"/>
          </p:cNvSpPr>
          <p:nvPr>
            <p:ph type="title"/>
          </p:nvPr>
        </p:nvSpPr>
        <p:spPr>
          <a:xfrm>
            <a:off x="10891612" y="-156410"/>
            <a:ext cx="2038815" cy="839207"/>
          </a:xfrm>
          <a:prstGeom prst="rect">
            <a:avLst/>
          </a:prstGeom>
        </p:spPr>
        <p:txBody>
          <a:bodyPr vert="horz" lIns="91440" tIns="45720" rIns="91440" bIns="45720" rtlCol="0" anchor="ctr">
            <a:normAutofit/>
          </a:bodyPr>
          <a:lstStyle/>
          <a:p>
            <a:r>
              <a:rPr lang="en-US" altLang="zh-CN" dirty="0" err="1"/>
              <a:t>mangnon</a:t>
            </a:r>
            <a:endParaRPr lang="zh-CN" altLang="en-US" dirty="0"/>
          </a:p>
        </p:txBody>
      </p:sp>
      <p:sp>
        <p:nvSpPr>
          <p:cNvPr id="9" name="日期占位符 3">
            <a:extLst>
              <a:ext uri="{FF2B5EF4-FFF2-40B4-BE49-F238E27FC236}">
                <a16:creationId xmlns:a16="http://schemas.microsoft.com/office/drawing/2014/main" id="{67A475AA-8B1D-472A-93EA-6237694F5701}"/>
              </a:ext>
            </a:extLst>
          </p:cNvPr>
          <p:cNvSpPr txBox="1">
            <a:spLocks/>
          </p:cNvSpPr>
          <p:nvPr userDrawn="1"/>
        </p:nvSpPr>
        <p:spPr>
          <a:xfrm>
            <a:off x="87630" y="6492875"/>
            <a:ext cx="2743200" cy="365125"/>
          </a:xfrm>
          <a:prstGeom prst="rect">
            <a:avLst/>
          </a:prstGeom>
        </p:spPr>
        <p:txBody>
          <a:bodyPr vert="horz" lIns="91440" tIns="45720" rIns="91440" bIns="45720" rtlCol="0" anchor="ctr"/>
          <a:lstStyle>
            <a:defPPr>
              <a:defRPr lang="zh-CN"/>
            </a:defPPr>
            <a:lvl1pPr marL="0" algn="l" defTabSz="914400" rtl="0" eaLnBrk="1" latinLnBrk="0" hangingPunct="1">
              <a:defRPr sz="1400" kern="1200">
                <a:solidFill>
                  <a:schemeClr val="tx1">
                    <a:tint val="75000"/>
                  </a:schemeClr>
                </a:solidFill>
                <a:latin typeface="UVN Hai Long" panose="020D0800030108070604" pitchFamily="34" charset="0"/>
                <a:ea typeface="迷你简卡通" panose="03000509000000000000" pitchFamily="65"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rPr>
              <a:t>BÍCH</a:t>
            </a:r>
            <a:endParaRPr kumimoji="0" lang="zh-CN" altLang="en-US" sz="1400" b="0" i="0" u="none" strike="noStrike" kern="1200" cap="none" spc="0" normalizeH="0" baseline="0" noProof="0" dirty="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endParaRPr>
          </a:p>
        </p:txBody>
      </p:sp>
    </p:spTree>
    <p:extLst>
      <p:ext uri="{BB962C8B-B14F-4D97-AF65-F5344CB8AC3E}">
        <p14:creationId xmlns:p14="http://schemas.microsoft.com/office/powerpoint/2010/main" val="2640067639"/>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C852F10-B6D2-4D5B-8F75-FAB4DD781F9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5" name="页脚占位符 4">
            <a:extLst>
              <a:ext uri="{FF2B5EF4-FFF2-40B4-BE49-F238E27FC236}">
                <a16:creationId xmlns:a16="http://schemas.microsoft.com/office/drawing/2014/main" id="{3B6356E4-1CFC-4A83-B058-515B4F17249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6" name="灯片编号占位符 5">
            <a:extLst>
              <a:ext uri="{FF2B5EF4-FFF2-40B4-BE49-F238E27FC236}">
                <a16:creationId xmlns:a16="http://schemas.microsoft.com/office/drawing/2014/main" id="{7C3D4403-7486-42E6-ABFB-9EB1503734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pic>
        <p:nvPicPr>
          <p:cNvPr id="9" name="图片 8">
            <a:extLst>
              <a:ext uri="{FF2B5EF4-FFF2-40B4-BE49-F238E27FC236}">
                <a16:creationId xmlns:a16="http://schemas.microsoft.com/office/drawing/2014/main" id="{CB30F82C-18A2-459D-B423-41ECA38B8D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511" r="7691" b="6617"/>
          <a:stretch/>
        </p:blipFill>
        <p:spPr>
          <a:xfrm>
            <a:off x="0" y="1"/>
            <a:ext cx="12192000" cy="6858000"/>
          </a:xfrm>
          <a:prstGeom prst="rect">
            <a:avLst/>
          </a:prstGeom>
        </p:spPr>
      </p:pic>
      <p:sp>
        <p:nvSpPr>
          <p:cNvPr id="7" name="日期占位符 3">
            <a:extLst>
              <a:ext uri="{FF2B5EF4-FFF2-40B4-BE49-F238E27FC236}">
                <a16:creationId xmlns:a16="http://schemas.microsoft.com/office/drawing/2014/main" id="{67A475AA-8B1D-472A-93EA-6237694F5701}"/>
              </a:ext>
            </a:extLst>
          </p:cNvPr>
          <p:cNvSpPr txBox="1">
            <a:spLocks/>
          </p:cNvSpPr>
          <p:nvPr userDrawn="1"/>
        </p:nvSpPr>
        <p:spPr>
          <a:xfrm>
            <a:off x="87630" y="6492875"/>
            <a:ext cx="2743200" cy="365125"/>
          </a:xfrm>
          <a:prstGeom prst="rect">
            <a:avLst/>
          </a:prstGeom>
        </p:spPr>
        <p:txBody>
          <a:bodyPr vert="horz" lIns="91440" tIns="45720" rIns="91440" bIns="45720" rtlCol="0" anchor="ctr"/>
          <a:lstStyle>
            <a:defPPr>
              <a:defRPr lang="zh-CN"/>
            </a:defPPr>
            <a:lvl1pPr marL="0" algn="l" defTabSz="914400" rtl="0" eaLnBrk="1" latinLnBrk="0" hangingPunct="1">
              <a:defRPr sz="1400" kern="1200">
                <a:solidFill>
                  <a:schemeClr val="tx1">
                    <a:tint val="75000"/>
                  </a:schemeClr>
                </a:solidFill>
                <a:latin typeface="UVN Hai Long" panose="020D0800030108070604" pitchFamily="34" charset="0"/>
                <a:ea typeface="迷你简卡通" panose="03000509000000000000" pitchFamily="65"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rPr>
              <a:t>BÍCH</a:t>
            </a:r>
            <a:endParaRPr kumimoji="0" lang="zh-CN" altLang="en-US" sz="1400" b="0" i="0" u="none" strike="noStrike" kern="1200" cap="none" spc="0" normalizeH="0" baseline="0" noProof="0" dirty="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endParaRPr>
          </a:p>
        </p:txBody>
      </p:sp>
      <p:sp>
        <p:nvSpPr>
          <p:cNvPr id="8" name="标题占位符 1">
            <a:extLst>
              <a:ext uri="{FF2B5EF4-FFF2-40B4-BE49-F238E27FC236}">
                <a16:creationId xmlns:a16="http://schemas.microsoft.com/office/drawing/2014/main" id="{A2663A83-833E-460B-84C0-DBE3EB22FABC}"/>
              </a:ext>
            </a:extLst>
          </p:cNvPr>
          <p:cNvSpPr>
            <a:spLocks noGrp="1"/>
          </p:cNvSpPr>
          <p:nvPr>
            <p:ph type="title"/>
          </p:nvPr>
        </p:nvSpPr>
        <p:spPr>
          <a:xfrm>
            <a:off x="10891612" y="-156410"/>
            <a:ext cx="2038815" cy="839207"/>
          </a:xfrm>
          <a:prstGeom prst="rect">
            <a:avLst/>
          </a:prstGeom>
        </p:spPr>
        <p:txBody>
          <a:bodyPr vert="horz" lIns="91440" tIns="45720" rIns="91440" bIns="45720" rtlCol="0" anchor="ctr">
            <a:normAutofit/>
          </a:bodyPr>
          <a:lstStyle/>
          <a:p>
            <a:r>
              <a:rPr lang="en-US" altLang="zh-CN" dirty="0" err="1"/>
              <a:t>mangnon</a:t>
            </a:r>
            <a:endParaRPr lang="zh-CN" altLang="en-US" dirty="0"/>
          </a:p>
        </p:txBody>
      </p:sp>
      <p:sp>
        <p:nvSpPr>
          <p:cNvPr id="10" name="标题占位符 1">
            <a:extLst>
              <a:ext uri="{FF2B5EF4-FFF2-40B4-BE49-F238E27FC236}">
                <a16:creationId xmlns:a16="http://schemas.microsoft.com/office/drawing/2014/main" id="{508571DD-0307-472D-8313-DFE254B7DD4B}"/>
              </a:ext>
            </a:extLst>
          </p:cNvPr>
          <p:cNvSpPr txBox="1">
            <a:spLocks/>
          </p:cNvSpPr>
          <p:nvPr userDrawn="1"/>
        </p:nvSpPr>
        <p:spPr>
          <a:xfrm>
            <a:off x="0" y="-158170"/>
            <a:ext cx="2038815" cy="8392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000" kern="1200">
                <a:solidFill>
                  <a:schemeClr val="accent6">
                    <a:lumMod val="20000"/>
                    <a:lumOff val="80000"/>
                  </a:schemeClr>
                </a:solidFill>
                <a:latin typeface="#9Slide03 Bebas Neue Bold" panose="020B0606020202050201"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000" b="0" i="0" u="none" strike="noStrike" kern="1200" cap="none" spc="0" normalizeH="0" baseline="0" noProof="0">
                <a:ln>
                  <a:noFill/>
                </a:ln>
                <a:solidFill>
                  <a:srgbClr val="70AD47">
                    <a:lumMod val="20000"/>
                    <a:lumOff val="80000"/>
                  </a:srgbClr>
                </a:solidFill>
                <a:effectLst/>
                <a:uLnTx/>
                <a:uFillTx/>
                <a:latin typeface="#9Slide03 Bebas Neue Bold" panose="020B0606020202050201" pitchFamily="34" charset="0"/>
                <a:cs typeface="+mj-cs"/>
              </a:rPr>
              <a:t>mangnon</a:t>
            </a:r>
            <a:endParaRPr kumimoji="0" lang="zh-CN" altLang="en-US" sz="3000" b="0" i="0" u="none" strike="noStrike" kern="1200" cap="none" spc="0" normalizeH="0" baseline="0" noProof="0" dirty="0">
              <a:ln>
                <a:noFill/>
              </a:ln>
              <a:solidFill>
                <a:srgbClr val="70AD47">
                  <a:lumMod val="20000"/>
                  <a:lumOff val="80000"/>
                </a:srgbClr>
              </a:solidFill>
              <a:effectLst/>
              <a:uLnTx/>
              <a:uFillTx/>
              <a:latin typeface="#9Slide03 Bebas Neue Bold" panose="020B0606020202050201" pitchFamily="34" charset="0"/>
              <a:cs typeface="+mj-cs"/>
            </a:endParaRPr>
          </a:p>
        </p:txBody>
      </p:sp>
    </p:spTree>
    <p:extLst>
      <p:ext uri="{BB962C8B-B14F-4D97-AF65-F5344CB8AC3E}">
        <p14:creationId xmlns:p14="http://schemas.microsoft.com/office/powerpoint/2010/main" val="3543595015"/>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bg>
      <p:bgPr>
        <a:gradFill flip="none" rotWithShape="1">
          <a:gsLst>
            <a:gs pos="22000">
              <a:srgbClr val="CCFFFE"/>
            </a:gs>
            <a:gs pos="61000">
              <a:srgbClr val="CCFFFE"/>
            </a:gs>
          </a:gsLst>
          <a:path path="circle">
            <a:fillToRect r="100000" b="100000"/>
          </a:path>
          <a:tileRect l="-100000" t="-100000"/>
        </a:gra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D086D0D5-4012-4AC8-8064-7F14F4502CC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1944" y="278101"/>
            <a:ext cx="2861078" cy="779988"/>
          </a:xfrm>
          <a:prstGeom prst="rect">
            <a:avLst/>
          </a:prstGeom>
        </p:spPr>
      </p:pic>
      <p:pic>
        <p:nvPicPr>
          <p:cNvPr id="8" name="图片 7">
            <a:extLst>
              <a:ext uri="{FF2B5EF4-FFF2-40B4-BE49-F238E27FC236}">
                <a16:creationId xmlns:a16="http://schemas.microsoft.com/office/drawing/2014/main" id="{A2435017-43FF-4BFE-A32E-FEB73C54267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5978" t="75273" r="3830" b="-2463"/>
          <a:stretch/>
        </p:blipFill>
        <p:spPr>
          <a:xfrm>
            <a:off x="0" y="-91560"/>
            <a:ext cx="970671" cy="1352007"/>
          </a:xfrm>
          <a:prstGeom prst="rect">
            <a:avLst/>
          </a:prstGeom>
        </p:spPr>
      </p:pic>
      <p:pic>
        <p:nvPicPr>
          <p:cNvPr id="11" name="图片 10">
            <a:extLst>
              <a:ext uri="{FF2B5EF4-FFF2-40B4-BE49-F238E27FC236}">
                <a16:creationId xmlns:a16="http://schemas.microsoft.com/office/drawing/2014/main" id="{EABDF809-573F-4B95-A3CC-739A627787B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41896" r="32226" b="3745"/>
          <a:stretch/>
        </p:blipFill>
        <p:spPr>
          <a:xfrm>
            <a:off x="9505950" y="4675388"/>
            <a:ext cx="2686050" cy="2182612"/>
          </a:xfrm>
          <a:prstGeom prst="rect">
            <a:avLst/>
          </a:prstGeom>
        </p:spPr>
      </p:pic>
      <p:pic>
        <p:nvPicPr>
          <p:cNvPr id="12" name="图片 11">
            <a:extLst>
              <a:ext uri="{FF2B5EF4-FFF2-40B4-BE49-F238E27FC236}">
                <a16:creationId xmlns:a16="http://schemas.microsoft.com/office/drawing/2014/main" id="{C74F7CD5-3B66-479A-B475-397C913A6C8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 t="37968" r="26979" b="40927"/>
          <a:stretch/>
        </p:blipFill>
        <p:spPr>
          <a:xfrm>
            <a:off x="5399805" y="4942896"/>
            <a:ext cx="4106145" cy="1543049"/>
          </a:xfrm>
          <a:prstGeom prst="rect">
            <a:avLst/>
          </a:prstGeom>
        </p:spPr>
      </p:pic>
      <p:pic>
        <p:nvPicPr>
          <p:cNvPr id="13" name="图片 12">
            <a:extLst>
              <a:ext uri="{FF2B5EF4-FFF2-40B4-BE49-F238E27FC236}">
                <a16:creationId xmlns:a16="http://schemas.microsoft.com/office/drawing/2014/main" id="{5E49AC6F-7EFE-4562-AC7B-91579796AB71}"/>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 t="37968" r="-1479" b="35838"/>
          <a:stretch/>
        </p:blipFill>
        <p:spPr>
          <a:xfrm>
            <a:off x="0" y="4942896"/>
            <a:ext cx="5685633" cy="1915104"/>
          </a:xfrm>
          <a:prstGeom prst="rect">
            <a:avLst/>
          </a:prstGeom>
        </p:spPr>
      </p:pic>
      <p:sp>
        <p:nvSpPr>
          <p:cNvPr id="10" name="标题占位符 1">
            <a:extLst>
              <a:ext uri="{FF2B5EF4-FFF2-40B4-BE49-F238E27FC236}">
                <a16:creationId xmlns:a16="http://schemas.microsoft.com/office/drawing/2014/main" id="{E87E1AB0-4478-4CF0-A785-9FFB846C1F24}"/>
              </a:ext>
            </a:extLst>
          </p:cNvPr>
          <p:cNvSpPr>
            <a:spLocks noGrp="1"/>
          </p:cNvSpPr>
          <p:nvPr>
            <p:ph type="title"/>
          </p:nvPr>
        </p:nvSpPr>
        <p:spPr>
          <a:xfrm>
            <a:off x="10891612" y="-156410"/>
            <a:ext cx="2038815" cy="839207"/>
          </a:xfrm>
          <a:prstGeom prst="rect">
            <a:avLst/>
          </a:prstGeom>
        </p:spPr>
        <p:txBody>
          <a:bodyPr vert="horz" lIns="91440" tIns="45720" rIns="91440" bIns="45720" rtlCol="0" anchor="ctr">
            <a:normAutofit/>
          </a:bodyPr>
          <a:lstStyle/>
          <a:p>
            <a:r>
              <a:rPr lang="en-US" altLang="zh-CN" dirty="0" err="1"/>
              <a:t>mangnon</a:t>
            </a:r>
            <a:endParaRPr lang="zh-CN" altLang="en-US" dirty="0"/>
          </a:p>
        </p:txBody>
      </p:sp>
      <p:sp>
        <p:nvSpPr>
          <p:cNvPr id="14" name="日期占位符 3">
            <a:extLst>
              <a:ext uri="{FF2B5EF4-FFF2-40B4-BE49-F238E27FC236}">
                <a16:creationId xmlns:a16="http://schemas.microsoft.com/office/drawing/2014/main" id="{67A475AA-8B1D-472A-93EA-6237694F5701}"/>
              </a:ext>
            </a:extLst>
          </p:cNvPr>
          <p:cNvSpPr txBox="1">
            <a:spLocks/>
          </p:cNvSpPr>
          <p:nvPr userDrawn="1"/>
        </p:nvSpPr>
        <p:spPr>
          <a:xfrm>
            <a:off x="87630" y="6492875"/>
            <a:ext cx="2743200" cy="365125"/>
          </a:xfrm>
          <a:prstGeom prst="rect">
            <a:avLst/>
          </a:prstGeom>
        </p:spPr>
        <p:txBody>
          <a:bodyPr vert="horz" lIns="91440" tIns="45720" rIns="91440" bIns="45720" rtlCol="0" anchor="ctr"/>
          <a:lstStyle>
            <a:defPPr>
              <a:defRPr lang="zh-CN"/>
            </a:defPPr>
            <a:lvl1pPr marL="0" algn="l" defTabSz="914400" rtl="0" eaLnBrk="1" latinLnBrk="0" hangingPunct="1">
              <a:defRPr sz="1400" kern="1200">
                <a:solidFill>
                  <a:schemeClr val="tx1">
                    <a:tint val="75000"/>
                  </a:schemeClr>
                </a:solidFill>
                <a:latin typeface="UVN Hai Long" panose="020D0800030108070604" pitchFamily="34" charset="0"/>
                <a:ea typeface="迷你简卡通" panose="03000509000000000000" pitchFamily="65"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rPr>
              <a:t>BÍCH</a:t>
            </a:r>
            <a:endParaRPr kumimoji="0" lang="zh-CN" altLang="en-US" sz="1400" b="0" i="0" u="none" strike="noStrike" kern="1200" cap="none" spc="0" normalizeH="0" baseline="0" noProof="0" dirty="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endParaRPr>
          </a:p>
        </p:txBody>
      </p:sp>
    </p:spTree>
    <p:extLst>
      <p:ext uri="{BB962C8B-B14F-4D97-AF65-F5344CB8AC3E}">
        <p14:creationId xmlns:p14="http://schemas.microsoft.com/office/powerpoint/2010/main" val="4262379587"/>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76080C3E-22B1-44D7-B308-C223C65E64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6" name="页脚占位符 5">
            <a:extLst>
              <a:ext uri="{FF2B5EF4-FFF2-40B4-BE49-F238E27FC236}">
                <a16:creationId xmlns:a16="http://schemas.microsoft.com/office/drawing/2014/main" id="{341DEAAD-082D-45CB-9A62-A7DAB4619E1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7" name="灯片编号占位符 6">
            <a:extLst>
              <a:ext uri="{FF2B5EF4-FFF2-40B4-BE49-F238E27FC236}">
                <a16:creationId xmlns:a16="http://schemas.microsoft.com/office/drawing/2014/main" id="{CCB188B6-73C8-4DF2-8C11-30DD5421DD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Tree>
    <p:extLst>
      <p:ext uri="{BB962C8B-B14F-4D97-AF65-F5344CB8AC3E}">
        <p14:creationId xmlns:p14="http://schemas.microsoft.com/office/powerpoint/2010/main" val="817889077"/>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BF387001-6EB0-41AF-8EF7-3B7C0510D1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4" name="页脚占位符 3">
            <a:extLst>
              <a:ext uri="{FF2B5EF4-FFF2-40B4-BE49-F238E27FC236}">
                <a16:creationId xmlns:a16="http://schemas.microsoft.com/office/drawing/2014/main" id="{704087B4-2690-4A13-85BD-7E5A67FEBCD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5" name="灯片编号占位符 4">
            <a:extLst>
              <a:ext uri="{FF2B5EF4-FFF2-40B4-BE49-F238E27FC236}">
                <a16:creationId xmlns:a16="http://schemas.microsoft.com/office/drawing/2014/main" id="{50180123-36DE-457A-8F0A-522F354DE8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Tree>
    <p:extLst>
      <p:ext uri="{BB962C8B-B14F-4D97-AF65-F5344CB8AC3E}">
        <p14:creationId xmlns:p14="http://schemas.microsoft.com/office/powerpoint/2010/main" val="1980814035"/>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088B209-B849-4BB6-A538-8E6B399DE6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5F78E1-BD66-4A48-9B2D-CF24F0BE4EF4}" type="datetimeFigureOut">
              <a:rPr kumimoji="0" lang="zh-CN" altLang="en-US" sz="1400" b="0" i="0" u="none" strike="noStrike" kern="1200" cap="none" spc="0" normalizeH="0" baseline="0" noProof="0" smtClean="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400" b="0" i="0" u="none" strike="noStrike" kern="1200" cap="none" spc="0" normalizeH="0" baseline="0" noProof="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3" name="页脚占位符 2">
            <a:extLst>
              <a:ext uri="{FF2B5EF4-FFF2-40B4-BE49-F238E27FC236}">
                <a16:creationId xmlns:a16="http://schemas.microsoft.com/office/drawing/2014/main" id="{579F965B-A2FC-4C62-B7E0-24B88D13C7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
        <p:nvSpPr>
          <p:cNvPr id="4" name="灯片编号占位符 3">
            <a:extLst>
              <a:ext uri="{FF2B5EF4-FFF2-40B4-BE49-F238E27FC236}">
                <a16:creationId xmlns:a16="http://schemas.microsoft.com/office/drawing/2014/main" id="{92B2780F-95B0-42AC-99FD-6DA1915622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ea typeface="迷你简卡通" panose="03000509000000000000" pitchFamily="65" charset="-122"/>
              <a:cs typeface="+mn-cs"/>
            </a:endParaRPr>
          </a:p>
        </p:txBody>
      </p:sp>
    </p:spTree>
    <p:extLst>
      <p:ext uri="{BB962C8B-B14F-4D97-AF65-F5344CB8AC3E}">
        <p14:creationId xmlns:p14="http://schemas.microsoft.com/office/powerpoint/2010/main" val="290208831"/>
      </p:ext>
    </p:extLst>
  </p:cSld>
  <p:clrMapOvr>
    <a:masterClrMapping/>
  </p:clrMapOvr>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CA3D7A-25C1-47F7-BC45-C689C98B0AF2}"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316231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CA3D7A-25C1-47F7-BC45-C689C98B0AF2}"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1933737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CA3D7A-25C1-47F7-BC45-C689C98B0AF2}"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2542541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CA3D7A-25C1-47F7-BC45-C689C98B0AF2}" type="datetimeFigureOut">
              <a:rPr lang="en-US" smtClean="0"/>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2487758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CA3D7A-25C1-47F7-BC45-C689C98B0AF2}" type="datetimeFigureOut">
              <a:rPr lang="en-US" smtClean="0"/>
              <a:t>7/25/2023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12772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CA3D7A-25C1-47F7-BC45-C689C98B0AF2}" type="datetimeFigureOut">
              <a:rPr lang="en-US" smtClean="0"/>
              <a:t>7/25/2023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2172418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CA3D7A-25C1-47F7-BC45-C689C98B0AF2}" type="datetimeFigureOut">
              <a:rPr lang="en-US" smtClean="0"/>
              <a:t>7/25/2023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2186944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CA3D7A-25C1-47F7-BC45-C689C98B0AF2}" type="datetimeFigureOut">
              <a:rPr lang="en-US" smtClean="0"/>
              <a:t>7/25/2023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9AE23A-E30D-47C9-8015-FD5A96BBA79B}" type="slidenum">
              <a:rPr lang="en-US" smtClean="0"/>
              <a:t>‹#›</a:t>
            </a:fld>
            <a:endParaRPr lang="en-US"/>
          </a:p>
        </p:txBody>
      </p:sp>
    </p:spTree>
    <p:extLst>
      <p:ext uri="{BB962C8B-B14F-4D97-AF65-F5344CB8AC3E}">
        <p14:creationId xmlns:p14="http://schemas.microsoft.com/office/powerpoint/2010/main" val="1570134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hyperlink" Target="https://www.facebook.com/groups/629898828017053" TargetMode="Externa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A3D7A-25C1-47F7-BC45-C689C98B0AF2}" type="datetimeFigureOut">
              <a:rPr lang="en-US" smtClean="0"/>
              <a:t>7/25/2023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9AE23A-E30D-47C9-8015-FD5A96BBA79B}" type="slidenum">
              <a:rPr lang="en-US" smtClean="0"/>
              <a:t>‹#›</a:t>
            </a:fld>
            <a:endParaRPr lang="en-US"/>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6">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5"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rPr>
              <a:t>Măng Non</a:t>
            </a:r>
          </a:p>
        </p:txBody>
      </p:sp>
      <p:sp>
        <p:nvSpPr>
          <p:cNvPr id="16"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3586535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F4A7AE0-2DF7-4FFB-AFC4-DF7C67EDE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accent6">
                    <a:lumMod val="20000"/>
                    <a:lumOff val="80000"/>
                  </a:schemeClr>
                </a:solidFill>
                <a:latin typeface="UVN Hai Long" panose="020D0800030108070604" pitchFamily="34" charset="0"/>
                <a:ea typeface="迷你简卡通" panose="03000509000000000000" pitchFamily="65"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rPr>
              <a:t>MANGNON</a:t>
            </a:r>
            <a:endParaRPr kumimoji="0" lang="zh-CN" altLang="en-US" sz="1400" b="0" i="0" u="none" strike="noStrike" kern="1200" cap="none" spc="0" normalizeH="0" baseline="0" noProof="0" dirty="0">
              <a:ln>
                <a:noFill/>
              </a:ln>
              <a:solidFill>
                <a:srgbClr val="70AD47">
                  <a:lumMod val="20000"/>
                  <a:lumOff val="80000"/>
                </a:srgbClr>
              </a:solidFill>
              <a:effectLst/>
              <a:uLnTx/>
              <a:uFillTx/>
              <a:latin typeface="UVN Hai Long" panose="020D0800030108070604" pitchFamily="34" charset="0"/>
              <a:ea typeface="迷你简卡通" panose="03000509000000000000" pitchFamily="65" charset="-122"/>
              <a:cs typeface="+mn-cs"/>
            </a:endParaRPr>
          </a:p>
        </p:txBody>
      </p:sp>
      <p:sp>
        <p:nvSpPr>
          <p:cNvPr id="5" name="页脚占位符 4">
            <a:extLst>
              <a:ext uri="{FF2B5EF4-FFF2-40B4-BE49-F238E27FC236}">
                <a16:creationId xmlns:a16="http://schemas.microsoft.com/office/drawing/2014/main" id="{9D600BA0-FAD9-465A-A499-89716DE339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迷你简卡通" panose="03000509000000000000" pitchFamily="65" charset="-122"/>
                <a:ea typeface="迷你简卡通" panose="03000509000000000000" pitchFamily="65"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tint val="75000"/>
                </a:prstClr>
              </a:solidFill>
              <a:effectLst/>
              <a:uLnTx/>
              <a:uFillTx/>
              <a:ea typeface="迷你简卡通" panose="03000509000000000000" pitchFamily="65" charset="-122"/>
              <a:cs typeface="+mn-cs"/>
            </a:endParaRPr>
          </a:p>
        </p:txBody>
      </p:sp>
      <p:sp>
        <p:nvSpPr>
          <p:cNvPr id="6" name="灯片编号占位符 5">
            <a:extLst>
              <a:ext uri="{FF2B5EF4-FFF2-40B4-BE49-F238E27FC236}">
                <a16:creationId xmlns:a16="http://schemas.microsoft.com/office/drawing/2014/main" id="{E7519BE9-4093-4FC5-B3C8-0D7B1EE506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迷你简卡通" panose="03000509000000000000" pitchFamily="65" charset="-122"/>
                <a:ea typeface="迷你简卡通" panose="03000509000000000000" pitchFamily="65" charset="-122"/>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B8B1722-75B1-420A-B968-ABA30A76E6A6}" type="slidenum">
              <a:rPr kumimoji="0" lang="zh-CN" altLang="en-US" sz="1200" b="0" i="0" u="none" strike="noStrike" kern="1200" cap="none" spc="0" normalizeH="0" baseline="0" noProof="0" smtClean="0">
                <a:ln>
                  <a:noFill/>
                </a:ln>
                <a:solidFill>
                  <a:prstClr val="black">
                    <a:tint val="75000"/>
                  </a:prstClr>
                </a:solidFill>
                <a:effectLst/>
                <a:uLnTx/>
                <a:uFillTx/>
                <a:ea typeface="迷你简卡通" panose="03000509000000000000" pitchFamily="65"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prstClr val="black">
                  <a:tint val="75000"/>
                </a:prstClr>
              </a:solidFill>
              <a:effectLst/>
              <a:uLnTx/>
              <a:uFillTx/>
              <a:ea typeface="迷你简卡通" panose="03000509000000000000" pitchFamily="65" charset="-122"/>
              <a:cs typeface="+mn-cs"/>
            </a:endParaRPr>
          </a:p>
        </p:txBody>
      </p:sp>
      <p:sp>
        <p:nvSpPr>
          <p:cNvPr id="10" name="日期占位符 3">
            <a:extLst>
              <a:ext uri="{FF2B5EF4-FFF2-40B4-BE49-F238E27FC236}">
                <a16:creationId xmlns:a16="http://schemas.microsoft.com/office/drawing/2014/main" id="{67A475AA-8B1D-472A-93EA-6237694F5701}"/>
              </a:ext>
            </a:extLst>
          </p:cNvPr>
          <p:cNvSpPr txBox="1">
            <a:spLocks/>
          </p:cNvSpPr>
          <p:nvPr userDrawn="1"/>
        </p:nvSpPr>
        <p:spPr>
          <a:xfrm>
            <a:off x="10103006" y="6356350"/>
            <a:ext cx="2743200" cy="365125"/>
          </a:xfrm>
          <a:prstGeom prst="rect">
            <a:avLst/>
          </a:prstGeom>
        </p:spPr>
        <p:txBody>
          <a:bodyPr vert="horz" lIns="91440" tIns="45720" rIns="91440" bIns="45720" rtlCol="0" anchor="ctr"/>
          <a:lstStyle>
            <a:defPPr>
              <a:defRPr lang="zh-CN"/>
            </a:defPPr>
            <a:lvl1pPr marL="0" algn="l" defTabSz="914400" rtl="0" eaLnBrk="1" latinLnBrk="0" hangingPunct="1">
              <a:defRPr sz="1400" kern="1200">
                <a:solidFill>
                  <a:schemeClr val="tx1">
                    <a:tint val="75000"/>
                  </a:schemeClr>
                </a:solidFill>
                <a:latin typeface="UVN Hai Long" panose="020D0800030108070604" pitchFamily="34" charset="0"/>
                <a:ea typeface="迷你简卡通" panose="03000509000000000000" pitchFamily="65"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rPr>
              <a:t>BÍCH</a:t>
            </a:r>
            <a:endParaRPr kumimoji="0" lang="zh-CN" altLang="en-US" sz="1400" b="0" i="0" u="none" strike="noStrike" kern="1200" cap="none" spc="0" normalizeH="0" baseline="0" noProof="0" dirty="0">
              <a:ln>
                <a:noFill/>
              </a:ln>
              <a:solidFill>
                <a:prstClr val="black">
                  <a:tint val="75000"/>
                </a:prstClr>
              </a:solidFill>
              <a:effectLst/>
              <a:uLnTx/>
              <a:uFillTx/>
              <a:latin typeface="UVN Hai Long" panose="020D0800030108070604" pitchFamily="34" charset="0"/>
              <a:ea typeface="迷你简卡通" panose="03000509000000000000" pitchFamily="65" charset="-122"/>
              <a:cs typeface="+mn-cs"/>
            </a:endParaRPr>
          </a:p>
        </p:txBody>
      </p:sp>
      <p:pic>
        <p:nvPicPr>
          <p:cNvPr id="12" name="Picture 11">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3" name="Picture 12">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4"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0">
                  <a:extLst>
                    <a:ext uri="{A12FA001-AC4F-418D-AE19-62706E023703}">
                      <ahyp:hlinkClr xmlns:ahyp="http://schemas.microsoft.com/office/drawing/2018/hyperlinkcolor"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5"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2C38DA38-71FB-4CEB-B777-09292390EC4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7" name="Picture 16">
            <a:extLst>
              <a:ext uri="{FF2B5EF4-FFF2-40B4-BE49-F238E27FC236}">
                <a16:creationId xmlns:a16="http://schemas.microsoft.com/office/drawing/2014/main" id="{7B3E06E2-B8CD-4348-A929-48748D52322A}"/>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8" name="Picture 17">
            <a:extLst>
              <a:ext uri="{FF2B5EF4-FFF2-40B4-BE49-F238E27FC236}">
                <a16:creationId xmlns:a16="http://schemas.microsoft.com/office/drawing/2014/main" id="{D1A0A433-1C81-43D6-86C9-906F9D1CD5C6}"/>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9" name="Picture 18">
            <a:extLst>
              <a:ext uri="{FF2B5EF4-FFF2-40B4-BE49-F238E27FC236}">
                <a16:creationId xmlns:a16="http://schemas.microsoft.com/office/drawing/2014/main" id="{57AB7940-731C-4B6C-8537-33EBAD98DEBF}"/>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0"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rPr>
              <a:t>Măng Non</a:t>
            </a:r>
          </a:p>
        </p:txBody>
      </p:sp>
      <p:sp>
        <p:nvSpPr>
          <p:cNvPr id="21"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spTree>
    <p:extLst>
      <p:ext uri="{BB962C8B-B14F-4D97-AF65-F5344CB8AC3E}">
        <p14:creationId xmlns:p14="http://schemas.microsoft.com/office/powerpoint/2010/main" val="475980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xmlns:p14="http://schemas.microsoft.com/office/powerpoint/2010/main">
    <mc:Choice Requires="p14">
      <p:transition spd="slow" p14:dur="1600" advClick="0" advTm="0">
        <p:blinds dir="vert"/>
      </p:transition>
    </mc:Choice>
    <mc:Fallback xmlns="">
      <p:transition spd="slow" advClick="0" advTm="0">
        <p:blinds dir="vert"/>
      </p:transition>
    </mc:Fallback>
  </mc:AlternateContent>
  <p:txStyles>
    <p:titleStyle>
      <a:lvl1pPr algn="l" defTabSz="914400" rtl="0" eaLnBrk="1" latinLnBrk="0" hangingPunct="1">
        <a:lnSpc>
          <a:spcPct val="90000"/>
        </a:lnSpc>
        <a:spcBef>
          <a:spcPct val="0"/>
        </a:spcBef>
        <a:buNone/>
        <a:defRPr sz="3000" kern="1200">
          <a:solidFill>
            <a:schemeClr val="accent6">
              <a:lumMod val="20000"/>
              <a:lumOff val="80000"/>
            </a:schemeClr>
          </a:solidFill>
          <a:latin typeface="#9Slide03 Bebas Neue Bold" panose="020B0606020202050201"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迷你简卡通" panose="03000509000000000000" pitchFamily="65" charset="-122"/>
          <a:ea typeface="迷你简卡通" panose="03000509000000000000" pitchFamily="65"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迷你简卡通" panose="03000509000000000000" pitchFamily="65" charset="-122"/>
          <a:ea typeface="迷你简卡通" panose="03000509000000000000" pitchFamily="65"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迷你简卡通" panose="03000509000000000000" pitchFamily="65" charset="-122"/>
          <a:ea typeface="迷你简卡通" panose="03000509000000000000" pitchFamily="65"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迷你简卡通" panose="03000509000000000000" pitchFamily="65" charset="-122"/>
          <a:ea typeface="迷你简卡通" panose="03000509000000000000" pitchFamily="65"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迷你简卡通" panose="03000509000000000000" pitchFamily="65" charset="-122"/>
          <a:ea typeface="迷你简卡通" panose="03000509000000000000" pitchFamily="65"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g"/><Relationship Id="rId7" Type="http://schemas.openxmlformats.org/officeDocument/2006/relationships/image" Target="../media/image14.jpeg"/><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8150" y="822324"/>
            <a:ext cx="5334000" cy="1147763"/>
          </a:xfrm>
        </p:spPr>
        <p:txBody>
          <a:bodyPr>
            <a:normAutofit/>
          </a:bodyPr>
          <a:lstStyle/>
          <a:p>
            <a:r>
              <a:rPr lang="en-US" sz="7200" dirty="0" err="1">
                <a:ln w="571500">
                  <a:solidFill>
                    <a:schemeClr val="bg1"/>
                  </a:solidFill>
                </a:ln>
                <a:solidFill>
                  <a:schemeClr val="bg1"/>
                </a:solidFill>
                <a:latin typeface="SVN-Channel" panose="02040603050506020204" pitchFamily="18" charset="0"/>
              </a:rPr>
              <a:t>Địa</a:t>
            </a:r>
            <a:r>
              <a:rPr lang="en-US" sz="7200" dirty="0">
                <a:ln w="571500">
                  <a:solidFill>
                    <a:schemeClr val="bg1"/>
                  </a:solidFill>
                </a:ln>
                <a:solidFill>
                  <a:schemeClr val="bg1"/>
                </a:solidFill>
                <a:latin typeface="SVN-Channel" panose="02040603050506020204" pitchFamily="18" charset="0"/>
              </a:rPr>
              <a:t> </a:t>
            </a:r>
            <a:r>
              <a:rPr lang="en-US" sz="7200" dirty="0" err="1">
                <a:ln w="571500">
                  <a:solidFill>
                    <a:schemeClr val="bg1"/>
                  </a:solidFill>
                </a:ln>
                <a:solidFill>
                  <a:schemeClr val="bg1"/>
                </a:solidFill>
                <a:latin typeface="SVN-Channel" panose="02040603050506020204" pitchFamily="18" charset="0"/>
              </a:rPr>
              <a:t>lí</a:t>
            </a:r>
            <a:r>
              <a:rPr lang="en-US" sz="7200" dirty="0">
                <a:ln w="571500">
                  <a:solidFill>
                    <a:schemeClr val="bg1"/>
                  </a:solidFill>
                </a:ln>
                <a:solidFill>
                  <a:schemeClr val="bg1"/>
                </a:solidFill>
                <a:latin typeface="SVN-Channel" panose="02040603050506020204" pitchFamily="18" charset="0"/>
              </a:rPr>
              <a:t> 4</a:t>
            </a:r>
          </a:p>
        </p:txBody>
      </p:sp>
      <p:sp>
        <p:nvSpPr>
          <p:cNvPr id="3" name="Subtitle 2"/>
          <p:cNvSpPr>
            <a:spLocks noGrp="1"/>
          </p:cNvSpPr>
          <p:nvPr>
            <p:ph type="subTitle" idx="1"/>
          </p:nvPr>
        </p:nvSpPr>
        <p:spPr>
          <a:xfrm>
            <a:off x="-1076325" y="2587626"/>
            <a:ext cx="9144000" cy="1655762"/>
          </a:xfrm>
        </p:spPr>
        <p:txBody>
          <a:bodyPr>
            <a:noAutofit/>
          </a:bodyPr>
          <a:lstStyle/>
          <a:p>
            <a:r>
              <a:rPr lang="en-US" sz="9600" dirty="0" err="1">
                <a:ln w="501650">
                  <a:solidFill>
                    <a:schemeClr val="accent2">
                      <a:lumMod val="60000"/>
                      <a:lumOff val="40000"/>
                    </a:schemeClr>
                  </a:solidFill>
                </a:ln>
                <a:solidFill>
                  <a:schemeClr val="tx1">
                    <a:alpha val="55000"/>
                  </a:schemeClr>
                </a:solidFill>
                <a:latin typeface="SVN-Channel" panose="02040603050506020204" pitchFamily="18" charset="0"/>
              </a:rPr>
              <a:t>Ôn</a:t>
            </a:r>
            <a:r>
              <a:rPr lang="en-US" sz="9600" dirty="0">
                <a:ln w="501650">
                  <a:solidFill>
                    <a:schemeClr val="accent2">
                      <a:lumMod val="60000"/>
                      <a:lumOff val="40000"/>
                    </a:schemeClr>
                  </a:solidFill>
                </a:ln>
                <a:solidFill>
                  <a:schemeClr val="tx1">
                    <a:alpha val="55000"/>
                  </a:schemeClr>
                </a:solidFill>
                <a:latin typeface="SVN-Channel" panose="02040603050506020204" pitchFamily="18" charset="0"/>
              </a:rPr>
              <a:t> </a:t>
            </a:r>
            <a:r>
              <a:rPr lang="en-US" sz="9600" dirty="0" err="1">
                <a:ln w="501650">
                  <a:solidFill>
                    <a:schemeClr val="accent2">
                      <a:lumMod val="60000"/>
                      <a:lumOff val="40000"/>
                    </a:schemeClr>
                  </a:solidFill>
                </a:ln>
                <a:solidFill>
                  <a:schemeClr val="tx1">
                    <a:alpha val="55000"/>
                  </a:schemeClr>
                </a:solidFill>
                <a:latin typeface="SVN-Channel" panose="02040603050506020204" pitchFamily="18" charset="0"/>
              </a:rPr>
              <a:t>tập</a:t>
            </a:r>
            <a:r>
              <a:rPr lang="en-US" sz="9600" dirty="0">
                <a:ln w="501650">
                  <a:solidFill>
                    <a:schemeClr val="accent2">
                      <a:lumMod val="60000"/>
                      <a:lumOff val="40000"/>
                    </a:schemeClr>
                  </a:solidFill>
                </a:ln>
                <a:solidFill>
                  <a:schemeClr val="tx1">
                    <a:alpha val="55000"/>
                  </a:schemeClr>
                </a:solidFill>
                <a:latin typeface="SVN-Channel" panose="02040603050506020204" pitchFamily="18" charset="0"/>
              </a:rPr>
              <a:t> </a:t>
            </a:r>
          </a:p>
          <a:p>
            <a:r>
              <a:rPr lang="en-US" sz="9600" dirty="0" err="1">
                <a:ln w="501650">
                  <a:solidFill>
                    <a:schemeClr val="accent2">
                      <a:lumMod val="60000"/>
                      <a:lumOff val="40000"/>
                    </a:schemeClr>
                  </a:solidFill>
                </a:ln>
                <a:solidFill>
                  <a:schemeClr val="tx1">
                    <a:alpha val="55000"/>
                  </a:schemeClr>
                </a:solidFill>
                <a:latin typeface="SVN-Channel" panose="02040603050506020204" pitchFamily="18" charset="0"/>
              </a:rPr>
              <a:t>học</a:t>
            </a:r>
            <a:r>
              <a:rPr lang="en-US" sz="9600" dirty="0">
                <a:ln w="501650">
                  <a:solidFill>
                    <a:schemeClr val="accent2">
                      <a:lumMod val="60000"/>
                      <a:lumOff val="40000"/>
                    </a:schemeClr>
                  </a:solidFill>
                </a:ln>
                <a:solidFill>
                  <a:schemeClr val="tx1">
                    <a:alpha val="55000"/>
                  </a:schemeClr>
                </a:solidFill>
                <a:latin typeface="SVN-Channel" panose="02040603050506020204" pitchFamily="18" charset="0"/>
              </a:rPr>
              <a:t> </a:t>
            </a:r>
            <a:r>
              <a:rPr lang="en-US" sz="9600" dirty="0" err="1">
                <a:ln w="501650">
                  <a:solidFill>
                    <a:schemeClr val="accent2">
                      <a:lumMod val="60000"/>
                      <a:lumOff val="40000"/>
                    </a:schemeClr>
                  </a:solidFill>
                </a:ln>
                <a:solidFill>
                  <a:schemeClr val="tx1">
                    <a:alpha val="55000"/>
                  </a:schemeClr>
                </a:solidFill>
                <a:latin typeface="SVN-Channel" panose="02040603050506020204" pitchFamily="18" charset="0"/>
              </a:rPr>
              <a:t>kì</a:t>
            </a:r>
            <a:r>
              <a:rPr lang="en-US" sz="9600" dirty="0">
                <a:ln w="501650">
                  <a:solidFill>
                    <a:schemeClr val="accent2">
                      <a:lumMod val="60000"/>
                      <a:lumOff val="40000"/>
                    </a:schemeClr>
                  </a:solidFill>
                </a:ln>
                <a:solidFill>
                  <a:schemeClr val="tx1">
                    <a:alpha val="55000"/>
                  </a:schemeClr>
                </a:solidFill>
                <a:latin typeface="SVN-Channel" panose="02040603050506020204" pitchFamily="18" charset="0"/>
              </a:rPr>
              <a:t> 2</a:t>
            </a:r>
          </a:p>
        </p:txBody>
      </p:sp>
      <p:sp>
        <p:nvSpPr>
          <p:cNvPr id="4" name="Title 1"/>
          <p:cNvSpPr txBox="1">
            <a:spLocks/>
          </p:cNvSpPr>
          <p:nvPr/>
        </p:nvSpPr>
        <p:spPr>
          <a:xfrm>
            <a:off x="438150" y="700087"/>
            <a:ext cx="5219700" cy="11938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7200" dirty="0" err="1">
                <a:solidFill>
                  <a:schemeClr val="accent2">
                    <a:lumMod val="75000"/>
                  </a:schemeClr>
                </a:solidFill>
                <a:latin typeface="SVN-Channel" panose="02040603050506020204" pitchFamily="18" charset="0"/>
              </a:rPr>
              <a:t>Địa</a:t>
            </a:r>
            <a:r>
              <a:rPr lang="en-US" sz="7200" dirty="0">
                <a:solidFill>
                  <a:schemeClr val="accent2">
                    <a:lumMod val="75000"/>
                  </a:schemeClr>
                </a:solidFill>
                <a:latin typeface="SVN-Channel" panose="02040603050506020204" pitchFamily="18" charset="0"/>
              </a:rPr>
              <a:t> </a:t>
            </a:r>
            <a:r>
              <a:rPr lang="en-US" sz="7200" dirty="0" err="1">
                <a:solidFill>
                  <a:schemeClr val="accent2">
                    <a:lumMod val="75000"/>
                  </a:schemeClr>
                </a:solidFill>
                <a:latin typeface="SVN-Channel" panose="02040603050506020204" pitchFamily="18" charset="0"/>
              </a:rPr>
              <a:t>lí</a:t>
            </a:r>
            <a:r>
              <a:rPr lang="en-US" sz="7200" dirty="0">
                <a:solidFill>
                  <a:schemeClr val="accent2">
                    <a:lumMod val="75000"/>
                  </a:schemeClr>
                </a:solidFill>
                <a:latin typeface="SVN-Channel" panose="02040603050506020204" pitchFamily="18" charset="0"/>
              </a:rPr>
              <a:t> 4</a:t>
            </a:r>
          </a:p>
        </p:txBody>
      </p:sp>
      <p:sp>
        <p:nvSpPr>
          <p:cNvPr id="5" name="Subtitle 2"/>
          <p:cNvSpPr txBox="1">
            <a:spLocks/>
          </p:cNvSpPr>
          <p:nvPr/>
        </p:nvSpPr>
        <p:spPr>
          <a:xfrm>
            <a:off x="-1076325" y="2511426"/>
            <a:ext cx="9144000" cy="1655762"/>
          </a:xfrm>
          <a:prstGeom prst="rect">
            <a:avLst/>
          </a:prstGeom>
          <a:ln cap="rnd">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9600" dirty="0" err="1">
                <a:ln w="0">
                  <a:solidFill>
                    <a:schemeClr val="tx1"/>
                  </a:solidFill>
                </a:ln>
                <a:solidFill>
                  <a:schemeClr val="bg1"/>
                </a:solidFill>
                <a:latin typeface="SVN-Channel" panose="02040603050506020204" pitchFamily="18" charset="0"/>
              </a:rPr>
              <a:t>Ôn</a:t>
            </a:r>
            <a:r>
              <a:rPr lang="en-US" sz="9600" dirty="0">
                <a:ln w="0">
                  <a:solidFill>
                    <a:schemeClr val="tx1"/>
                  </a:solidFill>
                </a:ln>
                <a:solidFill>
                  <a:schemeClr val="bg1"/>
                </a:solidFill>
                <a:latin typeface="SVN-Channel" panose="02040603050506020204" pitchFamily="18" charset="0"/>
              </a:rPr>
              <a:t> </a:t>
            </a:r>
            <a:r>
              <a:rPr lang="en-US" sz="9600" dirty="0" err="1">
                <a:ln w="0">
                  <a:solidFill>
                    <a:schemeClr val="tx1"/>
                  </a:solidFill>
                </a:ln>
                <a:solidFill>
                  <a:schemeClr val="bg1"/>
                </a:solidFill>
                <a:latin typeface="SVN-Channel" panose="02040603050506020204" pitchFamily="18" charset="0"/>
              </a:rPr>
              <a:t>tập</a:t>
            </a:r>
            <a:r>
              <a:rPr lang="en-US" sz="9600" dirty="0">
                <a:ln w="0">
                  <a:solidFill>
                    <a:schemeClr val="tx1"/>
                  </a:solidFill>
                </a:ln>
                <a:solidFill>
                  <a:schemeClr val="bg1"/>
                </a:solidFill>
                <a:latin typeface="SVN-Channel" panose="02040603050506020204" pitchFamily="18" charset="0"/>
              </a:rPr>
              <a:t> </a:t>
            </a:r>
          </a:p>
          <a:p>
            <a:r>
              <a:rPr lang="en-US" sz="9600" dirty="0" err="1">
                <a:ln w="0">
                  <a:solidFill>
                    <a:schemeClr val="tx1"/>
                  </a:solidFill>
                </a:ln>
                <a:solidFill>
                  <a:srgbClr val="00B0F0"/>
                </a:solidFill>
                <a:latin typeface="SVN-Channel" panose="02040603050506020204" pitchFamily="18" charset="0"/>
              </a:rPr>
              <a:t>học</a:t>
            </a:r>
            <a:r>
              <a:rPr lang="en-US" sz="9600" dirty="0">
                <a:ln w="0">
                  <a:solidFill>
                    <a:schemeClr val="tx1"/>
                  </a:solidFill>
                </a:ln>
                <a:solidFill>
                  <a:srgbClr val="00B0F0"/>
                </a:solidFill>
                <a:latin typeface="SVN-Channel" panose="02040603050506020204" pitchFamily="18" charset="0"/>
              </a:rPr>
              <a:t> </a:t>
            </a:r>
            <a:r>
              <a:rPr lang="en-US" sz="9600" dirty="0" err="1">
                <a:ln w="0">
                  <a:solidFill>
                    <a:schemeClr val="tx1"/>
                  </a:solidFill>
                </a:ln>
                <a:solidFill>
                  <a:srgbClr val="00B0F0"/>
                </a:solidFill>
                <a:latin typeface="SVN-Channel" panose="02040603050506020204" pitchFamily="18" charset="0"/>
              </a:rPr>
              <a:t>kì</a:t>
            </a:r>
            <a:r>
              <a:rPr lang="en-US" sz="9600" dirty="0">
                <a:ln w="0">
                  <a:solidFill>
                    <a:schemeClr val="tx1"/>
                  </a:solidFill>
                </a:ln>
                <a:solidFill>
                  <a:srgbClr val="00B0F0"/>
                </a:solidFill>
                <a:latin typeface="SVN-Channel" panose="02040603050506020204" pitchFamily="18" charset="0"/>
              </a:rPr>
              <a:t> </a:t>
            </a:r>
            <a:r>
              <a:rPr lang="en-US" sz="9600" dirty="0">
                <a:ln w="0">
                  <a:solidFill>
                    <a:schemeClr val="tx1"/>
                  </a:solidFill>
                </a:ln>
                <a:solidFill>
                  <a:schemeClr val="accent2">
                    <a:lumMod val="75000"/>
                  </a:schemeClr>
                </a:solidFill>
                <a:latin typeface="SVN-Channel" panose="02040603050506020204" pitchFamily="18" charset="0"/>
              </a:rPr>
              <a:t>2</a:t>
            </a:r>
          </a:p>
        </p:txBody>
      </p:sp>
      <p:sp>
        <p:nvSpPr>
          <p:cNvPr id="13" name="Rectangle 12"/>
          <p:cNvSpPr/>
          <p:nvPr/>
        </p:nvSpPr>
        <p:spPr>
          <a:xfrm rot="235514">
            <a:off x="7662280" y="311049"/>
            <a:ext cx="4264284" cy="3121111"/>
          </a:xfrm>
          <a:prstGeom prst="rect">
            <a:avLst/>
          </a:prstGeom>
          <a:blipFill dpi="0" rotWithShape="1">
            <a:blip r:embed="rId3"/>
            <a:srcRect/>
            <a:stretch>
              <a:fillRect l="-23000" r="1000"/>
            </a:stretch>
          </a:blip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rot="21333431">
            <a:off x="8301740" y="3411556"/>
            <a:ext cx="3609801" cy="3156865"/>
          </a:xfrm>
          <a:prstGeom prst="rect">
            <a:avLst/>
          </a:prstGeom>
          <a:blipFill>
            <a:blip r:embed="rId4"/>
            <a:stretch>
              <a:fillRect l="-23000" r="1000"/>
            </a:stretch>
          </a:blip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442240">
            <a:off x="5641038" y="1250840"/>
            <a:ext cx="2428875" cy="1948948"/>
          </a:xfrm>
          <a:prstGeom prst="rect">
            <a:avLst/>
          </a:prstGeom>
          <a:blipFill>
            <a:blip r:embed="rId5"/>
            <a:stretch>
              <a:fillRect/>
            </a:stretch>
          </a:blip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21147382">
            <a:off x="5873653" y="4854261"/>
            <a:ext cx="2332251" cy="1700105"/>
          </a:xfrm>
          <a:prstGeom prst="rect">
            <a:avLst/>
          </a:prstGeom>
          <a:blipFill dpi="0" rotWithShape="1">
            <a:blip r:embed="rId6"/>
            <a:srcRect/>
            <a:stretch>
              <a:fillRect l="-14000" r="1000"/>
            </a:stretch>
          </a:blipFill>
          <a:ln w="571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2 bức ảnh chụp ở Việt Nam được bình chọn hình ảnh trên không đẹp nhất năm  2017 | Xã hội | Báo Nghệ An điện tử"/>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336310">
            <a:off x="6188636" y="3067575"/>
            <a:ext cx="2696937" cy="1794996"/>
          </a:xfrm>
          <a:prstGeom prst="rect">
            <a:avLst/>
          </a:prstGeom>
          <a:ln w="38100" cap="sq">
            <a:solidFill>
              <a:schemeClr val="bg2">
                <a:lumMod val="1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7"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22" y="4547555"/>
            <a:ext cx="1341236" cy="2280102"/>
          </a:xfrm>
          <a:prstGeom prst="rect">
            <a:avLst/>
          </a:prstGeom>
        </p:spPr>
      </p:pic>
      <p:sp>
        <p:nvSpPr>
          <p:cNvPr id="39" name="Title 1"/>
          <p:cNvSpPr txBox="1">
            <a:spLocks/>
          </p:cNvSpPr>
          <p:nvPr/>
        </p:nvSpPr>
        <p:spPr>
          <a:xfrm>
            <a:off x="-1995896" y="-806816"/>
            <a:ext cx="5219700" cy="11938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dirty="0" err="1">
                <a:solidFill>
                  <a:schemeClr val="accent2">
                    <a:lumMod val="75000"/>
                  </a:schemeClr>
                </a:solidFill>
                <a:latin typeface="SVN-Channel" panose="02040603050506020204" pitchFamily="18" charset="0"/>
              </a:rPr>
              <a:t>MăngNon</a:t>
            </a:r>
            <a:endParaRPr lang="en-US" sz="1800" dirty="0">
              <a:solidFill>
                <a:schemeClr val="accent2">
                  <a:lumMod val="75000"/>
                </a:schemeClr>
              </a:solidFill>
              <a:latin typeface="SVN-Channel" panose="02040603050506020204" pitchFamily="18" charset="0"/>
            </a:endParaRPr>
          </a:p>
        </p:txBody>
      </p:sp>
    </p:spTree>
    <p:extLst>
      <p:ext uri="{BB962C8B-B14F-4D97-AF65-F5344CB8AC3E}">
        <p14:creationId xmlns:p14="http://schemas.microsoft.com/office/powerpoint/2010/main" val="349787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5" dur="500"/>
                                        <p:tgtEl>
                                          <p:spTgt spid="3">
                                            <p:txEl>
                                              <p:pRg st="1" end="1"/>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randombar(horizontal)">
                                      <p:cBhvr>
                                        <p:cTn id="24" dur="500"/>
                                        <p:tgtEl>
                                          <p:spTgt spid="13"/>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randombar(horizontal)">
                                      <p:cBhvr>
                                        <p:cTn id="27" dur="500"/>
                                        <p:tgtEl>
                                          <p:spTgt spid="32"/>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randombar(horizontal)">
                                      <p:cBhvr>
                                        <p:cTn id="30" dur="500"/>
                                        <p:tgtEl>
                                          <p:spTgt spid="9"/>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randombar(horizontal)">
                                      <p:cBhvr>
                                        <p:cTn id="33" dur="500"/>
                                        <p:tgtEl>
                                          <p:spTgt spid="11"/>
                                        </p:tgtEl>
                                      </p:cBhvr>
                                    </p:animEffect>
                                  </p:childTnLst>
                                </p:cTn>
                              </p:par>
                              <p:par>
                                <p:cTn id="34" presetID="14" presetClass="entr" presetSubtype="10" fill="hold" nodeType="withEffect">
                                  <p:stCondLst>
                                    <p:cond delay="0"/>
                                  </p:stCondLst>
                                  <p:childTnLst>
                                    <p:set>
                                      <p:cBhvr>
                                        <p:cTn id="35" dur="1" fill="hold">
                                          <p:stCondLst>
                                            <p:cond delay="0"/>
                                          </p:stCondLst>
                                        </p:cTn>
                                        <p:tgtEl>
                                          <p:spTgt spid="1026"/>
                                        </p:tgtEl>
                                        <p:attrNameLst>
                                          <p:attrName>style.visibility</p:attrName>
                                        </p:attrNameLst>
                                      </p:cBhvr>
                                      <p:to>
                                        <p:strVal val="visible"/>
                                      </p:to>
                                    </p:set>
                                    <p:animEffect transition="in" filter="randombar(horizontal)">
                                      <p:cBhvr>
                                        <p:cTn id="3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13" grpId="0" animBg="1"/>
      <p:bldP spid="32" grpId="0" animBg="1"/>
      <p:bldP spid="9"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169043" y="1709265"/>
            <a:ext cx="10104699" cy="4228850"/>
          </a:xfrm>
          <a:prstGeom prst="rect">
            <a:avLst/>
          </a:prstGeom>
          <a:solidFill>
            <a:schemeClr val="accent2">
              <a:lumMod val="60000"/>
              <a:lumOff val="40000"/>
            </a:schemeClr>
          </a:solidFill>
          <a:ln w="28575">
            <a:solidFill>
              <a:schemeClr val="tx1"/>
            </a:solidFill>
            <a:prstDash val="lgDash"/>
          </a:ln>
        </p:spPr>
        <p:txBody>
          <a:bodyPr wrap="square">
            <a:spAutoFit/>
          </a:bodyPr>
          <a:lstStyle/>
          <a:p>
            <a:pPr marL="159385" marR="0" indent="-159385" algn="just">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1-Tên con sông bồi đắp nên đồng bằng Nam Bộ và bắt nguồn từ Trung Quốc?</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marL="159385" marR="0" indent="-159385" algn="just">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2- Nơi thích hợp để xây dựng các cảng biển?</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marL="159385" marR="0" indent="-159385" algn="just">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3- Đây là tài nguyên quý giá cho ta nhiều gỗ?</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marL="159385" marR="0" indent="-159385" algn="just">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4- Tên nhà máy nổi tiếng ở Tây Nguyên?</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marL="159385" marR="0" indent="-159385" algn="just">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5- Đây là đồng bằng có diện tích  lớn thứ hai của đất nước ta?</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marL="159385" marR="0" indent="-159385" algn="just">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6- Tây Nguyên nổi tiếng có những thứ này xếp tầng?</a:t>
            </a:r>
            <a:endParaRPr lang="en-US" sz="2800" dirty="0">
              <a:latin typeface="Arial" panose="020B0604020202020204" pitchFamily="34" charset="0"/>
              <a:ea typeface="Times New Roman" panose="02020603050405020304" pitchFamily="18" charset="0"/>
              <a:cs typeface="Arial" panose="020B0604020202020204" pitchFamily="34" charset="0"/>
            </a:endParaRPr>
          </a:p>
          <a:p>
            <a:pPr marL="159385" marR="0" indent="-159385" algn="just">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7- Loại cây trồng thích hợp trên đất đỏ bazan?</a:t>
            </a: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sp>
        <p:nvSpPr>
          <p:cNvPr id="5" name="Title 4"/>
          <p:cNvSpPr>
            <a:spLocks noGrp="1"/>
          </p:cNvSpPr>
          <p:nvPr>
            <p:ph type="ctrTitle"/>
          </p:nvPr>
        </p:nvSpPr>
        <p:spPr>
          <a:xfrm>
            <a:off x="0" y="-805655"/>
            <a:ext cx="10066719" cy="2387600"/>
          </a:xfrm>
        </p:spPr>
        <p:txBody>
          <a:bodyPr/>
          <a:lstStyle/>
          <a:p>
            <a:r>
              <a:rPr lang="en-US" dirty="0">
                <a:ln w="38100">
                  <a:solidFill>
                    <a:schemeClr val="accent2">
                      <a:lumMod val="60000"/>
                      <a:lumOff val="40000"/>
                    </a:schemeClr>
                  </a:solidFill>
                </a:ln>
                <a:solidFill>
                  <a:schemeClr val="accent2">
                    <a:lumMod val="60000"/>
                    <a:lumOff val="40000"/>
                  </a:schemeClr>
                </a:solidFill>
                <a:latin typeface="Arial" panose="020B0604020202020204" pitchFamily="34" charset="0"/>
                <a:cs typeface="Arial" panose="020B0604020202020204" pitchFamily="34" charset="0"/>
              </a:rPr>
              <a:t>VÒNG 3: AI ĐOÁN ĐÚNG?</a:t>
            </a:r>
          </a:p>
        </p:txBody>
      </p:sp>
    </p:spTree>
    <p:extLst>
      <p:ext uri="{BB962C8B-B14F-4D97-AF65-F5344CB8AC3E}">
        <p14:creationId xmlns:p14="http://schemas.microsoft.com/office/powerpoint/2010/main" val="303027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grpSp>
        <p:nvGrpSpPr>
          <p:cNvPr id="21" name="MECONH"/>
          <p:cNvGrpSpPr/>
          <p:nvPr/>
        </p:nvGrpSpPr>
        <p:grpSpPr>
          <a:xfrm>
            <a:off x="1502568" y="295270"/>
            <a:ext cx="9327356" cy="733431"/>
            <a:chOff x="1235868" y="571495"/>
            <a:chExt cx="9926820" cy="819159"/>
          </a:xfrm>
          <a:solidFill>
            <a:schemeClr val="accent4">
              <a:lumMod val="60000"/>
              <a:lumOff val="40000"/>
            </a:schemeClr>
          </a:solidFill>
        </p:grpSpPr>
        <p:sp>
          <p:nvSpPr>
            <p:cNvPr id="22" name="Rectangle 21"/>
            <p:cNvSpPr/>
            <p:nvPr/>
          </p:nvSpPr>
          <p:spPr>
            <a:xfrm>
              <a:off x="7552713" y="571497"/>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N</a:t>
              </a:r>
            </a:p>
          </p:txBody>
        </p:sp>
        <p:sp>
          <p:nvSpPr>
            <p:cNvPr id="23" name="Rectangle 22"/>
            <p:cNvSpPr/>
            <p:nvPr/>
          </p:nvSpPr>
          <p:spPr>
            <a:xfrm>
              <a:off x="8457587" y="571498"/>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G</a:t>
              </a:r>
            </a:p>
          </p:txBody>
        </p:sp>
        <p:sp>
          <p:nvSpPr>
            <p:cNvPr id="24" name="Rectangle 23"/>
            <p:cNvSpPr/>
            <p:nvPr/>
          </p:nvSpPr>
          <p:spPr>
            <a:xfrm>
              <a:off x="9352938"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25" name="Rectangle 24"/>
            <p:cNvSpPr/>
            <p:nvPr/>
          </p:nvSpPr>
          <p:spPr>
            <a:xfrm>
              <a:off x="10257813"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26" name="Rectangle 25"/>
            <p:cNvSpPr/>
            <p:nvPr/>
          </p:nvSpPr>
          <p:spPr>
            <a:xfrm>
              <a:off x="3948112"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M</a:t>
              </a:r>
            </a:p>
          </p:txBody>
        </p:sp>
        <p:sp>
          <p:nvSpPr>
            <p:cNvPr id="27" name="Rectangle 26"/>
            <p:cNvSpPr/>
            <p:nvPr/>
          </p:nvSpPr>
          <p:spPr>
            <a:xfrm>
              <a:off x="4852987" y="571498"/>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Ê</a:t>
              </a:r>
            </a:p>
          </p:txBody>
        </p:sp>
        <p:sp>
          <p:nvSpPr>
            <p:cNvPr id="28" name="Rectangle 27"/>
            <p:cNvSpPr/>
            <p:nvPr/>
          </p:nvSpPr>
          <p:spPr>
            <a:xfrm>
              <a:off x="5748337" y="571499"/>
              <a:ext cx="904875" cy="819154"/>
            </a:xfrm>
            <a:prstGeom prst="rect">
              <a:avLst/>
            </a:prstGeom>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C</a:t>
              </a:r>
            </a:p>
          </p:txBody>
        </p:sp>
        <p:sp>
          <p:nvSpPr>
            <p:cNvPr id="29" name="Rectangle 28"/>
            <p:cNvSpPr/>
            <p:nvPr/>
          </p:nvSpPr>
          <p:spPr>
            <a:xfrm>
              <a:off x="6653212"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Ô</a:t>
              </a:r>
            </a:p>
          </p:txBody>
        </p:sp>
        <p:sp>
          <p:nvSpPr>
            <p:cNvPr id="30" name="Rectangle 29"/>
            <p:cNvSpPr/>
            <p:nvPr/>
          </p:nvSpPr>
          <p:spPr>
            <a:xfrm>
              <a:off x="1235868" y="571495"/>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31" name="Rectangle 30"/>
            <p:cNvSpPr/>
            <p:nvPr/>
          </p:nvSpPr>
          <p:spPr>
            <a:xfrm>
              <a:off x="2131218" y="571496"/>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32" name="Rectangle 31"/>
            <p:cNvSpPr/>
            <p:nvPr/>
          </p:nvSpPr>
          <p:spPr>
            <a:xfrm>
              <a:off x="3036093"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grpSp>
      <p:grpSp>
        <p:nvGrpSpPr>
          <p:cNvPr id="93" name="CUABIEN"/>
          <p:cNvGrpSpPr/>
          <p:nvPr/>
        </p:nvGrpSpPr>
        <p:grpSpPr>
          <a:xfrm>
            <a:off x="1502568" y="1028697"/>
            <a:ext cx="9327356" cy="733431"/>
            <a:chOff x="1235868" y="571495"/>
            <a:chExt cx="9926820" cy="819159"/>
          </a:xfrm>
          <a:solidFill>
            <a:schemeClr val="accent4">
              <a:lumMod val="60000"/>
              <a:lumOff val="40000"/>
            </a:schemeClr>
          </a:solidFill>
        </p:grpSpPr>
        <p:sp>
          <p:nvSpPr>
            <p:cNvPr id="94" name="Rectangle 93"/>
            <p:cNvSpPr/>
            <p:nvPr/>
          </p:nvSpPr>
          <p:spPr>
            <a:xfrm>
              <a:off x="7552713" y="571497"/>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B</a:t>
              </a:r>
            </a:p>
          </p:txBody>
        </p:sp>
        <p:sp>
          <p:nvSpPr>
            <p:cNvPr id="95" name="Rectangle 94"/>
            <p:cNvSpPr/>
            <p:nvPr/>
          </p:nvSpPr>
          <p:spPr>
            <a:xfrm>
              <a:off x="8457587" y="571498"/>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I</a:t>
              </a:r>
            </a:p>
          </p:txBody>
        </p:sp>
        <p:sp>
          <p:nvSpPr>
            <p:cNvPr id="96" name="Rectangle 95"/>
            <p:cNvSpPr/>
            <p:nvPr/>
          </p:nvSpPr>
          <p:spPr>
            <a:xfrm>
              <a:off x="9352938"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Ể</a:t>
              </a:r>
            </a:p>
          </p:txBody>
        </p:sp>
        <p:sp>
          <p:nvSpPr>
            <p:cNvPr id="97" name="Rectangle 96"/>
            <p:cNvSpPr/>
            <p:nvPr/>
          </p:nvSpPr>
          <p:spPr>
            <a:xfrm>
              <a:off x="10257813"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N</a:t>
              </a:r>
            </a:p>
          </p:txBody>
        </p:sp>
        <p:sp>
          <p:nvSpPr>
            <p:cNvPr id="98" name="Rectangle 97"/>
            <p:cNvSpPr/>
            <p:nvPr/>
          </p:nvSpPr>
          <p:spPr>
            <a:xfrm>
              <a:off x="3948112"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99" name="Rectangle 98"/>
            <p:cNvSpPr/>
            <p:nvPr/>
          </p:nvSpPr>
          <p:spPr>
            <a:xfrm>
              <a:off x="4852987" y="571498"/>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C</a:t>
              </a:r>
            </a:p>
          </p:txBody>
        </p:sp>
        <p:sp>
          <p:nvSpPr>
            <p:cNvPr id="100" name="Rectangle 99"/>
            <p:cNvSpPr/>
            <p:nvPr/>
          </p:nvSpPr>
          <p:spPr>
            <a:xfrm>
              <a:off x="5748337" y="571499"/>
              <a:ext cx="904875" cy="819154"/>
            </a:xfrm>
            <a:prstGeom prst="rect">
              <a:avLst/>
            </a:prstGeom>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Ử</a:t>
              </a:r>
            </a:p>
          </p:txBody>
        </p:sp>
        <p:sp>
          <p:nvSpPr>
            <p:cNvPr id="101" name="Rectangle 100"/>
            <p:cNvSpPr/>
            <p:nvPr/>
          </p:nvSpPr>
          <p:spPr>
            <a:xfrm>
              <a:off x="6653212"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A</a:t>
              </a:r>
            </a:p>
          </p:txBody>
        </p:sp>
        <p:sp>
          <p:nvSpPr>
            <p:cNvPr id="102" name="Rectangle 101"/>
            <p:cNvSpPr/>
            <p:nvPr/>
          </p:nvSpPr>
          <p:spPr>
            <a:xfrm>
              <a:off x="1235868" y="571495"/>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03" name="Rectangle 102"/>
            <p:cNvSpPr/>
            <p:nvPr/>
          </p:nvSpPr>
          <p:spPr>
            <a:xfrm>
              <a:off x="2131218" y="571496"/>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04" name="Rectangle 103"/>
            <p:cNvSpPr/>
            <p:nvPr/>
          </p:nvSpPr>
          <p:spPr>
            <a:xfrm>
              <a:off x="3036093"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grpSp>
      <p:grpSp>
        <p:nvGrpSpPr>
          <p:cNvPr id="105" name="SÃNUAT"/>
          <p:cNvGrpSpPr/>
          <p:nvPr/>
        </p:nvGrpSpPr>
        <p:grpSpPr>
          <a:xfrm>
            <a:off x="1502568" y="1762122"/>
            <a:ext cx="9327356" cy="733431"/>
            <a:chOff x="1235868" y="571495"/>
            <a:chExt cx="9926820" cy="819159"/>
          </a:xfrm>
          <a:solidFill>
            <a:schemeClr val="accent4">
              <a:lumMod val="60000"/>
              <a:lumOff val="40000"/>
            </a:schemeClr>
          </a:solidFill>
        </p:grpSpPr>
        <p:sp>
          <p:nvSpPr>
            <p:cNvPr id="106" name="Rectangle 105"/>
            <p:cNvSpPr/>
            <p:nvPr/>
          </p:nvSpPr>
          <p:spPr>
            <a:xfrm>
              <a:off x="7552713" y="571497"/>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T</a:t>
              </a:r>
            </a:p>
          </p:txBody>
        </p:sp>
        <p:sp>
          <p:nvSpPr>
            <p:cNvPr id="107" name="Rectangle 106"/>
            <p:cNvSpPr/>
            <p:nvPr/>
          </p:nvSpPr>
          <p:spPr>
            <a:xfrm>
              <a:off x="8457587" y="571498"/>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08" name="Rectangle 107"/>
            <p:cNvSpPr/>
            <p:nvPr/>
          </p:nvSpPr>
          <p:spPr>
            <a:xfrm>
              <a:off x="9352938"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09" name="Rectangle 108"/>
            <p:cNvSpPr/>
            <p:nvPr/>
          </p:nvSpPr>
          <p:spPr>
            <a:xfrm>
              <a:off x="10257813"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10" name="Rectangle 109"/>
            <p:cNvSpPr/>
            <p:nvPr/>
          </p:nvSpPr>
          <p:spPr>
            <a:xfrm>
              <a:off x="3948112"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N</a:t>
              </a:r>
            </a:p>
          </p:txBody>
        </p:sp>
        <p:sp>
          <p:nvSpPr>
            <p:cNvPr id="111" name="Rectangle 110"/>
            <p:cNvSpPr/>
            <p:nvPr/>
          </p:nvSpPr>
          <p:spPr>
            <a:xfrm>
              <a:off x="4852987" y="571498"/>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X</a:t>
              </a:r>
            </a:p>
          </p:txBody>
        </p:sp>
        <p:sp>
          <p:nvSpPr>
            <p:cNvPr id="112" name="Rectangle 111"/>
            <p:cNvSpPr/>
            <p:nvPr/>
          </p:nvSpPr>
          <p:spPr>
            <a:xfrm>
              <a:off x="5748337" y="571499"/>
              <a:ext cx="904875" cy="819154"/>
            </a:xfrm>
            <a:prstGeom prst="rect">
              <a:avLst/>
            </a:prstGeom>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U</a:t>
              </a:r>
            </a:p>
          </p:txBody>
        </p:sp>
        <p:sp>
          <p:nvSpPr>
            <p:cNvPr id="113" name="Rectangle 112"/>
            <p:cNvSpPr/>
            <p:nvPr/>
          </p:nvSpPr>
          <p:spPr>
            <a:xfrm>
              <a:off x="6653212"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Ấ</a:t>
              </a:r>
            </a:p>
          </p:txBody>
        </p:sp>
        <p:sp>
          <p:nvSpPr>
            <p:cNvPr id="114" name="Rectangle 113"/>
            <p:cNvSpPr/>
            <p:nvPr/>
          </p:nvSpPr>
          <p:spPr>
            <a:xfrm>
              <a:off x="1235868" y="571495"/>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dirty="0">
                <a:latin typeface="Arial" panose="020B0604020202020204" pitchFamily="34" charset="0"/>
                <a:cs typeface="Arial" panose="020B0604020202020204" pitchFamily="34" charset="0"/>
              </a:endParaRPr>
            </a:p>
          </p:txBody>
        </p:sp>
        <p:sp>
          <p:nvSpPr>
            <p:cNvPr id="115" name="Rectangle 114"/>
            <p:cNvSpPr/>
            <p:nvPr/>
          </p:nvSpPr>
          <p:spPr>
            <a:xfrm>
              <a:off x="2131218" y="571496"/>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S</a:t>
              </a:r>
            </a:p>
          </p:txBody>
        </p:sp>
        <p:sp>
          <p:nvSpPr>
            <p:cNvPr id="116" name="Rectangle 115"/>
            <p:cNvSpPr/>
            <p:nvPr/>
          </p:nvSpPr>
          <p:spPr>
            <a:xfrm>
              <a:off x="3036093"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Ả</a:t>
              </a:r>
            </a:p>
          </p:txBody>
        </p:sp>
      </p:grpSp>
      <p:grpSp>
        <p:nvGrpSpPr>
          <p:cNvPr id="117" name="YALY"/>
          <p:cNvGrpSpPr/>
          <p:nvPr/>
        </p:nvGrpSpPr>
        <p:grpSpPr>
          <a:xfrm>
            <a:off x="1502568" y="2495549"/>
            <a:ext cx="9327356" cy="733431"/>
            <a:chOff x="1235868" y="571495"/>
            <a:chExt cx="9926820" cy="819159"/>
          </a:xfrm>
          <a:solidFill>
            <a:schemeClr val="accent4">
              <a:lumMod val="60000"/>
              <a:lumOff val="40000"/>
            </a:schemeClr>
          </a:solidFill>
        </p:grpSpPr>
        <p:sp>
          <p:nvSpPr>
            <p:cNvPr id="118" name="Rectangle 117"/>
            <p:cNvSpPr/>
            <p:nvPr/>
          </p:nvSpPr>
          <p:spPr>
            <a:xfrm>
              <a:off x="7552713" y="571497"/>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19" name="Rectangle 118"/>
            <p:cNvSpPr/>
            <p:nvPr/>
          </p:nvSpPr>
          <p:spPr>
            <a:xfrm>
              <a:off x="8457587" y="571498"/>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20" name="Rectangle 119"/>
            <p:cNvSpPr/>
            <p:nvPr/>
          </p:nvSpPr>
          <p:spPr>
            <a:xfrm>
              <a:off x="9352938"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21" name="Rectangle 120"/>
            <p:cNvSpPr/>
            <p:nvPr/>
          </p:nvSpPr>
          <p:spPr>
            <a:xfrm>
              <a:off x="10257813"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22" name="Rectangle 121"/>
            <p:cNvSpPr/>
            <p:nvPr/>
          </p:nvSpPr>
          <p:spPr>
            <a:xfrm>
              <a:off x="3948112"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Y</a:t>
              </a:r>
            </a:p>
          </p:txBody>
        </p:sp>
        <p:sp>
          <p:nvSpPr>
            <p:cNvPr id="123" name="Rectangle 122"/>
            <p:cNvSpPr/>
            <p:nvPr/>
          </p:nvSpPr>
          <p:spPr>
            <a:xfrm>
              <a:off x="4852987" y="571498"/>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A</a:t>
              </a:r>
            </a:p>
          </p:txBody>
        </p:sp>
        <p:sp>
          <p:nvSpPr>
            <p:cNvPr id="124" name="Rectangle 123"/>
            <p:cNvSpPr/>
            <p:nvPr/>
          </p:nvSpPr>
          <p:spPr>
            <a:xfrm>
              <a:off x="5748337" y="571499"/>
              <a:ext cx="904875" cy="819154"/>
            </a:xfrm>
            <a:prstGeom prst="rect">
              <a:avLst/>
            </a:prstGeom>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L</a:t>
              </a:r>
            </a:p>
          </p:txBody>
        </p:sp>
        <p:sp>
          <p:nvSpPr>
            <p:cNvPr id="125" name="Rectangle 124"/>
            <p:cNvSpPr/>
            <p:nvPr/>
          </p:nvSpPr>
          <p:spPr>
            <a:xfrm>
              <a:off x="6653212"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Y</a:t>
              </a:r>
            </a:p>
          </p:txBody>
        </p:sp>
        <p:sp>
          <p:nvSpPr>
            <p:cNvPr id="126" name="Rectangle 125"/>
            <p:cNvSpPr/>
            <p:nvPr/>
          </p:nvSpPr>
          <p:spPr>
            <a:xfrm>
              <a:off x="1235868" y="571495"/>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27" name="Rectangle 126"/>
            <p:cNvSpPr/>
            <p:nvPr/>
          </p:nvSpPr>
          <p:spPr>
            <a:xfrm>
              <a:off x="2131218" y="571496"/>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28" name="Rectangle 127"/>
            <p:cNvSpPr/>
            <p:nvPr/>
          </p:nvSpPr>
          <p:spPr>
            <a:xfrm>
              <a:off x="3036093"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grpSp>
      <p:grpSp>
        <p:nvGrpSpPr>
          <p:cNvPr id="129" name="BACBO"/>
          <p:cNvGrpSpPr/>
          <p:nvPr/>
        </p:nvGrpSpPr>
        <p:grpSpPr>
          <a:xfrm>
            <a:off x="1502568" y="3228968"/>
            <a:ext cx="9327356" cy="733431"/>
            <a:chOff x="1235868" y="571495"/>
            <a:chExt cx="9926820" cy="819159"/>
          </a:xfrm>
          <a:solidFill>
            <a:schemeClr val="accent4">
              <a:lumMod val="60000"/>
              <a:lumOff val="40000"/>
            </a:schemeClr>
          </a:solidFill>
        </p:grpSpPr>
        <p:sp>
          <p:nvSpPr>
            <p:cNvPr id="130" name="Rectangle 129"/>
            <p:cNvSpPr/>
            <p:nvPr/>
          </p:nvSpPr>
          <p:spPr>
            <a:xfrm>
              <a:off x="7552713" y="571497"/>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31" name="Rectangle 130"/>
            <p:cNvSpPr/>
            <p:nvPr/>
          </p:nvSpPr>
          <p:spPr>
            <a:xfrm>
              <a:off x="8457587" y="571498"/>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32" name="Rectangle 131"/>
            <p:cNvSpPr/>
            <p:nvPr/>
          </p:nvSpPr>
          <p:spPr>
            <a:xfrm>
              <a:off x="9352938"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33" name="Rectangle 132"/>
            <p:cNvSpPr/>
            <p:nvPr/>
          </p:nvSpPr>
          <p:spPr>
            <a:xfrm>
              <a:off x="10257813"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34" name="Rectangle 133"/>
            <p:cNvSpPr/>
            <p:nvPr/>
          </p:nvSpPr>
          <p:spPr>
            <a:xfrm>
              <a:off x="3948112"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C</a:t>
              </a:r>
            </a:p>
          </p:txBody>
        </p:sp>
        <p:sp>
          <p:nvSpPr>
            <p:cNvPr id="135" name="Rectangle 134"/>
            <p:cNvSpPr/>
            <p:nvPr/>
          </p:nvSpPr>
          <p:spPr>
            <a:xfrm>
              <a:off x="4852987" y="571498"/>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B</a:t>
              </a:r>
            </a:p>
          </p:txBody>
        </p:sp>
        <p:sp>
          <p:nvSpPr>
            <p:cNvPr id="136" name="Rectangle 135"/>
            <p:cNvSpPr/>
            <p:nvPr/>
          </p:nvSpPr>
          <p:spPr>
            <a:xfrm>
              <a:off x="5748337" y="571499"/>
              <a:ext cx="904875" cy="819154"/>
            </a:xfrm>
            <a:prstGeom prst="rect">
              <a:avLst/>
            </a:prstGeom>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O</a:t>
              </a:r>
            </a:p>
          </p:txBody>
        </p:sp>
        <p:sp>
          <p:nvSpPr>
            <p:cNvPr id="137" name="Rectangle 136"/>
            <p:cNvSpPr/>
            <p:nvPr/>
          </p:nvSpPr>
          <p:spPr>
            <a:xfrm>
              <a:off x="6653212"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38" name="Rectangle 137"/>
            <p:cNvSpPr/>
            <p:nvPr/>
          </p:nvSpPr>
          <p:spPr>
            <a:xfrm>
              <a:off x="1235868" y="571495"/>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39" name="Rectangle 138"/>
            <p:cNvSpPr/>
            <p:nvPr/>
          </p:nvSpPr>
          <p:spPr>
            <a:xfrm>
              <a:off x="2131218" y="571496"/>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B</a:t>
              </a:r>
            </a:p>
          </p:txBody>
        </p:sp>
        <p:sp>
          <p:nvSpPr>
            <p:cNvPr id="140" name="Rectangle 139"/>
            <p:cNvSpPr/>
            <p:nvPr/>
          </p:nvSpPr>
          <p:spPr>
            <a:xfrm>
              <a:off x="3036093"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A</a:t>
              </a:r>
            </a:p>
          </p:txBody>
        </p:sp>
      </p:grpSp>
      <p:grpSp>
        <p:nvGrpSpPr>
          <p:cNvPr id="141" name="CAONG"/>
          <p:cNvGrpSpPr/>
          <p:nvPr/>
        </p:nvGrpSpPr>
        <p:grpSpPr>
          <a:xfrm>
            <a:off x="1502568" y="3962395"/>
            <a:ext cx="9327356" cy="738175"/>
            <a:chOff x="1235868" y="571495"/>
            <a:chExt cx="9926820" cy="824459"/>
          </a:xfrm>
          <a:solidFill>
            <a:schemeClr val="accent4">
              <a:lumMod val="60000"/>
              <a:lumOff val="40000"/>
            </a:schemeClr>
          </a:solidFill>
        </p:grpSpPr>
        <p:sp>
          <p:nvSpPr>
            <p:cNvPr id="142" name="Rectangle 141"/>
            <p:cNvSpPr/>
            <p:nvPr/>
          </p:nvSpPr>
          <p:spPr>
            <a:xfrm>
              <a:off x="7552713" y="571497"/>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U</a:t>
              </a:r>
            </a:p>
          </p:txBody>
        </p:sp>
        <p:sp>
          <p:nvSpPr>
            <p:cNvPr id="143" name="Rectangle 142"/>
            <p:cNvSpPr/>
            <p:nvPr/>
          </p:nvSpPr>
          <p:spPr>
            <a:xfrm>
              <a:off x="8457587" y="571498"/>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Y</a:t>
              </a:r>
            </a:p>
          </p:txBody>
        </p:sp>
        <p:sp>
          <p:nvSpPr>
            <p:cNvPr id="144" name="Rectangle 143"/>
            <p:cNvSpPr/>
            <p:nvPr/>
          </p:nvSpPr>
          <p:spPr>
            <a:xfrm>
              <a:off x="9352938"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Ê</a:t>
              </a:r>
            </a:p>
          </p:txBody>
        </p:sp>
        <p:sp>
          <p:nvSpPr>
            <p:cNvPr id="145" name="Rectangle 144"/>
            <p:cNvSpPr/>
            <p:nvPr/>
          </p:nvSpPr>
          <p:spPr>
            <a:xfrm>
              <a:off x="10257813" y="5767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N</a:t>
              </a:r>
            </a:p>
          </p:txBody>
        </p:sp>
        <p:sp>
          <p:nvSpPr>
            <p:cNvPr id="146" name="Rectangle 145"/>
            <p:cNvSpPr/>
            <p:nvPr/>
          </p:nvSpPr>
          <p:spPr>
            <a:xfrm>
              <a:off x="3948112"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A</a:t>
              </a:r>
            </a:p>
          </p:txBody>
        </p:sp>
        <p:sp>
          <p:nvSpPr>
            <p:cNvPr id="147" name="Rectangle 146"/>
            <p:cNvSpPr/>
            <p:nvPr/>
          </p:nvSpPr>
          <p:spPr>
            <a:xfrm>
              <a:off x="4852987" y="571498"/>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O</a:t>
              </a:r>
            </a:p>
          </p:txBody>
        </p:sp>
        <p:sp>
          <p:nvSpPr>
            <p:cNvPr id="148" name="Rectangle 147"/>
            <p:cNvSpPr/>
            <p:nvPr/>
          </p:nvSpPr>
          <p:spPr>
            <a:xfrm>
              <a:off x="5748337" y="571499"/>
              <a:ext cx="904875" cy="819154"/>
            </a:xfrm>
            <a:prstGeom prst="rect">
              <a:avLst/>
            </a:prstGeom>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N</a:t>
              </a:r>
            </a:p>
          </p:txBody>
        </p:sp>
        <p:sp>
          <p:nvSpPr>
            <p:cNvPr id="149" name="Rectangle 148"/>
            <p:cNvSpPr/>
            <p:nvPr/>
          </p:nvSpPr>
          <p:spPr>
            <a:xfrm>
              <a:off x="6653212"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G</a:t>
              </a:r>
            </a:p>
          </p:txBody>
        </p:sp>
        <p:sp>
          <p:nvSpPr>
            <p:cNvPr id="150" name="Rectangle 149"/>
            <p:cNvSpPr/>
            <p:nvPr/>
          </p:nvSpPr>
          <p:spPr>
            <a:xfrm>
              <a:off x="1235868" y="571495"/>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51" name="Rectangle 150"/>
            <p:cNvSpPr/>
            <p:nvPr/>
          </p:nvSpPr>
          <p:spPr>
            <a:xfrm>
              <a:off x="2131218" y="571496"/>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52" name="Rectangle 151"/>
            <p:cNvSpPr/>
            <p:nvPr/>
          </p:nvSpPr>
          <p:spPr>
            <a:xfrm>
              <a:off x="3036093"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C</a:t>
              </a:r>
            </a:p>
          </p:txBody>
        </p:sp>
      </p:grpSp>
      <p:grpSp>
        <p:nvGrpSpPr>
          <p:cNvPr id="153" name="CN"/>
          <p:cNvGrpSpPr/>
          <p:nvPr/>
        </p:nvGrpSpPr>
        <p:grpSpPr>
          <a:xfrm>
            <a:off x="1502568" y="4695820"/>
            <a:ext cx="9327356" cy="733431"/>
            <a:chOff x="1235868" y="571495"/>
            <a:chExt cx="9926820" cy="819159"/>
          </a:xfrm>
          <a:solidFill>
            <a:schemeClr val="accent4">
              <a:lumMod val="60000"/>
              <a:lumOff val="40000"/>
            </a:schemeClr>
          </a:solidFill>
        </p:grpSpPr>
        <p:sp>
          <p:nvSpPr>
            <p:cNvPr id="154" name="Rectangle 153"/>
            <p:cNvSpPr/>
            <p:nvPr/>
          </p:nvSpPr>
          <p:spPr>
            <a:xfrm>
              <a:off x="7552713" y="571497"/>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I</a:t>
              </a:r>
            </a:p>
          </p:txBody>
        </p:sp>
        <p:sp>
          <p:nvSpPr>
            <p:cNvPr id="155" name="Rectangle 154"/>
            <p:cNvSpPr/>
            <p:nvPr/>
          </p:nvSpPr>
          <p:spPr>
            <a:xfrm>
              <a:off x="8457587" y="571498"/>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Ệ</a:t>
              </a:r>
            </a:p>
          </p:txBody>
        </p:sp>
        <p:sp>
          <p:nvSpPr>
            <p:cNvPr id="156" name="Rectangle 155"/>
            <p:cNvSpPr/>
            <p:nvPr/>
          </p:nvSpPr>
          <p:spPr>
            <a:xfrm>
              <a:off x="9352938"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P</a:t>
              </a:r>
            </a:p>
          </p:txBody>
        </p:sp>
        <p:sp>
          <p:nvSpPr>
            <p:cNvPr id="157" name="Rectangle 156"/>
            <p:cNvSpPr/>
            <p:nvPr/>
          </p:nvSpPr>
          <p:spPr>
            <a:xfrm>
              <a:off x="10257813"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latin typeface="Arial" panose="020B0604020202020204" pitchFamily="34" charset="0"/>
                <a:cs typeface="Arial" panose="020B0604020202020204" pitchFamily="34" charset="0"/>
              </a:endParaRPr>
            </a:p>
          </p:txBody>
        </p:sp>
        <p:sp>
          <p:nvSpPr>
            <p:cNvPr id="158" name="Rectangle 157"/>
            <p:cNvSpPr/>
            <p:nvPr/>
          </p:nvSpPr>
          <p:spPr>
            <a:xfrm>
              <a:off x="3948112"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G</a:t>
              </a:r>
            </a:p>
          </p:txBody>
        </p:sp>
        <p:sp>
          <p:nvSpPr>
            <p:cNvPr id="159" name="Rectangle 158"/>
            <p:cNvSpPr/>
            <p:nvPr/>
          </p:nvSpPr>
          <p:spPr>
            <a:xfrm>
              <a:off x="4852987" y="571498"/>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N</a:t>
              </a:r>
            </a:p>
          </p:txBody>
        </p:sp>
        <p:sp>
          <p:nvSpPr>
            <p:cNvPr id="160" name="Rectangle 159"/>
            <p:cNvSpPr/>
            <p:nvPr/>
          </p:nvSpPr>
          <p:spPr>
            <a:xfrm>
              <a:off x="5748337" y="571499"/>
              <a:ext cx="904875" cy="819154"/>
            </a:xfrm>
            <a:prstGeom prst="rect">
              <a:avLst/>
            </a:prstGeom>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G</a:t>
              </a:r>
            </a:p>
          </p:txBody>
        </p:sp>
        <p:sp>
          <p:nvSpPr>
            <p:cNvPr id="161" name="Rectangle 160"/>
            <p:cNvSpPr/>
            <p:nvPr/>
          </p:nvSpPr>
          <p:spPr>
            <a:xfrm>
              <a:off x="6653212" y="571499"/>
              <a:ext cx="904875" cy="819155"/>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H</a:t>
              </a:r>
            </a:p>
          </p:txBody>
        </p:sp>
        <p:sp>
          <p:nvSpPr>
            <p:cNvPr id="162" name="Rectangle 161"/>
            <p:cNvSpPr/>
            <p:nvPr/>
          </p:nvSpPr>
          <p:spPr>
            <a:xfrm>
              <a:off x="1235868" y="571495"/>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C</a:t>
              </a:r>
            </a:p>
          </p:txBody>
        </p:sp>
        <p:sp>
          <p:nvSpPr>
            <p:cNvPr id="163" name="Rectangle 162"/>
            <p:cNvSpPr/>
            <p:nvPr/>
          </p:nvSpPr>
          <p:spPr>
            <a:xfrm>
              <a:off x="2131218" y="571496"/>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Ô</a:t>
              </a:r>
            </a:p>
          </p:txBody>
        </p:sp>
        <p:sp>
          <p:nvSpPr>
            <p:cNvPr id="164" name="Rectangle 163"/>
            <p:cNvSpPr/>
            <p:nvPr/>
          </p:nvSpPr>
          <p:spPr>
            <a:xfrm>
              <a:off x="3036093" y="571497"/>
              <a:ext cx="904875" cy="819154"/>
            </a:xfrm>
            <a:prstGeom prst="rect">
              <a:avLst/>
            </a:prstGeom>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N</a:t>
              </a:r>
            </a:p>
          </p:txBody>
        </p:sp>
      </p:grpSp>
      <p:sp>
        <p:nvSpPr>
          <p:cNvPr id="177" name="1"/>
          <p:cNvSpPr/>
          <p:nvPr/>
        </p:nvSpPr>
        <p:spPr>
          <a:xfrm>
            <a:off x="427802" y="295270"/>
            <a:ext cx="647700" cy="666747"/>
          </a:xfrm>
          <a:prstGeom prst="ellipse">
            <a:avLst/>
          </a:prstGeom>
          <a:solidFill>
            <a:schemeClr val="accent2">
              <a:lumMod val="50000"/>
            </a:schemeClr>
          </a:solidFill>
          <a:ln w="28575">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1</a:t>
            </a:r>
          </a:p>
        </p:txBody>
      </p:sp>
      <p:sp>
        <p:nvSpPr>
          <p:cNvPr id="178" name="2"/>
          <p:cNvSpPr/>
          <p:nvPr/>
        </p:nvSpPr>
        <p:spPr>
          <a:xfrm>
            <a:off x="427802" y="1028697"/>
            <a:ext cx="647700" cy="666747"/>
          </a:xfrm>
          <a:prstGeom prst="ellipse">
            <a:avLst/>
          </a:prstGeom>
          <a:solidFill>
            <a:schemeClr val="accent2">
              <a:lumMod val="50000"/>
            </a:schemeClr>
          </a:solidFill>
          <a:ln w="28575">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2</a:t>
            </a:r>
          </a:p>
        </p:txBody>
      </p:sp>
      <p:sp>
        <p:nvSpPr>
          <p:cNvPr id="179" name="3"/>
          <p:cNvSpPr/>
          <p:nvPr/>
        </p:nvSpPr>
        <p:spPr>
          <a:xfrm>
            <a:off x="427802" y="1800214"/>
            <a:ext cx="647700" cy="666747"/>
          </a:xfrm>
          <a:prstGeom prst="ellipse">
            <a:avLst/>
          </a:prstGeom>
          <a:solidFill>
            <a:schemeClr val="accent2">
              <a:lumMod val="50000"/>
            </a:schemeClr>
          </a:solidFill>
          <a:ln w="28575">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3</a:t>
            </a:r>
          </a:p>
        </p:txBody>
      </p:sp>
      <p:sp>
        <p:nvSpPr>
          <p:cNvPr id="180" name="4"/>
          <p:cNvSpPr/>
          <p:nvPr/>
        </p:nvSpPr>
        <p:spPr>
          <a:xfrm>
            <a:off x="427802" y="2533641"/>
            <a:ext cx="647700" cy="666747"/>
          </a:xfrm>
          <a:prstGeom prst="ellipse">
            <a:avLst/>
          </a:prstGeom>
          <a:solidFill>
            <a:schemeClr val="accent2">
              <a:lumMod val="50000"/>
            </a:schemeClr>
          </a:solidFill>
          <a:ln w="28575">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4</a:t>
            </a:r>
          </a:p>
        </p:txBody>
      </p:sp>
      <p:sp>
        <p:nvSpPr>
          <p:cNvPr id="181" name="5"/>
          <p:cNvSpPr/>
          <p:nvPr/>
        </p:nvSpPr>
        <p:spPr>
          <a:xfrm>
            <a:off x="429753" y="3267068"/>
            <a:ext cx="647700" cy="666747"/>
          </a:xfrm>
          <a:prstGeom prst="ellipse">
            <a:avLst/>
          </a:prstGeom>
          <a:solidFill>
            <a:schemeClr val="accent2">
              <a:lumMod val="50000"/>
            </a:schemeClr>
          </a:solidFill>
          <a:ln w="28575">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5</a:t>
            </a:r>
          </a:p>
        </p:txBody>
      </p:sp>
      <p:sp>
        <p:nvSpPr>
          <p:cNvPr id="182" name="6"/>
          <p:cNvSpPr/>
          <p:nvPr/>
        </p:nvSpPr>
        <p:spPr>
          <a:xfrm>
            <a:off x="429753" y="4038585"/>
            <a:ext cx="647700" cy="666747"/>
          </a:xfrm>
          <a:prstGeom prst="ellipse">
            <a:avLst/>
          </a:prstGeom>
          <a:solidFill>
            <a:schemeClr val="accent2">
              <a:lumMod val="50000"/>
            </a:schemeClr>
          </a:solidFill>
          <a:ln w="28575">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6</a:t>
            </a:r>
          </a:p>
        </p:txBody>
      </p:sp>
      <p:sp>
        <p:nvSpPr>
          <p:cNvPr id="183" name="7"/>
          <p:cNvSpPr/>
          <p:nvPr/>
        </p:nvSpPr>
        <p:spPr>
          <a:xfrm>
            <a:off x="429753" y="4772012"/>
            <a:ext cx="647700" cy="666747"/>
          </a:xfrm>
          <a:prstGeom prst="ellipse">
            <a:avLst/>
          </a:prstGeom>
          <a:solidFill>
            <a:schemeClr val="accent2">
              <a:lumMod val="50000"/>
            </a:schemeClr>
          </a:solidFill>
          <a:ln w="28575">
            <a:solidFill>
              <a:schemeClr val="bg1"/>
            </a:solidFill>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6000" b="1" dirty="0">
                <a:latin typeface="Arial" panose="020B0604020202020204" pitchFamily="34" charset="0"/>
                <a:cs typeface="Arial" panose="020B0604020202020204" pitchFamily="34" charset="0"/>
              </a:rPr>
              <a:t>7</a:t>
            </a:r>
          </a:p>
        </p:txBody>
      </p:sp>
      <p:sp>
        <p:nvSpPr>
          <p:cNvPr id="184" name="Q1"/>
          <p:cNvSpPr/>
          <p:nvPr/>
        </p:nvSpPr>
        <p:spPr>
          <a:xfrm>
            <a:off x="1610323" y="5585188"/>
            <a:ext cx="8369370" cy="1126462"/>
          </a:xfrm>
          <a:prstGeom prst="rect">
            <a:avLst/>
          </a:prstGeom>
          <a:solidFill>
            <a:schemeClr val="accent2">
              <a:lumMod val="60000"/>
              <a:lumOff val="40000"/>
            </a:schemeClr>
          </a:solidFill>
          <a:ln w="28575">
            <a:solidFill>
              <a:schemeClr val="tx1"/>
            </a:solidFill>
            <a:prstDash val="dash"/>
          </a:ln>
        </p:spPr>
        <p:txBody>
          <a:bodyPr wrap="square">
            <a:spAutoFit/>
          </a:bodyPr>
          <a:lstStyle/>
          <a:p>
            <a:pPr marL="159385" marR="0" indent="-159385" algn="ctr">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1/ Tên con sông bồi đắp nên đồng bằng Nam Bộ và bắt nguồn từ Trung Quốc?</a:t>
            </a: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grpSp>
        <p:nvGrpSpPr>
          <p:cNvPr id="185" name="CHE1"/>
          <p:cNvGrpSpPr/>
          <p:nvPr/>
        </p:nvGrpSpPr>
        <p:grpSpPr>
          <a:xfrm>
            <a:off x="1503974" y="313958"/>
            <a:ext cx="9327356" cy="733431"/>
            <a:chOff x="1235868" y="571495"/>
            <a:chExt cx="9926820" cy="819159"/>
          </a:xfrm>
          <a:solidFill>
            <a:schemeClr val="accent2">
              <a:lumMod val="50000"/>
            </a:schemeClr>
          </a:solidFill>
        </p:grpSpPr>
        <p:sp>
          <p:nvSpPr>
            <p:cNvPr id="186" name="Rectangle 185"/>
            <p:cNvSpPr/>
            <p:nvPr/>
          </p:nvSpPr>
          <p:spPr>
            <a:xfrm>
              <a:off x="7552713" y="571497"/>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N</a:t>
              </a:r>
            </a:p>
          </p:txBody>
        </p:sp>
        <p:sp>
          <p:nvSpPr>
            <p:cNvPr id="187" name="Rectangle 186"/>
            <p:cNvSpPr/>
            <p:nvPr/>
          </p:nvSpPr>
          <p:spPr>
            <a:xfrm>
              <a:off x="8457587" y="571498"/>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G</a:t>
              </a:r>
            </a:p>
          </p:txBody>
        </p:sp>
        <p:sp>
          <p:nvSpPr>
            <p:cNvPr id="188" name="Rectangle 187"/>
            <p:cNvSpPr/>
            <p:nvPr/>
          </p:nvSpPr>
          <p:spPr>
            <a:xfrm>
              <a:off x="9352938"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189" name="Rectangle 188"/>
            <p:cNvSpPr/>
            <p:nvPr/>
          </p:nvSpPr>
          <p:spPr>
            <a:xfrm>
              <a:off x="10257813"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190" name="Rectangle 189"/>
            <p:cNvSpPr/>
            <p:nvPr/>
          </p:nvSpPr>
          <p:spPr>
            <a:xfrm>
              <a:off x="3948112"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M</a:t>
              </a:r>
            </a:p>
          </p:txBody>
        </p:sp>
        <p:sp>
          <p:nvSpPr>
            <p:cNvPr id="191" name="Rectangle 190"/>
            <p:cNvSpPr/>
            <p:nvPr/>
          </p:nvSpPr>
          <p:spPr>
            <a:xfrm>
              <a:off x="4852987" y="571498"/>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Ê</a:t>
              </a:r>
            </a:p>
          </p:txBody>
        </p:sp>
        <p:sp>
          <p:nvSpPr>
            <p:cNvPr id="192" name="Rectangle 191"/>
            <p:cNvSpPr/>
            <p:nvPr/>
          </p:nvSpPr>
          <p:spPr>
            <a:xfrm>
              <a:off x="5748337" y="571499"/>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C</a:t>
              </a:r>
            </a:p>
          </p:txBody>
        </p:sp>
        <p:sp>
          <p:nvSpPr>
            <p:cNvPr id="193" name="Rectangle 192"/>
            <p:cNvSpPr/>
            <p:nvPr/>
          </p:nvSpPr>
          <p:spPr>
            <a:xfrm>
              <a:off x="6653212"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Ô</a:t>
              </a:r>
            </a:p>
          </p:txBody>
        </p:sp>
        <p:sp>
          <p:nvSpPr>
            <p:cNvPr id="194" name="Rectangle 193"/>
            <p:cNvSpPr/>
            <p:nvPr/>
          </p:nvSpPr>
          <p:spPr>
            <a:xfrm>
              <a:off x="1235868" y="571495"/>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195" name="Rectangle 194"/>
            <p:cNvSpPr/>
            <p:nvPr/>
          </p:nvSpPr>
          <p:spPr>
            <a:xfrm>
              <a:off x="2131218" y="571496"/>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196" name="Rectangle 195"/>
            <p:cNvSpPr/>
            <p:nvPr/>
          </p:nvSpPr>
          <p:spPr>
            <a:xfrm>
              <a:off x="3036093" y="571497"/>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grpSp>
      <p:grpSp>
        <p:nvGrpSpPr>
          <p:cNvPr id="197" name="CHE2"/>
          <p:cNvGrpSpPr/>
          <p:nvPr/>
        </p:nvGrpSpPr>
        <p:grpSpPr>
          <a:xfrm>
            <a:off x="1502568" y="1038205"/>
            <a:ext cx="9327356" cy="733431"/>
            <a:chOff x="1235868" y="571495"/>
            <a:chExt cx="9926820" cy="819159"/>
          </a:xfrm>
          <a:solidFill>
            <a:schemeClr val="accent2">
              <a:lumMod val="50000"/>
            </a:schemeClr>
          </a:solidFill>
        </p:grpSpPr>
        <p:sp>
          <p:nvSpPr>
            <p:cNvPr id="198" name="Rectangle 197"/>
            <p:cNvSpPr/>
            <p:nvPr/>
          </p:nvSpPr>
          <p:spPr>
            <a:xfrm>
              <a:off x="7552713" y="571497"/>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B</a:t>
              </a:r>
            </a:p>
          </p:txBody>
        </p:sp>
        <p:sp>
          <p:nvSpPr>
            <p:cNvPr id="199" name="Rectangle 198"/>
            <p:cNvSpPr/>
            <p:nvPr/>
          </p:nvSpPr>
          <p:spPr>
            <a:xfrm>
              <a:off x="8457587" y="571498"/>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I</a:t>
              </a:r>
            </a:p>
          </p:txBody>
        </p:sp>
        <p:sp>
          <p:nvSpPr>
            <p:cNvPr id="200" name="Rectangle 199"/>
            <p:cNvSpPr/>
            <p:nvPr/>
          </p:nvSpPr>
          <p:spPr>
            <a:xfrm>
              <a:off x="9352938"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Ể</a:t>
              </a:r>
            </a:p>
          </p:txBody>
        </p:sp>
        <p:sp>
          <p:nvSpPr>
            <p:cNvPr id="201" name="Rectangle 200"/>
            <p:cNvSpPr/>
            <p:nvPr/>
          </p:nvSpPr>
          <p:spPr>
            <a:xfrm>
              <a:off x="10257813"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N</a:t>
              </a:r>
            </a:p>
          </p:txBody>
        </p:sp>
        <p:sp>
          <p:nvSpPr>
            <p:cNvPr id="202" name="Rectangle 201"/>
            <p:cNvSpPr/>
            <p:nvPr/>
          </p:nvSpPr>
          <p:spPr>
            <a:xfrm>
              <a:off x="3948112" y="571497"/>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03" name="Rectangle 202"/>
            <p:cNvSpPr/>
            <p:nvPr/>
          </p:nvSpPr>
          <p:spPr>
            <a:xfrm>
              <a:off x="4852987" y="571498"/>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C</a:t>
              </a:r>
            </a:p>
          </p:txBody>
        </p:sp>
        <p:sp>
          <p:nvSpPr>
            <p:cNvPr id="204" name="Rectangle 203"/>
            <p:cNvSpPr/>
            <p:nvPr/>
          </p:nvSpPr>
          <p:spPr>
            <a:xfrm>
              <a:off x="5748337" y="571499"/>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Ử</a:t>
              </a:r>
            </a:p>
          </p:txBody>
        </p:sp>
        <p:sp>
          <p:nvSpPr>
            <p:cNvPr id="205" name="Rectangle 204"/>
            <p:cNvSpPr/>
            <p:nvPr/>
          </p:nvSpPr>
          <p:spPr>
            <a:xfrm>
              <a:off x="6653212"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A</a:t>
              </a:r>
            </a:p>
          </p:txBody>
        </p:sp>
        <p:sp>
          <p:nvSpPr>
            <p:cNvPr id="206" name="Rectangle 205"/>
            <p:cNvSpPr/>
            <p:nvPr/>
          </p:nvSpPr>
          <p:spPr>
            <a:xfrm>
              <a:off x="1235868" y="571495"/>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07" name="Rectangle 206"/>
            <p:cNvSpPr/>
            <p:nvPr/>
          </p:nvSpPr>
          <p:spPr>
            <a:xfrm>
              <a:off x="2131218" y="571496"/>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08" name="Rectangle 207"/>
            <p:cNvSpPr/>
            <p:nvPr/>
          </p:nvSpPr>
          <p:spPr>
            <a:xfrm>
              <a:off x="3036093" y="571497"/>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grpSp>
      <p:grpSp>
        <p:nvGrpSpPr>
          <p:cNvPr id="209" name="CHE3"/>
          <p:cNvGrpSpPr/>
          <p:nvPr/>
        </p:nvGrpSpPr>
        <p:grpSpPr>
          <a:xfrm>
            <a:off x="1502568" y="1771630"/>
            <a:ext cx="9327356" cy="733431"/>
            <a:chOff x="1235868" y="571495"/>
            <a:chExt cx="9926820" cy="819159"/>
          </a:xfrm>
          <a:solidFill>
            <a:schemeClr val="accent2">
              <a:lumMod val="50000"/>
            </a:schemeClr>
          </a:solidFill>
        </p:grpSpPr>
        <p:sp>
          <p:nvSpPr>
            <p:cNvPr id="210" name="Rectangle 209"/>
            <p:cNvSpPr/>
            <p:nvPr/>
          </p:nvSpPr>
          <p:spPr>
            <a:xfrm>
              <a:off x="7552713" y="571497"/>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T</a:t>
              </a:r>
            </a:p>
          </p:txBody>
        </p:sp>
        <p:sp>
          <p:nvSpPr>
            <p:cNvPr id="211" name="Rectangle 210"/>
            <p:cNvSpPr/>
            <p:nvPr/>
          </p:nvSpPr>
          <p:spPr>
            <a:xfrm>
              <a:off x="8457587" y="571498"/>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12" name="Rectangle 211"/>
            <p:cNvSpPr/>
            <p:nvPr/>
          </p:nvSpPr>
          <p:spPr>
            <a:xfrm>
              <a:off x="9352938"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13" name="Rectangle 212"/>
            <p:cNvSpPr/>
            <p:nvPr/>
          </p:nvSpPr>
          <p:spPr>
            <a:xfrm>
              <a:off x="10257813"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14" name="Rectangle 213"/>
            <p:cNvSpPr/>
            <p:nvPr/>
          </p:nvSpPr>
          <p:spPr>
            <a:xfrm>
              <a:off x="3948112"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N</a:t>
              </a:r>
            </a:p>
          </p:txBody>
        </p:sp>
        <p:sp>
          <p:nvSpPr>
            <p:cNvPr id="215" name="Rectangle 214"/>
            <p:cNvSpPr/>
            <p:nvPr/>
          </p:nvSpPr>
          <p:spPr>
            <a:xfrm>
              <a:off x="4852987" y="571498"/>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X</a:t>
              </a:r>
            </a:p>
          </p:txBody>
        </p:sp>
        <p:sp>
          <p:nvSpPr>
            <p:cNvPr id="216" name="Rectangle 215"/>
            <p:cNvSpPr/>
            <p:nvPr/>
          </p:nvSpPr>
          <p:spPr>
            <a:xfrm>
              <a:off x="5748337" y="571499"/>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U</a:t>
              </a:r>
            </a:p>
          </p:txBody>
        </p:sp>
        <p:sp>
          <p:nvSpPr>
            <p:cNvPr id="217" name="Rectangle 216"/>
            <p:cNvSpPr/>
            <p:nvPr/>
          </p:nvSpPr>
          <p:spPr>
            <a:xfrm>
              <a:off x="6653212"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Ấ</a:t>
              </a:r>
            </a:p>
          </p:txBody>
        </p:sp>
        <p:sp>
          <p:nvSpPr>
            <p:cNvPr id="218" name="Rectangle 217"/>
            <p:cNvSpPr/>
            <p:nvPr/>
          </p:nvSpPr>
          <p:spPr>
            <a:xfrm>
              <a:off x="1235868" y="571495"/>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dirty="0">
                <a:solidFill>
                  <a:schemeClr val="accent2">
                    <a:lumMod val="50000"/>
                  </a:schemeClr>
                </a:solidFill>
                <a:latin typeface="Arial" panose="020B0604020202020204" pitchFamily="34" charset="0"/>
                <a:cs typeface="Arial" panose="020B0604020202020204" pitchFamily="34" charset="0"/>
              </a:endParaRPr>
            </a:p>
          </p:txBody>
        </p:sp>
        <p:sp>
          <p:nvSpPr>
            <p:cNvPr id="219" name="Rectangle 218"/>
            <p:cNvSpPr/>
            <p:nvPr/>
          </p:nvSpPr>
          <p:spPr>
            <a:xfrm>
              <a:off x="2131218" y="571496"/>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S</a:t>
              </a:r>
            </a:p>
          </p:txBody>
        </p:sp>
        <p:sp>
          <p:nvSpPr>
            <p:cNvPr id="220" name="Rectangle 219"/>
            <p:cNvSpPr/>
            <p:nvPr/>
          </p:nvSpPr>
          <p:spPr>
            <a:xfrm>
              <a:off x="3036093"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Ả</a:t>
              </a:r>
            </a:p>
          </p:txBody>
        </p:sp>
      </p:grpSp>
      <p:grpSp>
        <p:nvGrpSpPr>
          <p:cNvPr id="221" name="CHE4"/>
          <p:cNvGrpSpPr/>
          <p:nvPr/>
        </p:nvGrpSpPr>
        <p:grpSpPr>
          <a:xfrm>
            <a:off x="1502568" y="2505057"/>
            <a:ext cx="9327356" cy="733431"/>
            <a:chOff x="1235868" y="571495"/>
            <a:chExt cx="9926820" cy="819159"/>
          </a:xfrm>
          <a:solidFill>
            <a:schemeClr val="accent2">
              <a:lumMod val="50000"/>
            </a:schemeClr>
          </a:solidFill>
        </p:grpSpPr>
        <p:sp>
          <p:nvSpPr>
            <p:cNvPr id="222" name="Rectangle 221"/>
            <p:cNvSpPr/>
            <p:nvPr/>
          </p:nvSpPr>
          <p:spPr>
            <a:xfrm>
              <a:off x="7552713" y="571497"/>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4">
                    <a:lumMod val="60000"/>
                    <a:lumOff val="40000"/>
                  </a:schemeClr>
                </a:solidFill>
                <a:latin typeface="Arial" panose="020B0604020202020204" pitchFamily="34" charset="0"/>
                <a:cs typeface="Arial" panose="020B0604020202020204" pitchFamily="34" charset="0"/>
              </a:endParaRPr>
            </a:p>
          </p:txBody>
        </p:sp>
        <p:sp>
          <p:nvSpPr>
            <p:cNvPr id="223" name="Rectangle 222"/>
            <p:cNvSpPr/>
            <p:nvPr/>
          </p:nvSpPr>
          <p:spPr>
            <a:xfrm>
              <a:off x="8457587" y="571498"/>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24" name="Rectangle 223"/>
            <p:cNvSpPr/>
            <p:nvPr/>
          </p:nvSpPr>
          <p:spPr>
            <a:xfrm>
              <a:off x="9352938"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25" name="Rectangle 224"/>
            <p:cNvSpPr/>
            <p:nvPr/>
          </p:nvSpPr>
          <p:spPr>
            <a:xfrm>
              <a:off x="10257813"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26" name="Rectangle 225"/>
            <p:cNvSpPr/>
            <p:nvPr/>
          </p:nvSpPr>
          <p:spPr>
            <a:xfrm>
              <a:off x="3948112"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Y</a:t>
              </a:r>
            </a:p>
          </p:txBody>
        </p:sp>
        <p:sp>
          <p:nvSpPr>
            <p:cNvPr id="227" name="Rectangle 226"/>
            <p:cNvSpPr/>
            <p:nvPr/>
          </p:nvSpPr>
          <p:spPr>
            <a:xfrm>
              <a:off x="4852987" y="571498"/>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A</a:t>
              </a:r>
            </a:p>
          </p:txBody>
        </p:sp>
        <p:sp>
          <p:nvSpPr>
            <p:cNvPr id="228" name="Rectangle 227"/>
            <p:cNvSpPr/>
            <p:nvPr/>
          </p:nvSpPr>
          <p:spPr>
            <a:xfrm>
              <a:off x="5748337" y="571499"/>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L</a:t>
              </a:r>
            </a:p>
          </p:txBody>
        </p:sp>
        <p:sp>
          <p:nvSpPr>
            <p:cNvPr id="229" name="Rectangle 228"/>
            <p:cNvSpPr/>
            <p:nvPr/>
          </p:nvSpPr>
          <p:spPr>
            <a:xfrm>
              <a:off x="6653212"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Y</a:t>
              </a:r>
            </a:p>
          </p:txBody>
        </p:sp>
        <p:sp>
          <p:nvSpPr>
            <p:cNvPr id="230" name="Rectangle 229"/>
            <p:cNvSpPr/>
            <p:nvPr/>
          </p:nvSpPr>
          <p:spPr>
            <a:xfrm>
              <a:off x="1235868" y="571495"/>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31" name="Rectangle 230"/>
            <p:cNvSpPr/>
            <p:nvPr/>
          </p:nvSpPr>
          <p:spPr>
            <a:xfrm>
              <a:off x="2131218" y="571496"/>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32" name="Rectangle 231"/>
            <p:cNvSpPr/>
            <p:nvPr/>
          </p:nvSpPr>
          <p:spPr>
            <a:xfrm>
              <a:off x="3036093" y="571497"/>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grpSp>
      <p:grpSp>
        <p:nvGrpSpPr>
          <p:cNvPr id="233" name="CHE5"/>
          <p:cNvGrpSpPr/>
          <p:nvPr/>
        </p:nvGrpSpPr>
        <p:grpSpPr>
          <a:xfrm>
            <a:off x="1502568" y="3238476"/>
            <a:ext cx="9327356" cy="733431"/>
            <a:chOff x="1235868" y="571495"/>
            <a:chExt cx="9926820" cy="819159"/>
          </a:xfrm>
          <a:solidFill>
            <a:schemeClr val="accent2">
              <a:lumMod val="50000"/>
            </a:schemeClr>
          </a:solidFill>
        </p:grpSpPr>
        <p:sp>
          <p:nvSpPr>
            <p:cNvPr id="234" name="Rectangle 233"/>
            <p:cNvSpPr/>
            <p:nvPr/>
          </p:nvSpPr>
          <p:spPr>
            <a:xfrm>
              <a:off x="7552713" y="571497"/>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35" name="Rectangle 234"/>
            <p:cNvSpPr/>
            <p:nvPr/>
          </p:nvSpPr>
          <p:spPr>
            <a:xfrm>
              <a:off x="8457587" y="571498"/>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36" name="Rectangle 235"/>
            <p:cNvSpPr/>
            <p:nvPr/>
          </p:nvSpPr>
          <p:spPr>
            <a:xfrm>
              <a:off x="9352938"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37" name="Rectangle 236"/>
            <p:cNvSpPr/>
            <p:nvPr/>
          </p:nvSpPr>
          <p:spPr>
            <a:xfrm>
              <a:off x="10257813"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38" name="Rectangle 237"/>
            <p:cNvSpPr/>
            <p:nvPr/>
          </p:nvSpPr>
          <p:spPr>
            <a:xfrm>
              <a:off x="3948112"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C</a:t>
              </a:r>
            </a:p>
          </p:txBody>
        </p:sp>
        <p:sp>
          <p:nvSpPr>
            <p:cNvPr id="239" name="Rectangle 238"/>
            <p:cNvSpPr/>
            <p:nvPr/>
          </p:nvSpPr>
          <p:spPr>
            <a:xfrm>
              <a:off x="4852987" y="571498"/>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B</a:t>
              </a:r>
            </a:p>
          </p:txBody>
        </p:sp>
        <p:sp>
          <p:nvSpPr>
            <p:cNvPr id="240" name="Rectangle 239"/>
            <p:cNvSpPr/>
            <p:nvPr/>
          </p:nvSpPr>
          <p:spPr>
            <a:xfrm>
              <a:off x="5748337" y="571499"/>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O</a:t>
              </a:r>
            </a:p>
          </p:txBody>
        </p:sp>
        <p:sp>
          <p:nvSpPr>
            <p:cNvPr id="241" name="Rectangle 240"/>
            <p:cNvSpPr/>
            <p:nvPr/>
          </p:nvSpPr>
          <p:spPr>
            <a:xfrm>
              <a:off x="6653212" y="571499"/>
              <a:ext cx="904875" cy="819155"/>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42" name="Rectangle 241"/>
            <p:cNvSpPr/>
            <p:nvPr/>
          </p:nvSpPr>
          <p:spPr>
            <a:xfrm>
              <a:off x="1235868" y="571495"/>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43" name="Rectangle 242"/>
            <p:cNvSpPr/>
            <p:nvPr/>
          </p:nvSpPr>
          <p:spPr>
            <a:xfrm>
              <a:off x="2131218" y="571496"/>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B</a:t>
              </a:r>
            </a:p>
          </p:txBody>
        </p:sp>
        <p:sp>
          <p:nvSpPr>
            <p:cNvPr id="244" name="Rectangle 243"/>
            <p:cNvSpPr/>
            <p:nvPr/>
          </p:nvSpPr>
          <p:spPr>
            <a:xfrm>
              <a:off x="3036093"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A</a:t>
              </a:r>
            </a:p>
          </p:txBody>
        </p:sp>
      </p:grpSp>
      <p:grpSp>
        <p:nvGrpSpPr>
          <p:cNvPr id="245" name="CHE6"/>
          <p:cNvGrpSpPr/>
          <p:nvPr/>
        </p:nvGrpSpPr>
        <p:grpSpPr>
          <a:xfrm>
            <a:off x="1502568" y="3971903"/>
            <a:ext cx="9327356" cy="738175"/>
            <a:chOff x="1235868" y="571495"/>
            <a:chExt cx="9926820" cy="824459"/>
          </a:xfrm>
          <a:solidFill>
            <a:schemeClr val="accent2">
              <a:lumMod val="50000"/>
            </a:schemeClr>
          </a:solidFill>
        </p:grpSpPr>
        <p:sp>
          <p:nvSpPr>
            <p:cNvPr id="246" name="Rectangle 245"/>
            <p:cNvSpPr/>
            <p:nvPr/>
          </p:nvSpPr>
          <p:spPr>
            <a:xfrm>
              <a:off x="7552713" y="571497"/>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U</a:t>
              </a:r>
            </a:p>
          </p:txBody>
        </p:sp>
        <p:sp>
          <p:nvSpPr>
            <p:cNvPr id="247" name="Rectangle 246"/>
            <p:cNvSpPr/>
            <p:nvPr/>
          </p:nvSpPr>
          <p:spPr>
            <a:xfrm>
              <a:off x="8457587" y="571498"/>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Y</a:t>
              </a:r>
            </a:p>
          </p:txBody>
        </p:sp>
        <p:sp>
          <p:nvSpPr>
            <p:cNvPr id="248" name="Rectangle 247"/>
            <p:cNvSpPr/>
            <p:nvPr/>
          </p:nvSpPr>
          <p:spPr>
            <a:xfrm>
              <a:off x="9352938"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Ê</a:t>
              </a:r>
            </a:p>
          </p:txBody>
        </p:sp>
        <p:sp>
          <p:nvSpPr>
            <p:cNvPr id="249" name="Rectangle 248"/>
            <p:cNvSpPr/>
            <p:nvPr/>
          </p:nvSpPr>
          <p:spPr>
            <a:xfrm>
              <a:off x="10257813" y="5767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N</a:t>
              </a:r>
            </a:p>
          </p:txBody>
        </p:sp>
        <p:sp>
          <p:nvSpPr>
            <p:cNvPr id="250" name="Rectangle 249"/>
            <p:cNvSpPr/>
            <p:nvPr/>
          </p:nvSpPr>
          <p:spPr>
            <a:xfrm>
              <a:off x="3948112"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A</a:t>
              </a:r>
            </a:p>
          </p:txBody>
        </p:sp>
        <p:sp>
          <p:nvSpPr>
            <p:cNvPr id="251" name="Rectangle 250"/>
            <p:cNvSpPr/>
            <p:nvPr/>
          </p:nvSpPr>
          <p:spPr>
            <a:xfrm>
              <a:off x="4852987" y="571498"/>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O</a:t>
              </a:r>
            </a:p>
          </p:txBody>
        </p:sp>
        <p:sp>
          <p:nvSpPr>
            <p:cNvPr id="252" name="Rectangle 251"/>
            <p:cNvSpPr/>
            <p:nvPr/>
          </p:nvSpPr>
          <p:spPr>
            <a:xfrm>
              <a:off x="5748337" y="571499"/>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N</a:t>
              </a:r>
            </a:p>
          </p:txBody>
        </p:sp>
        <p:sp>
          <p:nvSpPr>
            <p:cNvPr id="253" name="Rectangle 252"/>
            <p:cNvSpPr/>
            <p:nvPr/>
          </p:nvSpPr>
          <p:spPr>
            <a:xfrm>
              <a:off x="6653212"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G</a:t>
              </a:r>
            </a:p>
          </p:txBody>
        </p:sp>
        <p:sp>
          <p:nvSpPr>
            <p:cNvPr id="254" name="Rectangle 253"/>
            <p:cNvSpPr/>
            <p:nvPr/>
          </p:nvSpPr>
          <p:spPr>
            <a:xfrm>
              <a:off x="1235868" y="571495"/>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55" name="Rectangle 254"/>
            <p:cNvSpPr/>
            <p:nvPr/>
          </p:nvSpPr>
          <p:spPr>
            <a:xfrm>
              <a:off x="2131218" y="571496"/>
              <a:ext cx="904875" cy="819154"/>
            </a:xfrm>
            <a:prstGeom prst="rect">
              <a:avLst/>
            </a:prstGeom>
            <a:grp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2">
                    <a:lumMod val="50000"/>
                  </a:schemeClr>
                </a:solidFill>
                <a:latin typeface="Arial" panose="020B0604020202020204" pitchFamily="34" charset="0"/>
                <a:cs typeface="Arial" panose="020B0604020202020204" pitchFamily="34" charset="0"/>
              </a:endParaRPr>
            </a:p>
          </p:txBody>
        </p:sp>
        <p:sp>
          <p:nvSpPr>
            <p:cNvPr id="256" name="Rectangle 255"/>
            <p:cNvSpPr/>
            <p:nvPr/>
          </p:nvSpPr>
          <p:spPr>
            <a:xfrm>
              <a:off x="3036093"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C</a:t>
              </a:r>
            </a:p>
          </p:txBody>
        </p:sp>
      </p:grpSp>
      <p:grpSp>
        <p:nvGrpSpPr>
          <p:cNvPr id="257" name="CHE7"/>
          <p:cNvGrpSpPr/>
          <p:nvPr/>
        </p:nvGrpSpPr>
        <p:grpSpPr>
          <a:xfrm>
            <a:off x="1502568" y="4705328"/>
            <a:ext cx="9327356" cy="733431"/>
            <a:chOff x="1235868" y="571495"/>
            <a:chExt cx="9926820" cy="819159"/>
          </a:xfrm>
          <a:solidFill>
            <a:schemeClr val="accent2">
              <a:lumMod val="50000"/>
            </a:schemeClr>
          </a:solidFill>
        </p:grpSpPr>
        <p:sp>
          <p:nvSpPr>
            <p:cNvPr id="258" name="Rectangle 257"/>
            <p:cNvSpPr/>
            <p:nvPr/>
          </p:nvSpPr>
          <p:spPr>
            <a:xfrm>
              <a:off x="7552713" y="571497"/>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I</a:t>
              </a:r>
            </a:p>
          </p:txBody>
        </p:sp>
        <p:sp>
          <p:nvSpPr>
            <p:cNvPr id="259" name="Rectangle 258"/>
            <p:cNvSpPr/>
            <p:nvPr/>
          </p:nvSpPr>
          <p:spPr>
            <a:xfrm>
              <a:off x="8457587" y="571498"/>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Ệ</a:t>
              </a:r>
            </a:p>
          </p:txBody>
        </p:sp>
        <p:sp>
          <p:nvSpPr>
            <p:cNvPr id="260" name="Rectangle 259"/>
            <p:cNvSpPr/>
            <p:nvPr/>
          </p:nvSpPr>
          <p:spPr>
            <a:xfrm>
              <a:off x="9352938"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P</a:t>
              </a:r>
            </a:p>
          </p:txBody>
        </p:sp>
        <p:sp>
          <p:nvSpPr>
            <p:cNvPr id="261" name="Rectangle 260"/>
            <p:cNvSpPr/>
            <p:nvPr/>
          </p:nvSpPr>
          <p:spPr>
            <a:xfrm>
              <a:off x="10257813"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sz="4000" b="1">
                <a:solidFill>
                  <a:schemeClr val="accent4">
                    <a:lumMod val="60000"/>
                    <a:lumOff val="40000"/>
                  </a:schemeClr>
                </a:solidFill>
                <a:latin typeface="Arial" panose="020B0604020202020204" pitchFamily="34" charset="0"/>
                <a:cs typeface="Arial" panose="020B0604020202020204" pitchFamily="34" charset="0"/>
              </a:endParaRPr>
            </a:p>
          </p:txBody>
        </p:sp>
        <p:sp>
          <p:nvSpPr>
            <p:cNvPr id="262" name="Rectangle 261"/>
            <p:cNvSpPr/>
            <p:nvPr/>
          </p:nvSpPr>
          <p:spPr>
            <a:xfrm>
              <a:off x="3948112"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G</a:t>
              </a:r>
            </a:p>
          </p:txBody>
        </p:sp>
        <p:sp>
          <p:nvSpPr>
            <p:cNvPr id="263" name="Rectangle 262"/>
            <p:cNvSpPr/>
            <p:nvPr/>
          </p:nvSpPr>
          <p:spPr>
            <a:xfrm>
              <a:off x="4852987" y="571498"/>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N</a:t>
              </a:r>
            </a:p>
          </p:txBody>
        </p:sp>
        <p:sp>
          <p:nvSpPr>
            <p:cNvPr id="264" name="Rectangle 263"/>
            <p:cNvSpPr/>
            <p:nvPr/>
          </p:nvSpPr>
          <p:spPr>
            <a:xfrm>
              <a:off x="5748337" y="571499"/>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G</a:t>
              </a:r>
            </a:p>
          </p:txBody>
        </p:sp>
        <p:sp>
          <p:nvSpPr>
            <p:cNvPr id="265" name="Rectangle 264"/>
            <p:cNvSpPr/>
            <p:nvPr/>
          </p:nvSpPr>
          <p:spPr>
            <a:xfrm>
              <a:off x="6653212" y="571499"/>
              <a:ext cx="904875" cy="819155"/>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H</a:t>
              </a:r>
            </a:p>
          </p:txBody>
        </p:sp>
        <p:sp>
          <p:nvSpPr>
            <p:cNvPr id="266" name="Rectangle 265"/>
            <p:cNvSpPr/>
            <p:nvPr/>
          </p:nvSpPr>
          <p:spPr>
            <a:xfrm>
              <a:off x="1235868" y="571495"/>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C</a:t>
              </a:r>
            </a:p>
          </p:txBody>
        </p:sp>
        <p:sp>
          <p:nvSpPr>
            <p:cNvPr id="267" name="Rectangle 266"/>
            <p:cNvSpPr/>
            <p:nvPr/>
          </p:nvSpPr>
          <p:spPr>
            <a:xfrm>
              <a:off x="2131218" y="571496"/>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Ô</a:t>
              </a:r>
            </a:p>
          </p:txBody>
        </p:sp>
        <p:sp>
          <p:nvSpPr>
            <p:cNvPr id="268" name="Rectangle 267"/>
            <p:cNvSpPr/>
            <p:nvPr/>
          </p:nvSpPr>
          <p:spPr>
            <a:xfrm>
              <a:off x="3036093" y="571497"/>
              <a:ext cx="904875" cy="819154"/>
            </a:xfrm>
            <a:prstGeom prst="rect">
              <a:avLst/>
            </a:prstGeom>
            <a:solidFill>
              <a:schemeClr val="accent4">
                <a:lumMod val="60000"/>
                <a:lumOff val="40000"/>
              </a:schemeClr>
            </a:solidFill>
            <a:ln w="28575">
              <a:solidFill>
                <a:schemeClr val="bg2">
                  <a:lumMod val="25000"/>
                </a:schemeClr>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4000" b="1" dirty="0">
                  <a:solidFill>
                    <a:schemeClr val="accent4">
                      <a:lumMod val="60000"/>
                      <a:lumOff val="40000"/>
                    </a:schemeClr>
                  </a:solidFill>
                  <a:latin typeface="Arial" panose="020B0604020202020204" pitchFamily="34" charset="0"/>
                  <a:cs typeface="Arial" panose="020B0604020202020204" pitchFamily="34" charset="0"/>
                </a:rPr>
                <a:t>N</a:t>
              </a:r>
            </a:p>
          </p:txBody>
        </p:sp>
      </p:grpSp>
      <p:sp>
        <p:nvSpPr>
          <p:cNvPr id="269" name="Q2"/>
          <p:cNvSpPr/>
          <p:nvPr/>
        </p:nvSpPr>
        <p:spPr>
          <a:xfrm>
            <a:off x="1610323" y="5810841"/>
            <a:ext cx="8398453" cy="683264"/>
          </a:xfrm>
          <a:prstGeom prst="rect">
            <a:avLst/>
          </a:prstGeom>
          <a:solidFill>
            <a:schemeClr val="accent6">
              <a:lumMod val="60000"/>
              <a:lumOff val="40000"/>
            </a:schemeClr>
          </a:solidFill>
          <a:ln w="28575">
            <a:solidFill>
              <a:schemeClr val="tx1"/>
            </a:solidFill>
            <a:prstDash val="dash"/>
          </a:ln>
        </p:spPr>
        <p:txBody>
          <a:bodyPr wrap="none">
            <a:spAutoFit/>
          </a:bodyPr>
          <a:lstStyle/>
          <a:p>
            <a:pPr marL="159385" marR="0" indent="-159385" algn="just">
              <a:lnSpc>
                <a:spcPct val="120000"/>
              </a:lnSpc>
              <a:spcBef>
                <a:spcPts val="0"/>
              </a:spcBef>
              <a:spcAft>
                <a:spcPts val="0"/>
              </a:spcAft>
            </a:pPr>
            <a:r>
              <a:rPr lang="nl-NL" sz="3200" dirty="0">
                <a:latin typeface="Arial" panose="020B0604020202020204" pitchFamily="34" charset="0"/>
                <a:ea typeface="Times New Roman" panose="02020603050405020304" pitchFamily="18" charset="0"/>
                <a:cs typeface="Arial" panose="020B0604020202020204" pitchFamily="34" charset="0"/>
              </a:rPr>
              <a:t>2/ Nơi thích hợp để xây dựng các cảng biển?</a:t>
            </a:r>
            <a:endParaRPr lang="en-US" sz="3200" dirty="0">
              <a:latin typeface="Arial" panose="020B0604020202020204" pitchFamily="34" charset="0"/>
              <a:ea typeface="Times New Roman" panose="02020603050405020304" pitchFamily="18" charset="0"/>
              <a:cs typeface="Arial" panose="020B0604020202020204" pitchFamily="34" charset="0"/>
            </a:endParaRPr>
          </a:p>
        </p:txBody>
      </p:sp>
      <p:sp>
        <p:nvSpPr>
          <p:cNvPr id="282" name="Q3"/>
          <p:cNvSpPr/>
          <p:nvPr/>
        </p:nvSpPr>
        <p:spPr>
          <a:xfrm>
            <a:off x="1610323" y="5847605"/>
            <a:ext cx="8404865" cy="683264"/>
          </a:xfrm>
          <a:prstGeom prst="rect">
            <a:avLst/>
          </a:prstGeom>
          <a:solidFill>
            <a:schemeClr val="accent1">
              <a:lumMod val="60000"/>
              <a:lumOff val="40000"/>
            </a:schemeClr>
          </a:solidFill>
          <a:ln>
            <a:solidFill>
              <a:schemeClr val="bg2">
                <a:lumMod val="25000"/>
              </a:schemeClr>
            </a:solidFill>
            <a:prstDash val="dash"/>
          </a:ln>
        </p:spPr>
        <p:txBody>
          <a:bodyPr wrap="none">
            <a:spAutoFit/>
          </a:bodyPr>
          <a:lstStyle/>
          <a:p>
            <a:pPr marL="159385" marR="0" indent="-159385" algn="just">
              <a:lnSpc>
                <a:spcPct val="120000"/>
              </a:lnSpc>
              <a:spcBef>
                <a:spcPts val="0"/>
              </a:spcBef>
              <a:spcAft>
                <a:spcPts val="0"/>
              </a:spcAft>
            </a:pPr>
            <a:r>
              <a:rPr lang="nl-NL" sz="3200" dirty="0">
                <a:latin typeface="Arial" panose="020B0604020202020204" pitchFamily="34" charset="0"/>
                <a:ea typeface="Times New Roman" panose="02020603050405020304" pitchFamily="18" charset="0"/>
                <a:cs typeface="Arial" panose="020B0604020202020204" pitchFamily="34" charset="0"/>
              </a:rPr>
              <a:t>3/ Đây là tài nguyên quý giá cho ta nhiều gỗ?</a:t>
            </a:r>
            <a:endParaRPr lang="en-US" sz="3200" dirty="0">
              <a:latin typeface="Arial" panose="020B0604020202020204" pitchFamily="34" charset="0"/>
              <a:ea typeface="Times New Roman" panose="02020603050405020304" pitchFamily="18" charset="0"/>
              <a:cs typeface="Arial" panose="020B0604020202020204" pitchFamily="34" charset="0"/>
            </a:endParaRPr>
          </a:p>
        </p:txBody>
      </p:sp>
      <p:sp>
        <p:nvSpPr>
          <p:cNvPr id="283" name="Q4"/>
          <p:cNvSpPr/>
          <p:nvPr/>
        </p:nvSpPr>
        <p:spPr>
          <a:xfrm>
            <a:off x="1829062" y="5816463"/>
            <a:ext cx="8575746" cy="696024"/>
          </a:xfrm>
          <a:prstGeom prst="rect">
            <a:avLst/>
          </a:prstGeom>
          <a:solidFill>
            <a:schemeClr val="tx2">
              <a:lumMod val="60000"/>
              <a:lumOff val="40000"/>
            </a:schemeClr>
          </a:solidFill>
          <a:ln>
            <a:solidFill>
              <a:schemeClr val="bg2">
                <a:lumMod val="25000"/>
              </a:schemeClr>
            </a:solidFill>
            <a:prstDash val="lgDash"/>
          </a:ln>
        </p:spPr>
        <p:txBody>
          <a:bodyPr wrap="none">
            <a:spAutoFit/>
          </a:bodyPr>
          <a:lstStyle/>
          <a:p>
            <a:pPr marL="159385" marR="0" indent="-159385" algn="just">
              <a:lnSpc>
                <a:spcPct val="120000"/>
              </a:lnSpc>
              <a:spcBef>
                <a:spcPts val="0"/>
              </a:spcBef>
              <a:spcAft>
                <a:spcPts val="0"/>
              </a:spcAft>
            </a:pPr>
            <a:r>
              <a:rPr lang="nl-NL" sz="3600" dirty="0">
                <a:latin typeface="Arial" panose="020B0604020202020204" pitchFamily="34" charset="0"/>
                <a:ea typeface="Times New Roman" panose="02020603050405020304" pitchFamily="18" charset="0"/>
                <a:cs typeface="Arial" panose="020B0604020202020204" pitchFamily="34" charset="0"/>
              </a:rPr>
              <a:t>4- Tên nhà máy nổi tiếng ở Tây Nguyên?</a:t>
            </a:r>
            <a:endParaRPr lang="en-US" sz="3600" dirty="0">
              <a:latin typeface="Arial" panose="020B0604020202020204" pitchFamily="34" charset="0"/>
              <a:ea typeface="Times New Roman" panose="02020603050405020304" pitchFamily="18" charset="0"/>
              <a:cs typeface="Arial" panose="020B0604020202020204" pitchFamily="34" charset="0"/>
            </a:endParaRPr>
          </a:p>
        </p:txBody>
      </p:sp>
      <p:sp>
        <p:nvSpPr>
          <p:cNvPr id="284" name="Rectangle 283"/>
          <p:cNvSpPr/>
          <p:nvPr/>
        </p:nvSpPr>
        <p:spPr>
          <a:xfrm>
            <a:off x="1973012" y="5527377"/>
            <a:ext cx="8287845" cy="1274195"/>
          </a:xfrm>
          <a:prstGeom prst="rect">
            <a:avLst/>
          </a:prstGeom>
          <a:solidFill>
            <a:srgbClr val="0070C0"/>
          </a:solidFill>
          <a:ln w="38100">
            <a:solidFill>
              <a:schemeClr val="tx1"/>
            </a:solidFill>
            <a:prstDash val="dash"/>
          </a:ln>
        </p:spPr>
        <p:txBody>
          <a:bodyPr wrap="none">
            <a:spAutoFit/>
          </a:bodyPr>
          <a:lstStyle/>
          <a:p>
            <a:pPr marL="159385" marR="0" indent="-159385" algn="ctr">
              <a:lnSpc>
                <a:spcPct val="120000"/>
              </a:lnSpc>
              <a:spcBef>
                <a:spcPts val="0"/>
              </a:spcBef>
              <a:spcAft>
                <a:spcPts val="0"/>
              </a:spcAft>
            </a:pPr>
            <a:r>
              <a:rPr lang="nl-NL" sz="3200" dirty="0">
                <a:solidFill>
                  <a:schemeClr val="bg1"/>
                </a:solidFill>
                <a:latin typeface="Arial" panose="020B0604020202020204" pitchFamily="34" charset="0"/>
                <a:ea typeface="Times New Roman" panose="02020603050405020304" pitchFamily="18" charset="0"/>
                <a:cs typeface="Arial" panose="020B0604020202020204" pitchFamily="34" charset="0"/>
              </a:rPr>
              <a:t>5- Đây là đồng bằng có diện tích lớn thứ hai </a:t>
            </a:r>
          </a:p>
          <a:p>
            <a:pPr marL="159385" marR="0" indent="-159385" algn="ctr">
              <a:lnSpc>
                <a:spcPct val="120000"/>
              </a:lnSpc>
              <a:spcBef>
                <a:spcPts val="0"/>
              </a:spcBef>
              <a:spcAft>
                <a:spcPts val="0"/>
              </a:spcAft>
            </a:pPr>
            <a:r>
              <a:rPr lang="nl-NL" sz="3200" dirty="0">
                <a:solidFill>
                  <a:schemeClr val="bg1"/>
                </a:solidFill>
                <a:latin typeface="Arial" panose="020B0604020202020204" pitchFamily="34" charset="0"/>
                <a:ea typeface="Times New Roman" panose="02020603050405020304" pitchFamily="18" charset="0"/>
                <a:cs typeface="Arial" panose="020B0604020202020204" pitchFamily="34" charset="0"/>
              </a:rPr>
              <a:t>của đất nước ta?</a:t>
            </a:r>
            <a:endParaRPr lang="en-US" sz="32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sp>
        <p:nvSpPr>
          <p:cNvPr id="285" name="Rectangle 284"/>
          <p:cNvSpPr/>
          <p:nvPr/>
        </p:nvSpPr>
        <p:spPr>
          <a:xfrm>
            <a:off x="1223318" y="5774077"/>
            <a:ext cx="9787231" cy="683264"/>
          </a:xfrm>
          <a:prstGeom prst="rect">
            <a:avLst/>
          </a:prstGeom>
          <a:solidFill>
            <a:schemeClr val="tx2">
              <a:lumMod val="40000"/>
              <a:lumOff val="60000"/>
            </a:schemeClr>
          </a:solidFill>
          <a:ln w="28575">
            <a:solidFill>
              <a:schemeClr val="tx1"/>
            </a:solidFill>
            <a:prstDash val="dash"/>
          </a:ln>
        </p:spPr>
        <p:txBody>
          <a:bodyPr wrap="none">
            <a:spAutoFit/>
          </a:bodyPr>
          <a:lstStyle/>
          <a:p>
            <a:pPr marL="159385" marR="0" indent="-159385" algn="just">
              <a:lnSpc>
                <a:spcPct val="120000"/>
              </a:lnSpc>
              <a:spcBef>
                <a:spcPts val="0"/>
              </a:spcBef>
              <a:spcAft>
                <a:spcPts val="0"/>
              </a:spcAft>
            </a:pPr>
            <a:r>
              <a:rPr lang="nl-NL" sz="3200" dirty="0">
                <a:latin typeface="Arial" panose="020B0604020202020204" pitchFamily="34" charset="0"/>
                <a:ea typeface="Times New Roman" panose="02020603050405020304" pitchFamily="18" charset="0"/>
                <a:cs typeface="Arial" panose="020B0604020202020204" pitchFamily="34" charset="0"/>
              </a:rPr>
              <a:t>6- Tây Nguyên nổi tiếng có những thứ này xếp tầng?</a:t>
            </a:r>
            <a:endParaRPr lang="en-US" sz="3200" dirty="0">
              <a:latin typeface="Arial" panose="020B0604020202020204" pitchFamily="34" charset="0"/>
              <a:ea typeface="Times New Roman" panose="02020603050405020304" pitchFamily="18" charset="0"/>
              <a:cs typeface="Arial" panose="020B0604020202020204" pitchFamily="34" charset="0"/>
            </a:endParaRPr>
          </a:p>
        </p:txBody>
      </p:sp>
      <p:sp>
        <p:nvSpPr>
          <p:cNvPr id="286" name="Rectangle 285"/>
          <p:cNvSpPr/>
          <p:nvPr/>
        </p:nvSpPr>
        <p:spPr>
          <a:xfrm>
            <a:off x="1973012" y="5773717"/>
            <a:ext cx="8603637" cy="683264"/>
          </a:xfrm>
          <a:prstGeom prst="rect">
            <a:avLst/>
          </a:prstGeom>
          <a:solidFill>
            <a:schemeClr val="tx2">
              <a:lumMod val="40000"/>
              <a:lumOff val="60000"/>
            </a:schemeClr>
          </a:solidFill>
          <a:ln>
            <a:solidFill>
              <a:schemeClr val="bg2">
                <a:lumMod val="25000"/>
              </a:schemeClr>
            </a:solidFill>
            <a:prstDash val="lgDash"/>
          </a:ln>
        </p:spPr>
        <p:txBody>
          <a:bodyPr wrap="none">
            <a:spAutoFit/>
          </a:bodyPr>
          <a:lstStyle/>
          <a:p>
            <a:pPr marL="159385" marR="0" indent="-159385" algn="just">
              <a:lnSpc>
                <a:spcPct val="120000"/>
              </a:lnSpc>
              <a:spcBef>
                <a:spcPts val="0"/>
              </a:spcBef>
              <a:spcAft>
                <a:spcPts val="0"/>
              </a:spcAft>
            </a:pPr>
            <a:r>
              <a:rPr lang="nl-NL" sz="3200" dirty="0">
                <a:latin typeface="Arial" panose="020B0604020202020204" pitchFamily="34" charset="0"/>
                <a:ea typeface="Times New Roman" panose="02020603050405020304" pitchFamily="18" charset="0"/>
                <a:cs typeface="Arial" panose="020B0604020202020204" pitchFamily="34" charset="0"/>
              </a:rPr>
              <a:t>7- Loại cây trồng thích hợp trên đất đỏ bazan?</a:t>
            </a:r>
            <a:endParaRPr lang="en-US" sz="32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589241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7"/>
                    </p:tgtEl>
                  </p:cond>
                </p:stCondLst>
                <p:endSync evt="end" delay="0">
                  <p:rtn val="all"/>
                </p:endSync>
                <p:childTnLst>
                  <p:par>
                    <p:cTn id="3" fill="hold">
                      <p:stCondLst>
                        <p:cond delay="0"/>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randombar(horizontal)">
                                      <p:cBhvr>
                                        <p:cTn id="7" dur="500"/>
                                        <p:tgtEl>
                                          <p:spTgt spid="184"/>
                                        </p:tgtEl>
                                      </p:cBhvr>
                                    </p:animEffect>
                                  </p:childTnLst>
                                </p:cTn>
                              </p:par>
                            </p:childTnLst>
                          </p:cTn>
                        </p:par>
                      </p:childTnLst>
                    </p:cTn>
                  </p:par>
                </p:childTnLst>
              </p:cTn>
              <p:nextCondLst>
                <p:cond evt="onClick" delay="0">
                  <p:tgtEl>
                    <p:spTgt spid="177"/>
                  </p:tgtEl>
                </p:cond>
              </p:nextCondLst>
            </p:seq>
            <p:seq concurrent="1" nextAc="seek">
              <p:cTn id="8" restart="whenNotActive" fill="hold" evtFilter="cancelBubble" nodeType="interactiveSeq">
                <p:stCondLst>
                  <p:cond evt="onClick" delay="0">
                    <p:tgtEl>
                      <p:spTgt spid="185"/>
                    </p:tgtEl>
                  </p:cond>
                </p:stCondLst>
                <p:endSync evt="end" delay="0">
                  <p:rtn val="all"/>
                </p:endSync>
                <p:childTnLst>
                  <p:par>
                    <p:cTn id="9" fill="hold">
                      <p:stCondLst>
                        <p:cond delay="0"/>
                      </p:stCondLst>
                      <p:childTnLst>
                        <p:par>
                          <p:cTn id="10" fill="hold">
                            <p:stCondLst>
                              <p:cond delay="0"/>
                            </p:stCondLst>
                            <p:childTnLst>
                              <p:par>
                                <p:cTn id="11" presetID="14" presetClass="exit" presetSubtype="10" fill="hold" nodeType="clickEffect">
                                  <p:stCondLst>
                                    <p:cond delay="0"/>
                                  </p:stCondLst>
                                  <p:childTnLst>
                                    <p:animEffect transition="out" filter="randombar(horizontal)">
                                      <p:cBhvr>
                                        <p:cTn id="12" dur="500"/>
                                        <p:tgtEl>
                                          <p:spTgt spid="185"/>
                                        </p:tgtEl>
                                      </p:cBhvr>
                                    </p:animEffect>
                                    <p:set>
                                      <p:cBhvr>
                                        <p:cTn id="13" dur="1" fill="hold">
                                          <p:stCondLst>
                                            <p:cond delay="499"/>
                                          </p:stCondLst>
                                        </p:cTn>
                                        <p:tgtEl>
                                          <p:spTgt spid="185"/>
                                        </p:tgtEl>
                                        <p:attrNameLst>
                                          <p:attrName>style.visibility</p:attrName>
                                        </p:attrNameLst>
                                      </p:cBhvr>
                                      <p:to>
                                        <p:strVal val="hidden"/>
                                      </p:to>
                                    </p:set>
                                  </p:childTnLst>
                                </p:cTn>
                              </p:par>
                            </p:childTnLst>
                          </p:cTn>
                        </p:par>
                      </p:childTnLst>
                    </p:cTn>
                  </p:par>
                </p:childTnLst>
              </p:cTn>
              <p:nextCondLst>
                <p:cond evt="onClick" delay="0">
                  <p:tgtEl>
                    <p:spTgt spid="185"/>
                  </p:tgtEl>
                </p:cond>
              </p:nextCondLst>
            </p:seq>
            <p:seq concurrent="1" nextAc="seek">
              <p:cTn id="14" restart="whenNotActive" fill="hold" evtFilter="cancelBubble" nodeType="interactiveSeq">
                <p:stCondLst>
                  <p:cond evt="onClick" delay="0">
                    <p:tgtEl>
                      <p:spTgt spid="184"/>
                    </p:tgtEl>
                  </p:cond>
                </p:stCondLst>
                <p:endSync evt="end" delay="0">
                  <p:rtn val="all"/>
                </p:endSync>
                <p:childTnLst>
                  <p:par>
                    <p:cTn id="15" fill="hold">
                      <p:stCondLst>
                        <p:cond delay="0"/>
                      </p:stCondLst>
                      <p:childTnLst>
                        <p:par>
                          <p:cTn id="16" fill="hold">
                            <p:stCondLst>
                              <p:cond delay="0"/>
                            </p:stCondLst>
                            <p:childTnLst>
                              <p:par>
                                <p:cTn id="17" presetID="14" presetClass="exit" presetSubtype="10" fill="hold" grpId="1" nodeType="clickEffect">
                                  <p:stCondLst>
                                    <p:cond delay="0"/>
                                  </p:stCondLst>
                                  <p:childTnLst>
                                    <p:animEffect transition="out" filter="randombar(horizontal)">
                                      <p:cBhvr>
                                        <p:cTn id="18" dur="500"/>
                                        <p:tgtEl>
                                          <p:spTgt spid="184"/>
                                        </p:tgtEl>
                                      </p:cBhvr>
                                    </p:animEffect>
                                    <p:set>
                                      <p:cBhvr>
                                        <p:cTn id="19" dur="1" fill="hold">
                                          <p:stCondLst>
                                            <p:cond delay="499"/>
                                          </p:stCondLst>
                                        </p:cTn>
                                        <p:tgtEl>
                                          <p:spTgt spid="184"/>
                                        </p:tgtEl>
                                        <p:attrNameLst>
                                          <p:attrName>style.visibility</p:attrName>
                                        </p:attrNameLst>
                                      </p:cBhvr>
                                      <p:to>
                                        <p:strVal val="hidden"/>
                                      </p:to>
                                    </p:set>
                                  </p:childTnLst>
                                </p:cTn>
                              </p:par>
                            </p:childTnLst>
                          </p:cTn>
                        </p:par>
                      </p:childTnLst>
                    </p:cTn>
                  </p:par>
                </p:childTnLst>
              </p:cTn>
              <p:nextCondLst>
                <p:cond evt="onClick" delay="0">
                  <p:tgtEl>
                    <p:spTgt spid="184"/>
                  </p:tgtEl>
                </p:cond>
              </p:nextCondLst>
            </p:seq>
            <p:seq concurrent="1" nextAc="seek">
              <p:cTn id="20" restart="whenNotActive" fill="hold" evtFilter="cancelBubble" nodeType="interactiveSeq">
                <p:stCondLst>
                  <p:cond evt="onClick" delay="0">
                    <p:tgtEl>
                      <p:spTgt spid="197"/>
                    </p:tgtEl>
                  </p:cond>
                </p:stCondLst>
                <p:endSync evt="end" delay="0">
                  <p:rtn val="all"/>
                </p:endSync>
                <p:childTnLst>
                  <p:par>
                    <p:cTn id="21" fill="hold">
                      <p:stCondLst>
                        <p:cond delay="0"/>
                      </p:stCondLst>
                      <p:childTnLst>
                        <p:par>
                          <p:cTn id="22" fill="hold">
                            <p:stCondLst>
                              <p:cond delay="0"/>
                            </p:stCondLst>
                            <p:childTnLst>
                              <p:par>
                                <p:cTn id="23" presetID="14" presetClass="exit" presetSubtype="10" fill="hold" nodeType="clickEffect">
                                  <p:stCondLst>
                                    <p:cond delay="0"/>
                                  </p:stCondLst>
                                  <p:childTnLst>
                                    <p:animEffect transition="out" filter="randombar(horizontal)">
                                      <p:cBhvr>
                                        <p:cTn id="24" dur="500"/>
                                        <p:tgtEl>
                                          <p:spTgt spid="197"/>
                                        </p:tgtEl>
                                      </p:cBhvr>
                                    </p:animEffect>
                                    <p:set>
                                      <p:cBhvr>
                                        <p:cTn id="25" dur="1" fill="hold">
                                          <p:stCondLst>
                                            <p:cond delay="499"/>
                                          </p:stCondLst>
                                        </p:cTn>
                                        <p:tgtEl>
                                          <p:spTgt spid="197"/>
                                        </p:tgtEl>
                                        <p:attrNameLst>
                                          <p:attrName>style.visibility</p:attrName>
                                        </p:attrNameLst>
                                      </p:cBhvr>
                                      <p:to>
                                        <p:strVal val="hidden"/>
                                      </p:to>
                                    </p:set>
                                  </p:childTnLst>
                                </p:cTn>
                              </p:par>
                            </p:childTnLst>
                          </p:cTn>
                        </p:par>
                      </p:childTnLst>
                    </p:cTn>
                  </p:par>
                </p:childTnLst>
              </p:cTn>
              <p:nextCondLst>
                <p:cond evt="onClick" delay="0">
                  <p:tgtEl>
                    <p:spTgt spid="197"/>
                  </p:tgtEl>
                </p:cond>
              </p:nextCondLst>
            </p:seq>
            <p:seq concurrent="1" nextAc="seek">
              <p:cTn id="26" restart="whenNotActive" fill="hold" evtFilter="cancelBubble" nodeType="interactiveSeq">
                <p:stCondLst>
                  <p:cond evt="onClick" delay="0">
                    <p:tgtEl>
                      <p:spTgt spid="269"/>
                    </p:tgtEl>
                  </p:cond>
                </p:stCondLst>
                <p:endSync evt="end" delay="0">
                  <p:rtn val="all"/>
                </p:endSync>
                <p:childTnLst>
                  <p:par>
                    <p:cTn id="27" fill="hold">
                      <p:stCondLst>
                        <p:cond delay="0"/>
                      </p:stCondLst>
                      <p:childTnLst>
                        <p:par>
                          <p:cTn id="28" fill="hold">
                            <p:stCondLst>
                              <p:cond delay="0"/>
                            </p:stCondLst>
                            <p:childTnLst>
                              <p:par>
                                <p:cTn id="29" presetID="14" presetClass="exit" presetSubtype="10" fill="hold" grpId="1" nodeType="clickEffect">
                                  <p:stCondLst>
                                    <p:cond delay="0"/>
                                  </p:stCondLst>
                                  <p:childTnLst>
                                    <p:animEffect transition="out" filter="randombar(horizontal)">
                                      <p:cBhvr>
                                        <p:cTn id="30" dur="500"/>
                                        <p:tgtEl>
                                          <p:spTgt spid="269"/>
                                        </p:tgtEl>
                                      </p:cBhvr>
                                    </p:animEffect>
                                    <p:set>
                                      <p:cBhvr>
                                        <p:cTn id="31" dur="1" fill="hold">
                                          <p:stCondLst>
                                            <p:cond delay="499"/>
                                          </p:stCondLst>
                                        </p:cTn>
                                        <p:tgtEl>
                                          <p:spTgt spid="269"/>
                                        </p:tgtEl>
                                        <p:attrNameLst>
                                          <p:attrName>style.visibility</p:attrName>
                                        </p:attrNameLst>
                                      </p:cBhvr>
                                      <p:to>
                                        <p:strVal val="hidden"/>
                                      </p:to>
                                    </p:set>
                                  </p:childTnLst>
                                </p:cTn>
                              </p:par>
                            </p:childTnLst>
                          </p:cTn>
                        </p:par>
                      </p:childTnLst>
                    </p:cTn>
                  </p:par>
                </p:childTnLst>
              </p:cTn>
              <p:nextCondLst>
                <p:cond evt="onClick" delay="0">
                  <p:tgtEl>
                    <p:spTgt spid="269"/>
                  </p:tgtEl>
                </p:cond>
              </p:nextCondLst>
            </p:seq>
            <p:seq concurrent="1" nextAc="seek">
              <p:cTn id="32" restart="whenNotActive" fill="hold" evtFilter="cancelBubble" nodeType="interactiveSeq">
                <p:stCondLst>
                  <p:cond evt="onClick" delay="0">
                    <p:tgtEl>
                      <p:spTgt spid="178"/>
                    </p:tgtEl>
                  </p:cond>
                </p:stCondLst>
                <p:endSync evt="end" delay="0">
                  <p:rtn val="all"/>
                </p:endSync>
                <p:childTnLst>
                  <p:par>
                    <p:cTn id="33" fill="hold">
                      <p:stCondLst>
                        <p:cond delay="0"/>
                      </p:stCondLst>
                      <p:childTnLst>
                        <p:par>
                          <p:cTn id="34" fill="hold">
                            <p:stCondLst>
                              <p:cond delay="0"/>
                            </p:stCondLst>
                            <p:childTnLst>
                              <p:par>
                                <p:cTn id="35" presetID="14" presetClass="entr" presetSubtype="10" fill="hold" grpId="2" nodeType="clickEffect">
                                  <p:stCondLst>
                                    <p:cond delay="0"/>
                                  </p:stCondLst>
                                  <p:childTnLst>
                                    <p:set>
                                      <p:cBhvr>
                                        <p:cTn id="36" dur="1" fill="hold">
                                          <p:stCondLst>
                                            <p:cond delay="0"/>
                                          </p:stCondLst>
                                        </p:cTn>
                                        <p:tgtEl>
                                          <p:spTgt spid="269"/>
                                        </p:tgtEl>
                                        <p:attrNameLst>
                                          <p:attrName>style.visibility</p:attrName>
                                        </p:attrNameLst>
                                      </p:cBhvr>
                                      <p:to>
                                        <p:strVal val="visible"/>
                                      </p:to>
                                    </p:set>
                                    <p:animEffect transition="in" filter="randombar(horizontal)">
                                      <p:cBhvr>
                                        <p:cTn id="37" dur="500"/>
                                        <p:tgtEl>
                                          <p:spTgt spid="269"/>
                                        </p:tgtEl>
                                      </p:cBhvr>
                                    </p:animEffect>
                                  </p:childTnLst>
                                </p:cTn>
                              </p:par>
                            </p:childTnLst>
                          </p:cTn>
                        </p:par>
                      </p:childTnLst>
                    </p:cTn>
                  </p:par>
                </p:childTnLst>
              </p:cTn>
              <p:nextCondLst>
                <p:cond evt="onClick" delay="0">
                  <p:tgtEl>
                    <p:spTgt spid="178"/>
                  </p:tgtEl>
                </p:cond>
              </p:nextCondLst>
            </p:seq>
            <p:seq concurrent="1" nextAc="seek">
              <p:cTn id="38" restart="whenNotActive" fill="hold" evtFilter="cancelBubble" nodeType="interactiveSeq">
                <p:stCondLst>
                  <p:cond evt="onClick" delay="0">
                    <p:tgtEl>
                      <p:spTgt spid="179"/>
                    </p:tgtEl>
                  </p:cond>
                </p:stCondLst>
                <p:endSync evt="end" delay="0">
                  <p:rtn val="all"/>
                </p:endSync>
                <p:childTnLst>
                  <p:par>
                    <p:cTn id="39" fill="hold">
                      <p:stCondLst>
                        <p:cond delay="0"/>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282"/>
                                        </p:tgtEl>
                                        <p:attrNameLst>
                                          <p:attrName>style.visibility</p:attrName>
                                        </p:attrNameLst>
                                      </p:cBhvr>
                                      <p:to>
                                        <p:strVal val="visible"/>
                                      </p:to>
                                    </p:set>
                                    <p:animEffect transition="in" filter="randombar(horizontal)">
                                      <p:cBhvr>
                                        <p:cTn id="43" dur="500"/>
                                        <p:tgtEl>
                                          <p:spTgt spid="282"/>
                                        </p:tgtEl>
                                      </p:cBhvr>
                                    </p:animEffect>
                                  </p:childTnLst>
                                </p:cTn>
                              </p:par>
                            </p:childTnLst>
                          </p:cTn>
                        </p:par>
                      </p:childTnLst>
                    </p:cTn>
                  </p:par>
                </p:childTnLst>
              </p:cTn>
              <p:nextCondLst>
                <p:cond evt="onClick" delay="0">
                  <p:tgtEl>
                    <p:spTgt spid="179"/>
                  </p:tgtEl>
                </p:cond>
              </p:nextCondLst>
            </p:seq>
            <p:seq concurrent="1" nextAc="seek">
              <p:cTn id="44" restart="whenNotActive" fill="hold" evtFilter="cancelBubble" nodeType="interactiveSeq">
                <p:stCondLst>
                  <p:cond evt="onClick" delay="0">
                    <p:tgtEl>
                      <p:spTgt spid="282"/>
                    </p:tgtEl>
                  </p:cond>
                </p:stCondLst>
                <p:endSync evt="end" delay="0">
                  <p:rtn val="all"/>
                </p:endSync>
                <p:childTnLst>
                  <p:par>
                    <p:cTn id="45" fill="hold">
                      <p:stCondLst>
                        <p:cond delay="0"/>
                      </p:stCondLst>
                      <p:childTnLst>
                        <p:par>
                          <p:cTn id="46" fill="hold">
                            <p:stCondLst>
                              <p:cond delay="0"/>
                            </p:stCondLst>
                            <p:childTnLst>
                              <p:par>
                                <p:cTn id="47" presetID="14" presetClass="exit" presetSubtype="10" fill="hold" grpId="1" nodeType="clickEffect">
                                  <p:stCondLst>
                                    <p:cond delay="0"/>
                                  </p:stCondLst>
                                  <p:childTnLst>
                                    <p:animEffect transition="out" filter="randombar(horizontal)">
                                      <p:cBhvr>
                                        <p:cTn id="48" dur="500"/>
                                        <p:tgtEl>
                                          <p:spTgt spid="282"/>
                                        </p:tgtEl>
                                      </p:cBhvr>
                                    </p:animEffect>
                                    <p:set>
                                      <p:cBhvr>
                                        <p:cTn id="49" dur="1" fill="hold">
                                          <p:stCondLst>
                                            <p:cond delay="499"/>
                                          </p:stCondLst>
                                        </p:cTn>
                                        <p:tgtEl>
                                          <p:spTgt spid="282"/>
                                        </p:tgtEl>
                                        <p:attrNameLst>
                                          <p:attrName>style.visibility</p:attrName>
                                        </p:attrNameLst>
                                      </p:cBhvr>
                                      <p:to>
                                        <p:strVal val="hidden"/>
                                      </p:to>
                                    </p:set>
                                  </p:childTnLst>
                                </p:cTn>
                              </p:par>
                            </p:childTnLst>
                          </p:cTn>
                        </p:par>
                      </p:childTnLst>
                    </p:cTn>
                  </p:par>
                </p:childTnLst>
              </p:cTn>
              <p:nextCondLst>
                <p:cond evt="onClick" delay="0">
                  <p:tgtEl>
                    <p:spTgt spid="282"/>
                  </p:tgtEl>
                </p:cond>
              </p:nextCondLst>
            </p:seq>
            <p:seq concurrent="1" nextAc="seek">
              <p:cTn id="50" restart="whenNotActive" fill="hold" evtFilter="cancelBubble" nodeType="interactiveSeq">
                <p:stCondLst>
                  <p:cond evt="onClick" delay="0">
                    <p:tgtEl>
                      <p:spTgt spid="209"/>
                    </p:tgtEl>
                  </p:cond>
                </p:stCondLst>
                <p:endSync evt="end" delay="0">
                  <p:rtn val="all"/>
                </p:endSync>
                <p:childTnLst>
                  <p:par>
                    <p:cTn id="51" fill="hold">
                      <p:stCondLst>
                        <p:cond delay="0"/>
                      </p:stCondLst>
                      <p:childTnLst>
                        <p:par>
                          <p:cTn id="52" fill="hold">
                            <p:stCondLst>
                              <p:cond delay="0"/>
                            </p:stCondLst>
                            <p:childTnLst>
                              <p:par>
                                <p:cTn id="53" presetID="16" presetClass="exit" presetSubtype="21" fill="hold" nodeType="clickEffect">
                                  <p:stCondLst>
                                    <p:cond delay="0"/>
                                  </p:stCondLst>
                                  <p:childTnLst>
                                    <p:animEffect transition="out" filter="barn(inVertical)">
                                      <p:cBhvr>
                                        <p:cTn id="54" dur="500"/>
                                        <p:tgtEl>
                                          <p:spTgt spid="209"/>
                                        </p:tgtEl>
                                      </p:cBhvr>
                                    </p:animEffect>
                                    <p:set>
                                      <p:cBhvr>
                                        <p:cTn id="55" dur="1" fill="hold">
                                          <p:stCondLst>
                                            <p:cond delay="499"/>
                                          </p:stCondLst>
                                        </p:cTn>
                                        <p:tgtEl>
                                          <p:spTgt spid="209"/>
                                        </p:tgtEl>
                                        <p:attrNameLst>
                                          <p:attrName>style.visibility</p:attrName>
                                        </p:attrNameLst>
                                      </p:cBhvr>
                                      <p:to>
                                        <p:strVal val="hidden"/>
                                      </p:to>
                                    </p:set>
                                  </p:childTnLst>
                                </p:cTn>
                              </p:par>
                            </p:childTnLst>
                          </p:cTn>
                        </p:par>
                      </p:childTnLst>
                    </p:cTn>
                  </p:par>
                </p:childTnLst>
              </p:cTn>
              <p:nextCondLst>
                <p:cond evt="onClick" delay="0">
                  <p:tgtEl>
                    <p:spTgt spid="209"/>
                  </p:tgtEl>
                </p:cond>
              </p:nextCondLst>
            </p:seq>
            <p:seq concurrent="1" nextAc="seek">
              <p:cTn id="56" restart="whenNotActive" fill="hold" evtFilter="cancelBubble" nodeType="interactiveSeq">
                <p:stCondLst>
                  <p:cond evt="onClick" delay="0">
                    <p:tgtEl>
                      <p:spTgt spid="180"/>
                    </p:tgtEl>
                  </p:cond>
                </p:stCondLst>
                <p:endSync evt="end" delay="0">
                  <p:rtn val="all"/>
                </p:endSync>
                <p:childTnLst>
                  <p:par>
                    <p:cTn id="57" fill="hold">
                      <p:stCondLst>
                        <p:cond delay="0"/>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83"/>
                                        </p:tgtEl>
                                        <p:attrNameLst>
                                          <p:attrName>style.visibility</p:attrName>
                                        </p:attrNameLst>
                                      </p:cBhvr>
                                      <p:to>
                                        <p:strVal val="visible"/>
                                      </p:to>
                                    </p:set>
                                    <p:animEffect transition="in" filter="fade">
                                      <p:cBhvr>
                                        <p:cTn id="61" dur="1000"/>
                                        <p:tgtEl>
                                          <p:spTgt spid="283"/>
                                        </p:tgtEl>
                                      </p:cBhvr>
                                    </p:animEffect>
                                    <p:anim calcmode="lin" valueType="num">
                                      <p:cBhvr>
                                        <p:cTn id="62" dur="1000" fill="hold"/>
                                        <p:tgtEl>
                                          <p:spTgt spid="283"/>
                                        </p:tgtEl>
                                        <p:attrNameLst>
                                          <p:attrName>ppt_x</p:attrName>
                                        </p:attrNameLst>
                                      </p:cBhvr>
                                      <p:tavLst>
                                        <p:tav tm="0">
                                          <p:val>
                                            <p:strVal val="#ppt_x"/>
                                          </p:val>
                                        </p:tav>
                                        <p:tav tm="100000">
                                          <p:val>
                                            <p:strVal val="#ppt_x"/>
                                          </p:val>
                                        </p:tav>
                                      </p:tavLst>
                                    </p:anim>
                                    <p:anim calcmode="lin" valueType="num">
                                      <p:cBhvr>
                                        <p:cTn id="63" dur="1000" fill="hold"/>
                                        <p:tgtEl>
                                          <p:spTgt spid="28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80"/>
                  </p:tgtEl>
                </p:cond>
              </p:nextCondLst>
            </p:seq>
            <p:seq concurrent="1" nextAc="seek">
              <p:cTn id="64" restart="whenNotActive" fill="hold" evtFilter="cancelBubble" nodeType="interactiveSeq">
                <p:stCondLst>
                  <p:cond evt="onClick" delay="0">
                    <p:tgtEl>
                      <p:spTgt spid="221"/>
                    </p:tgtEl>
                  </p:cond>
                </p:stCondLst>
                <p:endSync evt="end" delay="0">
                  <p:rtn val="all"/>
                </p:endSync>
                <p:childTnLst>
                  <p:par>
                    <p:cTn id="65" fill="hold">
                      <p:stCondLst>
                        <p:cond delay="0"/>
                      </p:stCondLst>
                      <p:childTnLst>
                        <p:par>
                          <p:cTn id="66" fill="hold">
                            <p:stCondLst>
                              <p:cond delay="0"/>
                            </p:stCondLst>
                            <p:childTnLst>
                              <p:par>
                                <p:cTn id="67" presetID="14" presetClass="exit" presetSubtype="10" fill="hold" nodeType="clickEffect">
                                  <p:stCondLst>
                                    <p:cond delay="0"/>
                                  </p:stCondLst>
                                  <p:childTnLst>
                                    <p:animEffect transition="out" filter="randombar(horizontal)">
                                      <p:cBhvr>
                                        <p:cTn id="68" dur="500"/>
                                        <p:tgtEl>
                                          <p:spTgt spid="221"/>
                                        </p:tgtEl>
                                      </p:cBhvr>
                                    </p:animEffect>
                                    <p:set>
                                      <p:cBhvr>
                                        <p:cTn id="69" dur="1" fill="hold">
                                          <p:stCondLst>
                                            <p:cond delay="499"/>
                                          </p:stCondLst>
                                        </p:cTn>
                                        <p:tgtEl>
                                          <p:spTgt spid="221"/>
                                        </p:tgtEl>
                                        <p:attrNameLst>
                                          <p:attrName>style.visibility</p:attrName>
                                        </p:attrNameLst>
                                      </p:cBhvr>
                                      <p:to>
                                        <p:strVal val="hidden"/>
                                      </p:to>
                                    </p:set>
                                  </p:childTnLst>
                                </p:cTn>
                              </p:par>
                            </p:childTnLst>
                          </p:cTn>
                        </p:par>
                      </p:childTnLst>
                    </p:cTn>
                  </p:par>
                </p:childTnLst>
              </p:cTn>
              <p:nextCondLst>
                <p:cond evt="onClick" delay="0">
                  <p:tgtEl>
                    <p:spTgt spid="221"/>
                  </p:tgtEl>
                </p:cond>
              </p:nextCondLst>
            </p:seq>
            <p:seq concurrent="1" nextAc="seek">
              <p:cTn id="70" restart="whenNotActive" fill="hold" evtFilter="cancelBubble" nodeType="interactiveSeq">
                <p:stCondLst>
                  <p:cond evt="onClick" delay="0">
                    <p:tgtEl>
                      <p:spTgt spid="283"/>
                    </p:tgtEl>
                  </p:cond>
                </p:stCondLst>
                <p:endSync evt="end" delay="0">
                  <p:rtn val="all"/>
                </p:endSync>
                <p:childTnLst>
                  <p:par>
                    <p:cTn id="71" fill="hold">
                      <p:stCondLst>
                        <p:cond delay="0"/>
                      </p:stCondLst>
                      <p:childTnLst>
                        <p:par>
                          <p:cTn id="72" fill="hold">
                            <p:stCondLst>
                              <p:cond delay="0"/>
                            </p:stCondLst>
                            <p:childTnLst>
                              <p:par>
                                <p:cTn id="73" presetID="14" presetClass="exit" presetSubtype="10" fill="hold" grpId="1" nodeType="clickEffect">
                                  <p:stCondLst>
                                    <p:cond delay="0"/>
                                  </p:stCondLst>
                                  <p:childTnLst>
                                    <p:animEffect transition="out" filter="randombar(horizontal)">
                                      <p:cBhvr>
                                        <p:cTn id="74" dur="500"/>
                                        <p:tgtEl>
                                          <p:spTgt spid="283"/>
                                        </p:tgtEl>
                                      </p:cBhvr>
                                    </p:animEffect>
                                    <p:set>
                                      <p:cBhvr>
                                        <p:cTn id="75" dur="1" fill="hold">
                                          <p:stCondLst>
                                            <p:cond delay="499"/>
                                          </p:stCondLst>
                                        </p:cTn>
                                        <p:tgtEl>
                                          <p:spTgt spid="283"/>
                                        </p:tgtEl>
                                        <p:attrNameLst>
                                          <p:attrName>style.visibility</p:attrName>
                                        </p:attrNameLst>
                                      </p:cBhvr>
                                      <p:to>
                                        <p:strVal val="hidden"/>
                                      </p:to>
                                    </p:set>
                                  </p:childTnLst>
                                </p:cTn>
                              </p:par>
                            </p:childTnLst>
                          </p:cTn>
                        </p:par>
                      </p:childTnLst>
                    </p:cTn>
                  </p:par>
                </p:childTnLst>
              </p:cTn>
              <p:nextCondLst>
                <p:cond evt="onClick" delay="0">
                  <p:tgtEl>
                    <p:spTgt spid="283"/>
                  </p:tgtEl>
                </p:cond>
              </p:nextCondLst>
            </p:seq>
            <p:seq concurrent="1" nextAc="seek">
              <p:cTn id="76" restart="whenNotActive" fill="hold" evtFilter="cancelBubble" nodeType="interactiveSeq">
                <p:stCondLst>
                  <p:cond evt="onClick" delay="0">
                    <p:tgtEl>
                      <p:spTgt spid="181"/>
                    </p:tgtEl>
                  </p:cond>
                </p:stCondLst>
                <p:endSync evt="end" delay="0">
                  <p:rtn val="all"/>
                </p:endSync>
                <p:childTnLst>
                  <p:par>
                    <p:cTn id="77" fill="hold">
                      <p:stCondLst>
                        <p:cond delay="0"/>
                      </p:stCondLst>
                      <p:childTnLst>
                        <p:par>
                          <p:cTn id="78" fill="hold">
                            <p:stCondLst>
                              <p:cond delay="0"/>
                            </p:stCondLst>
                            <p:childTnLst>
                              <p:par>
                                <p:cTn id="79" presetID="14" presetClass="entr" presetSubtype="10" fill="hold" grpId="0" nodeType="clickEffect">
                                  <p:stCondLst>
                                    <p:cond delay="0"/>
                                  </p:stCondLst>
                                  <p:childTnLst>
                                    <p:set>
                                      <p:cBhvr>
                                        <p:cTn id="80" dur="1" fill="hold">
                                          <p:stCondLst>
                                            <p:cond delay="0"/>
                                          </p:stCondLst>
                                        </p:cTn>
                                        <p:tgtEl>
                                          <p:spTgt spid="284"/>
                                        </p:tgtEl>
                                        <p:attrNameLst>
                                          <p:attrName>style.visibility</p:attrName>
                                        </p:attrNameLst>
                                      </p:cBhvr>
                                      <p:to>
                                        <p:strVal val="visible"/>
                                      </p:to>
                                    </p:set>
                                    <p:animEffect transition="in" filter="randombar(horizontal)">
                                      <p:cBhvr>
                                        <p:cTn id="81" dur="500"/>
                                        <p:tgtEl>
                                          <p:spTgt spid="284"/>
                                        </p:tgtEl>
                                      </p:cBhvr>
                                    </p:animEffect>
                                  </p:childTnLst>
                                </p:cTn>
                              </p:par>
                            </p:childTnLst>
                          </p:cTn>
                        </p:par>
                      </p:childTnLst>
                    </p:cTn>
                  </p:par>
                </p:childTnLst>
              </p:cTn>
              <p:nextCondLst>
                <p:cond evt="onClick" delay="0">
                  <p:tgtEl>
                    <p:spTgt spid="181"/>
                  </p:tgtEl>
                </p:cond>
              </p:nextCondLst>
            </p:seq>
            <p:seq concurrent="1" nextAc="seek">
              <p:cTn id="82" restart="whenNotActive" fill="hold" evtFilter="cancelBubble" nodeType="interactiveSeq">
                <p:stCondLst>
                  <p:cond evt="onClick" delay="0">
                    <p:tgtEl>
                      <p:spTgt spid="233"/>
                    </p:tgtEl>
                  </p:cond>
                </p:stCondLst>
                <p:endSync evt="end" delay="0">
                  <p:rtn val="all"/>
                </p:endSync>
                <p:childTnLst>
                  <p:par>
                    <p:cTn id="83" fill="hold">
                      <p:stCondLst>
                        <p:cond delay="0"/>
                      </p:stCondLst>
                      <p:childTnLst>
                        <p:par>
                          <p:cTn id="84" fill="hold">
                            <p:stCondLst>
                              <p:cond delay="0"/>
                            </p:stCondLst>
                            <p:childTnLst>
                              <p:par>
                                <p:cTn id="85" presetID="14" presetClass="exit" presetSubtype="10" fill="hold" nodeType="clickEffect">
                                  <p:stCondLst>
                                    <p:cond delay="0"/>
                                  </p:stCondLst>
                                  <p:childTnLst>
                                    <p:animEffect transition="out" filter="randombar(horizontal)">
                                      <p:cBhvr>
                                        <p:cTn id="86" dur="500"/>
                                        <p:tgtEl>
                                          <p:spTgt spid="233"/>
                                        </p:tgtEl>
                                      </p:cBhvr>
                                    </p:animEffect>
                                    <p:set>
                                      <p:cBhvr>
                                        <p:cTn id="87" dur="1" fill="hold">
                                          <p:stCondLst>
                                            <p:cond delay="499"/>
                                          </p:stCondLst>
                                        </p:cTn>
                                        <p:tgtEl>
                                          <p:spTgt spid="233"/>
                                        </p:tgtEl>
                                        <p:attrNameLst>
                                          <p:attrName>style.visibility</p:attrName>
                                        </p:attrNameLst>
                                      </p:cBhvr>
                                      <p:to>
                                        <p:strVal val="hidden"/>
                                      </p:to>
                                    </p:set>
                                  </p:childTnLst>
                                </p:cTn>
                              </p:par>
                            </p:childTnLst>
                          </p:cTn>
                        </p:par>
                      </p:childTnLst>
                    </p:cTn>
                  </p:par>
                </p:childTnLst>
              </p:cTn>
              <p:nextCondLst>
                <p:cond evt="onClick" delay="0">
                  <p:tgtEl>
                    <p:spTgt spid="233"/>
                  </p:tgtEl>
                </p:cond>
              </p:nextCondLst>
            </p:seq>
            <p:seq concurrent="1" nextAc="seek">
              <p:cTn id="88" restart="whenNotActive" fill="hold" evtFilter="cancelBubble" nodeType="interactiveSeq">
                <p:stCondLst>
                  <p:cond evt="onClick" delay="0">
                    <p:tgtEl>
                      <p:spTgt spid="284"/>
                    </p:tgtEl>
                  </p:cond>
                </p:stCondLst>
                <p:endSync evt="end" delay="0">
                  <p:rtn val="all"/>
                </p:endSync>
                <p:childTnLst>
                  <p:par>
                    <p:cTn id="89" fill="hold">
                      <p:stCondLst>
                        <p:cond delay="0"/>
                      </p:stCondLst>
                      <p:childTnLst>
                        <p:par>
                          <p:cTn id="90" fill="hold">
                            <p:stCondLst>
                              <p:cond delay="0"/>
                            </p:stCondLst>
                            <p:childTnLst>
                              <p:par>
                                <p:cTn id="91" presetID="14" presetClass="exit" presetSubtype="10" fill="hold" grpId="1" nodeType="clickEffect">
                                  <p:stCondLst>
                                    <p:cond delay="0"/>
                                  </p:stCondLst>
                                  <p:childTnLst>
                                    <p:animEffect transition="out" filter="randombar(horizontal)">
                                      <p:cBhvr>
                                        <p:cTn id="92" dur="500"/>
                                        <p:tgtEl>
                                          <p:spTgt spid="284"/>
                                        </p:tgtEl>
                                      </p:cBhvr>
                                    </p:animEffect>
                                    <p:set>
                                      <p:cBhvr>
                                        <p:cTn id="93" dur="1" fill="hold">
                                          <p:stCondLst>
                                            <p:cond delay="499"/>
                                          </p:stCondLst>
                                        </p:cTn>
                                        <p:tgtEl>
                                          <p:spTgt spid="284"/>
                                        </p:tgtEl>
                                        <p:attrNameLst>
                                          <p:attrName>style.visibility</p:attrName>
                                        </p:attrNameLst>
                                      </p:cBhvr>
                                      <p:to>
                                        <p:strVal val="hidden"/>
                                      </p:to>
                                    </p:set>
                                  </p:childTnLst>
                                </p:cTn>
                              </p:par>
                            </p:childTnLst>
                          </p:cTn>
                        </p:par>
                      </p:childTnLst>
                    </p:cTn>
                  </p:par>
                </p:childTnLst>
              </p:cTn>
              <p:nextCondLst>
                <p:cond evt="onClick" delay="0">
                  <p:tgtEl>
                    <p:spTgt spid="284"/>
                  </p:tgtEl>
                </p:cond>
              </p:nextCondLst>
            </p:seq>
            <p:seq concurrent="1" nextAc="seek">
              <p:cTn id="94" restart="whenNotActive" fill="hold" evtFilter="cancelBubble" nodeType="interactiveSeq">
                <p:stCondLst>
                  <p:cond evt="onClick" delay="0">
                    <p:tgtEl>
                      <p:spTgt spid="182"/>
                    </p:tgtEl>
                  </p:cond>
                </p:stCondLst>
                <p:endSync evt="end" delay="0">
                  <p:rtn val="all"/>
                </p:endSync>
                <p:childTnLst>
                  <p:par>
                    <p:cTn id="95" fill="hold">
                      <p:stCondLst>
                        <p:cond delay="0"/>
                      </p:stCondLst>
                      <p:childTnLst>
                        <p:par>
                          <p:cTn id="96" fill="hold">
                            <p:stCondLst>
                              <p:cond delay="0"/>
                            </p:stCondLst>
                            <p:childTnLst>
                              <p:par>
                                <p:cTn id="97" presetID="16" presetClass="entr" presetSubtype="21" fill="hold" grpId="0" nodeType="clickEffect">
                                  <p:stCondLst>
                                    <p:cond delay="0"/>
                                  </p:stCondLst>
                                  <p:childTnLst>
                                    <p:set>
                                      <p:cBhvr>
                                        <p:cTn id="98" dur="1" fill="hold">
                                          <p:stCondLst>
                                            <p:cond delay="0"/>
                                          </p:stCondLst>
                                        </p:cTn>
                                        <p:tgtEl>
                                          <p:spTgt spid="285"/>
                                        </p:tgtEl>
                                        <p:attrNameLst>
                                          <p:attrName>style.visibility</p:attrName>
                                        </p:attrNameLst>
                                      </p:cBhvr>
                                      <p:to>
                                        <p:strVal val="visible"/>
                                      </p:to>
                                    </p:set>
                                    <p:animEffect transition="in" filter="barn(inVertical)">
                                      <p:cBhvr>
                                        <p:cTn id="99" dur="500"/>
                                        <p:tgtEl>
                                          <p:spTgt spid="285"/>
                                        </p:tgtEl>
                                      </p:cBhvr>
                                    </p:animEffect>
                                  </p:childTnLst>
                                </p:cTn>
                              </p:par>
                            </p:childTnLst>
                          </p:cTn>
                        </p:par>
                      </p:childTnLst>
                    </p:cTn>
                  </p:par>
                </p:childTnLst>
              </p:cTn>
              <p:nextCondLst>
                <p:cond evt="onClick" delay="0">
                  <p:tgtEl>
                    <p:spTgt spid="182"/>
                  </p:tgtEl>
                </p:cond>
              </p:nextCondLst>
            </p:seq>
            <p:seq concurrent="1" nextAc="seek">
              <p:cTn id="100" restart="whenNotActive" fill="hold" evtFilter="cancelBubble" nodeType="interactiveSeq">
                <p:stCondLst>
                  <p:cond evt="onClick" delay="0">
                    <p:tgtEl>
                      <p:spTgt spid="245"/>
                    </p:tgtEl>
                  </p:cond>
                </p:stCondLst>
                <p:endSync evt="end" delay="0">
                  <p:rtn val="all"/>
                </p:endSync>
                <p:childTnLst>
                  <p:par>
                    <p:cTn id="101" fill="hold">
                      <p:stCondLst>
                        <p:cond delay="0"/>
                      </p:stCondLst>
                      <p:childTnLst>
                        <p:par>
                          <p:cTn id="102" fill="hold">
                            <p:stCondLst>
                              <p:cond delay="0"/>
                            </p:stCondLst>
                            <p:childTnLst>
                              <p:par>
                                <p:cTn id="103" presetID="14" presetClass="exit" presetSubtype="10" fill="hold" nodeType="clickEffect">
                                  <p:stCondLst>
                                    <p:cond delay="0"/>
                                  </p:stCondLst>
                                  <p:childTnLst>
                                    <p:animEffect transition="out" filter="randombar(horizontal)">
                                      <p:cBhvr>
                                        <p:cTn id="104" dur="500"/>
                                        <p:tgtEl>
                                          <p:spTgt spid="245"/>
                                        </p:tgtEl>
                                      </p:cBhvr>
                                    </p:animEffect>
                                    <p:set>
                                      <p:cBhvr>
                                        <p:cTn id="105" dur="1" fill="hold">
                                          <p:stCondLst>
                                            <p:cond delay="499"/>
                                          </p:stCondLst>
                                        </p:cTn>
                                        <p:tgtEl>
                                          <p:spTgt spid="245"/>
                                        </p:tgtEl>
                                        <p:attrNameLst>
                                          <p:attrName>style.visibility</p:attrName>
                                        </p:attrNameLst>
                                      </p:cBhvr>
                                      <p:to>
                                        <p:strVal val="hidden"/>
                                      </p:to>
                                    </p:set>
                                  </p:childTnLst>
                                </p:cTn>
                              </p:par>
                            </p:childTnLst>
                          </p:cTn>
                        </p:par>
                      </p:childTnLst>
                    </p:cTn>
                  </p:par>
                </p:childTnLst>
              </p:cTn>
              <p:nextCondLst>
                <p:cond evt="onClick" delay="0">
                  <p:tgtEl>
                    <p:spTgt spid="245"/>
                  </p:tgtEl>
                </p:cond>
              </p:nextCondLst>
            </p:seq>
            <p:seq concurrent="1" nextAc="seek">
              <p:cTn id="106" restart="whenNotActive" fill="hold" evtFilter="cancelBubble" nodeType="interactiveSeq">
                <p:stCondLst>
                  <p:cond evt="onClick" delay="0">
                    <p:tgtEl>
                      <p:spTgt spid="285"/>
                    </p:tgtEl>
                  </p:cond>
                </p:stCondLst>
                <p:endSync evt="end" delay="0">
                  <p:rtn val="all"/>
                </p:endSync>
                <p:childTnLst>
                  <p:par>
                    <p:cTn id="107" fill="hold">
                      <p:stCondLst>
                        <p:cond delay="0"/>
                      </p:stCondLst>
                      <p:childTnLst>
                        <p:par>
                          <p:cTn id="108" fill="hold">
                            <p:stCondLst>
                              <p:cond delay="0"/>
                            </p:stCondLst>
                            <p:childTnLst>
                              <p:par>
                                <p:cTn id="109" presetID="42" presetClass="exit" presetSubtype="0" fill="hold" grpId="1" nodeType="clickEffect">
                                  <p:stCondLst>
                                    <p:cond delay="0"/>
                                  </p:stCondLst>
                                  <p:childTnLst>
                                    <p:animEffect transition="out" filter="fade">
                                      <p:cBhvr>
                                        <p:cTn id="110" dur="1000"/>
                                        <p:tgtEl>
                                          <p:spTgt spid="285"/>
                                        </p:tgtEl>
                                      </p:cBhvr>
                                    </p:animEffect>
                                    <p:anim calcmode="lin" valueType="num">
                                      <p:cBhvr>
                                        <p:cTn id="111" dur="1000"/>
                                        <p:tgtEl>
                                          <p:spTgt spid="285"/>
                                        </p:tgtEl>
                                        <p:attrNameLst>
                                          <p:attrName>ppt_x</p:attrName>
                                        </p:attrNameLst>
                                      </p:cBhvr>
                                      <p:tavLst>
                                        <p:tav tm="0">
                                          <p:val>
                                            <p:strVal val="ppt_x"/>
                                          </p:val>
                                        </p:tav>
                                        <p:tav tm="100000">
                                          <p:val>
                                            <p:strVal val="ppt_x"/>
                                          </p:val>
                                        </p:tav>
                                      </p:tavLst>
                                    </p:anim>
                                    <p:anim calcmode="lin" valueType="num">
                                      <p:cBhvr>
                                        <p:cTn id="112" dur="1000"/>
                                        <p:tgtEl>
                                          <p:spTgt spid="285"/>
                                        </p:tgtEl>
                                        <p:attrNameLst>
                                          <p:attrName>ppt_y</p:attrName>
                                        </p:attrNameLst>
                                      </p:cBhvr>
                                      <p:tavLst>
                                        <p:tav tm="0">
                                          <p:val>
                                            <p:strVal val="ppt_y"/>
                                          </p:val>
                                        </p:tav>
                                        <p:tav tm="100000">
                                          <p:val>
                                            <p:strVal val="ppt_y+.1"/>
                                          </p:val>
                                        </p:tav>
                                      </p:tavLst>
                                    </p:anim>
                                    <p:set>
                                      <p:cBhvr>
                                        <p:cTn id="113" dur="1" fill="hold">
                                          <p:stCondLst>
                                            <p:cond delay="999"/>
                                          </p:stCondLst>
                                        </p:cTn>
                                        <p:tgtEl>
                                          <p:spTgt spid="285"/>
                                        </p:tgtEl>
                                        <p:attrNameLst>
                                          <p:attrName>style.visibility</p:attrName>
                                        </p:attrNameLst>
                                      </p:cBhvr>
                                      <p:to>
                                        <p:strVal val="hidden"/>
                                      </p:to>
                                    </p:set>
                                  </p:childTnLst>
                                </p:cTn>
                              </p:par>
                            </p:childTnLst>
                          </p:cTn>
                        </p:par>
                      </p:childTnLst>
                    </p:cTn>
                  </p:par>
                </p:childTnLst>
              </p:cTn>
              <p:nextCondLst>
                <p:cond evt="onClick" delay="0">
                  <p:tgtEl>
                    <p:spTgt spid="285"/>
                  </p:tgtEl>
                </p:cond>
              </p:nextCondLst>
            </p:seq>
            <p:seq concurrent="1" nextAc="seek">
              <p:cTn id="114" restart="whenNotActive" fill="hold" evtFilter="cancelBubble" nodeType="interactiveSeq">
                <p:stCondLst>
                  <p:cond evt="onClick" delay="0">
                    <p:tgtEl>
                      <p:spTgt spid="183"/>
                    </p:tgtEl>
                  </p:cond>
                </p:stCondLst>
                <p:endSync evt="end" delay="0">
                  <p:rtn val="all"/>
                </p:endSync>
                <p:childTnLst>
                  <p:par>
                    <p:cTn id="115" fill="hold">
                      <p:stCondLst>
                        <p:cond delay="0"/>
                      </p:stCondLst>
                      <p:childTnLst>
                        <p:par>
                          <p:cTn id="116" fill="hold">
                            <p:stCondLst>
                              <p:cond delay="0"/>
                            </p:stCondLst>
                            <p:childTnLst>
                              <p:par>
                                <p:cTn id="117" presetID="14" presetClass="entr" presetSubtype="10" fill="hold" grpId="0" nodeType="clickEffect">
                                  <p:stCondLst>
                                    <p:cond delay="0"/>
                                  </p:stCondLst>
                                  <p:childTnLst>
                                    <p:set>
                                      <p:cBhvr>
                                        <p:cTn id="118" dur="1" fill="hold">
                                          <p:stCondLst>
                                            <p:cond delay="0"/>
                                          </p:stCondLst>
                                        </p:cTn>
                                        <p:tgtEl>
                                          <p:spTgt spid="286"/>
                                        </p:tgtEl>
                                        <p:attrNameLst>
                                          <p:attrName>style.visibility</p:attrName>
                                        </p:attrNameLst>
                                      </p:cBhvr>
                                      <p:to>
                                        <p:strVal val="visible"/>
                                      </p:to>
                                    </p:set>
                                    <p:animEffect transition="in" filter="randombar(horizontal)">
                                      <p:cBhvr>
                                        <p:cTn id="119" dur="500"/>
                                        <p:tgtEl>
                                          <p:spTgt spid="286"/>
                                        </p:tgtEl>
                                      </p:cBhvr>
                                    </p:animEffect>
                                  </p:childTnLst>
                                </p:cTn>
                              </p:par>
                            </p:childTnLst>
                          </p:cTn>
                        </p:par>
                      </p:childTnLst>
                    </p:cTn>
                  </p:par>
                </p:childTnLst>
              </p:cTn>
              <p:nextCondLst>
                <p:cond evt="onClick" delay="0">
                  <p:tgtEl>
                    <p:spTgt spid="183"/>
                  </p:tgtEl>
                </p:cond>
              </p:nextCondLst>
            </p:seq>
            <p:seq concurrent="1" nextAc="seek">
              <p:cTn id="120" restart="whenNotActive" fill="hold" evtFilter="cancelBubble" nodeType="interactiveSeq">
                <p:stCondLst>
                  <p:cond evt="onClick" delay="0">
                    <p:tgtEl>
                      <p:spTgt spid="257"/>
                    </p:tgtEl>
                  </p:cond>
                </p:stCondLst>
                <p:endSync evt="end" delay="0">
                  <p:rtn val="all"/>
                </p:endSync>
                <p:childTnLst>
                  <p:par>
                    <p:cTn id="121" fill="hold">
                      <p:stCondLst>
                        <p:cond delay="0"/>
                      </p:stCondLst>
                      <p:childTnLst>
                        <p:par>
                          <p:cTn id="122" fill="hold">
                            <p:stCondLst>
                              <p:cond delay="0"/>
                            </p:stCondLst>
                            <p:childTnLst>
                              <p:par>
                                <p:cTn id="123" presetID="14" presetClass="exit" presetSubtype="10" fill="hold" nodeType="clickEffect">
                                  <p:stCondLst>
                                    <p:cond delay="0"/>
                                  </p:stCondLst>
                                  <p:childTnLst>
                                    <p:animEffect transition="out" filter="randombar(horizontal)">
                                      <p:cBhvr>
                                        <p:cTn id="124" dur="500"/>
                                        <p:tgtEl>
                                          <p:spTgt spid="257"/>
                                        </p:tgtEl>
                                      </p:cBhvr>
                                    </p:animEffect>
                                    <p:set>
                                      <p:cBhvr>
                                        <p:cTn id="125" dur="1" fill="hold">
                                          <p:stCondLst>
                                            <p:cond delay="499"/>
                                          </p:stCondLst>
                                        </p:cTn>
                                        <p:tgtEl>
                                          <p:spTgt spid="257"/>
                                        </p:tgtEl>
                                        <p:attrNameLst>
                                          <p:attrName>style.visibility</p:attrName>
                                        </p:attrNameLst>
                                      </p:cBhvr>
                                      <p:to>
                                        <p:strVal val="hidden"/>
                                      </p:to>
                                    </p:set>
                                  </p:childTnLst>
                                </p:cTn>
                              </p:par>
                            </p:childTnLst>
                          </p:cTn>
                        </p:par>
                      </p:childTnLst>
                    </p:cTn>
                  </p:par>
                </p:childTnLst>
              </p:cTn>
              <p:nextCondLst>
                <p:cond evt="onClick" delay="0">
                  <p:tgtEl>
                    <p:spTgt spid="257"/>
                  </p:tgtEl>
                </p:cond>
              </p:nextCondLst>
            </p:seq>
            <p:seq concurrent="1" nextAc="seek">
              <p:cTn id="126" restart="whenNotActive" fill="hold" evtFilter="cancelBubble" nodeType="interactiveSeq">
                <p:stCondLst>
                  <p:cond evt="onClick" delay="0">
                    <p:tgtEl>
                      <p:spTgt spid="286"/>
                    </p:tgtEl>
                  </p:cond>
                </p:stCondLst>
                <p:endSync evt="end" delay="0">
                  <p:rtn val="all"/>
                </p:endSync>
                <p:childTnLst>
                  <p:par>
                    <p:cTn id="127" fill="hold">
                      <p:stCondLst>
                        <p:cond delay="0"/>
                      </p:stCondLst>
                      <p:childTnLst>
                        <p:par>
                          <p:cTn id="128" fill="hold">
                            <p:stCondLst>
                              <p:cond delay="0"/>
                            </p:stCondLst>
                            <p:childTnLst>
                              <p:par>
                                <p:cTn id="129" presetID="16" presetClass="exit" presetSubtype="21" fill="hold" grpId="1" nodeType="clickEffect">
                                  <p:stCondLst>
                                    <p:cond delay="0"/>
                                  </p:stCondLst>
                                  <p:childTnLst>
                                    <p:animEffect transition="out" filter="barn(inVertical)">
                                      <p:cBhvr>
                                        <p:cTn id="130" dur="500"/>
                                        <p:tgtEl>
                                          <p:spTgt spid="286"/>
                                        </p:tgtEl>
                                      </p:cBhvr>
                                    </p:animEffect>
                                    <p:set>
                                      <p:cBhvr>
                                        <p:cTn id="131" dur="1" fill="hold">
                                          <p:stCondLst>
                                            <p:cond delay="499"/>
                                          </p:stCondLst>
                                        </p:cTn>
                                        <p:tgtEl>
                                          <p:spTgt spid="286"/>
                                        </p:tgtEl>
                                        <p:attrNameLst>
                                          <p:attrName>style.visibility</p:attrName>
                                        </p:attrNameLst>
                                      </p:cBhvr>
                                      <p:to>
                                        <p:strVal val="hidden"/>
                                      </p:to>
                                    </p:set>
                                  </p:childTnLst>
                                </p:cTn>
                              </p:par>
                            </p:childTnLst>
                          </p:cTn>
                        </p:par>
                      </p:childTnLst>
                    </p:cTn>
                  </p:par>
                </p:childTnLst>
              </p:cTn>
              <p:nextCondLst>
                <p:cond evt="onClick" delay="0">
                  <p:tgtEl>
                    <p:spTgt spid="286"/>
                  </p:tgtEl>
                </p:cond>
              </p:nextCondLst>
            </p:seq>
          </p:childTnLst>
        </p:cTn>
      </p:par>
    </p:tnLst>
    <p:bldLst>
      <p:bldP spid="184" grpId="0" animBg="1"/>
      <p:bldP spid="184" grpId="1" animBg="1"/>
      <p:bldP spid="269" grpId="1" animBg="1"/>
      <p:bldP spid="269" grpId="2" animBg="1"/>
      <p:bldP spid="282" grpId="0" animBg="1"/>
      <p:bldP spid="282" grpId="1" animBg="1"/>
      <p:bldP spid="283" grpId="0" animBg="1"/>
      <p:bldP spid="283" grpId="1" animBg="1"/>
      <p:bldP spid="284" grpId="0" animBg="1"/>
      <p:bldP spid="284" grpId="1" animBg="1"/>
      <p:bldP spid="285" grpId="0" animBg="1"/>
      <p:bldP spid="285" grpId="1" animBg="1"/>
      <p:bldP spid="286" grpId="0" animBg="1"/>
      <p:bldP spid="28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p:cNvSpPr txBox="1"/>
          <p:nvPr/>
        </p:nvSpPr>
        <p:spPr>
          <a:xfrm>
            <a:off x="8488680" y="808970"/>
            <a:ext cx="2956560" cy="1446550"/>
          </a:xfrm>
          <a:prstGeom prst="rect">
            <a:avLst/>
          </a:prstGeom>
          <a:noFill/>
        </p:spPr>
        <p:txBody>
          <a:bodyPr wrap="square" rtlCol="0">
            <a:spAutoFit/>
          </a:bodyPr>
          <a:lstStyle/>
          <a:p>
            <a:r>
              <a:rPr lang="en-US" sz="8800" dirty="0">
                <a:solidFill>
                  <a:schemeClr val="accent2">
                    <a:lumMod val="60000"/>
                    <a:lumOff val="40000"/>
                  </a:schemeClr>
                </a:solidFill>
                <a:latin typeface="UTM Showcard" panose="02040603050506020204" pitchFamily="18" charset="0"/>
              </a:rPr>
              <a:t>03</a:t>
            </a:r>
          </a:p>
        </p:txBody>
      </p:sp>
      <p:sp>
        <p:nvSpPr>
          <p:cNvPr id="5" name="TextBox 4"/>
          <p:cNvSpPr txBox="1"/>
          <p:nvPr/>
        </p:nvSpPr>
        <p:spPr>
          <a:xfrm>
            <a:off x="7239000" y="2255520"/>
            <a:ext cx="3992880" cy="2800767"/>
          </a:xfrm>
          <a:prstGeom prst="rect">
            <a:avLst/>
          </a:prstGeom>
          <a:noFill/>
        </p:spPr>
        <p:txBody>
          <a:bodyPr wrap="square" rtlCol="0">
            <a:spAutoFit/>
          </a:bodyPr>
          <a:lstStyle/>
          <a:p>
            <a:pPr algn="ctr"/>
            <a:r>
              <a:rPr lang="en-US" sz="8800" dirty="0">
                <a:ln>
                  <a:solidFill>
                    <a:schemeClr val="tx1">
                      <a:lumMod val="95000"/>
                      <a:lumOff val="5000"/>
                    </a:schemeClr>
                  </a:solidFill>
                </a:ln>
                <a:solidFill>
                  <a:schemeClr val="bg1"/>
                </a:solidFill>
                <a:latin typeface="UTM Showcard" panose="02040603050506020204" pitchFamily="18" charset="0"/>
              </a:rPr>
              <a:t>DẶN</a:t>
            </a:r>
          </a:p>
          <a:p>
            <a:pPr algn="ctr"/>
            <a:r>
              <a:rPr lang="en-US" sz="8800" dirty="0">
                <a:ln>
                  <a:solidFill>
                    <a:schemeClr val="tx1">
                      <a:lumMod val="95000"/>
                      <a:lumOff val="5000"/>
                    </a:schemeClr>
                  </a:solidFill>
                </a:ln>
                <a:solidFill>
                  <a:schemeClr val="bg1"/>
                </a:solidFill>
                <a:latin typeface="UTM Showcard" panose="02040603050506020204" pitchFamily="18" charset="0"/>
              </a:rPr>
              <a:t>DÒ</a:t>
            </a:r>
          </a:p>
        </p:txBody>
      </p:sp>
    </p:spTree>
    <p:extLst>
      <p:ext uri="{BB962C8B-B14F-4D97-AF65-F5344CB8AC3E}">
        <p14:creationId xmlns:p14="http://schemas.microsoft.com/office/powerpoint/2010/main" val="404808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p:cNvSpPr txBox="1"/>
          <p:nvPr/>
        </p:nvSpPr>
        <p:spPr>
          <a:xfrm>
            <a:off x="8061960" y="808970"/>
            <a:ext cx="2956560" cy="1446550"/>
          </a:xfrm>
          <a:prstGeom prst="rect">
            <a:avLst/>
          </a:prstGeom>
          <a:noFill/>
        </p:spPr>
        <p:txBody>
          <a:bodyPr wrap="square" rtlCol="0">
            <a:spAutoFit/>
          </a:bodyPr>
          <a:lstStyle/>
          <a:p>
            <a:r>
              <a:rPr lang="en-US" sz="8800" dirty="0">
                <a:solidFill>
                  <a:schemeClr val="accent2">
                    <a:lumMod val="60000"/>
                    <a:lumOff val="40000"/>
                  </a:schemeClr>
                </a:solidFill>
                <a:latin typeface="UTM Showcard" panose="02040603050506020204" pitchFamily="18" charset="0"/>
              </a:rPr>
              <a:t>01</a:t>
            </a:r>
          </a:p>
        </p:txBody>
      </p:sp>
      <p:sp>
        <p:nvSpPr>
          <p:cNvPr id="5" name="TextBox 4"/>
          <p:cNvSpPr txBox="1"/>
          <p:nvPr/>
        </p:nvSpPr>
        <p:spPr>
          <a:xfrm>
            <a:off x="7239000" y="2255520"/>
            <a:ext cx="3992880" cy="2800767"/>
          </a:xfrm>
          <a:prstGeom prst="rect">
            <a:avLst/>
          </a:prstGeom>
          <a:noFill/>
        </p:spPr>
        <p:txBody>
          <a:bodyPr wrap="square" rtlCol="0">
            <a:spAutoFit/>
          </a:bodyPr>
          <a:lstStyle/>
          <a:p>
            <a:r>
              <a:rPr lang="en-US" sz="8800" dirty="0">
                <a:ln>
                  <a:solidFill>
                    <a:schemeClr val="tx1">
                      <a:lumMod val="95000"/>
                      <a:lumOff val="5000"/>
                    </a:schemeClr>
                  </a:solidFill>
                </a:ln>
                <a:solidFill>
                  <a:schemeClr val="bg1"/>
                </a:solidFill>
                <a:latin typeface="UTM Showcard" panose="02040603050506020204" pitchFamily="18" charset="0"/>
              </a:rPr>
              <a:t>KHỞI ĐỘNG</a:t>
            </a:r>
          </a:p>
        </p:txBody>
      </p:sp>
    </p:spTree>
    <p:extLst>
      <p:ext uri="{BB962C8B-B14F-4D97-AF65-F5344CB8AC3E}">
        <p14:creationId xmlns:p14="http://schemas.microsoft.com/office/powerpoint/2010/main" val="250319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Rectangle 3"/>
          <p:cNvSpPr/>
          <p:nvPr/>
        </p:nvSpPr>
        <p:spPr>
          <a:xfrm>
            <a:off x="2270760" y="591235"/>
            <a:ext cx="7741920" cy="1754326"/>
          </a:xfrm>
          <a:prstGeom prst="rect">
            <a:avLst/>
          </a:prstGeom>
          <a:solidFill>
            <a:srgbClr val="00B0F0"/>
          </a:solidFill>
          <a:ln>
            <a:solidFill>
              <a:schemeClr val="tx1"/>
            </a:solidFill>
            <a:prstDash val="dash"/>
          </a:ln>
        </p:spPr>
        <p:txBody>
          <a:bodyPr wrap="square">
            <a:spAutoFit/>
          </a:bodyPr>
          <a:lstStyle/>
          <a:p>
            <a:pPr algn="ctr"/>
            <a:r>
              <a:rPr lang="nl-NL" sz="3600" b="1" dirty="0">
                <a:latin typeface="Arial" panose="020B0604020202020204" pitchFamily="34" charset="0"/>
                <a:ea typeface="Times New Roman" panose="02020603050405020304" pitchFamily="18" charset="0"/>
                <a:cs typeface="Arial" panose="020B0604020202020204" pitchFamily="34" charset="0"/>
              </a:rPr>
              <a:t>Em hãy kể tên một số hoạt động khai thác nguồn lợi chính của biển, đảo</a:t>
            </a:r>
            <a:endParaRPr lang="en-US" sz="3600" b="1" dirty="0">
              <a:latin typeface="Arial" panose="020B0604020202020204" pitchFamily="34" charset="0"/>
              <a:cs typeface="Arial" panose="020B0604020202020204" pitchFamily="34" charset="0"/>
            </a:endParaRPr>
          </a:p>
        </p:txBody>
      </p:sp>
      <p:sp>
        <p:nvSpPr>
          <p:cNvPr id="5" name="Rectangle 4"/>
          <p:cNvSpPr/>
          <p:nvPr/>
        </p:nvSpPr>
        <p:spPr>
          <a:xfrm>
            <a:off x="1059239" y="2777609"/>
            <a:ext cx="10164962" cy="1446550"/>
          </a:xfrm>
          <a:prstGeom prst="rect">
            <a:avLst/>
          </a:prstGeom>
          <a:solidFill>
            <a:schemeClr val="bg1"/>
          </a:solidFill>
          <a:ln w="38100">
            <a:solidFill>
              <a:schemeClr val="tx1"/>
            </a:solidFill>
          </a:ln>
        </p:spPr>
        <p:txBody>
          <a:bodyPr wrap="none">
            <a:spAutoFit/>
          </a:bodyPr>
          <a:lstStyle/>
          <a:p>
            <a:pPr algn="ctr"/>
            <a:r>
              <a:rPr lang="nl-NL" sz="4400" b="1" dirty="0">
                <a:latin typeface="Arial" panose="020B0604020202020204" pitchFamily="34" charset="0"/>
                <a:ea typeface="Times New Roman" panose="02020603050405020304" pitchFamily="18" charset="0"/>
                <a:cs typeface="Arial" panose="020B0604020202020204" pitchFamily="34" charset="0"/>
              </a:rPr>
              <a:t>Khai thác hải sản, khai khác dầu khí, </a:t>
            </a:r>
          </a:p>
          <a:p>
            <a:pPr algn="ctr"/>
            <a:r>
              <a:rPr lang="nl-NL" sz="4400" b="1" dirty="0">
                <a:latin typeface="Arial" panose="020B0604020202020204" pitchFamily="34" charset="0"/>
                <a:ea typeface="Times New Roman" panose="02020603050405020304" pitchFamily="18" charset="0"/>
                <a:cs typeface="Arial" panose="020B0604020202020204" pitchFamily="34" charset="0"/>
              </a:rPr>
              <a:t>du lịch, cảng biển…</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596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img.loigiaihay.com/picture/2018/0417/hinh-18-dia-12-ddn_1.jpg"/>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198060" y="9463"/>
            <a:ext cx="4993940" cy="6848537"/>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ular Callout 8">
            <a:extLst>
              <a:ext uri="{FF2B5EF4-FFF2-40B4-BE49-F238E27FC236}">
                <a16:creationId xmlns:a16="http://schemas.microsoft.com/office/drawing/2014/main" id="{73C4CA00-D516-4E9B-A073-0CACD17E7397}"/>
              </a:ext>
            </a:extLst>
          </p:cNvPr>
          <p:cNvSpPr/>
          <p:nvPr/>
        </p:nvSpPr>
        <p:spPr>
          <a:xfrm>
            <a:off x="385365" y="1384607"/>
            <a:ext cx="6558129" cy="1505955"/>
          </a:xfrm>
          <a:prstGeom prst="snip2DiagRect">
            <a:avLst/>
          </a:prstGeom>
          <a:solidFill>
            <a:schemeClr val="accent1">
              <a:lumMod val="75000"/>
            </a:schemeClr>
          </a:solidFill>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Quan</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sát</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lược</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đồ</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Địa</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lí</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tự</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nhiên</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Việt</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Nam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và</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chỉ</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vị</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trí</a:t>
            </a:r>
            <a:r>
              <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rPr>
              <a:t> </a:t>
            </a:r>
            <a:r>
              <a:rPr kumimoji="0" lang="en-US" sz="3200" b="0" i="0" u="none" strike="noStrike" kern="1200" cap="none" spc="0" normalizeH="0" baseline="0" noProof="0" dirty="0" err="1">
                <a:ln>
                  <a:noFill/>
                </a:ln>
                <a:solidFill>
                  <a:schemeClr val="bg1"/>
                </a:solidFill>
                <a:effectLst/>
                <a:uLnTx/>
                <a:uFillTx/>
                <a:latin typeface="UTM Alexander" panose="02040603050506020204" pitchFamily="18" charset="0"/>
                <a:ea typeface="+mn-ea"/>
                <a:cs typeface="Arial" panose="020B0604020202020204" pitchFamily="34" charset="0"/>
              </a:rPr>
              <a:t>của</a:t>
            </a:r>
            <a:r>
              <a:rPr kumimoji="0" lang="en-US" sz="3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a:t>
            </a:r>
            <a:endParaRPr kumimoji="0" lang="en-US" sz="3200" b="0" i="0" u="none" strike="noStrike" kern="1200" cap="none" spc="0" normalizeH="0" baseline="0" noProof="0" dirty="0">
              <a:ln>
                <a:noFill/>
              </a:ln>
              <a:solidFill>
                <a:schemeClr val="bg1"/>
              </a:solidFill>
              <a:effectLst/>
              <a:uLnTx/>
              <a:uFillTx/>
              <a:latin typeface="UTM Alexander" panose="02040603050506020204" pitchFamily="18" charset="0"/>
              <a:ea typeface="+mn-ea"/>
              <a:cs typeface="Arial" panose="020B0604020202020204" pitchFamily="34" charset="0"/>
            </a:endParaRPr>
          </a:p>
        </p:txBody>
      </p:sp>
      <p:pic>
        <p:nvPicPr>
          <p:cNvPr id="6" name="Picture 5" descr="A picture containing toy, LEGO, doll&#10;&#10;Description automatically generated">
            <a:extLst>
              <a:ext uri="{FF2B5EF4-FFF2-40B4-BE49-F238E27FC236}">
                <a16:creationId xmlns:a16="http://schemas.microsoft.com/office/drawing/2014/main" id="{C7828A59-E414-4889-917F-EA4C2D069BF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88" b="90354" l="6173" r="96296">
                        <a14:foregroundMark x1="46296" y1="5788" x2="46296" y2="5788"/>
                        <a14:foregroundMark x1="46296" y1="5788" x2="46296" y2="5788"/>
                        <a14:foregroundMark x1="24074" y1="76206" x2="24074" y2="76206"/>
                        <a14:foregroundMark x1="24074" y1="76206" x2="24074" y2="76206"/>
                        <a14:foregroundMark x1="24691" y1="85209" x2="24691" y2="85209"/>
                        <a14:foregroundMark x1="7407" y1="90354" x2="7407" y2="90354"/>
                        <a14:foregroundMark x1="6790" y1="90354" x2="6790" y2="90354"/>
                        <a14:foregroundMark x1="36420" y1="88746" x2="36420" y2="88746"/>
                        <a14:foregroundMark x1="36420" y1="88746" x2="36420" y2="88746"/>
                        <a14:foregroundMark x1="68519" y1="89389" x2="68519" y2="89389"/>
                        <a14:foregroundMark x1="68519" y1="89389" x2="68519" y2="89389"/>
                        <a14:foregroundMark x1="94444" y1="33441" x2="92593" y2="33119"/>
                        <a14:foregroundMark x1="90741" y1="33119" x2="90741" y2="33119"/>
                        <a14:foregroundMark x1="20370" y1="55305" x2="20370" y2="55305"/>
                        <a14:foregroundMark x1="20370" y1="55305" x2="20370" y2="55305"/>
                        <a14:foregroundMark x1="22222" y1="62379" x2="22222" y2="62379"/>
                        <a14:foregroundMark x1="22222" y1="62379" x2="22222" y2="62379"/>
                        <a14:foregroundMark x1="66049" y1="88424" x2="66049" y2="88424"/>
                        <a14:foregroundMark x1="66049" y1="88424" x2="66049" y2="88424"/>
                        <a14:foregroundMark x1="63580" y1="84566" x2="63580" y2="84566"/>
                        <a14:foregroundMark x1="63580" y1="84566" x2="63580" y2="84566"/>
                        <a14:foregroundMark x1="74691" y1="90354" x2="74691" y2="90354"/>
                        <a14:foregroundMark x1="75926" y1="90354" x2="75926" y2="90354"/>
                        <a14:foregroundMark x1="43210" y1="82315" x2="43210" y2="82315"/>
                        <a14:foregroundMark x1="38889" y1="84887" x2="38889" y2="84887"/>
                        <a14:foregroundMark x1="38889" y1="84887" x2="38889" y2="84887"/>
                        <a14:foregroundMark x1="37654" y1="82958" x2="37654" y2="82958"/>
                        <a14:foregroundMark x1="37037" y1="83923" x2="37037" y2="83923"/>
                        <a14:foregroundMark x1="42593" y1="83923" x2="42593" y2="83923"/>
                        <a14:foregroundMark x1="42593" y1="83923" x2="42593" y2="83923"/>
                        <a14:foregroundMark x1="44444" y1="83601" x2="44444" y2="83601"/>
                        <a14:foregroundMark x1="63580" y1="83601" x2="63580" y2="83601"/>
                        <a14:foregroundMark x1="62963" y1="83601" x2="62963" y2="83601"/>
                        <a14:foregroundMark x1="64815" y1="82315" x2="64815" y2="82315"/>
                        <a14:foregroundMark x1="65432" y1="82958" x2="67284" y2="83923"/>
                        <a14:foregroundMark x1="61111" y1="84887" x2="61111" y2="84887"/>
                        <a14:foregroundMark x1="61111" y1="84566" x2="61111" y2="84566"/>
                        <a14:foregroundMark x1="96296" y1="28296" x2="96296" y2="28296"/>
                        <a14:foregroundMark x1="96296" y1="28296" x2="96296" y2="28296"/>
                        <a14:foregroundMark x1="93827" y1="30547" x2="93827" y2="30547"/>
                        <a14:foregroundMark x1="93827" y1="30547" x2="93827" y2="30547"/>
                        <a14:foregroundMark x1="58642" y1="45016" x2="58642" y2="45016"/>
                        <a14:foregroundMark x1="58642" y1="45016" x2="58642" y2="45016"/>
                        <a14:foregroundMark x1="47531" y1="46302" x2="47531" y2="46302"/>
                        <a14:foregroundMark x1="47531" y1="46302" x2="47531" y2="46302"/>
                        <a14:foregroundMark x1="47531" y1="43408" x2="47531" y2="43408"/>
                        <a14:foregroundMark x1="47531" y1="43730" x2="47531" y2="43730"/>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flipH="1">
            <a:off x="9807849" y="3262974"/>
            <a:ext cx="2384151" cy="3871401"/>
          </a:xfrm>
          <a:prstGeom prst="rect">
            <a:avLst/>
          </a:prstGeom>
        </p:spPr>
      </p:pic>
      <p:sp>
        <p:nvSpPr>
          <p:cNvPr id="3" name="Rounded Rectangle 2"/>
          <p:cNvSpPr/>
          <p:nvPr/>
        </p:nvSpPr>
        <p:spPr>
          <a:xfrm>
            <a:off x="397116" y="3080777"/>
            <a:ext cx="6558129" cy="791797"/>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4" name="TextBox 3"/>
          <p:cNvSpPr txBox="1"/>
          <p:nvPr/>
        </p:nvSpPr>
        <p:spPr>
          <a:xfrm>
            <a:off x="480811" y="3159139"/>
            <a:ext cx="6410912" cy="5232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Dãy</a:t>
            </a:r>
            <a:r>
              <a:rPr kumimoji="0" lang="en-US" sz="28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28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Hoàng</a:t>
            </a:r>
            <a:r>
              <a:rPr kumimoji="0" lang="en-US" sz="28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28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Liên</a:t>
            </a:r>
            <a:r>
              <a:rPr kumimoji="0" lang="en-US" sz="28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28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Sơn</a:t>
            </a:r>
            <a:r>
              <a:rPr kumimoji="0" lang="en-US" sz="28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28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đỉnh</a:t>
            </a:r>
            <a:r>
              <a:rPr kumimoji="0" lang="en-US" sz="28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Phan-xi-</a:t>
            </a:r>
            <a:r>
              <a:rPr kumimoji="0" lang="en-US" sz="28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păng</a:t>
            </a:r>
            <a:endParaRPr kumimoji="0" lang="en-US" sz="28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endParaRPr>
          </a:p>
        </p:txBody>
      </p:sp>
      <p:sp>
        <p:nvSpPr>
          <p:cNvPr id="9" name="Rounded Rectangle 8"/>
          <p:cNvSpPr/>
          <p:nvPr/>
        </p:nvSpPr>
        <p:spPr>
          <a:xfrm>
            <a:off x="385366" y="4058902"/>
            <a:ext cx="6558129" cy="1587095"/>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TextBox 9"/>
          <p:cNvSpPr txBox="1"/>
          <p:nvPr/>
        </p:nvSpPr>
        <p:spPr>
          <a:xfrm>
            <a:off x="437139" y="4052286"/>
            <a:ext cx="6340968"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Đồng</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bằng</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Bắc</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Bộ</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đồng</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bằng</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Nam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bộ</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và</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các</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đồng</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Duyên</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hải</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miền</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Trung</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a:t>
            </a:r>
          </a:p>
        </p:txBody>
      </p:sp>
      <p:sp>
        <p:nvSpPr>
          <p:cNvPr id="12" name="Rounded Rectangle 11"/>
          <p:cNvSpPr/>
          <p:nvPr/>
        </p:nvSpPr>
        <p:spPr>
          <a:xfrm>
            <a:off x="437139" y="5808274"/>
            <a:ext cx="6454584" cy="774443"/>
          </a:xfrm>
          <a:prstGeom prst="round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TextBox 12"/>
          <p:cNvSpPr txBox="1"/>
          <p:nvPr/>
        </p:nvSpPr>
        <p:spPr>
          <a:xfrm>
            <a:off x="480811" y="5882168"/>
            <a:ext cx="555698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Các</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cao</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nguyên</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ở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Tây</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 </a:t>
            </a:r>
            <a:r>
              <a:rPr kumimoji="0" lang="en-US" sz="3200" b="0" i="0" u="none" strike="noStrike" kern="1200" cap="none" spc="0" normalizeH="0" baseline="0" noProof="0" dirty="0" err="1">
                <a:ln>
                  <a:noFill/>
                </a:ln>
                <a:solidFill>
                  <a:schemeClr val="tx1">
                    <a:lumMod val="75000"/>
                    <a:lumOff val="25000"/>
                  </a:schemeClr>
                </a:solidFill>
                <a:effectLst/>
                <a:uLnTx/>
                <a:uFillTx/>
                <a:latin typeface="UTM Alexander" panose="02040603050506020204" pitchFamily="18" charset="0"/>
                <a:ea typeface="+mn-ea"/>
                <a:cs typeface="+mn-cs"/>
              </a:rPr>
              <a:t>Nguyên</a:t>
            </a:r>
            <a:r>
              <a:rPr kumimoji="0" lang="en-US" sz="3200" b="0" i="0" u="none" strike="noStrike" kern="1200" cap="none" spc="0" normalizeH="0" baseline="0" noProof="0" dirty="0">
                <a:ln>
                  <a:noFill/>
                </a:ln>
                <a:solidFill>
                  <a:schemeClr val="tx1">
                    <a:lumMod val="75000"/>
                    <a:lumOff val="25000"/>
                  </a:schemeClr>
                </a:solidFill>
                <a:effectLst/>
                <a:uLnTx/>
                <a:uFillTx/>
                <a:latin typeface="UTM Alexander" panose="02040603050506020204" pitchFamily="18" charset="0"/>
                <a:ea typeface="+mn-ea"/>
                <a:cs typeface="+mn-cs"/>
              </a:rPr>
              <a:t>.</a:t>
            </a:r>
          </a:p>
        </p:txBody>
      </p:sp>
      <p:sp>
        <p:nvSpPr>
          <p:cNvPr id="11" name="Title 1"/>
          <p:cNvSpPr>
            <a:spLocks noGrp="1"/>
          </p:cNvSpPr>
          <p:nvPr>
            <p:ph type="title"/>
          </p:nvPr>
        </p:nvSpPr>
        <p:spPr>
          <a:xfrm>
            <a:off x="397116" y="137656"/>
            <a:ext cx="7680767" cy="1325563"/>
          </a:xfrm>
        </p:spPr>
        <p:txBody>
          <a:bodyPr>
            <a:normAutofit/>
          </a:bodyPr>
          <a:lstStyle/>
          <a:p>
            <a:r>
              <a:rPr lang="en-US" sz="4800" b="1" dirty="0">
                <a:ln>
                  <a:solidFill>
                    <a:schemeClr val="accent2">
                      <a:lumMod val="50000"/>
                    </a:schemeClr>
                  </a:solidFill>
                </a:ln>
                <a:solidFill>
                  <a:schemeClr val="accent2">
                    <a:lumMod val="50000"/>
                  </a:schemeClr>
                </a:solidFill>
                <a:latin typeface="Arial" panose="020B0604020202020204" pitchFamily="34" charset="0"/>
                <a:cs typeface="Arial" panose="020B0604020202020204" pitchFamily="34" charset="0"/>
              </a:rPr>
              <a:t>VÒNG 1: AI CHỈ ĐÚNG</a:t>
            </a:r>
          </a:p>
        </p:txBody>
      </p:sp>
    </p:spTree>
    <p:extLst>
      <p:ext uri="{BB962C8B-B14F-4D97-AF65-F5344CB8AC3E}">
        <p14:creationId xmlns:p14="http://schemas.microsoft.com/office/powerpoint/2010/main" val="26783296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500" fill="hold"/>
                                        <p:tgtEl>
                                          <p:spTgt spid="13"/>
                                        </p:tgtEl>
                                        <p:attrNameLst>
                                          <p:attrName>ppt_w</p:attrName>
                                        </p:attrNameLst>
                                      </p:cBhvr>
                                      <p:tavLst>
                                        <p:tav tm="0">
                                          <p:val>
                                            <p:fltVal val="0"/>
                                          </p:val>
                                        </p:tav>
                                        <p:tav tm="100000">
                                          <p:val>
                                            <p:strVal val="#ppt_w"/>
                                          </p:val>
                                        </p:tav>
                                      </p:tavLst>
                                    </p:anim>
                                    <p:anim calcmode="lin" valueType="num">
                                      <p:cBhvr>
                                        <p:cTn id="49" dur="500" fill="hold"/>
                                        <p:tgtEl>
                                          <p:spTgt spid="13"/>
                                        </p:tgtEl>
                                        <p:attrNameLst>
                                          <p:attrName>ppt_h</p:attrName>
                                        </p:attrNameLst>
                                      </p:cBhvr>
                                      <p:tavLst>
                                        <p:tav tm="0">
                                          <p:val>
                                            <p:fltVal val="0"/>
                                          </p:val>
                                        </p:tav>
                                        <p:tav tm="100000">
                                          <p:val>
                                            <p:strVal val="#ppt_h"/>
                                          </p:val>
                                        </p:tav>
                                      </p:tavLst>
                                    </p:anim>
                                    <p:animEffect transition="in" filter="fade">
                                      <p:cBhvr>
                                        <p:cTn id="5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p:bldP spid="9" grpId="0" animBg="1"/>
      <p:bldP spid="10" grpId="0"/>
      <p:bldP spid="12" grpId="0" animBg="1"/>
      <p:bldP spid="13"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ãy xác định trên bản đồ Địa lí tự nhiên Việt Nam (hoặc Atlat Địa ií Việt  Nam) hai đồng bằng lớn của nước ta và các đồng bằng nhỏ hẹp ở">
            <a:extLst>
              <a:ext uri="{FF2B5EF4-FFF2-40B4-BE49-F238E27FC236}">
                <a16:creationId xmlns:a16="http://schemas.microsoft.com/office/drawing/2014/main" id="{8D755F29-4FCB-41EF-88BF-1E1966AC0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4176" y="0"/>
            <a:ext cx="5457824" cy="7000875"/>
          </a:xfrm>
          <a:prstGeom prst="rect">
            <a:avLst/>
          </a:prstGeom>
          <a:noFill/>
          <a:extLst>
            <a:ext uri="{909E8E84-426E-40DD-AFC4-6F175D3DCCD1}">
              <a14:hiddenFill xmlns:a14="http://schemas.microsoft.com/office/drawing/2010/main">
                <a:solidFill>
                  <a:srgbClr val="FFFFFF"/>
                </a:solidFill>
              </a14:hiddenFill>
            </a:ext>
          </a:extLst>
        </p:spPr>
      </p:pic>
      <p:sp>
        <p:nvSpPr>
          <p:cNvPr id="4" name="Freeform 3">
            <a:extLst>
              <a:ext uri="{FF2B5EF4-FFF2-40B4-BE49-F238E27FC236}">
                <a16:creationId xmlns:a16="http://schemas.microsoft.com/office/drawing/2014/main" id="{6BD1FB69-8C91-423F-8CC4-4ACA2CAA61B6}"/>
              </a:ext>
            </a:extLst>
          </p:cNvPr>
          <p:cNvSpPr>
            <a:spLocks/>
          </p:cNvSpPr>
          <p:nvPr/>
        </p:nvSpPr>
        <p:spPr bwMode="auto">
          <a:xfrm>
            <a:off x="8058150" y="828675"/>
            <a:ext cx="1162050" cy="838199"/>
          </a:xfrm>
          <a:custGeom>
            <a:avLst/>
            <a:gdLst>
              <a:gd name="T0" fmla="*/ 253073 w 685"/>
              <a:gd name="T1" fmla="*/ 40220 h 575"/>
              <a:gd name="T2" fmla="*/ 269945 w 685"/>
              <a:gd name="T3" fmla="*/ 80441 h 575"/>
              <a:gd name="T4" fmla="*/ 236201 w 685"/>
              <a:gd name="T5" fmla="*/ 40220 h 575"/>
              <a:gd name="T6" fmla="*/ 134972 w 685"/>
              <a:gd name="T7" fmla="*/ 0 h 575"/>
              <a:gd name="T8" fmla="*/ 0 w 685"/>
              <a:gd name="T9" fmla="*/ 40220 h 575"/>
              <a:gd name="T10" fmla="*/ 16872 w 685"/>
              <a:gd name="T11" fmla="*/ 80441 h 575"/>
              <a:gd name="T12" fmla="*/ 50615 w 685"/>
              <a:gd name="T13" fmla="*/ 120661 h 575"/>
              <a:gd name="T14" fmla="*/ 67486 w 685"/>
              <a:gd name="T15" fmla="*/ 174288 h 575"/>
              <a:gd name="T16" fmla="*/ 168715 w 685"/>
              <a:gd name="T17" fmla="*/ 227915 h 575"/>
              <a:gd name="T18" fmla="*/ 134972 w 685"/>
              <a:gd name="T19" fmla="*/ 321763 h 575"/>
              <a:gd name="T20" fmla="*/ 236201 w 685"/>
              <a:gd name="T21" fmla="*/ 348576 h 575"/>
              <a:gd name="T22" fmla="*/ 269945 w 685"/>
              <a:gd name="T23" fmla="*/ 388796 h 575"/>
              <a:gd name="T24" fmla="*/ 388045 w 685"/>
              <a:gd name="T25" fmla="*/ 402203 h 575"/>
              <a:gd name="T26" fmla="*/ 455531 w 685"/>
              <a:gd name="T27" fmla="*/ 496051 h 575"/>
              <a:gd name="T28" fmla="*/ 506146 w 685"/>
              <a:gd name="T29" fmla="*/ 522864 h 575"/>
              <a:gd name="T30" fmla="*/ 489274 w 685"/>
              <a:gd name="T31" fmla="*/ 670339 h 575"/>
              <a:gd name="T32" fmla="*/ 455531 w 685"/>
              <a:gd name="T33" fmla="*/ 710559 h 575"/>
              <a:gd name="T34" fmla="*/ 539889 w 685"/>
              <a:gd name="T35" fmla="*/ 723966 h 575"/>
              <a:gd name="T36" fmla="*/ 624247 w 685"/>
              <a:gd name="T37" fmla="*/ 817813 h 575"/>
              <a:gd name="T38" fmla="*/ 708604 w 685"/>
              <a:gd name="T39" fmla="*/ 871440 h 575"/>
              <a:gd name="T40" fmla="*/ 776090 w 685"/>
              <a:gd name="T41" fmla="*/ 938474 h 575"/>
              <a:gd name="T42" fmla="*/ 877320 w 685"/>
              <a:gd name="T43" fmla="*/ 898254 h 575"/>
              <a:gd name="T44" fmla="*/ 894191 w 685"/>
              <a:gd name="T45" fmla="*/ 858034 h 575"/>
              <a:gd name="T46" fmla="*/ 978549 w 685"/>
              <a:gd name="T47" fmla="*/ 791000 h 575"/>
              <a:gd name="T48" fmla="*/ 1029163 w 685"/>
              <a:gd name="T49" fmla="*/ 710559 h 575"/>
              <a:gd name="T50" fmla="*/ 1062906 w 685"/>
              <a:gd name="T51" fmla="*/ 603305 h 575"/>
              <a:gd name="T52" fmla="*/ 1130393 w 685"/>
              <a:gd name="T53" fmla="*/ 589898 h 575"/>
              <a:gd name="T54" fmla="*/ 1147264 w 685"/>
              <a:gd name="T55" fmla="*/ 536271 h 575"/>
              <a:gd name="T56" fmla="*/ 1400337 w 685"/>
              <a:gd name="T57" fmla="*/ 469237 h 575"/>
              <a:gd name="T58" fmla="*/ 1366594 w 685"/>
              <a:gd name="T59" fmla="*/ 375390 h 575"/>
              <a:gd name="T60" fmla="*/ 894191 w 685"/>
              <a:gd name="T61" fmla="*/ 348576 h 575"/>
              <a:gd name="T62" fmla="*/ 1130393 w 685"/>
              <a:gd name="T63" fmla="*/ 294949 h 575"/>
              <a:gd name="T64" fmla="*/ 1113521 w 685"/>
              <a:gd name="T65" fmla="*/ 214508 h 575"/>
              <a:gd name="T66" fmla="*/ 978549 w 685"/>
              <a:gd name="T67" fmla="*/ 187695 h 575"/>
              <a:gd name="T68" fmla="*/ 877320 w 685"/>
              <a:gd name="T69" fmla="*/ 147475 h 575"/>
              <a:gd name="T70" fmla="*/ 860448 w 685"/>
              <a:gd name="T71" fmla="*/ 107254 h 575"/>
              <a:gd name="T72" fmla="*/ 624247 w 685"/>
              <a:gd name="T73" fmla="*/ 80441 h 575"/>
              <a:gd name="T74" fmla="*/ 523017 w 685"/>
              <a:gd name="T75" fmla="*/ 40220 h 575"/>
              <a:gd name="T76" fmla="*/ 573632 w 685"/>
              <a:gd name="T77" fmla="*/ 120661 h 575"/>
              <a:gd name="T78" fmla="*/ 556761 w 685"/>
              <a:gd name="T79" fmla="*/ 214508 h 575"/>
              <a:gd name="T80" fmla="*/ 421788 w 685"/>
              <a:gd name="T81" fmla="*/ 174288 h 575"/>
              <a:gd name="T82" fmla="*/ 253073 w 685"/>
              <a:gd name="T83" fmla="*/ 40220 h 5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85"/>
              <a:gd name="T127" fmla="*/ 0 h 575"/>
              <a:gd name="T128" fmla="*/ 685 w 685"/>
              <a:gd name="T129" fmla="*/ 575 h 5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85" h="575">
                <a:moveTo>
                  <a:pt x="120" y="24"/>
                </a:moveTo>
                <a:cubicBezTo>
                  <a:pt x="123" y="32"/>
                  <a:pt x="136" y="48"/>
                  <a:pt x="128" y="48"/>
                </a:cubicBezTo>
                <a:cubicBezTo>
                  <a:pt x="118" y="48"/>
                  <a:pt x="119" y="31"/>
                  <a:pt x="112" y="24"/>
                </a:cubicBezTo>
                <a:cubicBezTo>
                  <a:pt x="96" y="8"/>
                  <a:pt x="84" y="7"/>
                  <a:pt x="64" y="0"/>
                </a:cubicBezTo>
                <a:cubicBezTo>
                  <a:pt x="44" y="31"/>
                  <a:pt x="35" y="36"/>
                  <a:pt x="0" y="24"/>
                </a:cubicBezTo>
                <a:cubicBezTo>
                  <a:pt x="3" y="32"/>
                  <a:pt x="4" y="40"/>
                  <a:pt x="8" y="48"/>
                </a:cubicBezTo>
                <a:cubicBezTo>
                  <a:pt x="12" y="57"/>
                  <a:pt x="20" y="63"/>
                  <a:pt x="24" y="72"/>
                </a:cubicBezTo>
                <a:cubicBezTo>
                  <a:pt x="28" y="82"/>
                  <a:pt x="25" y="96"/>
                  <a:pt x="32" y="104"/>
                </a:cubicBezTo>
                <a:cubicBezTo>
                  <a:pt x="45" y="118"/>
                  <a:pt x="80" y="136"/>
                  <a:pt x="80" y="136"/>
                </a:cubicBezTo>
                <a:cubicBezTo>
                  <a:pt x="101" y="167"/>
                  <a:pt x="101" y="180"/>
                  <a:pt x="64" y="192"/>
                </a:cubicBezTo>
                <a:cubicBezTo>
                  <a:pt x="80" y="197"/>
                  <a:pt x="103" y="194"/>
                  <a:pt x="112" y="208"/>
                </a:cubicBezTo>
                <a:cubicBezTo>
                  <a:pt x="117" y="216"/>
                  <a:pt x="119" y="228"/>
                  <a:pt x="128" y="232"/>
                </a:cubicBezTo>
                <a:cubicBezTo>
                  <a:pt x="145" y="240"/>
                  <a:pt x="165" y="237"/>
                  <a:pt x="184" y="240"/>
                </a:cubicBezTo>
                <a:cubicBezTo>
                  <a:pt x="235" y="257"/>
                  <a:pt x="184" y="232"/>
                  <a:pt x="216" y="296"/>
                </a:cubicBezTo>
                <a:cubicBezTo>
                  <a:pt x="220" y="305"/>
                  <a:pt x="232" y="307"/>
                  <a:pt x="240" y="312"/>
                </a:cubicBezTo>
                <a:cubicBezTo>
                  <a:pt x="237" y="341"/>
                  <a:pt x="238" y="371"/>
                  <a:pt x="232" y="400"/>
                </a:cubicBezTo>
                <a:cubicBezTo>
                  <a:pt x="230" y="409"/>
                  <a:pt x="210" y="416"/>
                  <a:pt x="216" y="424"/>
                </a:cubicBezTo>
                <a:cubicBezTo>
                  <a:pt x="224" y="435"/>
                  <a:pt x="243" y="429"/>
                  <a:pt x="256" y="432"/>
                </a:cubicBezTo>
                <a:cubicBezTo>
                  <a:pt x="275" y="488"/>
                  <a:pt x="256" y="475"/>
                  <a:pt x="296" y="488"/>
                </a:cubicBezTo>
                <a:cubicBezTo>
                  <a:pt x="319" y="557"/>
                  <a:pt x="281" y="465"/>
                  <a:pt x="336" y="520"/>
                </a:cubicBezTo>
                <a:cubicBezTo>
                  <a:pt x="391" y="575"/>
                  <a:pt x="299" y="537"/>
                  <a:pt x="368" y="560"/>
                </a:cubicBezTo>
                <a:cubicBezTo>
                  <a:pt x="384" y="555"/>
                  <a:pt x="405" y="550"/>
                  <a:pt x="416" y="536"/>
                </a:cubicBezTo>
                <a:cubicBezTo>
                  <a:pt x="421" y="529"/>
                  <a:pt x="420" y="520"/>
                  <a:pt x="424" y="512"/>
                </a:cubicBezTo>
                <a:cubicBezTo>
                  <a:pt x="437" y="485"/>
                  <a:pt x="440" y="488"/>
                  <a:pt x="464" y="472"/>
                </a:cubicBezTo>
                <a:cubicBezTo>
                  <a:pt x="480" y="449"/>
                  <a:pt x="481" y="450"/>
                  <a:pt x="488" y="424"/>
                </a:cubicBezTo>
                <a:cubicBezTo>
                  <a:pt x="493" y="403"/>
                  <a:pt x="487" y="374"/>
                  <a:pt x="504" y="360"/>
                </a:cubicBezTo>
                <a:cubicBezTo>
                  <a:pt x="513" y="353"/>
                  <a:pt x="525" y="355"/>
                  <a:pt x="536" y="352"/>
                </a:cubicBezTo>
                <a:cubicBezTo>
                  <a:pt x="539" y="341"/>
                  <a:pt x="538" y="329"/>
                  <a:pt x="544" y="320"/>
                </a:cubicBezTo>
                <a:cubicBezTo>
                  <a:pt x="562" y="293"/>
                  <a:pt x="635" y="286"/>
                  <a:pt x="664" y="280"/>
                </a:cubicBezTo>
                <a:cubicBezTo>
                  <a:pt x="685" y="249"/>
                  <a:pt x="685" y="236"/>
                  <a:pt x="648" y="224"/>
                </a:cubicBezTo>
                <a:cubicBezTo>
                  <a:pt x="578" y="229"/>
                  <a:pt x="487" y="250"/>
                  <a:pt x="424" y="208"/>
                </a:cubicBezTo>
                <a:cubicBezTo>
                  <a:pt x="479" y="200"/>
                  <a:pt x="488" y="188"/>
                  <a:pt x="536" y="176"/>
                </a:cubicBezTo>
                <a:cubicBezTo>
                  <a:pt x="533" y="160"/>
                  <a:pt x="540" y="139"/>
                  <a:pt x="528" y="128"/>
                </a:cubicBezTo>
                <a:cubicBezTo>
                  <a:pt x="512" y="113"/>
                  <a:pt x="464" y="112"/>
                  <a:pt x="464" y="112"/>
                </a:cubicBezTo>
                <a:cubicBezTo>
                  <a:pt x="449" y="102"/>
                  <a:pt x="429" y="101"/>
                  <a:pt x="416" y="88"/>
                </a:cubicBezTo>
                <a:cubicBezTo>
                  <a:pt x="410" y="82"/>
                  <a:pt x="416" y="67"/>
                  <a:pt x="408" y="64"/>
                </a:cubicBezTo>
                <a:cubicBezTo>
                  <a:pt x="374" y="49"/>
                  <a:pt x="333" y="54"/>
                  <a:pt x="296" y="48"/>
                </a:cubicBezTo>
                <a:cubicBezTo>
                  <a:pt x="295" y="47"/>
                  <a:pt x="255" y="17"/>
                  <a:pt x="248" y="24"/>
                </a:cubicBezTo>
                <a:cubicBezTo>
                  <a:pt x="241" y="31"/>
                  <a:pt x="271" y="71"/>
                  <a:pt x="272" y="72"/>
                </a:cubicBezTo>
                <a:cubicBezTo>
                  <a:pt x="269" y="91"/>
                  <a:pt x="277" y="115"/>
                  <a:pt x="264" y="128"/>
                </a:cubicBezTo>
                <a:cubicBezTo>
                  <a:pt x="250" y="142"/>
                  <a:pt x="210" y="111"/>
                  <a:pt x="200" y="104"/>
                </a:cubicBezTo>
                <a:cubicBezTo>
                  <a:pt x="186" y="63"/>
                  <a:pt x="160" y="37"/>
                  <a:pt x="120" y="24"/>
                </a:cubicBezTo>
                <a:close/>
              </a:path>
            </a:pathLst>
          </a:custGeom>
          <a:solidFill>
            <a:srgbClr val="99CC00"/>
          </a:solidFill>
          <a:ln w="9525">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5" name="Rounded Rectangular Callout 8">
            <a:extLst>
              <a:ext uri="{FF2B5EF4-FFF2-40B4-BE49-F238E27FC236}">
                <a16:creationId xmlns:a16="http://schemas.microsoft.com/office/drawing/2014/main" id="{73C4CA00-D516-4E9B-A073-0CACD17E7397}"/>
              </a:ext>
            </a:extLst>
          </p:cNvPr>
          <p:cNvSpPr/>
          <p:nvPr/>
        </p:nvSpPr>
        <p:spPr>
          <a:xfrm>
            <a:off x="516439" y="146382"/>
            <a:ext cx="5547477" cy="1505955"/>
          </a:xfrm>
          <a:prstGeom prst="wedgeRoundRectCallout">
            <a:avLst>
              <a:gd name="adj1" fmla="val 82411"/>
              <a:gd name="adj2" fmla="val 13499"/>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70AD47">
                    <a:lumMod val="50000"/>
                  </a:srgbClr>
                </a:solidFill>
                <a:effectLst/>
                <a:uLnTx/>
                <a:uFillTx/>
                <a:latin typeface="UTM Alexander" panose="02040603050506020204" pitchFamily="18" charset="0"/>
                <a:ea typeface="+mn-ea"/>
                <a:cs typeface="Arial" panose="020B0604020202020204" pitchFamily="34" charset="0"/>
              </a:rPr>
              <a:t>Đồng bằng Bắc Bộ</a:t>
            </a:r>
          </a:p>
        </p:txBody>
      </p:sp>
      <p:sp>
        <p:nvSpPr>
          <p:cNvPr id="6" name="Oval 5">
            <a:extLst>
              <a:ext uri="{FF2B5EF4-FFF2-40B4-BE49-F238E27FC236}">
                <a16:creationId xmlns:a16="http://schemas.microsoft.com/office/drawing/2014/main" id="{AD7AE1B0-DBE1-45AB-93BD-A57636229DE9}"/>
              </a:ext>
            </a:extLst>
          </p:cNvPr>
          <p:cNvSpPr/>
          <p:nvPr/>
        </p:nvSpPr>
        <p:spPr>
          <a:xfrm>
            <a:off x="7735656" y="5019869"/>
            <a:ext cx="1688262" cy="1450890"/>
          </a:xfrm>
          <a:prstGeom prst="ellipse">
            <a:avLst/>
          </a:prstGeom>
          <a:noFill/>
          <a:ln w="571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7" name="Rounded Rectangular Callout 8">
            <a:extLst>
              <a:ext uri="{FF2B5EF4-FFF2-40B4-BE49-F238E27FC236}">
                <a16:creationId xmlns:a16="http://schemas.microsoft.com/office/drawing/2014/main" id="{73C4CA00-D516-4E9B-A073-0CACD17E7397}"/>
              </a:ext>
            </a:extLst>
          </p:cNvPr>
          <p:cNvSpPr/>
          <p:nvPr/>
        </p:nvSpPr>
        <p:spPr>
          <a:xfrm>
            <a:off x="331955" y="5277853"/>
            <a:ext cx="5547477" cy="1066800"/>
          </a:xfrm>
          <a:prstGeom prst="wedgeRoundRectCallout">
            <a:avLst>
              <a:gd name="adj1" fmla="val 82411"/>
              <a:gd name="adj2" fmla="val 13499"/>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70AD47">
                    <a:lumMod val="50000"/>
                  </a:srgbClr>
                </a:solidFill>
                <a:effectLst/>
                <a:uLnTx/>
                <a:uFillTx/>
                <a:latin typeface="UTM Alexander" panose="02040603050506020204" pitchFamily="18" charset="0"/>
                <a:ea typeface="+mn-ea"/>
                <a:cs typeface="Arial" panose="020B0604020202020204" pitchFamily="34" charset="0"/>
              </a:rPr>
              <a:t>Đồng bằng Nam Bộ</a:t>
            </a:r>
          </a:p>
        </p:txBody>
      </p:sp>
      <p:sp>
        <p:nvSpPr>
          <p:cNvPr id="8" name="Freeform 3">
            <a:extLst>
              <a:ext uri="{FF2B5EF4-FFF2-40B4-BE49-F238E27FC236}">
                <a16:creationId xmlns:a16="http://schemas.microsoft.com/office/drawing/2014/main" id="{9C7491C8-44E4-49EB-8F8E-5856FF834758}"/>
              </a:ext>
            </a:extLst>
          </p:cNvPr>
          <p:cNvSpPr>
            <a:spLocks/>
          </p:cNvSpPr>
          <p:nvPr/>
        </p:nvSpPr>
        <p:spPr bwMode="auto">
          <a:xfrm>
            <a:off x="8470232" y="1666875"/>
            <a:ext cx="1882619" cy="4092242"/>
          </a:xfrm>
          <a:custGeom>
            <a:avLst/>
            <a:gdLst>
              <a:gd name="T0" fmla="*/ 258 w 2552"/>
              <a:gd name="T1" fmla="*/ 27 h 3264"/>
              <a:gd name="T2" fmla="*/ 148 w 2552"/>
              <a:gd name="T3" fmla="*/ 256 h 3264"/>
              <a:gd name="T4" fmla="*/ 194 w 2552"/>
              <a:gd name="T5" fmla="*/ 366 h 3264"/>
              <a:gd name="T6" fmla="*/ 312 w 2552"/>
              <a:gd name="T7" fmla="*/ 466 h 3264"/>
              <a:gd name="T8" fmla="*/ 486 w 2552"/>
              <a:gd name="T9" fmla="*/ 521 h 3264"/>
              <a:gd name="T10" fmla="*/ 669 w 2552"/>
              <a:gd name="T11" fmla="*/ 686 h 3264"/>
              <a:gd name="T12" fmla="*/ 770 w 2552"/>
              <a:gd name="T13" fmla="*/ 777 h 3264"/>
              <a:gd name="T14" fmla="*/ 1035 w 2552"/>
              <a:gd name="T15" fmla="*/ 914 h 3264"/>
              <a:gd name="T16" fmla="*/ 1272 w 2552"/>
              <a:gd name="T17" fmla="*/ 1051 h 3264"/>
              <a:gd name="T18" fmla="*/ 1538 w 2552"/>
              <a:gd name="T19" fmla="*/ 1179 h 3264"/>
              <a:gd name="T20" fmla="*/ 1702 w 2552"/>
              <a:gd name="T21" fmla="*/ 1234 h 3264"/>
              <a:gd name="T22" fmla="*/ 1739 w 2552"/>
              <a:gd name="T23" fmla="*/ 1280 h 3264"/>
              <a:gd name="T24" fmla="*/ 1848 w 2552"/>
              <a:gd name="T25" fmla="*/ 1344 h 3264"/>
              <a:gd name="T26" fmla="*/ 1949 w 2552"/>
              <a:gd name="T27" fmla="*/ 1408 h 3264"/>
              <a:gd name="T28" fmla="*/ 2077 w 2552"/>
              <a:gd name="T29" fmla="*/ 1518 h 3264"/>
              <a:gd name="T30" fmla="*/ 2214 w 2552"/>
              <a:gd name="T31" fmla="*/ 1673 h 3264"/>
              <a:gd name="T32" fmla="*/ 2434 w 2552"/>
              <a:gd name="T33" fmla="*/ 2020 h 3264"/>
              <a:gd name="T34" fmla="*/ 2452 w 2552"/>
              <a:gd name="T35" fmla="*/ 2176 h 3264"/>
              <a:gd name="T36" fmla="*/ 2507 w 2552"/>
              <a:gd name="T37" fmla="*/ 2340 h 3264"/>
              <a:gd name="T38" fmla="*/ 2397 w 2552"/>
              <a:gd name="T39" fmla="*/ 2478 h 3264"/>
              <a:gd name="T40" fmla="*/ 2443 w 2552"/>
              <a:gd name="T41" fmla="*/ 2542 h 3264"/>
              <a:gd name="T42" fmla="*/ 2388 w 2552"/>
              <a:gd name="T43" fmla="*/ 2642 h 3264"/>
              <a:gd name="T44" fmla="*/ 2287 w 2552"/>
              <a:gd name="T45" fmla="*/ 2825 h 3264"/>
              <a:gd name="T46" fmla="*/ 1958 w 2552"/>
              <a:gd name="T47" fmla="*/ 2962 h 3264"/>
              <a:gd name="T48" fmla="*/ 1693 w 2552"/>
              <a:gd name="T49" fmla="*/ 3063 h 3264"/>
              <a:gd name="T50" fmla="*/ 1611 w 2552"/>
              <a:gd name="T51" fmla="*/ 3118 h 3264"/>
              <a:gd name="T52" fmla="*/ 1355 w 2552"/>
              <a:gd name="T53" fmla="*/ 3154 h 3264"/>
              <a:gd name="T54" fmla="*/ 1410 w 2552"/>
              <a:gd name="T55" fmla="*/ 3127 h 3264"/>
              <a:gd name="T56" fmla="*/ 1190 w 2552"/>
              <a:gd name="T57" fmla="*/ 3200 h 3264"/>
              <a:gd name="T58" fmla="*/ 1099 w 2552"/>
              <a:gd name="T59" fmla="*/ 3236 h 3264"/>
              <a:gd name="T60" fmla="*/ 1245 w 2552"/>
              <a:gd name="T61" fmla="*/ 3099 h 3264"/>
              <a:gd name="T62" fmla="*/ 1739 w 2552"/>
              <a:gd name="T63" fmla="*/ 2971 h 3264"/>
              <a:gd name="T64" fmla="*/ 2114 w 2552"/>
              <a:gd name="T65" fmla="*/ 2862 h 3264"/>
              <a:gd name="T66" fmla="*/ 2278 w 2552"/>
              <a:gd name="T67" fmla="*/ 2734 h 3264"/>
              <a:gd name="T68" fmla="*/ 2205 w 2552"/>
              <a:gd name="T69" fmla="*/ 2596 h 3264"/>
              <a:gd name="T70" fmla="*/ 2315 w 2552"/>
              <a:gd name="T71" fmla="*/ 2450 h 3264"/>
              <a:gd name="T72" fmla="*/ 2415 w 2552"/>
              <a:gd name="T73" fmla="*/ 2359 h 3264"/>
              <a:gd name="T74" fmla="*/ 2351 w 2552"/>
              <a:gd name="T75" fmla="*/ 2112 h 3264"/>
              <a:gd name="T76" fmla="*/ 2251 w 2552"/>
              <a:gd name="T77" fmla="*/ 2020 h 3264"/>
              <a:gd name="T78" fmla="*/ 2278 w 2552"/>
              <a:gd name="T79" fmla="*/ 1947 h 3264"/>
              <a:gd name="T80" fmla="*/ 2223 w 2552"/>
              <a:gd name="T81" fmla="*/ 1874 h 3264"/>
              <a:gd name="T82" fmla="*/ 2059 w 2552"/>
              <a:gd name="T83" fmla="*/ 1646 h 3264"/>
              <a:gd name="T84" fmla="*/ 1940 w 2552"/>
              <a:gd name="T85" fmla="*/ 1518 h 3264"/>
              <a:gd name="T86" fmla="*/ 1775 w 2552"/>
              <a:gd name="T87" fmla="*/ 1444 h 3264"/>
              <a:gd name="T88" fmla="*/ 1647 w 2552"/>
              <a:gd name="T89" fmla="*/ 1289 h 3264"/>
              <a:gd name="T90" fmla="*/ 1254 w 2552"/>
              <a:gd name="T91" fmla="*/ 1161 h 3264"/>
              <a:gd name="T92" fmla="*/ 971 w 2552"/>
              <a:gd name="T93" fmla="*/ 978 h 3264"/>
              <a:gd name="T94" fmla="*/ 861 w 2552"/>
              <a:gd name="T95" fmla="*/ 923 h 3264"/>
              <a:gd name="T96" fmla="*/ 706 w 2552"/>
              <a:gd name="T97" fmla="*/ 832 h 3264"/>
              <a:gd name="T98" fmla="*/ 578 w 2552"/>
              <a:gd name="T99" fmla="*/ 731 h 3264"/>
              <a:gd name="T100" fmla="*/ 495 w 2552"/>
              <a:gd name="T101" fmla="*/ 594 h 3264"/>
              <a:gd name="T102" fmla="*/ 349 w 2552"/>
              <a:gd name="T103" fmla="*/ 576 h 3264"/>
              <a:gd name="T104" fmla="*/ 194 w 2552"/>
              <a:gd name="T105" fmla="*/ 494 h 3264"/>
              <a:gd name="T106" fmla="*/ 120 w 2552"/>
              <a:gd name="T107" fmla="*/ 439 h 3264"/>
              <a:gd name="T108" fmla="*/ 20 w 2552"/>
              <a:gd name="T109" fmla="*/ 356 h 3264"/>
              <a:gd name="T110" fmla="*/ 66 w 2552"/>
              <a:gd name="T111" fmla="*/ 228 h 3264"/>
              <a:gd name="T112" fmla="*/ 148 w 2552"/>
              <a:gd name="T113" fmla="*/ 100 h 3264"/>
              <a:gd name="T114" fmla="*/ 184 w 2552"/>
              <a:gd name="T115" fmla="*/ 64 h 3264"/>
              <a:gd name="T116" fmla="*/ 312 w 2552"/>
              <a:gd name="T117" fmla="*/ 0 h 3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52" h="3264">
                <a:moveTo>
                  <a:pt x="312" y="0"/>
                </a:moveTo>
                <a:cubicBezTo>
                  <a:pt x="302" y="3"/>
                  <a:pt x="261" y="14"/>
                  <a:pt x="258" y="27"/>
                </a:cubicBezTo>
                <a:cubicBezTo>
                  <a:pt x="249" y="59"/>
                  <a:pt x="260" y="132"/>
                  <a:pt x="239" y="174"/>
                </a:cubicBezTo>
                <a:cubicBezTo>
                  <a:pt x="222" y="208"/>
                  <a:pt x="179" y="235"/>
                  <a:pt x="148" y="256"/>
                </a:cubicBezTo>
                <a:cubicBezTo>
                  <a:pt x="133" y="300"/>
                  <a:pt x="148" y="296"/>
                  <a:pt x="184" y="320"/>
                </a:cubicBezTo>
                <a:cubicBezTo>
                  <a:pt x="187" y="335"/>
                  <a:pt x="187" y="352"/>
                  <a:pt x="194" y="366"/>
                </a:cubicBezTo>
                <a:cubicBezTo>
                  <a:pt x="213" y="404"/>
                  <a:pt x="259" y="399"/>
                  <a:pt x="294" y="411"/>
                </a:cubicBezTo>
                <a:cubicBezTo>
                  <a:pt x="300" y="429"/>
                  <a:pt x="306" y="448"/>
                  <a:pt x="312" y="466"/>
                </a:cubicBezTo>
                <a:cubicBezTo>
                  <a:pt x="317" y="483"/>
                  <a:pt x="345" y="490"/>
                  <a:pt x="358" y="494"/>
                </a:cubicBezTo>
                <a:cubicBezTo>
                  <a:pt x="431" y="519"/>
                  <a:pt x="400" y="510"/>
                  <a:pt x="486" y="521"/>
                </a:cubicBezTo>
                <a:cubicBezTo>
                  <a:pt x="532" y="566"/>
                  <a:pt x="590" y="575"/>
                  <a:pt x="651" y="585"/>
                </a:cubicBezTo>
                <a:cubicBezTo>
                  <a:pt x="709" y="604"/>
                  <a:pt x="684" y="640"/>
                  <a:pt x="669" y="686"/>
                </a:cubicBezTo>
                <a:cubicBezTo>
                  <a:pt x="680" y="703"/>
                  <a:pt x="696" y="759"/>
                  <a:pt x="715" y="768"/>
                </a:cubicBezTo>
                <a:cubicBezTo>
                  <a:pt x="732" y="776"/>
                  <a:pt x="752" y="774"/>
                  <a:pt x="770" y="777"/>
                </a:cubicBezTo>
                <a:cubicBezTo>
                  <a:pt x="808" y="790"/>
                  <a:pt x="846" y="810"/>
                  <a:pt x="879" y="832"/>
                </a:cubicBezTo>
                <a:cubicBezTo>
                  <a:pt x="932" y="907"/>
                  <a:pt x="959" y="890"/>
                  <a:pt x="1035" y="914"/>
                </a:cubicBezTo>
                <a:cubicBezTo>
                  <a:pt x="1080" y="960"/>
                  <a:pt x="1149" y="968"/>
                  <a:pt x="1199" y="1015"/>
                </a:cubicBezTo>
                <a:cubicBezTo>
                  <a:pt x="1219" y="1034"/>
                  <a:pt x="1272" y="1051"/>
                  <a:pt x="1272" y="1051"/>
                </a:cubicBezTo>
                <a:cubicBezTo>
                  <a:pt x="1318" y="1097"/>
                  <a:pt x="1384" y="1106"/>
                  <a:pt x="1446" y="1115"/>
                </a:cubicBezTo>
                <a:cubicBezTo>
                  <a:pt x="1485" y="1127"/>
                  <a:pt x="1504" y="1159"/>
                  <a:pt x="1538" y="1179"/>
                </a:cubicBezTo>
                <a:cubicBezTo>
                  <a:pt x="1562" y="1193"/>
                  <a:pt x="1640" y="1197"/>
                  <a:pt x="1647" y="1198"/>
                </a:cubicBezTo>
                <a:cubicBezTo>
                  <a:pt x="1665" y="1210"/>
                  <a:pt x="1684" y="1222"/>
                  <a:pt x="1702" y="1234"/>
                </a:cubicBezTo>
                <a:cubicBezTo>
                  <a:pt x="1710" y="1239"/>
                  <a:pt x="1705" y="1254"/>
                  <a:pt x="1711" y="1262"/>
                </a:cubicBezTo>
                <a:cubicBezTo>
                  <a:pt x="1718" y="1271"/>
                  <a:pt x="1729" y="1276"/>
                  <a:pt x="1739" y="1280"/>
                </a:cubicBezTo>
                <a:cubicBezTo>
                  <a:pt x="1757" y="1288"/>
                  <a:pt x="1794" y="1298"/>
                  <a:pt x="1794" y="1298"/>
                </a:cubicBezTo>
                <a:cubicBezTo>
                  <a:pt x="1810" y="1315"/>
                  <a:pt x="1832" y="1326"/>
                  <a:pt x="1848" y="1344"/>
                </a:cubicBezTo>
                <a:cubicBezTo>
                  <a:pt x="1863" y="1361"/>
                  <a:pt x="1863" y="1396"/>
                  <a:pt x="1885" y="1399"/>
                </a:cubicBezTo>
                <a:cubicBezTo>
                  <a:pt x="1906" y="1402"/>
                  <a:pt x="1928" y="1405"/>
                  <a:pt x="1949" y="1408"/>
                </a:cubicBezTo>
                <a:cubicBezTo>
                  <a:pt x="1992" y="1422"/>
                  <a:pt x="2007" y="1448"/>
                  <a:pt x="2040" y="1481"/>
                </a:cubicBezTo>
                <a:cubicBezTo>
                  <a:pt x="2052" y="1493"/>
                  <a:pt x="2061" y="1512"/>
                  <a:pt x="2077" y="1518"/>
                </a:cubicBezTo>
                <a:cubicBezTo>
                  <a:pt x="2094" y="1525"/>
                  <a:pt x="2114" y="1524"/>
                  <a:pt x="2132" y="1527"/>
                </a:cubicBezTo>
                <a:cubicBezTo>
                  <a:pt x="2213" y="1554"/>
                  <a:pt x="2182" y="1615"/>
                  <a:pt x="2214" y="1673"/>
                </a:cubicBezTo>
                <a:cubicBezTo>
                  <a:pt x="2253" y="1742"/>
                  <a:pt x="2307" y="1757"/>
                  <a:pt x="2360" y="1810"/>
                </a:cubicBezTo>
                <a:cubicBezTo>
                  <a:pt x="2391" y="1897"/>
                  <a:pt x="2362" y="1950"/>
                  <a:pt x="2434" y="2020"/>
                </a:cubicBezTo>
                <a:cubicBezTo>
                  <a:pt x="2454" y="2083"/>
                  <a:pt x="2434" y="2005"/>
                  <a:pt x="2434" y="2103"/>
                </a:cubicBezTo>
                <a:cubicBezTo>
                  <a:pt x="2434" y="2124"/>
                  <a:pt x="2445" y="2155"/>
                  <a:pt x="2452" y="2176"/>
                </a:cubicBezTo>
                <a:cubicBezTo>
                  <a:pt x="2468" y="2323"/>
                  <a:pt x="2439" y="2213"/>
                  <a:pt x="2488" y="2286"/>
                </a:cubicBezTo>
                <a:cubicBezTo>
                  <a:pt x="2499" y="2302"/>
                  <a:pt x="2496" y="2325"/>
                  <a:pt x="2507" y="2340"/>
                </a:cubicBezTo>
                <a:cubicBezTo>
                  <a:pt x="2520" y="2357"/>
                  <a:pt x="2552" y="2386"/>
                  <a:pt x="2552" y="2386"/>
                </a:cubicBezTo>
                <a:cubicBezTo>
                  <a:pt x="2486" y="2403"/>
                  <a:pt x="2435" y="2418"/>
                  <a:pt x="2397" y="2478"/>
                </a:cubicBezTo>
                <a:cubicBezTo>
                  <a:pt x="2424" y="2560"/>
                  <a:pt x="2374" y="2436"/>
                  <a:pt x="2452" y="2514"/>
                </a:cubicBezTo>
                <a:cubicBezTo>
                  <a:pt x="2459" y="2521"/>
                  <a:pt x="2451" y="2536"/>
                  <a:pt x="2443" y="2542"/>
                </a:cubicBezTo>
                <a:cubicBezTo>
                  <a:pt x="2427" y="2553"/>
                  <a:pt x="2388" y="2560"/>
                  <a:pt x="2388" y="2560"/>
                </a:cubicBezTo>
                <a:cubicBezTo>
                  <a:pt x="2409" y="2625"/>
                  <a:pt x="2417" y="2599"/>
                  <a:pt x="2388" y="2642"/>
                </a:cubicBezTo>
                <a:cubicBezTo>
                  <a:pt x="2391" y="2660"/>
                  <a:pt x="2397" y="2678"/>
                  <a:pt x="2397" y="2697"/>
                </a:cubicBezTo>
                <a:cubicBezTo>
                  <a:pt x="2397" y="2825"/>
                  <a:pt x="2381" y="2795"/>
                  <a:pt x="2287" y="2825"/>
                </a:cubicBezTo>
                <a:cubicBezTo>
                  <a:pt x="2265" y="2890"/>
                  <a:pt x="2247" y="2872"/>
                  <a:pt x="2168" y="2880"/>
                </a:cubicBezTo>
                <a:cubicBezTo>
                  <a:pt x="2118" y="2955"/>
                  <a:pt x="2043" y="2953"/>
                  <a:pt x="1958" y="2962"/>
                </a:cubicBezTo>
                <a:cubicBezTo>
                  <a:pt x="1908" y="2995"/>
                  <a:pt x="1926" y="2997"/>
                  <a:pt x="1858" y="3008"/>
                </a:cubicBezTo>
                <a:cubicBezTo>
                  <a:pt x="1787" y="3075"/>
                  <a:pt x="1859" y="3051"/>
                  <a:pt x="1693" y="3063"/>
                </a:cubicBezTo>
                <a:cubicBezTo>
                  <a:pt x="1667" y="3072"/>
                  <a:pt x="1660" y="3071"/>
                  <a:pt x="1638" y="3090"/>
                </a:cubicBezTo>
                <a:cubicBezTo>
                  <a:pt x="1628" y="3098"/>
                  <a:pt x="1624" y="3116"/>
                  <a:pt x="1611" y="3118"/>
                </a:cubicBezTo>
                <a:cubicBezTo>
                  <a:pt x="1548" y="3129"/>
                  <a:pt x="1483" y="3124"/>
                  <a:pt x="1419" y="3127"/>
                </a:cubicBezTo>
                <a:cubicBezTo>
                  <a:pt x="1391" y="3136"/>
                  <a:pt x="1280" y="3130"/>
                  <a:pt x="1355" y="3154"/>
                </a:cubicBezTo>
                <a:cubicBezTo>
                  <a:pt x="1382" y="3151"/>
                  <a:pt x="1412" y="3157"/>
                  <a:pt x="1437" y="3145"/>
                </a:cubicBezTo>
                <a:cubicBezTo>
                  <a:pt x="1447" y="3140"/>
                  <a:pt x="1420" y="3123"/>
                  <a:pt x="1410" y="3127"/>
                </a:cubicBezTo>
                <a:cubicBezTo>
                  <a:pt x="1390" y="3134"/>
                  <a:pt x="1379" y="3157"/>
                  <a:pt x="1364" y="3172"/>
                </a:cubicBezTo>
                <a:cubicBezTo>
                  <a:pt x="1307" y="3229"/>
                  <a:pt x="1374" y="3189"/>
                  <a:pt x="1190" y="3200"/>
                </a:cubicBezTo>
                <a:cubicBezTo>
                  <a:pt x="1136" y="3254"/>
                  <a:pt x="1162" y="3234"/>
                  <a:pt x="1117" y="3264"/>
                </a:cubicBezTo>
                <a:cubicBezTo>
                  <a:pt x="1111" y="3255"/>
                  <a:pt x="1104" y="3246"/>
                  <a:pt x="1099" y="3236"/>
                </a:cubicBezTo>
                <a:cubicBezTo>
                  <a:pt x="1068" y="3174"/>
                  <a:pt x="1137" y="3168"/>
                  <a:pt x="1181" y="3154"/>
                </a:cubicBezTo>
                <a:cubicBezTo>
                  <a:pt x="1210" y="3144"/>
                  <a:pt x="1221" y="3114"/>
                  <a:pt x="1245" y="3099"/>
                </a:cubicBezTo>
                <a:cubicBezTo>
                  <a:pt x="1287" y="3073"/>
                  <a:pt x="1384" y="3075"/>
                  <a:pt x="1419" y="3072"/>
                </a:cubicBezTo>
                <a:cubicBezTo>
                  <a:pt x="1525" y="3037"/>
                  <a:pt x="1633" y="3005"/>
                  <a:pt x="1739" y="2971"/>
                </a:cubicBezTo>
                <a:cubicBezTo>
                  <a:pt x="1826" y="2913"/>
                  <a:pt x="1873" y="2923"/>
                  <a:pt x="1995" y="2916"/>
                </a:cubicBezTo>
                <a:cubicBezTo>
                  <a:pt x="2062" y="2908"/>
                  <a:pt x="2078" y="2913"/>
                  <a:pt x="2114" y="2862"/>
                </a:cubicBezTo>
                <a:cubicBezTo>
                  <a:pt x="2121" y="2841"/>
                  <a:pt x="2122" y="2818"/>
                  <a:pt x="2132" y="2798"/>
                </a:cubicBezTo>
                <a:cubicBezTo>
                  <a:pt x="2155" y="2750"/>
                  <a:pt x="2232" y="2743"/>
                  <a:pt x="2278" y="2734"/>
                </a:cubicBezTo>
                <a:cubicBezTo>
                  <a:pt x="2296" y="2678"/>
                  <a:pt x="2273" y="2666"/>
                  <a:pt x="2232" y="2624"/>
                </a:cubicBezTo>
                <a:cubicBezTo>
                  <a:pt x="2223" y="2615"/>
                  <a:pt x="2205" y="2596"/>
                  <a:pt x="2205" y="2596"/>
                </a:cubicBezTo>
                <a:cubicBezTo>
                  <a:pt x="2187" y="2542"/>
                  <a:pt x="2220" y="2512"/>
                  <a:pt x="2269" y="2496"/>
                </a:cubicBezTo>
                <a:cubicBezTo>
                  <a:pt x="2284" y="2481"/>
                  <a:pt x="2297" y="2462"/>
                  <a:pt x="2315" y="2450"/>
                </a:cubicBezTo>
                <a:cubicBezTo>
                  <a:pt x="2324" y="2444"/>
                  <a:pt x="2334" y="2439"/>
                  <a:pt x="2342" y="2432"/>
                </a:cubicBezTo>
                <a:cubicBezTo>
                  <a:pt x="2371" y="2408"/>
                  <a:pt x="2383" y="2380"/>
                  <a:pt x="2415" y="2359"/>
                </a:cubicBezTo>
                <a:cubicBezTo>
                  <a:pt x="2394" y="2293"/>
                  <a:pt x="2377" y="2225"/>
                  <a:pt x="2360" y="2158"/>
                </a:cubicBezTo>
                <a:cubicBezTo>
                  <a:pt x="2356" y="2143"/>
                  <a:pt x="2360" y="2125"/>
                  <a:pt x="2351" y="2112"/>
                </a:cubicBezTo>
                <a:cubicBezTo>
                  <a:pt x="2339" y="2093"/>
                  <a:pt x="2309" y="2099"/>
                  <a:pt x="2287" y="2094"/>
                </a:cubicBezTo>
                <a:cubicBezTo>
                  <a:pt x="2250" y="2068"/>
                  <a:pt x="2236" y="2066"/>
                  <a:pt x="2251" y="2020"/>
                </a:cubicBezTo>
                <a:cubicBezTo>
                  <a:pt x="2263" y="2023"/>
                  <a:pt x="2275" y="2030"/>
                  <a:pt x="2287" y="2030"/>
                </a:cubicBezTo>
                <a:cubicBezTo>
                  <a:pt x="2362" y="2030"/>
                  <a:pt x="2301" y="1971"/>
                  <a:pt x="2278" y="1947"/>
                </a:cubicBezTo>
                <a:cubicBezTo>
                  <a:pt x="2275" y="1938"/>
                  <a:pt x="2275" y="1928"/>
                  <a:pt x="2269" y="1920"/>
                </a:cubicBezTo>
                <a:cubicBezTo>
                  <a:pt x="2256" y="1903"/>
                  <a:pt x="2223" y="1874"/>
                  <a:pt x="2223" y="1874"/>
                </a:cubicBezTo>
                <a:cubicBezTo>
                  <a:pt x="2211" y="1839"/>
                  <a:pt x="2186" y="1809"/>
                  <a:pt x="2159" y="1783"/>
                </a:cubicBezTo>
                <a:cubicBezTo>
                  <a:pt x="2142" y="1730"/>
                  <a:pt x="2098" y="1685"/>
                  <a:pt x="2059" y="1646"/>
                </a:cubicBezTo>
                <a:cubicBezTo>
                  <a:pt x="2047" y="1608"/>
                  <a:pt x="2034" y="1607"/>
                  <a:pt x="2004" y="1582"/>
                </a:cubicBezTo>
                <a:cubicBezTo>
                  <a:pt x="1964" y="1549"/>
                  <a:pt x="2011" y="1566"/>
                  <a:pt x="1940" y="1518"/>
                </a:cubicBezTo>
                <a:cubicBezTo>
                  <a:pt x="1876" y="1475"/>
                  <a:pt x="1903" y="1493"/>
                  <a:pt x="1858" y="1463"/>
                </a:cubicBezTo>
                <a:cubicBezTo>
                  <a:pt x="1845" y="1454"/>
                  <a:pt x="1778" y="1444"/>
                  <a:pt x="1775" y="1444"/>
                </a:cubicBezTo>
                <a:cubicBezTo>
                  <a:pt x="1724" y="1410"/>
                  <a:pt x="1680" y="1406"/>
                  <a:pt x="1620" y="1399"/>
                </a:cubicBezTo>
                <a:cubicBezTo>
                  <a:pt x="1606" y="1355"/>
                  <a:pt x="1623" y="1325"/>
                  <a:pt x="1647" y="1289"/>
                </a:cubicBezTo>
                <a:cubicBezTo>
                  <a:pt x="1607" y="1276"/>
                  <a:pt x="1568" y="1263"/>
                  <a:pt x="1528" y="1252"/>
                </a:cubicBezTo>
                <a:cubicBezTo>
                  <a:pt x="1464" y="1209"/>
                  <a:pt x="1332" y="1174"/>
                  <a:pt x="1254" y="1161"/>
                </a:cubicBezTo>
                <a:cubicBezTo>
                  <a:pt x="1188" y="1117"/>
                  <a:pt x="1140" y="1070"/>
                  <a:pt x="1062" y="1051"/>
                </a:cubicBezTo>
                <a:cubicBezTo>
                  <a:pt x="1031" y="1030"/>
                  <a:pt x="1005" y="992"/>
                  <a:pt x="971" y="978"/>
                </a:cubicBezTo>
                <a:cubicBezTo>
                  <a:pt x="924" y="958"/>
                  <a:pt x="946" y="979"/>
                  <a:pt x="907" y="960"/>
                </a:cubicBezTo>
                <a:cubicBezTo>
                  <a:pt x="805" y="910"/>
                  <a:pt x="939" y="972"/>
                  <a:pt x="861" y="923"/>
                </a:cubicBezTo>
                <a:cubicBezTo>
                  <a:pt x="853" y="918"/>
                  <a:pt x="842" y="919"/>
                  <a:pt x="834" y="914"/>
                </a:cubicBezTo>
                <a:cubicBezTo>
                  <a:pt x="788" y="889"/>
                  <a:pt x="756" y="849"/>
                  <a:pt x="706" y="832"/>
                </a:cubicBezTo>
                <a:cubicBezTo>
                  <a:pt x="681" y="808"/>
                  <a:pt x="649" y="800"/>
                  <a:pt x="623" y="777"/>
                </a:cubicBezTo>
                <a:cubicBezTo>
                  <a:pt x="607" y="763"/>
                  <a:pt x="578" y="731"/>
                  <a:pt x="578" y="731"/>
                </a:cubicBezTo>
                <a:cubicBezTo>
                  <a:pt x="588" y="702"/>
                  <a:pt x="604" y="678"/>
                  <a:pt x="614" y="649"/>
                </a:cubicBezTo>
                <a:cubicBezTo>
                  <a:pt x="571" y="606"/>
                  <a:pt x="560" y="603"/>
                  <a:pt x="495" y="594"/>
                </a:cubicBezTo>
                <a:cubicBezTo>
                  <a:pt x="486" y="591"/>
                  <a:pt x="477" y="586"/>
                  <a:pt x="468" y="585"/>
                </a:cubicBezTo>
                <a:cubicBezTo>
                  <a:pt x="429" y="580"/>
                  <a:pt x="388" y="583"/>
                  <a:pt x="349" y="576"/>
                </a:cubicBezTo>
                <a:cubicBezTo>
                  <a:pt x="321" y="571"/>
                  <a:pt x="302" y="532"/>
                  <a:pt x="276" y="521"/>
                </a:cubicBezTo>
                <a:cubicBezTo>
                  <a:pt x="250" y="509"/>
                  <a:pt x="221" y="503"/>
                  <a:pt x="194" y="494"/>
                </a:cubicBezTo>
                <a:cubicBezTo>
                  <a:pt x="185" y="491"/>
                  <a:pt x="166" y="484"/>
                  <a:pt x="166" y="484"/>
                </a:cubicBezTo>
                <a:cubicBezTo>
                  <a:pt x="151" y="469"/>
                  <a:pt x="138" y="451"/>
                  <a:pt x="120" y="439"/>
                </a:cubicBezTo>
                <a:cubicBezTo>
                  <a:pt x="102" y="427"/>
                  <a:pt x="81" y="417"/>
                  <a:pt x="66" y="402"/>
                </a:cubicBezTo>
                <a:cubicBezTo>
                  <a:pt x="51" y="387"/>
                  <a:pt x="20" y="356"/>
                  <a:pt x="20" y="356"/>
                </a:cubicBezTo>
                <a:cubicBezTo>
                  <a:pt x="10" y="326"/>
                  <a:pt x="0" y="310"/>
                  <a:pt x="20" y="274"/>
                </a:cubicBezTo>
                <a:cubicBezTo>
                  <a:pt x="30" y="255"/>
                  <a:pt x="51" y="243"/>
                  <a:pt x="66" y="228"/>
                </a:cubicBezTo>
                <a:cubicBezTo>
                  <a:pt x="75" y="219"/>
                  <a:pt x="93" y="201"/>
                  <a:pt x="93" y="201"/>
                </a:cubicBezTo>
                <a:cubicBezTo>
                  <a:pt x="105" y="166"/>
                  <a:pt x="123" y="127"/>
                  <a:pt x="148" y="100"/>
                </a:cubicBezTo>
                <a:cubicBezTo>
                  <a:pt x="151" y="91"/>
                  <a:pt x="150" y="80"/>
                  <a:pt x="157" y="73"/>
                </a:cubicBezTo>
                <a:cubicBezTo>
                  <a:pt x="164" y="66"/>
                  <a:pt x="176" y="69"/>
                  <a:pt x="184" y="64"/>
                </a:cubicBezTo>
                <a:cubicBezTo>
                  <a:pt x="214" y="47"/>
                  <a:pt x="220" y="36"/>
                  <a:pt x="258" y="27"/>
                </a:cubicBezTo>
                <a:cubicBezTo>
                  <a:pt x="311" y="14"/>
                  <a:pt x="296" y="33"/>
                  <a:pt x="312" y="0"/>
                </a:cubicBezTo>
                <a:close/>
              </a:path>
            </a:pathLst>
          </a:custGeom>
          <a:solidFill>
            <a:srgbClr val="002060"/>
          </a:solidFill>
          <a:ln w="9525">
            <a:solidFill>
              <a:schemeClr val="tx1"/>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9" name="Rounded Rectangular Callout 8">
            <a:extLst>
              <a:ext uri="{FF2B5EF4-FFF2-40B4-BE49-F238E27FC236}">
                <a16:creationId xmlns:a16="http://schemas.microsoft.com/office/drawing/2014/main" id="{73C4CA00-D516-4E9B-A073-0CACD17E7397}"/>
              </a:ext>
            </a:extLst>
          </p:cNvPr>
          <p:cNvSpPr/>
          <p:nvPr/>
        </p:nvSpPr>
        <p:spPr>
          <a:xfrm>
            <a:off x="404145" y="2014537"/>
            <a:ext cx="5547477" cy="1505955"/>
          </a:xfrm>
          <a:prstGeom prst="wedgeRoundRectCallout">
            <a:avLst>
              <a:gd name="adj1" fmla="val 110750"/>
              <a:gd name="adj2" fmla="val 28412"/>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70AD47">
                    <a:lumMod val="50000"/>
                  </a:srgbClr>
                </a:solidFill>
                <a:effectLst/>
                <a:uLnTx/>
                <a:uFillTx/>
                <a:latin typeface="UTM Alexander" panose="02040603050506020204" pitchFamily="18" charset="0"/>
                <a:ea typeface="+mn-ea"/>
                <a:cs typeface="Arial" panose="020B0604020202020204" pitchFamily="34" charset="0"/>
              </a:rPr>
              <a:t>Dải đồng bằng duyên hải miền Trung</a:t>
            </a:r>
          </a:p>
        </p:txBody>
      </p:sp>
      <p:sp>
        <p:nvSpPr>
          <p:cNvPr id="10" name="Oval 10"/>
          <p:cNvSpPr>
            <a:spLocks noChangeArrowheads="1"/>
          </p:cNvSpPr>
          <p:nvPr/>
        </p:nvSpPr>
        <p:spPr bwMode="auto">
          <a:xfrm rot="21320136">
            <a:off x="9221198" y="3482198"/>
            <a:ext cx="795469" cy="1786658"/>
          </a:xfrm>
          <a:prstGeom prst="ellipse">
            <a:avLst/>
          </a:prstGeom>
          <a:noFill/>
          <a:ln w="76200">
            <a:solidFill>
              <a:srgbClr val="FF3300"/>
            </a:solidFill>
            <a:round/>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3300"/>
              </a:solidFill>
              <a:effectLst/>
              <a:uLnTx/>
              <a:uFillTx/>
              <a:latin typeface="等线" panose="020F0502020204030204"/>
              <a:ea typeface="Arial Unicode MS" pitchFamily="34" charset="-128"/>
              <a:cs typeface="Arial Unicode MS" pitchFamily="34" charset="-128"/>
            </a:endParaRPr>
          </a:p>
        </p:txBody>
      </p:sp>
      <p:sp>
        <p:nvSpPr>
          <p:cNvPr id="11" name="Rounded Rectangular Callout 8">
            <a:extLst>
              <a:ext uri="{FF2B5EF4-FFF2-40B4-BE49-F238E27FC236}">
                <a16:creationId xmlns:a16="http://schemas.microsoft.com/office/drawing/2014/main" id="{73C4CA00-D516-4E9B-A073-0CACD17E7397}"/>
              </a:ext>
            </a:extLst>
          </p:cNvPr>
          <p:cNvSpPr/>
          <p:nvPr/>
        </p:nvSpPr>
        <p:spPr>
          <a:xfrm>
            <a:off x="404145" y="3882692"/>
            <a:ext cx="5547477" cy="1066800"/>
          </a:xfrm>
          <a:prstGeom prst="wedgeRoundRectCallout">
            <a:avLst>
              <a:gd name="adj1" fmla="val 102943"/>
              <a:gd name="adj2" fmla="val -36125"/>
              <a:gd name="adj3" fmla="val 16667"/>
            </a:avLst>
          </a:prstGeom>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70AD47">
                    <a:lumMod val="50000"/>
                  </a:srgbClr>
                </a:solidFill>
                <a:effectLst/>
                <a:uLnTx/>
                <a:uFillTx/>
                <a:latin typeface="UTM Alexander" panose="02040603050506020204" pitchFamily="18" charset="0"/>
                <a:ea typeface="+mn-ea"/>
                <a:cs typeface="Arial" panose="020B0604020202020204" pitchFamily="34" charset="0"/>
              </a:rPr>
              <a:t>Tây Nguyên</a:t>
            </a:r>
          </a:p>
        </p:txBody>
      </p:sp>
    </p:spTree>
    <p:extLst>
      <p:ext uri="{BB962C8B-B14F-4D97-AF65-F5344CB8AC3E}">
        <p14:creationId xmlns:p14="http://schemas.microsoft.com/office/powerpoint/2010/main" val="36257960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par>
                          <p:cTn id="19" fill="hold">
                            <p:stCondLst>
                              <p:cond delay="0"/>
                            </p:stCondLst>
                            <p:childTnLst>
                              <p:par>
                                <p:cTn id="20" presetID="9" presetClass="emph" presetSubtype="0" grpId="2" nodeType="afterEffect">
                                  <p:stCondLst>
                                    <p:cond delay="0"/>
                                  </p:stCondLst>
                                  <p:endCondLst>
                                    <p:cond evt="onNext" delay="0">
                                      <p:tgtEl>
                                        <p:sldTgt/>
                                      </p:tgtEl>
                                    </p:cond>
                                  </p:endCondLst>
                                  <p:childTnLst>
                                    <p:set>
                                      <p:cBhvr>
                                        <p:cTn id="21" dur="indefinite"/>
                                        <p:tgtEl>
                                          <p:spTgt spid="4"/>
                                        </p:tgtEl>
                                        <p:attrNameLst>
                                          <p:attrName>style.opacity</p:attrName>
                                        </p:attrNameLst>
                                      </p:cBhvr>
                                      <p:to>
                                        <p:strVal val="0.5"/>
                                      </p:to>
                                    </p:set>
                                    <p:animEffect filter="image" prLst="opacity: 0.5">
                                      <p:cBhvr rctx="IE">
                                        <p:cTn id="22" dur="indefinite"/>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fill="hold"/>
                                        <p:tgtEl>
                                          <p:spTgt spid="6"/>
                                        </p:tgtEl>
                                        <p:attrNameLst>
                                          <p:attrName>ppt_w</p:attrName>
                                        </p:attrNameLst>
                                      </p:cBhvr>
                                      <p:tavLst>
                                        <p:tav tm="0">
                                          <p:val>
                                            <p:fltVal val="0"/>
                                          </p:val>
                                        </p:tav>
                                        <p:tav tm="100000">
                                          <p:val>
                                            <p:strVal val="#ppt_w"/>
                                          </p:val>
                                        </p:tav>
                                      </p:tavLst>
                                    </p:anim>
                                    <p:anim calcmode="lin" valueType="num">
                                      <p:cBhvr>
                                        <p:cTn id="42" dur="500" fill="hold"/>
                                        <p:tgtEl>
                                          <p:spTgt spid="6"/>
                                        </p:tgtEl>
                                        <p:attrNameLst>
                                          <p:attrName>ppt_h</p:attrName>
                                        </p:attrNameLst>
                                      </p:cBhvr>
                                      <p:tavLst>
                                        <p:tav tm="0">
                                          <p:val>
                                            <p:fltVal val="0"/>
                                          </p:val>
                                        </p:tav>
                                        <p:tav tm="100000">
                                          <p:val>
                                            <p:strVal val="#ppt_h"/>
                                          </p:val>
                                        </p:tav>
                                      </p:tavLst>
                                    </p:anim>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up)">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500" fill="hold"/>
                                        <p:tgtEl>
                                          <p:spTgt spid="9"/>
                                        </p:tgtEl>
                                        <p:attrNameLst>
                                          <p:attrName>ppt_w</p:attrName>
                                        </p:attrNameLst>
                                      </p:cBhvr>
                                      <p:tavLst>
                                        <p:tav tm="0">
                                          <p:val>
                                            <p:fltVal val="0"/>
                                          </p:val>
                                        </p:tav>
                                        <p:tav tm="100000">
                                          <p:val>
                                            <p:strVal val="#ppt_w"/>
                                          </p:val>
                                        </p:tav>
                                      </p:tavLst>
                                    </p:anim>
                                    <p:anim calcmode="lin" valueType="num">
                                      <p:cBhvr>
                                        <p:cTn id="54" dur="500" fill="hold"/>
                                        <p:tgtEl>
                                          <p:spTgt spid="9"/>
                                        </p:tgtEl>
                                        <p:attrNameLst>
                                          <p:attrName>ppt_h</p:attrName>
                                        </p:attrNameLst>
                                      </p:cBhvr>
                                      <p:tavLst>
                                        <p:tav tm="0">
                                          <p:val>
                                            <p:fltVal val="0"/>
                                          </p:val>
                                        </p:tav>
                                        <p:tav tm="100000">
                                          <p:val>
                                            <p:strVal val="#ppt_h"/>
                                          </p:val>
                                        </p:tav>
                                      </p:tavLst>
                                    </p:anim>
                                    <p:animEffect transition="in" filter="fade">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box(in)">
                                      <p:cBhvr>
                                        <p:cTn id="60" dur="2000"/>
                                        <p:tgtEl>
                                          <p:spTgt spid="10"/>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Effect transition="in" filter="fade">
                                      <p:cBhvr>
                                        <p:cTn id="6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4" grpId="1" animBg="1"/>
      <p:bldP spid="4" grpId="2" animBg="1"/>
      <p:bldP spid="5" grpId="0" animBg="1"/>
      <p:bldP spid="6" grpId="0" animBg="1"/>
      <p:bldP spid="7" grpId="0" animBg="1"/>
      <p:bldP spid="8" grpId="0" animBg="1"/>
      <p:bldP spid="9"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extBox 3"/>
          <p:cNvSpPr txBox="1"/>
          <p:nvPr/>
        </p:nvSpPr>
        <p:spPr>
          <a:xfrm>
            <a:off x="8061960" y="808970"/>
            <a:ext cx="2956560" cy="1446550"/>
          </a:xfrm>
          <a:prstGeom prst="rect">
            <a:avLst/>
          </a:prstGeom>
          <a:noFill/>
        </p:spPr>
        <p:txBody>
          <a:bodyPr wrap="square" rtlCol="0">
            <a:spAutoFit/>
          </a:bodyPr>
          <a:lstStyle/>
          <a:p>
            <a:r>
              <a:rPr lang="en-US" sz="8800" dirty="0">
                <a:solidFill>
                  <a:schemeClr val="accent2">
                    <a:lumMod val="60000"/>
                    <a:lumOff val="40000"/>
                  </a:schemeClr>
                </a:solidFill>
                <a:latin typeface="UTM Showcard" panose="02040603050506020204" pitchFamily="18" charset="0"/>
              </a:rPr>
              <a:t>02</a:t>
            </a:r>
          </a:p>
        </p:txBody>
      </p:sp>
      <p:sp>
        <p:nvSpPr>
          <p:cNvPr id="5" name="TextBox 4"/>
          <p:cNvSpPr txBox="1"/>
          <p:nvPr/>
        </p:nvSpPr>
        <p:spPr>
          <a:xfrm>
            <a:off x="7239000" y="2255520"/>
            <a:ext cx="3992880" cy="2800767"/>
          </a:xfrm>
          <a:prstGeom prst="rect">
            <a:avLst/>
          </a:prstGeom>
          <a:noFill/>
        </p:spPr>
        <p:txBody>
          <a:bodyPr wrap="square" rtlCol="0">
            <a:spAutoFit/>
          </a:bodyPr>
          <a:lstStyle/>
          <a:p>
            <a:pPr algn="ctr"/>
            <a:r>
              <a:rPr lang="en-US" sz="8800" dirty="0">
                <a:ln>
                  <a:solidFill>
                    <a:schemeClr val="tx1">
                      <a:lumMod val="95000"/>
                      <a:lumOff val="5000"/>
                    </a:schemeClr>
                  </a:solidFill>
                </a:ln>
                <a:solidFill>
                  <a:schemeClr val="bg1"/>
                </a:solidFill>
                <a:latin typeface="UTM Showcard" panose="02040603050506020204" pitchFamily="18" charset="0"/>
              </a:rPr>
              <a:t>KHÁM</a:t>
            </a:r>
          </a:p>
          <a:p>
            <a:pPr algn="ctr"/>
            <a:r>
              <a:rPr lang="en-US" sz="8800" dirty="0">
                <a:ln>
                  <a:solidFill>
                    <a:schemeClr val="tx1">
                      <a:lumMod val="95000"/>
                      <a:lumOff val="5000"/>
                    </a:schemeClr>
                  </a:solidFill>
                </a:ln>
                <a:solidFill>
                  <a:schemeClr val="bg1"/>
                </a:solidFill>
                <a:latin typeface="UTM Showcard" panose="02040603050506020204" pitchFamily="18" charset="0"/>
              </a:rPr>
              <a:t>PHÁ</a:t>
            </a:r>
          </a:p>
        </p:txBody>
      </p:sp>
    </p:spTree>
    <p:extLst>
      <p:ext uri="{BB962C8B-B14F-4D97-AF65-F5344CB8AC3E}">
        <p14:creationId xmlns:p14="http://schemas.microsoft.com/office/powerpoint/2010/main" val="201867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75624" y="111087"/>
            <a:ext cx="10515600" cy="1325563"/>
          </a:xfrm>
        </p:spPr>
        <p:txBody>
          <a:bodyPr>
            <a:normAutofit/>
          </a:bodyPr>
          <a:lstStyle/>
          <a:p>
            <a:r>
              <a:rPr lang="en-US" sz="5400" dirty="0">
                <a:ln w="57150">
                  <a:solidFill>
                    <a:schemeClr val="accent1">
                      <a:lumMod val="75000"/>
                    </a:schemeClr>
                  </a:solidFill>
                </a:ln>
                <a:solidFill>
                  <a:schemeClr val="accent1">
                    <a:lumMod val="75000"/>
                  </a:schemeClr>
                </a:solidFill>
                <a:latin typeface="Arial" panose="020B0604020202020204" pitchFamily="34" charset="0"/>
                <a:cs typeface="Arial" panose="020B0604020202020204" pitchFamily="34" charset="0"/>
              </a:rPr>
              <a:t>VÒNG 2: AI KỂ ĐÚNG?</a:t>
            </a:r>
          </a:p>
        </p:txBody>
      </p:sp>
      <p:sp>
        <p:nvSpPr>
          <p:cNvPr id="5" name="Rectangle 4"/>
          <p:cNvSpPr/>
          <p:nvPr/>
        </p:nvSpPr>
        <p:spPr>
          <a:xfrm>
            <a:off x="1284100" y="1219915"/>
            <a:ext cx="9283311" cy="561885"/>
          </a:xfrm>
          <a:prstGeom prst="rect">
            <a:avLst/>
          </a:prstGeom>
        </p:spPr>
        <p:txBody>
          <a:bodyPr wrap="none">
            <a:spAutoFit/>
          </a:bodyPr>
          <a:lstStyle/>
          <a:p>
            <a:pPr marL="159385" marR="0" indent="-159385" algn="just">
              <a:lnSpc>
                <a:spcPct val="120000"/>
              </a:lnSpc>
              <a:spcBef>
                <a:spcPts val="0"/>
              </a:spcBef>
              <a:spcAft>
                <a:spcPts val="0"/>
              </a:spcAft>
            </a:pPr>
            <a:r>
              <a:rPr lang="nl-NL" sz="2800" dirty="0">
                <a:latin typeface="Arial" panose="020B0604020202020204" pitchFamily="34" charset="0"/>
                <a:ea typeface="Times New Roman" panose="02020603050405020304" pitchFamily="18" charset="0"/>
                <a:cs typeface="Arial" panose="020B0604020202020204" pitchFamily="34" charset="0"/>
              </a:rPr>
              <a:t>Em hãy nêu đặc điểm tiêu biểu của những con sông sau:</a:t>
            </a:r>
            <a:endParaRPr lang="en-US" sz="2800" dirty="0">
              <a:latin typeface="Arial" panose="020B0604020202020204" pitchFamily="34" charset="0"/>
              <a:ea typeface="Times New Roman" panose="02020603050405020304" pitchFamily="18" charset="0"/>
              <a:cs typeface="Arial" panose="020B0604020202020204" pitchFamily="34" charset="0"/>
            </a:endParaRPr>
          </a:p>
        </p:txBody>
      </p:sp>
      <p:pic>
        <p:nvPicPr>
          <p:cNvPr id="1026" name="Picture 2" descr="Để sông Hồng trở thành biểu tượng của Thủ đô - Nhịp sống kinh tế Việt Nam &amp;  Thế gi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30318">
            <a:off x="1995669" y="2038782"/>
            <a:ext cx="3620766" cy="2199781"/>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32" name="Picture 8" descr="Nhiệm vụ, cơ cấu tổ chức của Ủy ban sông Mê Kông Việt Nam - ThienNhien.Net  | Con người và Thiên nhiê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30318">
            <a:off x="1912340" y="4400798"/>
            <a:ext cx="3693690" cy="2158164"/>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Rectangle 6"/>
          <p:cNvSpPr/>
          <p:nvPr/>
        </p:nvSpPr>
        <p:spPr>
          <a:xfrm>
            <a:off x="478447" y="5849185"/>
            <a:ext cx="1874231" cy="830997"/>
          </a:xfrm>
          <a:prstGeom prst="rect">
            <a:avLst/>
          </a:prstGeom>
          <a:solidFill>
            <a:schemeClr val="accent5">
              <a:lumMod val="75000"/>
            </a:schemeClr>
          </a:solidFill>
          <a:ln w="28575">
            <a:solidFill>
              <a:schemeClr val="tx1"/>
            </a:solidFill>
            <a:prstDash val="lgDash"/>
          </a:ln>
        </p:spPr>
        <p:txBody>
          <a:bodyPr wrap="none">
            <a:spAutoFit/>
          </a:bodyPr>
          <a:lstStyle/>
          <a:p>
            <a:r>
              <a:rPr lang="nl-NL"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Đồng bằng </a:t>
            </a:r>
          </a:p>
          <a:p>
            <a:r>
              <a:rPr lang="nl-NL" sz="2400" b="1" dirty="0">
                <a:solidFill>
                  <a:schemeClr val="bg1"/>
                </a:solidFill>
                <a:latin typeface="Arial" panose="020B0604020202020204" pitchFamily="34" charset="0"/>
                <a:cs typeface="Arial" panose="020B0604020202020204" pitchFamily="34" charset="0"/>
              </a:rPr>
              <a:t>Nam Bộ</a:t>
            </a:r>
            <a:endParaRPr lang="en-US" sz="2400" b="1" dirty="0">
              <a:solidFill>
                <a:schemeClr val="bg1"/>
              </a:solidFill>
            </a:endParaRPr>
          </a:p>
        </p:txBody>
      </p:sp>
      <p:sp>
        <p:nvSpPr>
          <p:cNvPr id="4" name="Rectangle 3"/>
          <p:cNvSpPr/>
          <p:nvPr/>
        </p:nvSpPr>
        <p:spPr>
          <a:xfrm>
            <a:off x="372632" y="3469119"/>
            <a:ext cx="1822935" cy="830997"/>
          </a:xfrm>
          <a:prstGeom prst="rect">
            <a:avLst/>
          </a:prstGeom>
          <a:solidFill>
            <a:schemeClr val="accent5">
              <a:lumMod val="75000"/>
            </a:schemeClr>
          </a:solidFill>
          <a:ln w="28575">
            <a:solidFill>
              <a:schemeClr val="tx1"/>
            </a:solidFill>
            <a:prstDash val="lgDash"/>
          </a:ln>
        </p:spPr>
        <p:txBody>
          <a:bodyPr wrap="none">
            <a:spAutoFit/>
          </a:bodyPr>
          <a:lstStyle/>
          <a:p>
            <a:r>
              <a:rPr lang="nl-NL" sz="2400" b="1" dirty="0">
                <a:solidFill>
                  <a:schemeClr val="bg1"/>
                </a:solidFill>
                <a:latin typeface="Arial" panose="020B0604020202020204" pitchFamily="34" charset="0"/>
                <a:cs typeface="Arial" panose="020B0604020202020204" pitchFamily="34" charset="0"/>
              </a:rPr>
              <a:t>Đồng bằng</a:t>
            </a:r>
          </a:p>
          <a:p>
            <a:r>
              <a:rPr lang="nl-NL" sz="2400" b="1" dirty="0">
                <a:solidFill>
                  <a:schemeClr val="bg1"/>
                </a:solidFill>
                <a:latin typeface="Arial" panose="020B0604020202020204" pitchFamily="34" charset="0"/>
                <a:cs typeface="Arial" panose="020B0604020202020204" pitchFamily="34" charset="0"/>
              </a:rPr>
              <a:t>Bắc Bộ</a:t>
            </a:r>
            <a:endParaRPr lang="en-US" sz="2400" b="1" dirty="0">
              <a:solidFill>
                <a:schemeClr val="bg1"/>
              </a:solidFill>
              <a:latin typeface="Arial" panose="020B0604020202020204" pitchFamily="34" charset="0"/>
              <a:cs typeface="Arial" panose="020B0604020202020204" pitchFamily="34" charset="0"/>
            </a:endParaRPr>
          </a:p>
        </p:txBody>
      </p:sp>
      <p:pic>
        <p:nvPicPr>
          <p:cNvPr id="1034" name="Picture 10" descr="Dải đồng bằng duyên hải miền Trung - Địa lý lớp 4 trang 1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29827">
            <a:off x="5925755" y="1910281"/>
            <a:ext cx="3721567" cy="2190684"/>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36" name="Picture 12" descr="Du lịch Tây Nguyên có gì hay? Sản phẩm du lịch đặc trưng của vùng Tây Nguyê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82666">
            <a:off x="5937855" y="4274183"/>
            <a:ext cx="3860210" cy="2298887"/>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Rectangle 7"/>
          <p:cNvSpPr/>
          <p:nvPr/>
        </p:nvSpPr>
        <p:spPr>
          <a:xfrm>
            <a:off x="9309800" y="6014471"/>
            <a:ext cx="1928733" cy="461665"/>
          </a:xfrm>
          <a:prstGeom prst="rect">
            <a:avLst/>
          </a:prstGeom>
          <a:solidFill>
            <a:schemeClr val="accent5">
              <a:lumMod val="75000"/>
            </a:schemeClr>
          </a:solidFill>
          <a:ln w="28575">
            <a:solidFill>
              <a:schemeClr val="tx1"/>
            </a:solidFill>
            <a:prstDash val="lgDash"/>
          </a:ln>
        </p:spPr>
        <p:txBody>
          <a:bodyPr wrap="none">
            <a:spAutoFit/>
          </a:bodyPr>
          <a:lstStyle/>
          <a:p>
            <a:r>
              <a:rPr lang="nl-NL"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Tây Nguyên</a:t>
            </a:r>
            <a:endParaRPr lang="en-US" sz="2400" b="1"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9259305" y="3653786"/>
            <a:ext cx="2319866" cy="830997"/>
          </a:xfrm>
          <a:prstGeom prst="rect">
            <a:avLst/>
          </a:prstGeom>
          <a:solidFill>
            <a:schemeClr val="accent5">
              <a:lumMod val="75000"/>
            </a:schemeClr>
          </a:solidFill>
          <a:ln w="28575">
            <a:solidFill>
              <a:schemeClr val="tx1"/>
            </a:solidFill>
            <a:prstDash val="lgDash"/>
          </a:ln>
        </p:spPr>
        <p:txBody>
          <a:bodyPr wrap="none">
            <a:spAutoFit/>
          </a:bodyPr>
          <a:lstStyle/>
          <a:p>
            <a:pPr algn="ctr"/>
            <a:r>
              <a:rPr lang="nl-NL" sz="2400" b="1" dirty="0">
                <a:solidFill>
                  <a:schemeClr val="bg1"/>
                </a:solidFill>
                <a:latin typeface="Arial" panose="020B0604020202020204" pitchFamily="34" charset="0"/>
                <a:cs typeface="Arial" panose="020B0604020202020204" pitchFamily="34" charset="0"/>
              </a:rPr>
              <a:t>Đồng bằng DH</a:t>
            </a:r>
          </a:p>
          <a:p>
            <a:pPr algn="ctr"/>
            <a:r>
              <a:rPr lang="nl-NL" sz="2400" b="1" dirty="0">
                <a:solidFill>
                  <a:schemeClr val="bg1"/>
                </a:solidFill>
                <a:latin typeface="Arial" panose="020B0604020202020204" pitchFamily="34" charset="0"/>
                <a:cs typeface="Arial" panose="020B0604020202020204" pitchFamily="34" charset="0"/>
              </a:rPr>
              <a:t>Miền Trung</a:t>
            </a:r>
            <a:endParaRPr lang="en-US" sz="2400" b="1" dirty="0">
              <a:solidFill>
                <a:schemeClr val="bg1"/>
              </a:solidFill>
            </a:endParaRPr>
          </a:p>
        </p:txBody>
      </p:sp>
    </p:spTree>
    <p:extLst>
      <p:ext uri="{BB962C8B-B14F-4D97-AF65-F5344CB8AC3E}">
        <p14:creationId xmlns:p14="http://schemas.microsoft.com/office/powerpoint/2010/main" val="118028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32"/>
                                        </p:tgtEl>
                                        <p:attrNameLst>
                                          <p:attrName>style.visibility</p:attrName>
                                        </p:attrNameLst>
                                      </p:cBhvr>
                                      <p:to>
                                        <p:strVal val="visible"/>
                                      </p:to>
                                    </p:set>
                                    <p:animEffect transition="in" filter="fade">
                                      <p:cBhvr>
                                        <p:cTn id="32" dur="1000"/>
                                        <p:tgtEl>
                                          <p:spTgt spid="1032"/>
                                        </p:tgtEl>
                                      </p:cBhvr>
                                    </p:animEffect>
                                    <p:anim calcmode="lin" valueType="num">
                                      <p:cBhvr>
                                        <p:cTn id="33" dur="1000" fill="hold"/>
                                        <p:tgtEl>
                                          <p:spTgt spid="1032"/>
                                        </p:tgtEl>
                                        <p:attrNameLst>
                                          <p:attrName>ppt_x</p:attrName>
                                        </p:attrNameLst>
                                      </p:cBhvr>
                                      <p:tavLst>
                                        <p:tav tm="0">
                                          <p:val>
                                            <p:strVal val="#ppt_x"/>
                                          </p:val>
                                        </p:tav>
                                        <p:tav tm="100000">
                                          <p:val>
                                            <p:strVal val="#ppt_x"/>
                                          </p:val>
                                        </p:tav>
                                      </p:tavLst>
                                    </p:anim>
                                    <p:anim calcmode="lin" valueType="num">
                                      <p:cBhvr>
                                        <p:cTn id="34" dur="1000" fill="hold"/>
                                        <p:tgtEl>
                                          <p:spTgt spid="103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36"/>
                                        </p:tgtEl>
                                        <p:attrNameLst>
                                          <p:attrName>style.visibility</p:attrName>
                                        </p:attrNameLst>
                                      </p:cBhvr>
                                      <p:to>
                                        <p:strVal val="visible"/>
                                      </p:to>
                                    </p:set>
                                    <p:animEffect transition="in" filter="fade">
                                      <p:cBhvr>
                                        <p:cTn id="37" dur="1000"/>
                                        <p:tgtEl>
                                          <p:spTgt spid="1036"/>
                                        </p:tgtEl>
                                      </p:cBhvr>
                                    </p:animEffect>
                                    <p:anim calcmode="lin" valueType="num">
                                      <p:cBhvr>
                                        <p:cTn id="38" dur="1000" fill="hold"/>
                                        <p:tgtEl>
                                          <p:spTgt spid="1036"/>
                                        </p:tgtEl>
                                        <p:attrNameLst>
                                          <p:attrName>ppt_x</p:attrName>
                                        </p:attrNameLst>
                                      </p:cBhvr>
                                      <p:tavLst>
                                        <p:tav tm="0">
                                          <p:val>
                                            <p:strVal val="#ppt_x"/>
                                          </p:val>
                                        </p:tav>
                                        <p:tav tm="100000">
                                          <p:val>
                                            <p:strVal val="#ppt_x"/>
                                          </p:val>
                                        </p:tav>
                                      </p:tavLst>
                                    </p:anim>
                                    <p:anim calcmode="lin" valueType="num">
                                      <p:cBhvr>
                                        <p:cTn id="39" dur="1000" fill="hold"/>
                                        <p:tgtEl>
                                          <p:spTgt spid="1036"/>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1000"/>
                                        <p:tgtEl>
                                          <p:spTgt spid="6"/>
                                        </p:tgtEl>
                                      </p:cBhvr>
                                    </p:animEffect>
                                    <p:anim calcmode="lin" valueType="num">
                                      <p:cBhvr>
                                        <p:cTn id="48" dur="1000" fill="hold"/>
                                        <p:tgtEl>
                                          <p:spTgt spid="6"/>
                                        </p:tgtEl>
                                        <p:attrNameLst>
                                          <p:attrName>ppt_x</p:attrName>
                                        </p:attrNameLst>
                                      </p:cBhvr>
                                      <p:tavLst>
                                        <p:tav tm="0">
                                          <p:val>
                                            <p:strVal val="#ppt_x"/>
                                          </p:val>
                                        </p:tav>
                                        <p:tav tm="100000">
                                          <p:val>
                                            <p:strVal val="#ppt_x"/>
                                          </p:val>
                                        </p:tav>
                                      </p:tavLst>
                                    </p:anim>
                                    <p:anim calcmode="lin" valueType="num">
                                      <p:cBhvr>
                                        <p:cTn id="49" dur="1000" fill="hold"/>
                                        <p:tgtEl>
                                          <p:spTgt spid="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034"/>
                                        </p:tgtEl>
                                        <p:attrNameLst>
                                          <p:attrName>style.visibility</p:attrName>
                                        </p:attrNameLst>
                                      </p:cBhvr>
                                      <p:to>
                                        <p:strVal val="visible"/>
                                      </p:to>
                                    </p:set>
                                    <p:animEffect transition="in" filter="fade">
                                      <p:cBhvr>
                                        <p:cTn id="52" dur="1000"/>
                                        <p:tgtEl>
                                          <p:spTgt spid="1034"/>
                                        </p:tgtEl>
                                      </p:cBhvr>
                                    </p:animEffect>
                                    <p:anim calcmode="lin" valueType="num">
                                      <p:cBhvr>
                                        <p:cTn id="53" dur="1000" fill="hold"/>
                                        <p:tgtEl>
                                          <p:spTgt spid="1034"/>
                                        </p:tgtEl>
                                        <p:attrNameLst>
                                          <p:attrName>ppt_x</p:attrName>
                                        </p:attrNameLst>
                                      </p:cBhvr>
                                      <p:tavLst>
                                        <p:tav tm="0">
                                          <p:val>
                                            <p:strVal val="#ppt_x"/>
                                          </p:val>
                                        </p:tav>
                                        <p:tav tm="100000">
                                          <p:val>
                                            <p:strVal val="#ppt_x"/>
                                          </p:val>
                                        </p:tav>
                                      </p:tavLst>
                                    </p:anim>
                                    <p:anim calcmode="lin" valueType="num">
                                      <p:cBhvr>
                                        <p:cTn id="54" dur="1000" fill="hold"/>
                                        <p:tgtEl>
                                          <p:spTgt spid="10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animBg="1"/>
      <p:bldP spid="4" grpId="0" animBg="1"/>
      <p:bldP spid="8"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pic>
        <p:nvPicPr>
          <p:cNvPr id="4" name="Picture 2" descr="Để sông Hồng trở thành biểu tượng của Thủ đô - Nhịp sống kinh tế Việt Nam &amp;  Thế giớ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30318">
            <a:off x="363639" y="244706"/>
            <a:ext cx="3620766" cy="2199781"/>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Rectangle 4"/>
          <p:cNvSpPr/>
          <p:nvPr/>
        </p:nvSpPr>
        <p:spPr>
          <a:xfrm rot="21208406">
            <a:off x="641563" y="2230628"/>
            <a:ext cx="3397186" cy="461665"/>
          </a:xfrm>
          <a:prstGeom prst="rect">
            <a:avLst/>
          </a:prstGeom>
          <a:solidFill>
            <a:schemeClr val="accent5">
              <a:lumMod val="75000"/>
            </a:schemeClr>
          </a:solidFill>
          <a:ln w="28575">
            <a:solidFill>
              <a:schemeClr val="tx1"/>
            </a:solidFill>
            <a:prstDash val="lgDash"/>
          </a:ln>
        </p:spPr>
        <p:txBody>
          <a:bodyPr wrap="square">
            <a:spAutoFit/>
          </a:bodyPr>
          <a:lstStyle/>
          <a:p>
            <a:r>
              <a:rPr lang="nl-NL" sz="2400" b="1" dirty="0">
                <a:solidFill>
                  <a:schemeClr val="bg1"/>
                </a:solidFill>
                <a:latin typeface="Arial" panose="020B0604020202020204" pitchFamily="34" charset="0"/>
                <a:cs typeface="Arial" panose="020B0604020202020204" pitchFamily="34" charset="0"/>
              </a:rPr>
              <a:t>Đồng bằng Bắc Bộ</a:t>
            </a:r>
            <a:endParaRPr lang="en-US" sz="2400" b="1" dirty="0">
              <a:solidFill>
                <a:schemeClr val="bg1"/>
              </a:solidFill>
              <a:latin typeface="Arial" panose="020B0604020202020204" pitchFamily="34" charset="0"/>
              <a:cs typeface="Arial" panose="020B0604020202020204" pitchFamily="34" charset="0"/>
            </a:endParaRPr>
          </a:p>
        </p:txBody>
      </p:sp>
      <p:sp>
        <p:nvSpPr>
          <p:cNvPr id="6" name="Rectangle 5"/>
          <p:cNvSpPr/>
          <p:nvPr/>
        </p:nvSpPr>
        <p:spPr>
          <a:xfrm>
            <a:off x="4386245" y="125974"/>
            <a:ext cx="7176304" cy="2824223"/>
          </a:xfrm>
          <a:prstGeom prst="rect">
            <a:avLst/>
          </a:prstGeom>
          <a:solidFill>
            <a:schemeClr val="accent1">
              <a:lumMod val="20000"/>
              <a:lumOff val="80000"/>
              <a:alpha val="5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
            </a:pPr>
            <a:r>
              <a:rPr lang="en-US" sz="2400" dirty="0" err="1">
                <a:solidFill>
                  <a:schemeClr val="tx1"/>
                </a:solidFill>
                <a:latin typeface="Arial" panose="020B0604020202020204" pitchFamily="34" charset="0"/>
                <a:cs typeface="Arial" panose="020B0604020202020204" pitchFamily="34" charset="0"/>
              </a:rPr>
              <a:t>Là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châu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thổ</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lớn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thứ</a:t>
            </a:r>
            <a:r>
              <a:rPr lang="en-US" sz="2400" dirty="0">
                <a:solidFill>
                  <a:schemeClr val="tx1"/>
                </a:solidFill>
                <a:latin typeface="Arial" panose="020B0604020202020204" pitchFamily="34" charset="0"/>
                <a:cs typeface="Arial" panose="020B0604020202020204" pitchFamily="34" charset="0"/>
              </a:rPr>
              <a:t> 2 </a:t>
            </a:r>
            <a:r>
              <a:rPr lang="en-US" sz="2400" dirty="0" err="1">
                <a:solidFill>
                  <a:schemeClr val="tx1"/>
                </a:solidFill>
                <a:latin typeface="Arial" panose="020B0604020202020204" pitchFamily="34" charset="0"/>
                <a:cs typeface="Arial" panose="020B0604020202020204" pitchFamily="34" charset="0"/>
              </a:rPr>
              <a:t>đất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nước</a:t>
            </a:r>
            <a:r>
              <a:rPr lang="en-US" sz="2400" dirty="0">
                <a:solidFill>
                  <a:schemeClr val="tx1"/>
                </a:solidFill>
                <a:latin typeface="Arial" panose="020B0604020202020204" pitchFamily="34" charset="0"/>
                <a:cs typeface="Arial" panose="020B0604020202020204" pitchFamily="34" charset="0"/>
              </a:rPr>
              <a:t> ta, do </a:t>
            </a:r>
            <a:r>
              <a:rPr lang="en-US" sz="2400" dirty="0" err="1">
                <a:solidFill>
                  <a:schemeClr val="tx1"/>
                </a:solidFill>
                <a:latin typeface="Arial" panose="020B0604020202020204" pitchFamily="34" charset="0"/>
                <a:cs typeface="Arial" panose="020B0604020202020204" pitchFamily="34" charset="0"/>
              </a:rPr>
              <a:t>sông</a:t>
            </a:r>
            <a:r>
              <a:rPr lang="en-US" sz="2400" dirty="0">
                <a:solidFill>
                  <a:schemeClr val="tx1"/>
                </a:solidFill>
                <a:latin typeface="Arial" panose="020B0604020202020204" pitchFamily="34" charset="0"/>
                <a:cs typeface="Arial" panose="020B0604020202020204" pitchFamily="34" charset="0"/>
              </a:rPr>
              <a:t> Hồng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Thái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Bình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bồi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đắp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nên</a:t>
            </a:r>
            <a:r>
              <a:rPr lang="en-US" sz="2400" dirty="0">
                <a:solidFill>
                  <a:schemeClr val="tx1"/>
                </a:solidFill>
                <a:latin typeface="Arial" panose="020B0604020202020204" pitchFamily="34" charset="0"/>
                <a:cs typeface="Arial" panose="020B0604020202020204" pitchFamily="34" charset="0"/>
              </a:rPr>
              <a:t> . </a:t>
            </a: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có</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bề</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mặt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khá</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phẳng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nhiều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ngòi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các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có</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đê</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để</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ngăn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lũ</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
            </a:pPr>
            <a:r>
              <a:rPr lang="en-US" sz="2400" dirty="0" err="1">
                <a:solidFill>
                  <a:schemeClr val="tx1"/>
                </a:solidFill>
                <a:latin typeface="Arial" panose="020B0604020202020204" pitchFamily="34" charset="0"/>
                <a:cs typeface="Arial" panose="020B0604020202020204" pitchFamily="34" charset="0"/>
              </a:rPr>
              <a:t>Là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vựa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lúa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lớn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thứ</a:t>
            </a:r>
            <a:r>
              <a:rPr lang="en-US" sz="2400" dirty="0">
                <a:solidFill>
                  <a:schemeClr val="tx1"/>
                </a:solidFill>
                <a:latin typeface="Arial" panose="020B0604020202020204" pitchFamily="34" charset="0"/>
                <a:cs typeface="Arial" panose="020B0604020202020204" pitchFamily="34" charset="0"/>
              </a:rPr>
              <a:t> 2 </a:t>
            </a:r>
            <a:r>
              <a:rPr lang="en-US" sz="2400" dirty="0" err="1">
                <a:solidFill>
                  <a:schemeClr val="tx1"/>
                </a:solidFill>
                <a:latin typeface="Arial" panose="020B0604020202020204" pitchFamily="34" charset="0"/>
                <a:cs typeface="Arial" panose="020B0604020202020204" pitchFamily="34" charset="0"/>
              </a:rPr>
              <a:t>của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cả</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nước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đây</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cũng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vùng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nhiều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xứ</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lạnh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nuôi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nhiều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lợn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gia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cầm</a:t>
            </a:r>
            <a:endParaRPr lang="en-US" sz="2400" dirty="0">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227457" y="3693034"/>
            <a:ext cx="6978165" cy="2154802"/>
          </a:xfrm>
          <a:prstGeom prst="rect">
            <a:avLst/>
          </a:prstGeom>
          <a:solidFill>
            <a:schemeClr val="accent1">
              <a:lumMod val="20000"/>
              <a:lumOff val="80000"/>
              <a:alpha val="5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
            </a:pPr>
            <a:r>
              <a:rPr lang="en-US" sz="2400" dirty="0" err="1">
                <a:solidFill>
                  <a:schemeClr val="tx1"/>
                </a:solidFill>
                <a:latin typeface="Arial" panose="020B0604020202020204" pitchFamily="34" charset="0"/>
                <a:cs typeface="Arial" panose="020B0604020202020204" pitchFamily="34" charset="0"/>
              </a:rPr>
              <a:t>Là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nhỏ</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với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nhiều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cồn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cát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đầm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phá</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Mùa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hạ</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thường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khô</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nóng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hạn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Cuối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năm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có</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mưa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lớn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bão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lũ</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lụt</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
            </a:pPr>
            <a:r>
              <a:rPr lang="en-US" sz="2400" dirty="0" err="1">
                <a:solidFill>
                  <a:schemeClr val="tx1"/>
                </a:solidFill>
                <a:latin typeface="Arial" panose="020B0604020202020204" pitchFamily="34" charset="0"/>
                <a:cs typeface="Arial" panose="020B0604020202020204" pitchFamily="34" charset="0"/>
              </a:rPr>
              <a:t>Nghề</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đánh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bắt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hải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sản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làm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muối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du </a:t>
            </a:r>
            <a:r>
              <a:rPr lang="en-US" sz="2400" dirty="0" err="1">
                <a:solidFill>
                  <a:schemeClr val="tx1"/>
                </a:solidFill>
                <a:latin typeface="Arial" panose="020B0604020202020204" pitchFamily="34" charset="0"/>
                <a:cs typeface="Arial" panose="020B0604020202020204" pitchFamily="34" charset="0"/>
              </a:rPr>
              <a:t>lịch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phát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triển</a:t>
            </a:r>
            <a:endParaRPr lang="en-US" sz="2400" dirty="0">
              <a:solidFill>
                <a:schemeClr val="tx1"/>
              </a:solidFill>
              <a:latin typeface="Arial" panose="020B0604020202020204" pitchFamily="34" charset="0"/>
              <a:cs typeface="Arial" panose="020B0604020202020204" pitchFamily="34" charset="0"/>
            </a:endParaRPr>
          </a:p>
        </p:txBody>
      </p:sp>
      <p:pic>
        <p:nvPicPr>
          <p:cNvPr id="10" name="Picture 10" descr="Dải đồng bằng duyên hải miền Trung - Địa lý lớp 4 trang 1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87033">
            <a:off x="7842630" y="3519283"/>
            <a:ext cx="3885898" cy="2502304"/>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Rectangle 10"/>
          <p:cNvSpPr/>
          <p:nvPr/>
        </p:nvSpPr>
        <p:spPr>
          <a:xfrm rot="257206">
            <a:off x="7569869" y="5674136"/>
            <a:ext cx="2319866" cy="830997"/>
          </a:xfrm>
          <a:prstGeom prst="rect">
            <a:avLst/>
          </a:prstGeom>
          <a:solidFill>
            <a:schemeClr val="accent5">
              <a:lumMod val="75000"/>
            </a:schemeClr>
          </a:solidFill>
          <a:ln w="28575">
            <a:solidFill>
              <a:schemeClr val="tx1"/>
            </a:solidFill>
            <a:prstDash val="lgDash"/>
          </a:ln>
        </p:spPr>
        <p:txBody>
          <a:bodyPr wrap="none">
            <a:spAutoFit/>
          </a:bodyPr>
          <a:lstStyle/>
          <a:p>
            <a:r>
              <a:rPr lang="nl-NL" sz="2400" b="1" dirty="0">
                <a:solidFill>
                  <a:schemeClr val="bg1"/>
                </a:solidFill>
                <a:latin typeface="Arial" panose="020B0604020202020204" pitchFamily="34" charset="0"/>
                <a:cs typeface="Arial" panose="020B0604020202020204" pitchFamily="34" charset="0"/>
              </a:rPr>
              <a:t>Đồng bằng DH</a:t>
            </a:r>
          </a:p>
          <a:p>
            <a:pPr algn="ctr"/>
            <a:r>
              <a:rPr lang="nl-NL" sz="2400" b="1" dirty="0">
                <a:solidFill>
                  <a:schemeClr val="bg1"/>
                </a:solidFill>
                <a:latin typeface="Arial" panose="020B0604020202020204" pitchFamily="34" charset="0"/>
                <a:cs typeface="Arial" panose="020B0604020202020204" pitchFamily="34" charset="0"/>
              </a:rPr>
              <a:t>Miền Trung</a:t>
            </a:r>
            <a:endParaRPr lang="en-US" sz="2400" b="1" dirty="0">
              <a:solidFill>
                <a:schemeClr val="bg1"/>
              </a:solidFill>
            </a:endParaRPr>
          </a:p>
        </p:txBody>
      </p:sp>
    </p:spTree>
    <p:extLst>
      <p:ext uri="{BB962C8B-B14F-4D97-AF65-F5344CB8AC3E}">
        <p14:creationId xmlns:p14="http://schemas.microsoft.com/office/powerpoint/2010/main" val="53526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6" name="Rectangle 5"/>
          <p:cNvSpPr/>
          <p:nvPr/>
        </p:nvSpPr>
        <p:spPr>
          <a:xfrm>
            <a:off x="4386245" y="125974"/>
            <a:ext cx="7176304" cy="3485327"/>
          </a:xfrm>
          <a:prstGeom prst="rect">
            <a:avLst/>
          </a:prstGeom>
          <a:solidFill>
            <a:schemeClr val="accent1">
              <a:lumMod val="20000"/>
              <a:lumOff val="80000"/>
              <a:alpha val="5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
            </a:pPr>
            <a:r>
              <a:rPr lang="en-US" sz="2400" dirty="0" err="1">
                <a:solidFill>
                  <a:schemeClr val="tx1"/>
                </a:solidFill>
                <a:latin typeface="Arial" panose="020B0604020202020204" pitchFamily="34" charset="0"/>
                <a:cs typeface="Arial" panose="020B0604020202020204" pitchFamily="34" charset="0"/>
              </a:rPr>
              <a:t>Là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lớn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của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nước</a:t>
            </a:r>
            <a:r>
              <a:rPr lang="en-US" sz="2400" dirty="0">
                <a:solidFill>
                  <a:schemeClr val="tx1"/>
                </a:solidFill>
                <a:latin typeface="Arial" panose="020B0604020202020204" pitchFamily="34" charset="0"/>
                <a:cs typeface="Arial" panose="020B0604020202020204" pitchFamily="34" charset="0"/>
              </a:rPr>
              <a:t>, do </a:t>
            </a:r>
            <a:r>
              <a:rPr lang="en-US" sz="2400" dirty="0" err="1">
                <a:solidFill>
                  <a:schemeClr val="tx1"/>
                </a:solidFill>
                <a:latin typeface="Arial" panose="020B0604020202020204" pitchFamily="34" charset="0"/>
                <a:cs typeface="Arial" panose="020B0604020202020204" pitchFamily="34" charset="0"/>
              </a:rPr>
              <a:t>sông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Mê</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Nai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bồi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đắp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nên</a:t>
            </a:r>
            <a:r>
              <a:rPr lang="en-US" sz="2400" dirty="0">
                <a:solidFill>
                  <a:schemeClr val="tx1"/>
                </a:solidFill>
                <a:latin typeface="Arial" panose="020B0604020202020204" pitchFamily="34" charset="0"/>
                <a:cs typeface="Arial" panose="020B0604020202020204" pitchFamily="34" charset="0"/>
              </a:rPr>
              <a:t> . </a:t>
            </a: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có</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mạng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lưới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ngòi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kênh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ngòi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chịt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Ngoài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phù</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màu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mỡ</a:t>
            </a:r>
            <a:r>
              <a:rPr lang="en-US" sz="2400" dirty="0">
                <a:solidFill>
                  <a:schemeClr val="tx1"/>
                </a:solidFill>
                <a:latin typeface="Arial" panose="020B0604020202020204" pitchFamily="34" charset="0"/>
                <a:cs typeface="Arial" panose="020B0604020202020204" pitchFamily="34" charset="0"/>
              </a:rPr>
              <a:t> , </a:t>
            </a: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còn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nhiều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phèn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mặn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cần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cải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tạo</a:t>
            </a:r>
            <a:r>
              <a:rPr lang="en-US" sz="2400" dirty="0">
                <a:solidFill>
                  <a:schemeClr val="tx1"/>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
            </a:pP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Nam </a:t>
            </a:r>
            <a:r>
              <a:rPr lang="en-US" sz="2400" dirty="0" err="1">
                <a:solidFill>
                  <a:schemeClr val="tx1"/>
                </a:solidFill>
                <a:latin typeface="Arial" panose="020B0604020202020204" pitchFamily="34" charset="0"/>
                <a:cs typeface="Arial" panose="020B0604020202020204" pitchFamily="34" charset="0"/>
              </a:rPr>
              <a:t>Bộ</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trở</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thành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vùng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sản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xuất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gạo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trái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cây</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thủy</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sản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lớn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cả</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nước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Các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sản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phẩm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đó</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được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tiêu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thụ</a:t>
            </a:r>
            <a:r>
              <a:rPr lang="en-US" sz="2400" dirty="0">
                <a:solidFill>
                  <a:schemeClr val="tx1"/>
                </a:solidFill>
                <a:latin typeface="Arial" panose="020B0604020202020204" pitchFamily="34" charset="0"/>
                <a:cs typeface="Arial" panose="020B0604020202020204" pitchFamily="34" charset="0"/>
              </a:rPr>
              <a:t> ở </a:t>
            </a:r>
            <a:r>
              <a:rPr lang="en-US" sz="2400" dirty="0" err="1">
                <a:solidFill>
                  <a:schemeClr val="tx1"/>
                </a:solidFill>
                <a:latin typeface="Arial" panose="020B0604020202020204" pitchFamily="34" charset="0"/>
                <a:cs typeface="Arial" panose="020B0604020202020204" pitchFamily="34" charset="0"/>
              </a:rPr>
              <a:t>nhiều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nơi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xuất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khẩu</a:t>
            </a:r>
            <a:r>
              <a:rPr lang="en-US" sz="2400" dirty="0">
                <a:solidFill>
                  <a:schemeClr val="tx1"/>
                </a:solidFill>
                <a:latin typeface="Arial" panose="020B0604020202020204" pitchFamily="34" charset="0"/>
                <a:cs typeface="Arial" panose="020B0604020202020204" pitchFamily="34" charset="0"/>
              </a:rPr>
              <a:t>.</a:t>
            </a:r>
          </a:p>
        </p:txBody>
      </p:sp>
      <p:sp>
        <p:nvSpPr>
          <p:cNvPr id="9" name="Rectangle 8"/>
          <p:cNvSpPr/>
          <p:nvPr/>
        </p:nvSpPr>
        <p:spPr>
          <a:xfrm>
            <a:off x="150759" y="3766451"/>
            <a:ext cx="7176304" cy="2824223"/>
          </a:xfrm>
          <a:prstGeom prst="rect">
            <a:avLst/>
          </a:prstGeom>
          <a:solidFill>
            <a:schemeClr val="accent1">
              <a:lumMod val="20000"/>
              <a:lumOff val="80000"/>
              <a:alpha val="5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chemeClr val="tx1"/>
                </a:solidFill>
                <a:latin typeface="Arial" panose="020B0604020202020204" pitchFamily="34" charset="0"/>
                <a:cs typeface="Arial" panose="020B0604020202020204" pitchFamily="34" charset="0"/>
              </a:rPr>
              <a:t>Gồm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các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cao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nguyên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xếp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tầng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cao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thấp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khác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Khí</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hậu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có</a:t>
            </a:r>
            <a:r>
              <a:rPr lang="en-US" sz="2400" dirty="0">
                <a:solidFill>
                  <a:schemeClr val="tx1"/>
                </a:solidFill>
                <a:latin typeface="Arial" panose="020B0604020202020204" pitchFamily="34" charset="0"/>
                <a:cs typeface="Arial" panose="020B0604020202020204" pitchFamily="34" charset="0"/>
              </a:rPr>
              <a:t> 2 </a:t>
            </a:r>
            <a:r>
              <a:rPr lang="en-US" sz="2400" dirty="0" err="1">
                <a:solidFill>
                  <a:schemeClr val="tx1"/>
                </a:solidFill>
                <a:latin typeface="Arial" panose="020B0604020202020204" pitchFamily="34" charset="0"/>
                <a:cs typeface="Arial" panose="020B0604020202020204" pitchFamily="34" charset="0"/>
              </a:rPr>
              <a:t>mùa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khá</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rõ</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rệt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mùa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mưa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mùa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khô</a:t>
            </a:r>
            <a:r>
              <a:rPr lang="en-US" sz="2400" dirty="0">
                <a:solidFill>
                  <a:schemeClr val="tx1"/>
                </a:solidFill>
                <a:latin typeface="Arial" panose="020B0604020202020204" pitchFamily="34" charset="0"/>
                <a:cs typeface="Arial" panose="020B0604020202020204" pitchFamily="34" charset="0"/>
              </a:rPr>
              <a:t>.</a:t>
            </a:r>
          </a:p>
          <a:p>
            <a:r>
              <a:rPr lang="en-US" sz="2400" dirty="0" err="1">
                <a:solidFill>
                  <a:schemeClr val="tx1"/>
                </a:solidFill>
                <a:latin typeface="Arial" panose="020B0604020202020204" pitchFamily="34" charset="0"/>
                <a:cs typeface="Arial" panose="020B0604020202020204" pitchFamily="34" charset="0"/>
              </a:rPr>
              <a:t>Trên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các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cao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nguyên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có</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những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vùng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rộng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lớn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được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khai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thác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để</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nghiệp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lâu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năm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như</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phê</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cao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hồ</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tiêu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chè</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có</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nhiều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đồng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bằng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thuận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lợi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việc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chăn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nuôi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trâu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bò</a:t>
            </a:r>
            <a:r>
              <a:rPr lang="en-US" sz="2400" dirty="0">
                <a:solidFill>
                  <a:schemeClr val="tx1"/>
                </a:solidFill>
                <a:latin typeface="Arial" panose="020B0604020202020204" pitchFamily="34" charset="0"/>
                <a:cs typeface="Arial" panose="020B0604020202020204" pitchFamily="34" charset="0"/>
              </a:rPr>
              <a:t>.</a:t>
            </a:r>
          </a:p>
        </p:txBody>
      </p:sp>
      <p:pic>
        <p:nvPicPr>
          <p:cNvPr id="8" name="Picture 8" descr="Nhiệm vụ, cơ cấu tổ chức của Ủy ban sông Mê Kông Việt Nam - ThienNhien.Net  | Con người và Thiên nhiê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30318">
            <a:off x="361332" y="247193"/>
            <a:ext cx="3693690" cy="2158164"/>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Rectangle 11"/>
          <p:cNvSpPr/>
          <p:nvPr/>
        </p:nvSpPr>
        <p:spPr>
          <a:xfrm rot="21195944">
            <a:off x="628771" y="2386016"/>
            <a:ext cx="3094828" cy="461665"/>
          </a:xfrm>
          <a:prstGeom prst="rect">
            <a:avLst/>
          </a:prstGeom>
          <a:solidFill>
            <a:schemeClr val="accent5">
              <a:lumMod val="75000"/>
            </a:schemeClr>
          </a:solidFill>
          <a:ln w="28575">
            <a:solidFill>
              <a:schemeClr val="tx1"/>
            </a:solidFill>
            <a:prstDash val="lgDash"/>
          </a:ln>
        </p:spPr>
        <p:txBody>
          <a:bodyPr wrap="square">
            <a:spAutoFit/>
          </a:bodyPr>
          <a:lstStyle/>
          <a:p>
            <a:r>
              <a:rPr lang="nl-NL"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Đồng bằng </a:t>
            </a:r>
            <a:r>
              <a:rPr lang="nl-NL" sz="2400" b="1" dirty="0">
                <a:solidFill>
                  <a:schemeClr val="bg1"/>
                </a:solidFill>
                <a:latin typeface="Arial" panose="020B0604020202020204" pitchFamily="34" charset="0"/>
                <a:cs typeface="Arial" panose="020B0604020202020204" pitchFamily="34" charset="0"/>
              </a:rPr>
              <a:t>Nam Bộ</a:t>
            </a:r>
            <a:endParaRPr lang="en-US" sz="2400" b="1" dirty="0">
              <a:solidFill>
                <a:schemeClr val="bg1"/>
              </a:solidFill>
            </a:endParaRPr>
          </a:p>
        </p:txBody>
      </p:sp>
      <p:pic>
        <p:nvPicPr>
          <p:cNvPr id="13" name="Picture 12" descr="Du lịch Tây Nguyên có gì hay? Sản phẩm du lịch đặc trưng của vùng Tây Nguyê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82666">
            <a:off x="7766655" y="4019539"/>
            <a:ext cx="3860210" cy="2298887"/>
          </a:xfrm>
          <a:prstGeom prst="rect">
            <a:avLst/>
          </a:prstGeom>
          <a:solidFill>
            <a:srgbClr val="FFFFFF">
              <a:shade val="85000"/>
            </a:srgbClr>
          </a:solidFill>
          <a:ln w="381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4" name="Rectangle 13"/>
          <p:cNvSpPr/>
          <p:nvPr/>
        </p:nvSpPr>
        <p:spPr>
          <a:xfrm>
            <a:off x="9865385" y="6129009"/>
            <a:ext cx="1928733" cy="461665"/>
          </a:xfrm>
          <a:prstGeom prst="rect">
            <a:avLst/>
          </a:prstGeom>
          <a:solidFill>
            <a:schemeClr val="accent5">
              <a:lumMod val="75000"/>
            </a:schemeClr>
          </a:solidFill>
          <a:ln w="28575">
            <a:solidFill>
              <a:schemeClr val="tx1"/>
            </a:solidFill>
            <a:prstDash val="lgDash"/>
          </a:ln>
        </p:spPr>
        <p:txBody>
          <a:bodyPr wrap="none">
            <a:spAutoFit/>
          </a:bodyPr>
          <a:lstStyle/>
          <a:p>
            <a:r>
              <a:rPr lang="nl-NL" sz="2400" b="1" dirty="0">
                <a:solidFill>
                  <a:schemeClr val="bg1"/>
                </a:solidFill>
                <a:latin typeface="Arial" panose="020B0604020202020204" pitchFamily="34" charset="0"/>
                <a:ea typeface="Times New Roman" panose="02020603050405020304" pitchFamily="18" charset="0"/>
                <a:cs typeface="Arial" panose="020B0604020202020204" pitchFamily="34" charset="0"/>
              </a:rPr>
              <a:t>Tây Nguyên</a:t>
            </a:r>
            <a:endParaRPr lang="en-U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1030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1000" fill="hold"/>
                                        <p:tgtEl>
                                          <p:spTgt spid="13"/>
                                        </p:tgtEl>
                                        <p:attrNameLst>
                                          <p:attrName>ppt_w</p:attrName>
                                        </p:attrNameLst>
                                      </p:cBhvr>
                                      <p:tavLst>
                                        <p:tav tm="0">
                                          <p:val>
                                            <p:fltVal val="0"/>
                                          </p:val>
                                        </p:tav>
                                        <p:tav tm="100000">
                                          <p:val>
                                            <p:strVal val="#ppt_w"/>
                                          </p:val>
                                        </p:tav>
                                      </p:tavLst>
                                    </p:anim>
                                    <p:anim calcmode="lin" valueType="num">
                                      <p:cBhvr>
                                        <p:cTn id="21" dur="1000" fill="hold"/>
                                        <p:tgtEl>
                                          <p:spTgt spid="13"/>
                                        </p:tgtEl>
                                        <p:attrNameLst>
                                          <p:attrName>ppt_h</p:attrName>
                                        </p:attrNameLst>
                                      </p:cBhvr>
                                      <p:tavLst>
                                        <p:tav tm="0">
                                          <p:val>
                                            <p:fltVal val="0"/>
                                          </p:val>
                                        </p:tav>
                                        <p:tav tm="100000">
                                          <p:val>
                                            <p:strVal val="#ppt_h"/>
                                          </p:val>
                                        </p:tav>
                                      </p:tavLst>
                                    </p:anim>
                                    <p:anim calcmode="lin" valueType="num">
                                      <p:cBhvr>
                                        <p:cTn id="22" dur="1000" fill="hold"/>
                                        <p:tgtEl>
                                          <p:spTgt spid="13"/>
                                        </p:tgtEl>
                                        <p:attrNameLst>
                                          <p:attrName>style.rotation</p:attrName>
                                        </p:attrNameLst>
                                      </p:cBhvr>
                                      <p:tavLst>
                                        <p:tav tm="0">
                                          <p:val>
                                            <p:fltVal val="90"/>
                                          </p:val>
                                        </p:tav>
                                        <p:tav tm="100000">
                                          <p:val>
                                            <p:fltVal val="0"/>
                                          </p:val>
                                        </p:tav>
                                      </p:tavLst>
                                    </p:anim>
                                    <p:animEffect transition="in" filter="fade">
                                      <p:cBhvr>
                                        <p:cTn id="23" dur="1000"/>
                                        <p:tgtEl>
                                          <p:spTgt spid="13"/>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1000" fill="hold"/>
                                        <p:tgtEl>
                                          <p:spTgt spid="14"/>
                                        </p:tgtEl>
                                        <p:attrNameLst>
                                          <p:attrName>ppt_w</p:attrName>
                                        </p:attrNameLst>
                                      </p:cBhvr>
                                      <p:tavLst>
                                        <p:tav tm="0">
                                          <p:val>
                                            <p:fltVal val="0"/>
                                          </p:val>
                                        </p:tav>
                                        <p:tav tm="100000">
                                          <p:val>
                                            <p:strVal val="#ppt_w"/>
                                          </p:val>
                                        </p:tav>
                                      </p:tavLst>
                                    </p:anim>
                                    <p:anim calcmode="lin" valueType="num">
                                      <p:cBhvr>
                                        <p:cTn id="27" dur="1000" fill="hold"/>
                                        <p:tgtEl>
                                          <p:spTgt spid="14"/>
                                        </p:tgtEl>
                                        <p:attrNameLst>
                                          <p:attrName>ppt_h</p:attrName>
                                        </p:attrNameLst>
                                      </p:cBhvr>
                                      <p:tavLst>
                                        <p:tav tm="0">
                                          <p:val>
                                            <p:fltVal val="0"/>
                                          </p:val>
                                        </p:tav>
                                        <p:tav tm="100000">
                                          <p:val>
                                            <p:strVal val="#ppt_h"/>
                                          </p:val>
                                        </p:tav>
                                      </p:tavLst>
                                    </p:anim>
                                    <p:anim calcmode="lin" valueType="num">
                                      <p:cBhvr>
                                        <p:cTn id="28" dur="1000" fill="hold"/>
                                        <p:tgtEl>
                                          <p:spTgt spid="14"/>
                                        </p:tgtEl>
                                        <p:attrNameLst>
                                          <p:attrName>style.rotation</p:attrName>
                                        </p:attrNameLst>
                                      </p:cBhvr>
                                      <p:tavLst>
                                        <p:tav tm="0">
                                          <p:val>
                                            <p:fltVal val="90"/>
                                          </p:val>
                                        </p:tav>
                                        <p:tav tm="100000">
                                          <p:val>
                                            <p:fltVal val="0"/>
                                          </p:val>
                                        </p:tav>
                                      </p:tavLst>
                                    </p:anim>
                                    <p:animEffect transition="in" filter="fade">
                                      <p:cBhvr>
                                        <p:cTn id="29" dur="10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82476349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1536</TotalTime>
  <Words>796</Words>
  <Application>Microsoft Office PowerPoint</Application>
  <PresentationFormat>Widescreen</PresentationFormat>
  <Paragraphs>173</Paragraphs>
  <Slides>12</Slides>
  <Notes>1</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12</vt:i4>
      </vt:variant>
    </vt:vector>
  </HeadingPairs>
  <TitlesOfParts>
    <vt:vector size="29" baseType="lpstr">
      <vt:lpstr>UTM Alexander</vt:lpstr>
      <vt:lpstr>#9Slide07 HoneyCream</vt:lpstr>
      <vt:lpstr>Calibri</vt:lpstr>
      <vt:lpstr>Times New Roman</vt:lpstr>
      <vt:lpstr>UTM Showcard</vt:lpstr>
      <vt:lpstr>迷你简卡通</vt:lpstr>
      <vt:lpstr>Wingdings</vt:lpstr>
      <vt:lpstr>SVN-Channel</vt:lpstr>
      <vt:lpstr>等线</vt:lpstr>
      <vt:lpstr>Calibri Light</vt:lpstr>
      <vt:lpstr>UVN Hai Long</vt:lpstr>
      <vt:lpstr>.VnTime</vt:lpstr>
      <vt:lpstr>Arial</vt:lpstr>
      <vt:lpstr>SVN-Newton</vt:lpstr>
      <vt:lpstr>#9Slide03 Bebas Neue Bold</vt:lpstr>
      <vt:lpstr>Office Theme</vt:lpstr>
      <vt:lpstr>Office 主题​​</vt:lpstr>
      <vt:lpstr>Địa lí 4</vt:lpstr>
      <vt:lpstr>PowerPoint Presentation</vt:lpstr>
      <vt:lpstr>PowerPoint Presentation</vt:lpstr>
      <vt:lpstr>VÒNG 1: AI CHỈ ĐÚNG</vt:lpstr>
      <vt:lpstr>PowerPoint Presentation</vt:lpstr>
      <vt:lpstr>PowerPoint Presentation</vt:lpstr>
      <vt:lpstr>VÒNG 2: AI KỂ ĐÚNG?</vt:lpstr>
      <vt:lpstr>PowerPoint Presentation</vt:lpstr>
      <vt:lpstr>PowerPoint Presentation</vt:lpstr>
      <vt:lpstr>VÒNG 3: AI ĐOÁN ĐÚNG?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Địa lí 4</dc:title>
  <dc:creator>Nguyễn Thị Hồng Linh</dc:creator>
  <cp:lastModifiedBy>phuonganhnguyen7040@gmail.com</cp:lastModifiedBy>
  <cp:revision>20</cp:revision>
  <dcterms:created xsi:type="dcterms:W3CDTF">2022-04-17T08:20:45Z</dcterms:created>
  <dcterms:modified xsi:type="dcterms:W3CDTF">2023-07-25T06:43:14Z</dcterms:modified>
</cp:coreProperties>
</file>