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62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12192000" cy="6858000"/>
  <p:notesSz cx="6858000" cy="9144000"/>
  <p:embeddedFontLst>
    <p:embeddedFont>
      <p:font typeface="微软雅黑" panose="020B0503020204020204" pitchFamily="34" charset="-122"/>
      <p:regular r:id="rId21"/>
      <p:bold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Cambria" panose="02040503050406030204" pitchFamily="18" charset="0"/>
      <p:regular r:id="rId29"/>
      <p:bold r:id="rId30"/>
      <p:italic r:id="rId31"/>
      <p:boldItalic r:id="rId32"/>
    </p:embeddedFont>
    <p:embeddedFont>
      <p:font typeface="Lato Regular" panose="020F0502020204030203" pitchFamily="34" charset="0"/>
      <p:regular r:id="rId33"/>
    </p:embeddedFont>
    <p:embeddedFont>
      <p:font typeface="UTM Androgyne" panose="02040603050506020204" pitchFamily="18" charset="0"/>
      <p:regular r:id="rId34"/>
    </p:embeddedFont>
    <p:embeddedFont>
      <p:font typeface="UTM Aquarelle" panose="02040603050506020204" pitchFamily="18" charset="0"/>
      <p:regular r:id="rId35"/>
    </p:embeddedFont>
    <p:embeddedFont>
      <p:font typeface="UTM Facebook" panose="02040403050506020204" pitchFamily="18" charset="0"/>
      <p:regular r:id="rId36"/>
    </p:embeddedFont>
    <p:embeddedFont>
      <p:font typeface="UTM Fleur" panose="02040403050506020204" pitchFamily="18" charset="0"/>
      <p:regular r:id="rId37"/>
    </p:embeddedFont>
    <p:embeddedFont>
      <p:font typeface="UTM Showcard" panose="02040603050506020204" pitchFamily="18" charset="0"/>
      <p:regular r:id="rId38"/>
    </p:embeddedFont>
    <p:embeddedFont>
      <p:font typeface="UTM Tam Le" panose="02040603050506020204" pitchFamily="18" charset="0"/>
      <p:regular r:id="rId39"/>
    </p:embeddedFont>
    <p:embeddedFont>
      <p:font typeface="UTM Wedding K&amp;T" panose="02040603050506020204" pitchFamily="18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72ad1f7e55912d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888" y="-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1.fntdata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20" Type="http://schemas.openxmlformats.org/officeDocument/2006/relationships/slide" Target="slides/slide17.xml"/><Relationship Id="rId41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4-18T17:55:08.045" idx="1">
    <p:pos x="8465" y="-73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acebook.com/groups/629898828017053" TargetMode="Externa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8C96-EBD7-4824-B153-76983E0F1452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63A29-518F-468F-829E-A9CC1452A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833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8C96-EBD7-4824-B153-76983E0F1452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63A29-518F-468F-829E-A9CC1452A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430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8C96-EBD7-4824-B153-76983E0F1452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63A29-518F-468F-829E-A9CC1452A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822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440139" y="92002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312449" y="-3937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Măng</a:t>
            </a:r>
            <a:r>
              <a:rPr lang="en-US" sz="2400" b="0" dirty="0">
                <a:solidFill>
                  <a:schemeClr val="accent2">
                    <a:lumMod val="20000"/>
                    <a:lumOff val="80000"/>
                  </a:schemeClr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 Non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UTM Wedding K&amp;T" panose="0204060305050602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440786" y="-856075"/>
            <a:ext cx="2818015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By: Quỳnh</a:t>
            </a:r>
            <a:r>
              <a:rPr lang="en-US" sz="3200" b="0" baseline="0" dirty="0">
                <a:solidFill>
                  <a:schemeClr val="accent6">
                    <a:lumMod val="50000"/>
                  </a:schemeClr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 Như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UTM Wedding K&amp;T" panose="0204060305050602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UTM Wedding K&amp;T" panose="0204060305050602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UTM Wedding K&amp;T" panose="0204060305050602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89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sic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body" sz="quarter" idx="1" hasCustomPrompt="1"/>
          </p:nvPr>
        </p:nvSpPr>
        <p:spPr>
          <a:xfrm>
            <a:off x="5581649" y="663588"/>
            <a:ext cx="4974996" cy="92526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SzTx/>
              <a:buNone/>
            </a:lvl1pPr>
            <a:lvl2pPr marL="0" indent="114300">
              <a:spcBef>
                <a:spcPts val="0"/>
              </a:spcBef>
              <a:buSzTx/>
              <a:buNone/>
            </a:lvl2pPr>
            <a:lvl3pPr marL="0" indent="228600">
              <a:spcBef>
                <a:spcPts val="0"/>
              </a:spcBef>
              <a:buSzTx/>
              <a:buNone/>
            </a:lvl3pPr>
            <a:lvl4pPr marL="0" indent="342900">
              <a:spcBef>
                <a:spcPts val="0"/>
              </a:spcBef>
              <a:buSzTx/>
              <a:buNone/>
            </a:lvl4pPr>
            <a:lvl5pPr marL="0" indent="457200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</p:txBody>
      </p:sp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xfrm>
            <a:off x="1185837" y="502970"/>
            <a:ext cx="3388702" cy="1144901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12707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sic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body" sz="quarter" idx="1" hasCustomPrompt="1"/>
          </p:nvPr>
        </p:nvSpPr>
        <p:spPr>
          <a:xfrm>
            <a:off x="3608502" y="1146231"/>
            <a:ext cx="4974996" cy="30048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14300" algn="ctr">
              <a:spcBef>
                <a:spcPts val="0"/>
              </a:spcBef>
              <a:buSzTx/>
              <a:buNone/>
            </a:lvl2pPr>
            <a:lvl3pPr marL="0" indent="228600" algn="ctr">
              <a:spcBef>
                <a:spcPts val="0"/>
              </a:spcBef>
              <a:buSzTx/>
              <a:buNone/>
            </a:lvl3pPr>
            <a:lvl4pPr marL="0" indent="342900" algn="ctr">
              <a:spcBef>
                <a:spcPts val="0"/>
              </a:spcBef>
              <a:buSzTx/>
              <a:buNone/>
            </a:lvl4pPr>
            <a:lvl5pPr marL="0" indent="457200" algn="ctr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Level One</a:t>
            </a:r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3073320" y="439470"/>
            <a:ext cx="6045362" cy="692617"/>
          </a:xfrm>
          <a:prstGeom prst="rect">
            <a:avLst/>
          </a:prstGeom>
        </p:spPr>
        <p:txBody>
          <a:bodyPr/>
          <a:lstStyle>
            <a:lvl1pPr algn="ctr">
              <a:defRPr sz="26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0051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(Dark)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-3175" y="0"/>
            <a:ext cx="12192000" cy="6858000"/>
          </a:xfrm>
          <a:noFill/>
        </p:spPr>
        <p:txBody>
          <a:bodyPr/>
          <a:lstStyle/>
          <a:p>
            <a:pPr lvl="1"/>
            <a:r>
              <a:rPr lang="en-US" dirty="0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226590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(Dark)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4" name="Shape 88"/>
          <p:cNvSpPr/>
          <p:nvPr userDrawn="1"/>
        </p:nvSpPr>
        <p:spPr>
          <a:xfrm>
            <a:off x="8741575" y="-819179"/>
            <a:ext cx="8496359" cy="84963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1C1D2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5" name="Shape 89"/>
          <p:cNvSpPr/>
          <p:nvPr userDrawn="1"/>
        </p:nvSpPr>
        <p:spPr>
          <a:xfrm>
            <a:off x="4366297" y="-5189947"/>
            <a:ext cx="8496359" cy="84963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1C1D2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6" name="Shape 90"/>
          <p:cNvSpPr/>
          <p:nvPr userDrawn="1"/>
        </p:nvSpPr>
        <p:spPr>
          <a:xfrm>
            <a:off x="4367885" y="3553935"/>
            <a:ext cx="8496359" cy="84963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1C1D2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367120" y="-5191722"/>
            <a:ext cx="8494352" cy="8501643"/>
          </a:xfrm>
          <a:custGeom>
            <a:avLst/>
            <a:gdLst>
              <a:gd name="connsiteX0" fmla="*/ 0 w 10140950"/>
              <a:gd name="connsiteY0" fmla="*/ 0 h 9434513"/>
              <a:gd name="connsiteX1" fmla="*/ 10140950 w 10140950"/>
              <a:gd name="connsiteY1" fmla="*/ 0 h 9434513"/>
              <a:gd name="connsiteX2" fmla="*/ 10140950 w 10140950"/>
              <a:gd name="connsiteY2" fmla="*/ 9434513 h 9434513"/>
              <a:gd name="connsiteX3" fmla="*/ 0 w 10140950"/>
              <a:gd name="connsiteY3" fmla="*/ 9434513 h 9434513"/>
              <a:gd name="connsiteX4" fmla="*/ 0 w 10140950"/>
              <a:gd name="connsiteY4" fmla="*/ 0 h 9434513"/>
              <a:gd name="connsiteX0" fmla="*/ 3505200 w 13646150"/>
              <a:gd name="connsiteY0" fmla="*/ 0 h 9434513"/>
              <a:gd name="connsiteX1" fmla="*/ 13646150 w 13646150"/>
              <a:gd name="connsiteY1" fmla="*/ 0 h 9434513"/>
              <a:gd name="connsiteX2" fmla="*/ 13646150 w 13646150"/>
              <a:gd name="connsiteY2" fmla="*/ 9434513 h 9434513"/>
              <a:gd name="connsiteX3" fmla="*/ 0 w 13646150"/>
              <a:gd name="connsiteY3" fmla="*/ 8482013 h 9434513"/>
              <a:gd name="connsiteX4" fmla="*/ 3505200 w 13646150"/>
              <a:gd name="connsiteY4" fmla="*/ 0 h 9434513"/>
              <a:gd name="connsiteX0" fmla="*/ 3474464 w 13615414"/>
              <a:gd name="connsiteY0" fmla="*/ 0 h 9434513"/>
              <a:gd name="connsiteX1" fmla="*/ 13615414 w 13615414"/>
              <a:gd name="connsiteY1" fmla="*/ 0 h 9434513"/>
              <a:gd name="connsiteX2" fmla="*/ 13615414 w 13615414"/>
              <a:gd name="connsiteY2" fmla="*/ 9434513 h 9434513"/>
              <a:gd name="connsiteX3" fmla="*/ 0 w 13615414"/>
              <a:gd name="connsiteY3" fmla="*/ 8482013 h 9434513"/>
              <a:gd name="connsiteX4" fmla="*/ 3474464 w 13615414"/>
              <a:gd name="connsiteY4" fmla="*/ 0 h 9434513"/>
              <a:gd name="connsiteX0" fmla="*/ 8522874 w 13615414"/>
              <a:gd name="connsiteY0" fmla="*/ 0 h 9457565"/>
              <a:gd name="connsiteX1" fmla="*/ 13615414 w 13615414"/>
              <a:gd name="connsiteY1" fmla="*/ 23052 h 9457565"/>
              <a:gd name="connsiteX2" fmla="*/ 13615414 w 13615414"/>
              <a:gd name="connsiteY2" fmla="*/ 9457565 h 9457565"/>
              <a:gd name="connsiteX3" fmla="*/ 0 w 13615414"/>
              <a:gd name="connsiteY3" fmla="*/ 8505065 h 9457565"/>
              <a:gd name="connsiteX4" fmla="*/ 8522874 w 13615414"/>
              <a:gd name="connsiteY4" fmla="*/ 0 h 9457565"/>
              <a:gd name="connsiteX0" fmla="*/ 8499822 w 13592362"/>
              <a:gd name="connsiteY0" fmla="*/ 0 h 9457565"/>
              <a:gd name="connsiteX1" fmla="*/ 13592362 w 13592362"/>
              <a:gd name="connsiteY1" fmla="*/ 23052 h 9457565"/>
              <a:gd name="connsiteX2" fmla="*/ 13592362 w 13592362"/>
              <a:gd name="connsiteY2" fmla="*/ 9457565 h 9457565"/>
              <a:gd name="connsiteX3" fmla="*/ 0 w 13592362"/>
              <a:gd name="connsiteY3" fmla="*/ 8497381 h 9457565"/>
              <a:gd name="connsiteX4" fmla="*/ 8499822 w 13592362"/>
              <a:gd name="connsiteY4" fmla="*/ 0 h 9457565"/>
              <a:gd name="connsiteX0" fmla="*/ 8499822 w 13592362"/>
              <a:gd name="connsiteY0" fmla="*/ 0 h 10848375"/>
              <a:gd name="connsiteX1" fmla="*/ 13592362 w 13592362"/>
              <a:gd name="connsiteY1" fmla="*/ 23052 h 10848375"/>
              <a:gd name="connsiteX2" fmla="*/ 12401337 w 13592362"/>
              <a:gd name="connsiteY2" fmla="*/ 10848375 h 10848375"/>
              <a:gd name="connsiteX3" fmla="*/ 0 w 13592362"/>
              <a:gd name="connsiteY3" fmla="*/ 8497381 h 10848375"/>
              <a:gd name="connsiteX4" fmla="*/ 8499822 w 13592362"/>
              <a:gd name="connsiteY4" fmla="*/ 0 h 10848375"/>
              <a:gd name="connsiteX0" fmla="*/ 8499822 w 13592362"/>
              <a:gd name="connsiteY0" fmla="*/ 0 h 13491683"/>
              <a:gd name="connsiteX1" fmla="*/ 13592362 w 13592362"/>
              <a:gd name="connsiteY1" fmla="*/ 23052 h 13491683"/>
              <a:gd name="connsiteX2" fmla="*/ 11148840 w 13592362"/>
              <a:gd name="connsiteY2" fmla="*/ 13491683 h 13491683"/>
              <a:gd name="connsiteX3" fmla="*/ 0 w 13592362"/>
              <a:gd name="connsiteY3" fmla="*/ 8497381 h 13491683"/>
              <a:gd name="connsiteX4" fmla="*/ 8499822 w 13592362"/>
              <a:gd name="connsiteY4" fmla="*/ 0 h 13491683"/>
              <a:gd name="connsiteX0" fmla="*/ 8499822 w 13592362"/>
              <a:gd name="connsiteY0" fmla="*/ 0 h 16450036"/>
              <a:gd name="connsiteX1" fmla="*/ 13592362 w 13592362"/>
              <a:gd name="connsiteY1" fmla="*/ 23052 h 16450036"/>
              <a:gd name="connsiteX2" fmla="*/ 8605425 w 13592362"/>
              <a:gd name="connsiteY2" fmla="*/ 16450036 h 16450036"/>
              <a:gd name="connsiteX3" fmla="*/ 0 w 13592362"/>
              <a:gd name="connsiteY3" fmla="*/ 8497381 h 16450036"/>
              <a:gd name="connsiteX4" fmla="*/ 8499822 w 13592362"/>
              <a:gd name="connsiteY4" fmla="*/ 0 h 16450036"/>
              <a:gd name="connsiteX0" fmla="*/ 8499822 w 13592362"/>
              <a:gd name="connsiteY0" fmla="*/ 0 h 17003286"/>
              <a:gd name="connsiteX1" fmla="*/ 13592362 w 13592362"/>
              <a:gd name="connsiteY1" fmla="*/ 23052 h 17003286"/>
              <a:gd name="connsiteX2" fmla="*/ 8505532 w 13592362"/>
              <a:gd name="connsiteY2" fmla="*/ 17003286 h 17003286"/>
              <a:gd name="connsiteX3" fmla="*/ 0 w 13592362"/>
              <a:gd name="connsiteY3" fmla="*/ 8497381 h 17003286"/>
              <a:gd name="connsiteX4" fmla="*/ 8499822 w 13592362"/>
              <a:gd name="connsiteY4" fmla="*/ 0 h 17003286"/>
              <a:gd name="connsiteX0" fmla="*/ 8499822 w 13907407"/>
              <a:gd name="connsiteY0" fmla="*/ 0 h 17003286"/>
              <a:gd name="connsiteX1" fmla="*/ 13907407 w 13907407"/>
              <a:gd name="connsiteY1" fmla="*/ 4233902 h 17003286"/>
              <a:gd name="connsiteX2" fmla="*/ 8505532 w 13907407"/>
              <a:gd name="connsiteY2" fmla="*/ 17003286 h 17003286"/>
              <a:gd name="connsiteX3" fmla="*/ 0 w 13907407"/>
              <a:gd name="connsiteY3" fmla="*/ 8497381 h 17003286"/>
              <a:gd name="connsiteX4" fmla="*/ 8499822 w 13907407"/>
              <a:gd name="connsiteY4" fmla="*/ 0 h 17003286"/>
              <a:gd name="connsiteX0" fmla="*/ 8499822 w 16051252"/>
              <a:gd name="connsiteY0" fmla="*/ 0 h 17003286"/>
              <a:gd name="connsiteX1" fmla="*/ 16051252 w 16051252"/>
              <a:gd name="connsiteY1" fmla="*/ 8045183 h 17003286"/>
              <a:gd name="connsiteX2" fmla="*/ 8505532 w 16051252"/>
              <a:gd name="connsiteY2" fmla="*/ 17003286 h 17003286"/>
              <a:gd name="connsiteX3" fmla="*/ 0 w 16051252"/>
              <a:gd name="connsiteY3" fmla="*/ 8497381 h 17003286"/>
              <a:gd name="connsiteX4" fmla="*/ 8499822 w 16051252"/>
              <a:gd name="connsiteY4" fmla="*/ 0 h 17003286"/>
              <a:gd name="connsiteX0" fmla="*/ 8499822 w 16988704"/>
              <a:gd name="connsiteY0" fmla="*/ 0 h 17003286"/>
              <a:gd name="connsiteX1" fmla="*/ 16988704 w 16988704"/>
              <a:gd name="connsiteY1" fmla="*/ 8498541 h 17003286"/>
              <a:gd name="connsiteX2" fmla="*/ 8505532 w 16988704"/>
              <a:gd name="connsiteY2" fmla="*/ 17003286 h 17003286"/>
              <a:gd name="connsiteX3" fmla="*/ 0 w 16988704"/>
              <a:gd name="connsiteY3" fmla="*/ 8497381 h 17003286"/>
              <a:gd name="connsiteX4" fmla="*/ 8499822 w 16988704"/>
              <a:gd name="connsiteY4" fmla="*/ 0 h 1700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88704" h="17003286">
                <a:moveTo>
                  <a:pt x="8499822" y="0"/>
                </a:moveTo>
                <a:lnTo>
                  <a:pt x="16988704" y="8498541"/>
                </a:lnTo>
                <a:lnTo>
                  <a:pt x="8505532" y="17003286"/>
                </a:lnTo>
                <a:lnTo>
                  <a:pt x="0" y="8497381"/>
                </a:lnTo>
                <a:lnTo>
                  <a:pt x="8499822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366297" y="3557445"/>
            <a:ext cx="8494352" cy="8501643"/>
          </a:xfrm>
          <a:custGeom>
            <a:avLst/>
            <a:gdLst>
              <a:gd name="connsiteX0" fmla="*/ 0 w 10140950"/>
              <a:gd name="connsiteY0" fmla="*/ 0 h 9434513"/>
              <a:gd name="connsiteX1" fmla="*/ 10140950 w 10140950"/>
              <a:gd name="connsiteY1" fmla="*/ 0 h 9434513"/>
              <a:gd name="connsiteX2" fmla="*/ 10140950 w 10140950"/>
              <a:gd name="connsiteY2" fmla="*/ 9434513 h 9434513"/>
              <a:gd name="connsiteX3" fmla="*/ 0 w 10140950"/>
              <a:gd name="connsiteY3" fmla="*/ 9434513 h 9434513"/>
              <a:gd name="connsiteX4" fmla="*/ 0 w 10140950"/>
              <a:gd name="connsiteY4" fmla="*/ 0 h 9434513"/>
              <a:gd name="connsiteX0" fmla="*/ 3505200 w 13646150"/>
              <a:gd name="connsiteY0" fmla="*/ 0 h 9434513"/>
              <a:gd name="connsiteX1" fmla="*/ 13646150 w 13646150"/>
              <a:gd name="connsiteY1" fmla="*/ 0 h 9434513"/>
              <a:gd name="connsiteX2" fmla="*/ 13646150 w 13646150"/>
              <a:gd name="connsiteY2" fmla="*/ 9434513 h 9434513"/>
              <a:gd name="connsiteX3" fmla="*/ 0 w 13646150"/>
              <a:gd name="connsiteY3" fmla="*/ 8482013 h 9434513"/>
              <a:gd name="connsiteX4" fmla="*/ 3505200 w 13646150"/>
              <a:gd name="connsiteY4" fmla="*/ 0 h 9434513"/>
              <a:gd name="connsiteX0" fmla="*/ 3474464 w 13615414"/>
              <a:gd name="connsiteY0" fmla="*/ 0 h 9434513"/>
              <a:gd name="connsiteX1" fmla="*/ 13615414 w 13615414"/>
              <a:gd name="connsiteY1" fmla="*/ 0 h 9434513"/>
              <a:gd name="connsiteX2" fmla="*/ 13615414 w 13615414"/>
              <a:gd name="connsiteY2" fmla="*/ 9434513 h 9434513"/>
              <a:gd name="connsiteX3" fmla="*/ 0 w 13615414"/>
              <a:gd name="connsiteY3" fmla="*/ 8482013 h 9434513"/>
              <a:gd name="connsiteX4" fmla="*/ 3474464 w 13615414"/>
              <a:gd name="connsiteY4" fmla="*/ 0 h 9434513"/>
              <a:gd name="connsiteX0" fmla="*/ 8522874 w 13615414"/>
              <a:gd name="connsiteY0" fmla="*/ 0 h 9457565"/>
              <a:gd name="connsiteX1" fmla="*/ 13615414 w 13615414"/>
              <a:gd name="connsiteY1" fmla="*/ 23052 h 9457565"/>
              <a:gd name="connsiteX2" fmla="*/ 13615414 w 13615414"/>
              <a:gd name="connsiteY2" fmla="*/ 9457565 h 9457565"/>
              <a:gd name="connsiteX3" fmla="*/ 0 w 13615414"/>
              <a:gd name="connsiteY3" fmla="*/ 8505065 h 9457565"/>
              <a:gd name="connsiteX4" fmla="*/ 8522874 w 13615414"/>
              <a:gd name="connsiteY4" fmla="*/ 0 h 9457565"/>
              <a:gd name="connsiteX0" fmla="*/ 8499822 w 13592362"/>
              <a:gd name="connsiteY0" fmla="*/ 0 h 9457565"/>
              <a:gd name="connsiteX1" fmla="*/ 13592362 w 13592362"/>
              <a:gd name="connsiteY1" fmla="*/ 23052 h 9457565"/>
              <a:gd name="connsiteX2" fmla="*/ 13592362 w 13592362"/>
              <a:gd name="connsiteY2" fmla="*/ 9457565 h 9457565"/>
              <a:gd name="connsiteX3" fmla="*/ 0 w 13592362"/>
              <a:gd name="connsiteY3" fmla="*/ 8497381 h 9457565"/>
              <a:gd name="connsiteX4" fmla="*/ 8499822 w 13592362"/>
              <a:gd name="connsiteY4" fmla="*/ 0 h 9457565"/>
              <a:gd name="connsiteX0" fmla="*/ 8499822 w 13592362"/>
              <a:gd name="connsiteY0" fmla="*/ 0 h 10848375"/>
              <a:gd name="connsiteX1" fmla="*/ 13592362 w 13592362"/>
              <a:gd name="connsiteY1" fmla="*/ 23052 h 10848375"/>
              <a:gd name="connsiteX2" fmla="*/ 12401337 w 13592362"/>
              <a:gd name="connsiteY2" fmla="*/ 10848375 h 10848375"/>
              <a:gd name="connsiteX3" fmla="*/ 0 w 13592362"/>
              <a:gd name="connsiteY3" fmla="*/ 8497381 h 10848375"/>
              <a:gd name="connsiteX4" fmla="*/ 8499822 w 13592362"/>
              <a:gd name="connsiteY4" fmla="*/ 0 h 10848375"/>
              <a:gd name="connsiteX0" fmla="*/ 8499822 w 13592362"/>
              <a:gd name="connsiteY0" fmla="*/ 0 h 13491683"/>
              <a:gd name="connsiteX1" fmla="*/ 13592362 w 13592362"/>
              <a:gd name="connsiteY1" fmla="*/ 23052 h 13491683"/>
              <a:gd name="connsiteX2" fmla="*/ 11148840 w 13592362"/>
              <a:gd name="connsiteY2" fmla="*/ 13491683 h 13491683"/>
              <a:gd name="connsiteX3" fmla="*/ 0 w 13592362"/>
              <a:gd name="connsiteY3" fmla="*/ 8497381 h 13491683"/>
              <a:gd name="connsiteX4" fmla="*/ 8499822 w 13592362"/>
              <a:gd name="connsiteY4" fmla="*/ 0 h 13491683"/>
              <a:gd name="connsiteX0" fmla="*/ 8499822 w 13592362"/>
              <a:gd name="connsiteY0" fmla="*/ 0 h 16450036"/>
              <a:gd name="connsiteX1" fmla="*/ 13592362 w 13592362"/>
              <a:gd name="connsiteY1" fmla="*/ 23052 h 16450036"/>
              <a:gd name="connsiteX2" fmla="*/ 8605425 w 13592362"/>
              <a:gd name="connsiteY2" fmla="*/ 16450036 h 16450036"/>
              <a:gd name="connsiteX3" fmla="*/ 0 w 13592362"/>
              <a:gd name="connsiteY3" fmla="*/ 8497381 h 16450036"/>
              <a:gd name="connsiteX4" fmla="*/ 8499822 w 13592362"/>
              <a:gd name="connsiteY4" fmla="*/ 0 h 16450036"/>
              <a:gd name="connsiteX0" fmla="*/ 8499822 w 13592362"/>
              <a:gd name="connsiteY0" fmla="*/ 0 h 17003286"/>
              <a:gd name="connsiteX1" fmla="*/ 13592362 w 13592362"/>
              <a:gd name="connsiteY1" fmla="*/ 23052 h 17003286"/>
              <a:gd name="connsiteX2" fmla="*/ 8505532 w 13592362"/>
              <a:gd name="connsiteY2" fmla="*/ 17003286 h 17003286"/>
              <a:gd name="connsiteX3" fmla="*/ 0 w 13592362"/>
              <a:gd name="connsiteY3" fmla="*/ 8497381 h 17003286"/>
              <a:gd name="connsiteX4" fmla="*/ 8499822 w 13592362"/>
              <a:gd name="connsiteY4" fmla="*/ 0 h 17003286"/>
              <a:gd name="connsiteX0" fmla="*/ 8499822 w 13907407"/>
              <a:gd name="connsiteY0" fmla="*/ 0 h 17003286"/>
              <a:gd name="connsiteX1" fmla="*/ 13907407 w 13907407"/>
              <a:gd name="connsiteY1" fmla="*/ 4233902 h 17003286"/>
              <a:gd name="connsiteX2" fmla="*/ 8505532 w 13907407"/>
              <a:gd name="connsiteY2" fmla="*/ 17003286 h 17003286"/>
              <a:gd name="connsiteX3" fmla="*/ 0 w 13907407"/>
              <a:gd name="connsiteY3" fmla="*/ 8497381 h 17003286"/>
              <a:gd name="connsiteX4" fmla="*/ 8499822 w 13907407"/>
              <a:gd name="connsiteY4" fmla="*/ 0 h 17003286"/>
              <a:gd name="connsiteX0" fmla="*/ 8499822 w 16051252"/>
              <a:gd name="connsiteY0" fmla="*/ 0 h 17003286"/>
              <a:gd name="connsiteX1" fmla="*/ 16051252 w 16051252"/>
              <a:gd name="connsiteY1" fmla="*/ 8045183 h 17003286"/>
              <a:gd name="connsiteX2" fmla="*/ 8505532 w 16051252"/>
              <a:gd name="connsiteY2" fmla="*/ 17003286 h 17003286"/>
              <a:gd name="connsiteX3" fmla="*/ 0 w 16051252"/>
              <a:gd name="connsiteY3" fmla="*/ 8497381 h 17003286"/>
              <a:gd name="connsiteX4" fmla="*/ 8499822 w 16051252"/>
              <a:gd name="connsiteY4" fmla="*/ 0 h 17003286"/>
              <a:gd name="connsiteX0" fmla="*/ 8499822 w 16988704"/>
              <a:gd name="connsiteY0" fmla="*/ 0 h 17003286"/>
              <a:gd name="connsiteX1" fmla="*/ 16988704 w 16988704"/>
              <a:gd name="connsiteY1" fmla="*/ 8498541 h 17003286"/>
              <a:gd name="connsiteX2" fmla="*/ 8505532 w 16988704"/>
              <a:gd name="connsiteY2" fmla="*/ 17003286 h 17003286"/>
              <a:gd name="connsiteX3" fmla="*/ 0 w 16988704"/>
              <a:gd name="connsiteY3" fmla="*/ 8497381 h 17003286"/>
              <a:gd name="connsiteX4" fmla="*/ 8499822 w 16988704"/>
              <a:gd name="connsiteY4" fmla="*/ 0 h 1700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88704" h="17003286">
                <a:moveTo>
                  <a:pt x="8499822" y="0"/>
                </a:moveTo>
                <a:lnTo>
                  <a:pt x="16988704" y="8498541"/>
                </a:lnTo>
                <a:lnTo>
                  <a:pt x="8505532" y="17003286"/>
                </a:lnTo>
                <a:lnTo>
                  <a:pt x="0" y="8497381"/>
                </a:lnTo>
                <a:lnTo>
                  <a:pt x="8499822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8743581" y="-827975"/>
            <a:ext cx="8494352" cy="8501643"/>
          </a:xfrm>
          <a:custGeom>
            <a:avLst/>
            <a:gdLst>
              <a:gd name="connsiteX0" fmla="*/ 0 w 10140950"/>
              <a:gd name="connsiteY0" fmla="*/ 0 h 9434513"/>
              <a:gd name="connsiteX1" fmla="*/ 10140950 w 10140950"/>
              <a:gd name="connsiteY1" fmla="*/ 0 h 9434513"/>
              <a:gd name="connsiteX2" fmla="*/ 10140950 w 10140950"/>
              <a:gd name="connsiteY2" fmla="*/ 9434513 h 9434513"/>
              <a:gd name="connsiteX3" fmla="*/ 0 w 10140950"/>
              <a:gd name="connsiteY3" fmla="*/ 9434513 h 9434513"/>
              <a:gd name="connsiteX4" fmla="*/ 0 w 10140950"/>
              <a:gd name="connsiteY4" fmla="*/ 0 h 9434513"/>
              <a:gd name="connsiteX0" fmla="*/ 3505200 w 13646150"/>
              <a:gd name="connsiteY0" fmla="*/ 0 h 9434513"/>
              <a:gd name="connsiteX1" fmla="*/ 13646150 w 13646150"/>
              <a:gd name="connsiteY1" fmla="*/ 0 h 9434513"/>
              <a:gd name="connsiteX2" fmla="*/ 13646150 w 13646150"/>
              <a:gd name="connsiteY2" fmla="*/ 9434513 h 9434513"/>
              <a:gd name="connsiteX3" fmla="*/ 0 w 13646150"/>
              <a:gd name="connsiteY3" fmla="*/ 8482013 h 9434513"/>
              <a:gd name="connsiteX4" fmla="*/ 3505200 w 13646150"/>
              <a:gd name="connsiteY4" fmla="*/ 0 h 9434513"/>
              <a:gd name="connsiteX0" fmla="*/ 3474464 w 13615414"/>
              <a:gd name="connsiteY0" fmla="*/ 0 h 9434513"/>
              <a:gd name="connsiteX1" fmla="*/ 13615414 w 13615414"/>
              <a:gd name="connsiteY1" fmla="*/ 0 h 9434513"/>
              <a:gd name="connsiteX2" fmla="*/ 13615414 w 13615414"/>
              <a:gd name="connsiteY2" fmla="*/ 9434513 h 9434513"/>
              <a:gd name="connsiteX3" fmla="*/ 0 w 13615414"/>
              <a:gd name="connsiteY3" fmla="*/ 8482013 h 9434513"/>
              <a:gd name="connsiteX4" fmla="*/ 3474464 w 13615414"/>
              <a:gd name="connsiteY4" fmla="*/ 0 h 9434513"/>
              <a:gd name="connsiteX0" fmla="*/ 8522874 w 13615414"/>
              <a:gd name="connsiteY0" fmla="*/ 0 h 9457565"/>
              <a:gd name="connsiteX1" fmla="*/ 13615414 w 13615414"/>
              <a:gd name="connsiteY1" fmla="*/ 23052 h 9457565"/>
              <a:gd name="connsiteX2" fmla="*/ 13615414 w 13615414"/>
              <a:gd name="connsiteY2" fmla="*/ 9457565 h 9457565"/>
              <a:gd name="connsiteX3" fmla="*/ 0 w 13615414"/>
              <a:gd name="connsiteY3" fmla="*/ 8505065 h 9457565"/>
              <a:gd name="connsiteX4" fmla="*/ 8522874 w 13615414"/>
              <a:gd name="connsiteY4" fmla="*/ 0 h 9457565"/>
              <a:gd name="connsiteX0" fmla="*/ 8499822 w 13592362"/>
              <a:gd name="connsiteY0" fmla="*/ 0 h 9457565"/>
              <a:gd name="connsiteX1" fmla="*/ 13592362 w 13592362"/>
              <a:gd name="connsiteY1" fmla="*/ 23052 h 9457565"/>
              <a:gd name="connsiteX2" fmla="*/ 13592362 w 13592362"/>
              <a:gd name="connsiteY2" fmla="*/ 9457565 h 9457565"/>
              <a:gd name="connsiteX3" fmla="*/ 0 w 13592362"/>
              <a:gd name="connsiteY3" fmla="*/ 8497381 h 9457565"/>
              <a:gd name="connsiteX4" fmla="*/ 8499822 w 13592362"/>
              <a:gd name="connsiteY4" fmla="*/ 0 h 9457565"/>
              <a:gd name="connsiteX0" fmla="*/ 8499822 w 13592362"/>
              <a:gd name="connsiteY0" fmla="*/ 0 h 10848375"/>
              <a:gd name="connsiteX1" fmla="*/ 13592362 w 13592362"/>
              <a:gd name="connsiteY1" fmla="*/ 23052 h 10848375"/>
              <a:gd name="connsiteX2" fmla="*/ 12401337 w 13592362"/>
              <a:gd name="connsiteY2" fmla="*/ 10848375 h 10848375"/>
              <a:gd name="connsiteX3" fmla="*/ 0 w 13592362"/>
              <a:gd name="connsiteY3" fmla="*/ 8497381 h 10848375"/>
              <a:gd name="connsiteX4" fmla="*/ 8499822 w 13592362"/>
              <a:gd name="connsiteY4" fmla="*/ 0 h 10848375"/>
              <a:gd name="connsiteX0" fmla="*/ 8499822 w 13592362"/>
              <a:gd name="connsiteY0" fmla="*/ 0 h 13491683"/>
              <a:gd name="connsiteX1" fmla="*/ 13592362 w 13592362"/>
              <a:gd name="connsiteY1" fmla="*/ 23052 h 13491683"/>
              <a:gd name="connsiteX2" fmla="*/ 11148840 w 13592362"/>
              <a:gd name="connsiteY2" fmla="*/ 13491683 h 13491683"/>
              <a:gd name="connsiteX3" fmla="*/ 0 w 13592362"/>
              <a:gd name="connsiteY3" fmla="*/ 8497381 h 13491683"/>
              <a:gd name="connsiteX4" fmla="*/ 8499822 w 13592362"/>
              <a:gd name="connsiteY4" fmla="*/ 0 h 13491683"/>
              <a:gd name="connsiteX0" fmla="*/ 8499822 w 13592362"/>
              <a:gd name="connsiteY0" fmla="*/ 0 h 16450036"/>
              <a:gd name="connsiteX1" fmla="*/ 13592362 w 13592362"/>
              <a:gd name="connsiteY1" fmla="*/ 23052 h 16450036"/>
              <a:gd name="connsiteX2" fmla="*/ 8605425 w 13592362"/>
              <a:gd name="connsiteY2" fmla="*/ 16450036 h 16450036"/>
              <a:gd name="connsiteX3" fmla="*/ 0 w 13592362"/>
              <a:gd name="connsiteY3" fmla="*/ 8497381 h 16450036"/>
              <a:gd name="connsiteX4" fmla="*/ 8499822 w 13592362"/>
              <a:gd name="connsiteY4" fmla="*/ 0 h 16450036"/>
              <a:gd name="connsiteX0" fmla="*/ 8499822 w 13592362"/>
              <a:gd name="connsiteY0" fmla="*/ 0 h 17003286"/>
              <a:gd name="connsiteX1" fmla="*/ 13592362 w 13592362"/>
              <a:gd name="connsiteY1" fmla="*/ 23052 h 17003286"/>
              <a:gd name="connsiteX2" fmla="*/ 8505532 w 13592362"/>
              <a:gd name="connsiteY2" fmla="*/ 17003286 h 17003286"/>
              <a:gd name="connsiteX3" fmla="*/ 0 w 13592362"/>
              <a:gd name="connsiteY3" fmla="*/ 8497381 h 17003286"/>
              <a:gd name="connsiteX4" fmla="*/ 8499822 w 13592362"/>
              <a:gd name="connsiteY4" fmla="*/ 0 h 17003286"/>
              <a:gd name="connsiteX0" fmla="*/ 8499822 w 13907407"/>
              <a:gd name="connsiteY0" fmla="*/ 0 h 17003286"/>
              <a:gd name="connsiteX1" fmla="*/ 13907407 w 13907407"/>
              <a:gd name="connsiteY1" fmla="*/ 4233902 h 17003286"/>
              <a:gd name="connsiteX2" fmla="*/ 8505532 w 13907407"/>
              <a:gd name="connsiteY2" fmla="*/ 17003286 h 17003286"/>
              <a:gd name="connsiteX3" fmla="*/ 0 w 13907407"/>
              <a:gd name="connsiteY3" fmla="*/ 8497381 h 17003286"/>
              <a:gd name="connsiteX4" fmla="*/ 8499822 w 13907407"/>
              <a:gd name="connsiteY4" fmla="*/ 0 h 17003286"/>
              <a:gd name="connsiteX0" fmla="*/ 8499822 w 16051252"/>
              <a:gd name="connsiteY0" fmla="*/ 0 h 17003286"/>
              <a:gd name="connsiteX1" fmla="*/ 16051252 w 16051252"/>
              <a:gd name="connsiteY1" fmla="*/ 8045183 h 17003286"/>
              <a:gd name="connsiteX2" fmla="*/ 8505532 w 16051252"/>
              <a:gd name="connsiteY2" fmla="*/ 17003286 h 17003286"/>
              <a:gd name="connsiteX3" fmla="*/ 0 w 16051252"/>
              <a:gd name="connsiteY3" fmla="*/ 8497381 h 17003286"/>
              <a:gd name="connsiteX4" fmla="*/ 8499822 w 16051252"/>
              <a:gd name="connsiteY4" fmla="*/ 0 h 17003286"/>
              <a:gd name="connsiteX0" fmla="*/ 8499822 w 16988704"/>
              <a:gd name="connsiteY0" fmla="*/ 0 h 17003286"/>
              <a:gd name="connsiteX1" fmla="*/ 16988704 w 16988704"/>
              <a:gd name="connsiteY1" fmla="*/ 8498541 h 17003286"/>
              <a:gd name="connsiteX2" fmla="*/ 8505532 w 16988704"/>
              <a:gd name="connsiteY2" fmla="*/ 17003286 h 17003286"/>
              <a:gd name="connsiteX3" fmla="*/ 0 w 16988704"/>
              <a:gd name="connsiteY3" fmla="*/ 8497381 h 17003286"/>
              <a:gd name="connsiteX4" fmla="*/ 8499822 w 16988704"/>
              <a:gd name="connsiteY4" fmla="*/ 0 h 1700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88704" h="17003286">
                <a:moveTo>
                  <a:pt x="8499822" y="0"/>
                </a:moveTo>
                <a:lnTo>
                  <a:pt x="16988704" y="8498541"/>
                </a:lnTo>
                <a:lnTo>
                  <a:pt x="8505532" y="17003286"/>
                </a:lnTo>
                <a:lnTo>
                  <a:pt x="0" y="8497381"/>
                </a:lnTo>
                <a:lnTo>
                  <a:pt x="8499822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46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99"/>
          <p:cNvSpPr/>
          <p:nvPr userDrawn="1"/>
        </p:nvSpPr>
        <p:spPr>
          <a:xfrm>
            <a:off x="7114991" y="-12488"/>
            <a:ext cx="5080001" cy="6882976"/>
          </a:xfrm>
          <a:prstGeom prst="rect">
            <a:avLst/>
          </a:prstGeom>
          <a:solidFill>
            <a:srgbClr val="222328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114991" y="-12488"/>
            <a:ext cx="5077010" cy="68829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994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5" name="Shape 123"/>
          <p:cNvSpPr/>
          <p:nvPr userDrawn="1"/>
        </p:nvSpPr>
        <p:spPr>
          <a:xfrm>
            <a:off x="-4533" y="907"/>
            <a:ext cx="12201065" cy="4188618"/>
          </a:xfrm>
          <a:prstGeom prst="rect">
            <a:avLst/>
          </a:prstGeom>
          <a:solidFill>
            <a:srgbClr val="222328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4533" y="0"/>
            <a:ext cx="12196533" cy="41895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97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body" sz="quarter" idx="1" hasCustomPrompt="1"/>
          </p:nvPr>
        </p:nvSpPr>
        <p:spPr>
          <a:xfrm>
            <a:off x="3608502" y="1146231"/>
            <a:ext cx="4974996" cy="30048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14300" algn="ctr">
              <a:spcBef>
                <a:spcPts val="0"/>
              </a:spcBef>
              <a:buSzTx/>
              <a:buNone/>
            </a:lvl2pPr>
            <a:lvl3pPr marL="0" indent="228600" algn="ctr">
              <a:spcBef>
                <a:spcPts val="0"/>
              </a:spcBef>
              <a:buSzTx/>
              <a:buNone/>
            </a:lvl3pPr>
            <a:lvl4pPr marL="0" indent="342900" algn="ctr">
              <a:spcBef>
                <a:spcPts val="0"/>
              </a:spcBef>
              <a:buSzTx/>
              <a:buNone/>
            </a:lvl4pPr>
            <a:lvl5pPr marL="0" indent="457200" algn="ctr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Level One</a:t>
            </a:r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3073320" y="439470"/>
            <a:ext cx="6045362" cy="692617"/>
          </a:xfrm>
          <a:prstGeom prst="rect">
            <a:avLst/>
          </a:prstGeom>
        </p:spPr>
        <p:txBody>
          <a:bodyPr/>
          <a:lstStyle>
            <a:lvl1pPr algn="ctr">
              <a:defRPr sz="26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4" name="Oval 3"/>
          <p:cNvSpPr/>
          <p:nvPr userDrawn="1"/>
        </p:nvSpPr>
        <p:spPr>
          <a:xfrm>
            <a:off x="5296503" y="2656501"/>
            <a:ext cx="1598608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5282698" y="2061928"/>
            <a:ext cx="1623731" cy="1606582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5" name="Oval 24"/>
          <p:cNvSpPr/>
          <p:nvPr userDrawn="1"/>
        </p:nvSpPr>
        <p:spPr>
          <a:xfrm>
            <a:off x="5291499" y="5113682"/>
            <a:ext cx="1598608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9" name="Picture Placeholder 15"/>
          <p:cNvSpPr>
            <a:spLocks noGrp="1"/>
          </p:cNvSpPr>
          <p:nvPr>
            <p:ph type="pic" sz="quarter" idx="12"/>
          </p:nvPr>
        </p:nvSpPr>
        <p:spPr>
          <a:xfrm>
            <a:off x="5279069" y="4519218"/>
            <a:ext cx="1623731" cy="1606582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53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8C96-EBD7-4824-B153-76983E0F1452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63A29-518F-468F-829E-A9CC1452A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6690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(Dark)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1481655" y="2625159"/>
            <a:ext cx="1609200" cy="418366"/>
          </a:xfrm>
          <a:prstGeom prst="ellipse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481932" y="2041441"/>
            <a:ext cx="1608931" cy="1585997"/>
          </a:xfrm>
          <a:prstGeom prst="ellipse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Oval 8"/>
          <p:cNvSpPr/>
          <p:nvPr userDrawn="1"/>
        </p:nvSpPr>
        <p:spPr>
          <a:xfrm>
            <a:off x="5290532" y="3939289"/>
            <a:ext cx="1609200" cy="418366"/>
          </a:xfrm>
          <a:prstGeom prst="ellipse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5290808" y="3355571"/>
            <a:ext cx="1608931" cy="1585997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Oval 10"/>
          <p:cNvSpPr/>
          <p:nvPr userDrawn="1"/>
        </p:nvSpPr>
        <p:spPr>
          <a:xfrm>
            <a:off x="9099401" y="2624962"/>
            <a:ext cx="1609200" cy="418366"/>
          </a:xfrm>
          <a:prstGeom prst="ellipse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9099677" y="2041245"/>
            <a:ext cx="1608931" cy="1585997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23829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9" name="Oval 8"/>
          <p:cNvSpPr/>
          <p:nvPr userDrawn="1"/>
        </p:nvSpPr>
        <p:spPr>
          <a:xfrm>
            <a:off x="5392693" y="1183135"/>
            <a:ext cx="1398600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2" name="Oval 11"/>
          <p:cNvSpPr/>
          <p:nvPr userDrawn="1"/>
        </p:nvSpPr>
        <p:spPr>
          <a:xfrm>
            <a:off x="5392693" y="5290045"/>
            <a:ext cx="1398600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3" name="Oval 12"/>
          <p:cNvSpPr/>
          <p:nvPr userDrawn="1"/>
        </p:nvSpPr>
        <p:spPr>
          <a:xfrm>
            <a:off x="5287335" y="3235780"/>
            <a:ext cx="1609200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382930" y="683318"/>
            <a:ext cx="1418022" cy="141739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5269694" y="2641362"/>
            <a:ext cx="1636603" cy="1611886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381912" y="4790039"/>
            <a:ext cx="1418022" cy="1417395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38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7" name="Shape 216"/>
          <p:cNvSpPr/>
          <p:nvPr userDrawn="1"/>
        </p:nvSpPr>
        <p:spPr>
          <a:xfrm>
            <a:off x="-4553" y="1638"/>
            <a:ext cx="12192983" cy="3526876"/>
          </a:xfrm>
          <a:prstGeom prst="rect">
            <a:avLst/>
          </a:prstGeom>
          <a:solidFill>
            <a:srgbClr val="222328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53298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00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5" name="Shape 229"/>
          <p:cNvSpPr/>
          <p:nvPr userDrawn="1"/>
        </p:nvSpPr>
        <p:spPr>
          <a:xfrm>
            <a:off x="1565" y="-3806"/>
            <a:ext cx="3370633" cy="6865613"/>
          </a:xfrm>
          <a:prstGeom prst="rect">
            <a:avLst/>
          </a:prstGeom>
          <a:solidFill>
            <a:srgbClr val="222328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-3969"/>
            <a:ext cx="3371850" cy="68659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64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body" sz="quarter" idx="1" hasCustomPrompt="1"/>
          </p:nvPr>
        </p:nvSpPr>
        <p:spPr>
          <a:xfrm>
            <a:off x="5581649" y="663588"/>
            <a:ext cx="4974996" cy="92526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SzTx/>
              <a:buNone/>
            </a:lvl1pPr>
            <a:lvl2pPr marL="0" indent="114300">
              <a:spcBef>
                <a:spcPts val="0"/>
              </a:spcBef>
              <a:buSzTx/>
              <a:buNone/>
            </a:lvl2pPr>
            <a:lvl3pPr marL="0" indent="228600">
              <a:spcBef>
                <a:spcPts val="0"/>
              </a:spcBef>
              <a:buSzTx/>
              <a:buNone/>
            </a:lvl3pPr>
            <a:lvl4pPr marL="0" indent="342900">
              <a:spcBef>
                <a:spcPts val="0"/>
              </a:spcBef>
              <a:buSzTx/>
              <a:buNone/>
            </a:lvl4pPr>
            <a:lvl5pPr marL="0" indent="457200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</p:txBody>
      </p:sp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xfrm>
            <a:off x="1185837" y="502970"/>
            <a:ext cx="3388702" cy="1144901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2" name="Rounded Rectangle 1"/>
          <p:cNvSpPr/>
          <p:nvPr userDrawn="1"/>
        </p:nvSpPr>
        <p:spPr>
          <a:xfrm>
            <a:off x="798463" y="3558500"/>
            <a:ext cx="1905001" cy="309027"/>
          </a:xfrm>
          <a:prstGeom prst="roundRect">
            <a:avLst>
              <a:gd name="adj" fmla="val 7576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95298" y="2807481"/>
            <a:ext cx="1915895" cy="1810679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Rounded Rectangle 13"/>
          <p:cNvSpPr/>
          <p:nvPr userDrawn="1"/>
        </p:nvSpPr>
        <p:spPr>
          <a:xfrm>
            <a:off x="3550516" y="3559512"/>
            <a:ext cx="1905001" cy="309027"/>
          </a:xfrm>
          <a:prstGeom prst="roundRect">
            <a:avLst>
              <a:gd name="adj" fmla="val 7576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7352" y="2808493"/>
            <a:ext cx="1915895" cy="1810679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Rounded Rectangle 15"/>
          <p:cNvSpPr/>
          <p:nvPr userDrawn="1"/>
        </p:nvSpPr>
        <p:spPr>
          <a:xfrm>
            <a:off x="6515607" y="3560851"/>
            <a:ext cx="1905001" cy="309027"/>
          </a:xfrm>
          <a:prstGeom prst="roundRect">
            <a:avLst>
              <a:gd name="adj" fmla="val 7576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512442" y="2809832"/>
            <a:ext cx="1915895" cy="1810679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" name="Rounded Rectangle 17"/>
          <p:cNvSpPr/>
          <p:nvPr userDrawn="1"/>
        </p:nvSpPr>
        <p:spPr>
          <a:xfrm>
            <a:off x="9480698" y="3560851"/>
            <a:ext cx="1905001" cy="309027"/>
          </a:xfrm>
          <a:prstGeom prst="roundRect">
            <a:avLst>
              <a:gd name="adj" fmla="val 7576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477534" y="2809832"/>
            <a:ext cx="1915895" cy="1810679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66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(2) Dark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body" sz="quarter" idx="1" hasCustomPrompt="1"/>
          </p:nvPr>
        </p:nvSpPr>
        <p:spPr>
          <a:xfrm>
            <a:off x="3608502" y="1146232"/>
            <a:ext cx="4974996" cy="31426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14300" algn="ctr">
              <a:spcBef>
                <a:spcPts val="0"/>
              </a:spcBef>
              <a:buSzTx/>
              <a:buNone/>
            </a:lvl2pPr>
            <a:lvl3pPr marL="0" indent="228600" algn="ctr">
              <a:spcBef>
                <a:spcPts val="0"/>
              </a:spcBef>
              <a:buSzTx/>
              <a:buNone/>
            </a:lvl3pPr>
            <a:lvl4pPr marL="0" indent="342900" algn="ctr">
              <a:spcBef>
                <a:spcPts val="0"/>
              </a:spcBef>
              <a:buSzTx/>
              <a:buNone/>
            </a:lvl4pPr>
            <a:lvl5pPr marL="0" indent="457200" algn="ctr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</a:t>
            </a:r>
            <a:r>
              <a:t>Level One</a:t>
            </a:r>
            <a:endParaRPr dirty="0"/>
          </a:p>
        </p:txBody>
      </p:sp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3073320" y="439470"/>
            <a:ext cx="6045362" cy="794711"/>
          </a:xfrm>
          <a:prstGeom prst="rect">
            <a:avLst/>
          </a:prstGeom>
        </p:spPr>
        <p:txBody>
          <a:bodyPr/>
          <a:lstStyle>
            <a:lvl1pPr algn="ctr">
              <a:defRPr sz="2600">
                <a:solidFill>
                  <a:srgbClr val="FFFFFF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9" name="Rounded Rectangle 8"/>
          <p:cNvSpPr/>
          <p:nvPr userDrawn="1"/>
        </p:nvSpPr>
        <p:spPr>
          <a:xfrm>
            <a:off x="720831" y="2808259"/>
            <a:ext cx="1715400" cy="309027"/>
          </a:xfrm>
          <a:prstGeom prst="roundRect">
            <a:avLst>
              <a:gd name="adj" fmla="val 7576"/>
            </a:avLst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15912" y="2147094"/>
            <a:ext cx="1727085" cy="1633863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Rounded Rectangle 10"/>
          <p:cNvSpPr/>
          <p:nvPr userDrawn="1"/>
        </p:nvSpPr>
        <p:spPr>
          <a:xfrm>
            <a:off x="725749" y="5110188"/>
            <a:ext cx="1715400" cy="309027"/>
          </a:xfrm>
          <a:prstGeom prst="roundRect">
            <a:avLst>
              <a:gd name="adj" fmla="val 7576"/>
            </a:avLst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20831" y="4449023"/>
            <a:ext cx="1727085" cy="1633863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Rounded Rectangle 12"/>
          <p:cNvSpPr/>
          <p:nvPr userDrawn="1"/>
        </p:nvSpPr>
        <p:spPr>
          <a:xfrm>
            <a:off x="7099911" y="2816636"/>
            <a:ext cx="1715400" cy="309027"/>
          </a:xfrm>
          <a:prstGeom prst="roundRect">
            <a:avLst>
              <a:gd name="adj" fmla="val 7576"/>
            </a:avLst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94165" y="2155472"/>
            <a:ext cx="1727085" cy="1633863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Rounded Rectangle 14"/>
          <p:cNvSpPr/>
          <p:nvPr userDrawn="1"/>
        </p:nvSpPr>
        <p:spPr>
          <a:xfrm>
            <a:off x="7091773" y="5118565"/>
            <a:ext cx="1715400" cy="309027"/>
          </a:xfrm>
          <a:prstGeom prst="roundRect">
            <a:avLst>
              <a:gd name="adj" fmla="val 7576"/>
            </a:avLst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088227" y="4457401"/>
            <a:ext cx="1727085" cy="1633863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26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4" name="Shape 287"/>
          <p:cNvSpPr/>
          <p:nvPr userDrawn="1"/>
        </p:nvSpPr>
        <p:spPr>
          <a:xfrm>
            <a:off x="65" y="-7507"/>
            <a:ext cx="2540001" cy="6873014"/>
          </a:xfrm>
          <a:prstGeom prst="rect">
            <a:avLst/>
          </a:prstGeom>
          <a:solidFill>
            <a:srgbClr val="3C3E44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5" name="Shape 288"/>
          <p:cNvSpPr/>
          <p:nvPr userDrawn="1"/>
        </p:nvSpPr>
        <p:spPr>
          <a:xfrm>
            <a:off x="7114172" y="-7507"/>
            <a:ext cx="2540001" cy="6873014"/>
          </a:xfrm>
          <a:prstGeom prst="rect">
            <a:avLst/>
          </a:prstGeom>
          <a:solidFill>
            <a:srgbClr val="3C3E44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6" name="Shape 289"/>
          <p:cNvSpPr/>
          <p:nvPr userDrawn="1"/>
        </p:nvSpPr>
        <p:spPr>
          <a:xfrm>
            <a:off x="9652422" y="-7507"/>
            <a:ext cx="2540001" cy="6873014"/>
          </a:xfrm>
          <a:prstGeom prst="rect">
            <a:avLst/>
          </a:prstGeom>
          <a:solidFill>
            <a:srgbClr val="323439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-7507"/>
            <a:ext cx="2540000" cy="6873013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7113200" y="-7507"/>
            <a:ext cx="2544108" cy="6873013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9657308" y="-7507"/>
            <a:ext cx="2540000" cy="6871523"/>
          </a:xfrm>
        </p:spPr>
        <p:txBody>
          <a:bodyPr/>
          <a:lstStyle/>
          <a:p>
            <a:endParaRPr lang="en-US"/>
          </a:p>
        </p:txBody>
      </p:sp>
      <p:sp>
        <p:nvSpPr>
          <p:cNvPr id="8" name="Oval 7"/>
          <p:cNvSpPr/>
          <p:nvPr userDrawn="1"/>
        </p:nvSpPr>
        <p:spPr>
          <a:xfrm>
            <a:off x="3890121" y="1534659"/>
            <a:ext cx="1906200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875658" y="782114"/>
            <a:ext cx="1931400" cy="19260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51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(Dark)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-3175" y="0"/>
            <a:ext cx="12192000" cy="6858000"/>
          </a:xfrm>
          <a:noFill/>
        </p:spPr>
        <p:txBody>
          <a:bodyPr/>
          <a:lstStyle/>
          <a:p>
            <a:pPr lvl="1"/>
            <a:r>
              <a:rPr lang="en-US" dirty="0"/>
              <a:t>Drag picture to placeholder or click icon to add</a:t>
            </a:r>
          </a:p>
        </p:txBody>
      </p:sp>
      <p:sp>
        <p:nvSpPr>
          <p:cNvPr id="2" name="Oval 1"/>
          <p:cNvSpPr/>
          <p:nvPr userDrawn="1"/>
        </p:nvSpPr>
        <p:spPr>
          <a:xfrm>
            <a:off x="4821678" y="1724988"/>
            <a:ext cx="2541600" cy="418366"/>
          </a:xfrm>
          <a:prstGeom prst="ellipse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801101" y="652170"/>
            <a:ext cx="2577265" cy="256928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64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45"/>
          <p:cNvSpPr txBox="1">
            <a:spLocks/>
          </p:cNvSpPr>
          <p:nvPr userDrawn="1"/>
        </p:nvSpPr>
        <p:spPr>
          <a:xfrm>
            <a:off x="5970195" y="6535738"/>
            <a:ext cx="245260" cy="235962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300" b="0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300" b="0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300" b="0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300" b="0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300" b="0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300" b="0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300" b="0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300" b="0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defRPr>
            </a:lvl9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4" name="Triangle 3"/>
          <p:cNvSpPr/>
          <p:nvPr userDrawn="1"/>
        </p:nvSpPr>
        <p:spPr>
          <a:xfrm>
            <a:off x="2984004" y="3446649"/>
            <a:ext cx="6226200" cy="591006"/>
          </a:xfrm>
          <a:prstGeom prst="triangl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2940422" y="603867"/>
            <a:ext cx="6306662" cy="6254133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54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8025821" y="3281871"/>
            <a:ext cx="3409200" cy="306149"/>
          </a:xfrm>
          <a:prstGeom prst="roundRect">
            <a:avLst>
              <a:gd name="adj" fmla="val 4987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8010000" y="678007"/>
            <a:ext cx="3435563" cy="5519188"/>
          </a:xfrm>
          <a:prstGeom prst="roundRect">
            <a:avLst>
              <a:gd name="adj" fmla="val 5058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708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8C96-EBD7-4824-B153-76983E0F1452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63A29-518F-468F-829E-A9CC1452A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9370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279813"/>
            <a:ext cx="4984108" cy="297517"/>
          </a:xfrm>
          <a:prstGeom prst="rect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995000" cy="685720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01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body" sz="quarter" idx="1" hasCustomPrompt="1"/>
          </p:nvPr>
        </p:nvSpPr>
        <p:spPr>
          <a:xfrm>
            <a:off x="3608502" y="1146231"/>
            <a:ext cx="4974996" cy="30048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14300" algn="ctr">
              <a:spcBef>
                <a:spcPts val="0"/>
              </a:spcBef>
              <a:buSzTx/>
              <a:buNone/>
            </a:lvl2pPr>
            <a:lvl3pPr marL="0" indent="228600" algn="ctr">
              <a:spcBef>
                <a:spcPts val="0"/>
              </a:spcBef>
              <a:buSzTx/>
              <a:buNone/>
            </a:lvl3pPr>
            <a:lvl4pPr marL="0" indent="342900" algn="ctr">
              <a:spcBef>
                <a:spcPts val="0"/>
              </a:spcBef>
              <a:buSzTx/>
              <a:buNone/>
            </a:lvl4pPr>
            <a:lvl5pPr marL="0" indent="457200" algn="ctr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Level One</a:t>
            </a:r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3073320" y="439470"/>
            <a:ext cx="6045362" cy="692617"/>
          </a:xfrm>
          <a:prstGeom prst="rect">
            <a:avLst/>
          </a:prstGeom>
        </p:spPr>
        <p:txBody>
          <a:bodyPr/>
          <a:lstStyle>
            <a:lvl1pPr algn="ctr">
              <a:defRPr sz="26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2" name="Oval 1"/>
          <p:cNvSpPr/>
          <p:nvPr userDrawn="1"/>
        </p:nvSpPr>
        <p:spPr>
          <a:xfrm>
            <a:off x="1442733" y="2637393"/>
            <a:ext cx="1398600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433802" y="2138219"/>
            <a:ext cx="1415617" cy="14192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Oval 10"/>
          <p:cNvSpPr/>
          <p:nvPr userDrawn="1"/>
        </p:nvSpPr>
        <p:spPr>
          <a:xfrm>
            <a:off x="5378342" y="2646449"/>
            <a:ext cx="1398600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69411" y="2147275"/>
            <a:ext cx="1415617" cy="1419202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3" name="Oval 12"/>
          <p:cNvSpPr/>
          <p:nvPr userDrawn="1"/>
        </p:nvSpPr>
        <p:spPr>
          <a:xfrm>
            <a:off x="9298128" y="2646449"/>
            <a:ext cx="1398600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289197" y="2147275"/>
            <a:ext cx="1415617" cy="1419202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01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4598765" y="1912364"/>
            <a:ext cx="2734200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590599" y="745674"/>
            <a:ext cx="2754000" cy="27540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65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body" sz="quarter" idx="1" hasCustomPrompt="1"/>
          </p:nvPr>
        </p:nvSpPr>
        <p:spPr>
          <a:xfrm>
            <a:off x="3608502" y="1146231"/>
            <a:ext cx="4974996" cy="30048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14300" algn="ctr">
              <a:spcBef>
                <a:spcPts val="0"/>
              </a:spcBef>
              <a:buSzTx/>
              <a:buNone/>
            </a:lvl2pPr>
            <a:lvl3pPr marL="0" indent="228600" algn="ctr">
              <a:spcBef>
                <a:spcPts val="0"/>
              </a:spcBef>
              <a:buSzTx/>
              <a:buNone/>
            </a:lvl3pPr>
            <a:lvl4pPr marL="0" indent="342900" algn="ctr">
              <a:spcBef>
                <a:spcPts val="0"/>
              </a:spcBef>
              <a:buSzTx/>
              <a:buNone/>
            </a:lvl4pPr>
            <a:lvl5pPr marL="0" indent="457200" algn="ctr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Level One</a:t>
            </a:r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3073320" y="439470"/>
            <a:ext cx="6045362" cy="692617"/>
          </a:xfrm>
          <a:prstGeom prst="rect">
            <a:avLst/>
          </a:prstGeom>
        </p:spPr>
        <p:txBody>
          <a:bodyPr/>
          <a:lstStyle>
            <a:lvl1pPr algn="ctr">
              <a:defRPr sz="26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5" name="Shape 504"/>
          <p:cNvSpPr/>
          <p:nvPr userDrawn="1"/>
        </p:nvSpPr>
        <p:spPr>
          <a:xfrm>
            <a:off x="4508500" y="2239797"/>
            <a:ext cx="3175000" cy="3696737"/>
          </a:xfrm>
          <a:prstGeom prst="roundRect">
            <a:avLst>
              <a:gd name="adj" fmla="val 3000"/>
            </a:avLst>
          </a:prstGeom>
          <a:solidFill>
            <a:srgbClr val="222328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499518" y="2230245"/>
            <a:ext cx="3195134" cy="3717364"/>
          </a:xfrm>
          <a:prstGeom prst="roundRect">
            <a:avLst>
              <a:gd name="adj" fmla="val 3098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25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" y="2075312"/>
            <a:ext cx="12192001" cy="297517"/>
          </a:xfrm>
          <a:prstGeom prst="rect">
            <a:avLst/>
          </a:prstGeom>
          <a:solidFill>
            <a:srgbClr val="222327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2192000" cy="4455000"/>
          </a:xfrm>
          <a:noFill/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74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9303469" y="3302864"/>
            <a:ext cx="2131200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289972" y="2438523"/>
            <a:ext cx="2149200" cy="21492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" name="Shape 20"/>
          <p:cNvSpPr>
            <a:spLocks noGrp="1"/>
          </p:cNvSpPr>
          <p:nvPr>
            <p:ph type="body" sz="quarter" idx="1" hasCustomPrompt="1"/>
          </p:nvPr>
        </p:nvSpPr>
        <p:spPr>
          <a:xfrm>
            <a:off x="3608502" y="1146231"/>
            <a:ext cx="4974996" cy="30048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14300" algn="ctr">
              <a:spcBef>
                <a:spcPts val="0"/>
              </a:spcBef>
              <a:buSzTx/>
              <a:buNone/>
            </a:lvl2pPr>
            <a:lvl3pPr marL="0" indent="228600" algn="ctr">
              <a:spcBef>
                <a:spcPts val="0"/>
              </a:spcBef>
              <a:buSzTx/>
              <a:buNone/>
            </a:lvl3pPr>
            <a:lvl4pPr marL="0" indent="342900" algn="ctr">
              <a:spcBef>
                <a:spcPts val="0"/>
              </a:spcBef>
              <a:buSzTx/>
              <a:buNone/>
            </a:lvl4pPr>
            <a:lvl5pPr marL="0" indent="457200" algn="ctr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Level One</a:t>
            </a:r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3073320" y="439470"/>
            <a:ext cx="6045362" cy="692617"/>
          </a:xfrm>
          <a:prstGeom prst="rect">
            <a:avLst/>
          </a:prstGeom>
        </p:spPr>
        <p:txBody>
          <a:bodyPr/>
          <a:lstStyle>
            <a:lvl1pPr algn="ctr">
              <a:defRPr sz="26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2" name="Oval 1"/>
          <p:cNvSpPr/>
          <p:nvPr userDrawn="1"/>
        </p:nvSpPr>
        <p:spPr>
          <a:xfrm>
            <a:off x="7523402" y="3302864"/>
            <a:ext cx="2131200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509905" y="2438523"/>
            <a:ext cx="2149200" cy="21492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4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2" name="Rounded Rectangle 11"/>
          <p:cNvSpPr/>
          <p:nvPr userDrawn="1"/>
        </p:nvSpPr>
        <p:spPr>
          <a:xfrm>
            <a:off x="710938" y="1571499"/>
            <a:ext cx="1843200" cy="309027"/>
          </a:xfrm>
          <a:prstGeom prst="roundRect">
            <a:avLst>
              <a:gd name="adj" fmla="val 7576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04530" y="853762"/>
            <a:ext cx="1859400" cy="1746000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Rounded Rectangle 13"/>
          <p:cNvSpPr/>
          <p:nvPr userDrawn="1"/>
        </p:nvSpPr>
        <p:spPr>
          <a:xfrm>
            <a:off x="3627722" y="1577049"/>
            <a:ext cx="1843200" cy="309027"/>
          </a:xfrm>
          <a:prstGeom prst="roundRect">
            <a:avLst>
              <a:gd name="adj" fmla="val 7576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21315" y="859312"/>
            <a:ext cx="1859400" cy="1746000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Rounded Rectangle 15"/>
          <p:cNvSpPr/>
          <p:nvPr userDrawn="1"/>
        </p:nvSpPr>
        <p:spPr>
          <a:xfrm>
            <a:off x="6539854" y="1582599"/>
            <a:ext cx="1843200" cy="309027"/>
          </a:xfrm>
          <a:prstGeom prst="roundRect">
            <a:avLst>
              <a:gd name="adj" fmla="val 7576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533447" y="864862"/>
            <a:ext cx="1859400" cy="1746000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" name="Rounded Rectangle 17"/>
          <p:cNvSpPr/>
          <p:nvPr userDrawn="1"/>
        </p:nvSpPr>
        <p:spPr>
          <a:xfrm>
            <a:off x="9587668" y="1588149"/>
            <a:ext cx="1843200" cy="309027"/>
          </a:xfrm>
          <a:prstGeom prst="roundRect">
            <a:avLst>
              <a:gd name="adj" fmla="val 7576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581261" y="870412"/>
            <a:ext cx="1859400" cy="1746000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35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(2) Dark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body" sz="quarter" idx="1" hasCustomPrompt="1"/>
          </p:nvPr>
        </p:nvSpPr>
        <p:spPr>
          <a:xfrm>
            <a:off x="3608502" y="1146231"/>
            <a:ext cx="4974996" cy="32860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14300" algn="ctr">
              <a:spcBef>
                <a:spcPts val="0"/>
              </a:spcBef>
              <a:buSzTx/>
              <a:buNone/>
            </a:lvl2pPr>
            <a:lvl3pPr marL="0" indent="228600" algn="ctr">
              <a:spcBef>
                <a:spcPts val="0"/>
              </a:spcBef>
              <a:buSzTx/>
              <a:buNone/>
            </a:lvl3pPr>
            <a:lvl4pPr marL="0" indent="342900" algn="ctr">
              <a:spcBef>
                <a:spcPts val="0"/>
              </a:spcBef>
              <a:buSzTx/>
              <a:buNone/>
            </a:lvl4pPr>
            <a:lvl5pPr marL="0" indent="457200" algn="ctr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</a:t>
            </a:r>
            <a:r>
              <a:t>Level One</a:t>
            </a:r>
            <a:endParaRPr dirty="0"/>
          </a:p>
        </p:txBody>
      </p:sp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3073320" y="439470"/>
            <a:ext cx="6045362" cy="794711"/>
          </a:xfrm>
          <a:prstGeom prst="rect">
            <a:avLst/>
          </a:prstGeom>
        </p:spPr>
        <p:txBody>
          <a:bodyPr/>
          <a:lstStyle>
            <a:lvl1pPr algn="ctr">
              <a:defRPr sz="2600">
                <a:solidFill>
                  <a:srgbClr val="FFFFFF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4312" y="2760491"/>
            <a:ext cx="4073344" cy="297517"/>
          </a:xfrm>
          <a:prstGeom prst="rect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2" y="1956441"/>
            <a:ext cx="4073344" cy="19050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4079965" y="2760491"/>
            <a:ext cx="4074591" cy="297517"/>
          </a:xfrm>
          <a:prstGeom prst="rect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77656" y="1956441"/>
            <a:ext cx="4071343" cy="19050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8154556" y="2760182"/>
            <a:ext cx="4064000" cy="297517"/>
          </a:xfrm>
          <a:prstGeom prst="rect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54556" y="1956132"/>
            <a:ext cx="4069557" cy="1905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23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3365825" y="3220186"/>
            <a:ext cx="5454000" cy="418366"/>
          </a:xfrm>
          <a:prstGeom prst="ellipse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3327400" y="664369"/>
            <a:ext cx="5535000" cy="55350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273563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 (Dark)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4"/>
          <p:cNvSpPr/>
          <p:nvPr userDrawn="1"/>
        </p:nvSpPr>
        <p:spPr>
          <a:xfrm>
            <a:off x="-7589" y="4149"/>
            <a:ext cx="12207177" cy="4667506"/>
          </a:xfrm>
          <a:prstGeom prst="rect">
            <a:avLst/>
          </a:prstGeom>
          <a:solidFill>
            <a:srgbClr val="2A2C3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9" name="Shape 756"/>
          <p:cNvSpPr/>
          <p:nvPr userDrawn="1"/>
        </p:nvSpPr>
        <p:spPr>
          <a:xfrm>
            <a:off x="4056700" y="4666593"/>
            <a:ext cx="4064001" cy="2203368"/>
          </a:xfrm>
          <a:prstGeom prst="rect">
            <a:avLst/>
          </a:prstGeom>
          <a:solidFill>
            <a:srgbClr val="303238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0" name="Shape 757"/>
          <p:cNvSpPr/>
          <p:nvPr userDrawn="1"/>
        </p:nvSpPr>
        <p:spPr>
          <a:xfrm>
            <a:off x="0" y="4663418"/>
            <a:ext cx="4056099" cy="2203368"/>
          </a:xfrm>
          <a:prstGeom prst="rect">
            <a:avLst/>
          </a:prstGeom>
          <a:solidFill>
            <a:srgbClr val="27282D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1" name="Shape 758"/>
          <p:cNvSpPr/>
          <p:nvPr userDrawn="1"/>
        </p:nvSpPr>
        <p:spPr>
          <a:xfrm>
            <a:off x="8126557" y="4666593"/>
            <a:ext cx="4064001" cy="2203368"/>
          </a:xfrm>
          <a:prstGeom prst="rect">
            <a:avLst/>
          </a:prstGeom>
          <a:solidFill>
            <a:srgbClr val="27282D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-7938" y="0"/>
            <a:ext cx="12207875" cy="4672013"/>
          </a:xfr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-7938" y="4672013"/>
            <a:ext cx="4064000" cy="219471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4053177" y="4672013"/>
            <a:ext cx="4064000" cy="219471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8117177" y="4674062"/>
            <a:ext cx="4064000" cy="2192670"/>
          </a:xfr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232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8C96-EBD7-4824-B153-76983E0F1452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63A29-518F-468F-829E-A9CC1452A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6732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body" sz="quarter" idx="1" hasCustomPrompt="1"/>
          </p:nvPr>
        </p:nvSpPr>
        <p:spPr>
          <a:xfrm>
            <a:off x="3608502" y="1146231"/>
            <a:ext cx="4974996" cy="30048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14300" algn="ctr">
              <a:spcBef>
                <a:spcPts val="0"/>
              </a:spcBef>
              <a:buSzTx/>
              <a:buNone/>
            </a:lvl2pPr>
            <a:lvl3pPr marL="0" indent="228600" algn="ctr">
              <a:spcBef>
                <a:spcPts val="0"/>
              </a:spcBef>
              <a:buSzTx/>
              <a:buNone/>
            </a:lvl3pPr>
            <a:lvl4pPr marL="0" indent="342900" algn="ctr">
              <a:spcBef>
                <a:spcPts val="0"/>
              </a:spcBef>
              <a:buSzTx/>
              <a:buNone/>
            </a:lvl4pPr>
            <a:lvl5pPr marL="0" indent="457200" algn="ctr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Level One</a:t>
            </a:r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3073320" y="439470"/>
            <a:ext cx="6045362" cy="692617"/>
          </a:xfrm>
          <a:prstGeom prst="rect">
            <a:avLst/>
          </a:prstGeom>
        </p:spPr>
        <p:txBody>
          <a:bodyPr/>
          <a:lstStyle>
            <a:lvl1pPr algn="ctr">
              <a:defRPr sz="26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pic>
        <p:nvPicPr>
          <p:cNvPr id="9" name="Placeholder_small.png"/>
          <p:cNvPicPr>
            <a:picLocks noChangeAspect="1"/>
          </p:cNvPicPr>
          <p:nvPr userDrawn="1"/>
        </p:nvPicPr>
        <p:blipFill>
          <a:blip r:embed="rId2"/>
          <a:srcRect l="28256" t="31774" r="28256" b="31774"/>
          <a:stretch>
            <a:fillRect/>
          </a:stretch>
        </p:blipFill>
        <p:spPr>
          <a:xfrm>
            <a:off x="4458462" y="2206662"/>
            <a:ext cx="3238501" cy="20544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19" y="0"/>
                </a:moveTo>
                <a:cubicBezTo>
                  <a:pt x="1153" y="0"/>
                  <a:pt x="917" y="1"/>
                  <a:pt x="668" y="125"/>
                </a:cubicBezTo>
                <a:cubicBezTo>
                  <a:pt x="394" y="282"/>
                  <a:pt x="179" y="622"/>
                  <a:pt x="79" y="1054"/>
                </a:cubicBezTo>
                <a:cubicBezTo>
                  <a:pt x="0" y="1448"/>
                  <a:pt x="0" y="1820"/>
                  <a:pt x="0" y="2552"/>
                </a:cubicBezTo>
                <a:lnTo>
                  <a:pt x="0" y="19038"/>
                </a:lnTo>
                <a:cubicBezTo>
                  <a:pt x="0" y="19781"/>
                  <a:pt x="0" y="20152"/>
                  <a:pt x="79" y="20546"/>
                </a:cubicBezTo>
                <a:cubicBezTo>
                  <a:pt x="179" y="20978"/>
                  <a:pt x="394" y="21318"/>
                  <a:pt x="668" y="21475"/>
                </a:cubicBezTo>
                <a:cubicBezTo>
                  <a:pt x="919" y="21600"/>
                  <a:pt x="1155" y="21600"/>
                  <a:pt x="1619" y="21600"/>
                </a:cubicBezTo>
                <a:lnTo>
                  <a:pt x="19975" y="21600"/>
                </a:lnTo>
                <a:cubicBezTo>
                  <a:pt x="20446" y="21600"/>
                  <a:pt x="20681" y="21600"/>
                  <a:pt x="20932" y="21475"/>
                </a:cubicBezTo>
                <a:cubicBezTo>
                  <a:pt x="21206" y="21318"/>
                  <a:pt x="21421" y="20978"/>
                  <a:pt x="21521" y="20546"/>
                </a:cubicBezTo>
                <a:cubicBezTo>
                  <a:pt x="21600" y="20152"/>
                  <a:pt x="21600" y="19780"/>
                  <a:pt x="21600" y="19048"/>
                </a:cubicBezTo>
                <a:lnTo>
                  <a:pt x="21600" y="2562"/>
                </a:lnTo>
                <a:cubicBezTo>
                  <a:pt x="21600" y="1819"/>
                  <a:pt x="21600" y="1448"/>
                  <a:pt x="21521" y="1054"/>
                </a:cubicBezTo>
                <a:cubicBezTo>
                  <a:pt x="21421" y="622"/>
                  <a:pt x="21206" y="282"/>
                  <a:pt x="20932" y="125"/>
                </a:cubicBezTo>
                <a:cubicBezTo>
                  <a:pt x="20681" y="0"/>
                  <a:pt x="20445" y="0"/>
                  <a:pt x="19981" y="0"/>
                </a:cubicBezTo>
                <a:lnTo>
                  <a:pt x="1625" y="0"/>
                </a:lnTo>
                <a:lnTo>
                  <a:pt x="1619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2" name="Rounded Rectangle 1"/>
          <p:cNvSpPr/>
          <p:nvPr userDrawn="1"/>
        </p:nvSpPr>
        <p:spPr>
          <a:xfrm>
            <a:off x="710866" y="3079354"/>
            <a:ext cx="3238501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03108" y="2198533"/>
            <a:ext cx="3258000" cy="20700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4" name="Rounded Rectangle 13"/>
          <p:cNvSpPr/>
          <p:nvPr userDrawn="1"/>
        </p:nvSpPr>
        <p:spPr>
          <a:xfrm>
            <a:off x="4464499" y="3087483"/>
            <a:ext cx="3238501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56742" y="2206662"/>
            <a:ext cx="3258000" cy="20700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8233780" y="3079354"/>
            <a:ext cx="3238501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226022" y="2207138"/>
            <a:ext cx="3258000" cy="20700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6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0" name="Rounded Rectangle 9"/>
          <p:cNvSpPr/>
          <p:nvPr userDrawn="1"/>
        </p:nvSpPr>
        <p:spPr>
          <a:xfrm>
            <a:off x="722573" y="4300649"/>
            <a:ext cx="3396600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10103" y="3553119"/>
            <a:ext cx="3418200" cy="17982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4" name="Rounded Rectangle 13"/>
          <p:cNvSpPr/>
          <p:nvPr userDrawn="1"/>
        </p:nvSpPr>
        <p:spPr>
          <a:xfrm>
            <a:off x="4380889" y="4300649"/>
            <a:ext cx="3396600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68418" y="3553119"/>
            <a:ext cx="3418200" cy="17982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6" name="Rounded Rectangle 15"/>
          <p:cNvSpPr/>
          <p:nvPr userDrawn="1"/>
        </p:nvSpPr>
        <p:spPr>
          <a:xfrm>
            <a:off x="8039204" y="4298665"/>
            <a:ext cx="3396600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026733" y="3551135"/>
            <a:ext cx="3418200" cy="17982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8" name="Shape 786"/>
          <p:cNvSpPr/>
          <p:nvPr userDrawn="1"/>
        </p:nvSpPr>
        <p:spPr>
          <a:xfrm>
            <a:off x="710866" y="685982"/>
            <a:ext cx="10719469" cy="2638145"/>
          </a:xfrm>
          <a:prstGeom prst="roundRect">
            <a:avLst>
              <a:gd name="adj" fmla="val 6017"/>
            </a:avLst>
          </a:prstGeom>
          <a:solidFill>
            <a:srgbClr val="222328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3"/>
          </p:nvPr>
        </p:nvSpPr>
        <p:spPr>
          <a:xfrm>
            <a:off x="697527" y="672921"/>
            <a:ext cx="10755000" cy="2664000"/>
          </a:xfrm>
          <a:prstGeom prst="roundRect">
            <a:avLst>
              <a:gd name="adj" fmla="val 5791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65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(2) Dark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body" sz="quarter" idx="1" hasCustomPrompt="1"/>
          </p:nvPr>
        </p:nvSpPr>
        <p:spPr>
          <a:xfrm>
            <a:off x="3608502" y="1146231"/>
            <a:ext cx="4974996" cy="33087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14300" algn="ctr">
              <a:spcBef>
                <a:spcPts val="0"/>
              </a:spcBef>
              <a:buSzTx/>
              <a:buNone/>
            </a:lvl2pPr>
            <a:lvl3pPr marL="0" indent="228600" algn="ctr">
              <a:spcBef>
                <a:spcPts val="0"/>
              </a:spcBef>
              <a:buSzTx/>
              <a:buNone/>
            </a:lvl3pPr>
            <a:lvl4pPr marL="0" indent="342900" algn="ctr">
              <a:spcBef>
                <a:spcPts val="0"/>
              </a:spcBef>
              <a:buSzTx/>
              <a:buNone/>
            </a:lvl4pPr>
            <a:lvl5pPr marL="0" indent="457200" algn="ctr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</a:t>
            </a:r>
            <a:r>
              <a:t>Level On</a:t>
            </a:r>
            <a:r>
              <a:rPr lang="en-US"/>
              <a:t>e</a:t>
            </a:r>
            <a:endParaRPr dirty="0"/>
          </a:p>
        </p:txBody>
      </p:sp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3073320" y="439470"/>
            <a:ext cx="6045362" cy="794711"/>
          </a:xfrm>
          <a:prstGeom prst="rect">
            <a:avLst/>
          </a:prstGeom>
        </p:spPr>
        <p:txBody>
          <a:bodyPr/>
          <a:lstStyle>
            <a:lvl1pPr algn="ctr">
              <a:defRPr sz="2600">
                <a:solidFill>
                  <a:srgbClr val="FFFFFF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2" name="Oval 11"/>
          <p:cNvSpPr/>
          <p:nvPr userDrawn="1"/>
        </p:nvSpPr>
        <p:spPr>
          <a:xfrm>
            <a:off x="934882" y="3077972"/>
            <a:ext cx="2080800" cy="418366"/>
          </a:xfrm>
          <a:prstGeom prst="ellipse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920670" y="2235106"/>
            <a:ext cx="2106000" cy="21060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6" name="Oval 15"/>
          <p:cNvSpPr/>
          <p:nvPr userDrawn="1"/>
        </p:nvSpPr>
        <p:spPr>
          <a:xfrm>
            <a:off x="4992840" y="3077972"/>
            <a:ext cx="2080800" cy="418366"/>
          </a:xfrm>
          <a:prstGeom prst="ellipse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978627" y="2235106"/>
            <a:ext cx="2106000" cy="21060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Oval 17"/>
          <p:cNvSpPr/>
          <p:nvPr userDrawn="1"/>
        </p:nvSpPr>
        <p:spPr>
          <a:xfrm>
            <a:off x="9027144" y="3077972"/>
            <a:ext cx="2080800" cy="418366"/>
          </a:xfrm>
          <a:prstGeom prst="ellipse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9012931" y="2235106"/>
            <a:ext cx="2106000" cy="21060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69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body" sz="quarter" idx="1" hasCustomPrompt="1"/>
          </p:nvPr>
        </p:nvSpPr>
        <p:spPr>
          <a:xfrm>
            <a:off x="5581649" y="663588"/>
            <a:ext cx="4974996" cy="92526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SzTx/>
              <a:buNone/>
            </a:lvl1pPr>
            <a:lvl2pPr marL="0" indent="114300">
              <a:spcBef>
                <a:spcPts val="0"/>
              </a:spcBef>
              <a:buSzTx/>
              <a:buNone/>
            </a:lvl2pPr>
            <a:lvl3pPr marL="0" indent="228600">
              <a:spcBef>
                <a:spcPts val="0"/>
              </a:spcBef>
              <a:buSzTx/>
              <a:buNone/>
            </a:lvl3pPr>
            <a:lvl4pPr marL="0" indent="342900">
              <a:spcBef>
                <a:spcPts val="0"/>
              </a:spcBef>
              <a:buSzTx/>
              <a:buNone/>
            </a:lvl4pPr>
            <a:lvl5pPr marL="0" indent="457200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</p:txBody>
      </p:sp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xfrm>
            <a:off x="1185837" y="502970"/>
            <a:ext cx="3388702" cy="1144901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729735" y="3105295"/>
            <a:ext cx="2532600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17215" y="2465079"/>
            <a:ext cx="2556000" cy="15912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8" name="Rounded Rectangle 17"/>
          <p:cNvSpPr/>
          <p:nvPr userDrawn="1"/>
        </p:nvSpPr>
        <p:spPr>
          <a:xfrm>
            <a:off x="3477189" y="3105295"/>
            <a:ext cx="2532600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464669" y="2465079"/>
            <a:ext cx="2556000" cy="15912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20" name="Rounded Rectangle 19"/>
          <p:cNvSpPr/>
          <p:nvPr userDrawn="1"/>
        </p:nvSpPr>
        <p:spPr>
          <a:xfrm>
            <a:off x="6181813" y="3105295"/>
            <a:ext cx="2532600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69292" y="2465079"/>
            <a:ext cx="2556000" cy="15912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22" name="Rounded Rectangle 21"/>
          <p:cNvSpPr/>
          <p:nvPr userDrawn="1"/>
        </p:nvSpPr>
        <p:spPr>
          <a:xfrm>
            <a:off x="8886437" y="3105295"/>
            <a:ext cx="2532600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73917" y="2465079"/>
            <a:ext cx="2556000" cy="15912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24" name="Rounded Rectangle 23"/>
          <p:cNvSpPr/>
          <p:nvPr userDrawn="1"/>
        </p:nvSpPr>
        <p:spPr>
          <a:xfrm>
            <a:off x="736560" y="4863219"/>
            <a:ext cx="2532600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24040" y="4223003"/>
            <a:ext cx="2556000" cy="15912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26" name="Rounded Rectangle 25"/>
          <p:cNvSpPr/>
          <p:nvPr userDrawn="1"/>
        </p:nvSpPr>
        <p:spPr>
          <a:xfrm>
            <a:off x="3484014" y="4863219"/>
            <a:ext cx="2532600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3471494" y="4223003"/>
            <a:ext cx="2556000" cy="15912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28" name="Rounded Rectangle 27"/>
          <p:cNvSpPr/>
          <p:nvPr userDrawn="1"/>
        </p:nvSpPr>
        <p:spPr>
          <a:xfrm>
            <a:off x="6188638" y="4863219"/>
            <a:ext cx="2532600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6176118" y="4223003"/>
            <a:ext cx="2556000" cy="15912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30" name="Rounded Rectangle 29"/>
          <p:cNvSpPr/>
          <p:nvPr userDrawn="1"/>
        </p:nvSpPr>
        <p:spPr>
          <a:xfrm>
            <a:off x="8893262" y="4863219"/>
            <a:ext cx="2532600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8880742" y="4223003"/>
            <a:ext cx="2556000" cy="15912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150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 (Dark)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4"/>
          <p:cNvSpPr/>
          <p:nvPr userDrawn="1"/>
        </p:nvSpPr>
        <p:spPr>
          <a:xfrm>
            <a:off x="-7589" y="4149"/>
            <a:ext cx="12207177" cy="3871800"/>
          </a:xfrm>
          <a:prstGeom prst="rect">
            <a:avLst/>
          </a:prstGeom>
          <a:solidFill>
            <a:srgbClr val="2A2C3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-7938" y="0"/>
            <a:ext cx="12207875" cy="3871800"/>
          </a:xfr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01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06633"/>
            <a:ext cx="296556" cy="28725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1564641"/>
            <a:ext cx="6096001" cy="297517"/>
          </a:xfrm>
          <a:prstGeom prst="rect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103800" cy="3434312"/>
          </a:xfr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6106154" y="5010860"/>
            <a:ext cx="6096001" cy="297517"/>
          </a:xfrm>
          <a:prstGeom prst="rect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106154" y="3446219"/>
            <a:ext cx="6103800" cy="3434312"/>
          </a:xfr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84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3" name="Shape 852"/>
          <p:cNvSpPr/>
          <p:nvPr userDrawn="1"/>
        </p:nvSpPr>
        <p:spPr>
          <a:xfrm>
            <a:off x="-5040" y="586"/>
            <a:ext cx="7891819" cy="6856829"/>
          </a:xfrm>
          <a:prstGeom prst="rect">
            <a:avLst/>
          </a:prstGeom>
          <a:solidFill>
            <a:srgbClr val="222328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-4763" y="0"/>
            <a:ext cx="7902000" cy="6858000"/>
          </a:xfr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26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body" sz="quarter" idx="1" hasCustomPrompt="1"/>
          </p:nvPr>
        </p:nvSpPr>
        <p:spPr>
          <a:xfrm>
            <a:off x="3608502" y="1146231"/>
            <a:ext cx="4974996" cy="30048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14300" algn="ctr">
              <a:spcBef>
                <a:spcPts val="0"/>
              </a:spcBef>
              <a:buSzTx/>
              <a:buNone/>
            </a:lvl2pPr>
            <a:lvl3pPr marL="0" indent="228600" algn="ctr">
              <a:spcBef>
                <a:spcPts val="0"/>
              </a:spcBef>
              <a:buSzTx/>
              <a:buNone/>
            </a:lvl3pPr>
            <a:lvl4pPr marL="0" indent="342900" algn="ctr">
              <a:spcBef>
                <a:spcPts val="0"/>
              </a:spcBef>
              <a:buSzTx/>
              <a:buNone/>
            </a:lvl4pPr>
            <a:lvl5pPr marL="0" indent="457200" algn="ctr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Level One</a:t>
            </a:r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3073320" y="439470"/>
            <a:ext cx="6045362" cy="692617"/>
          </a:xfrm>
          <a:prstGeom prst="rect">
            <a:avLst/>
          </a:prstGeom>
        </p:spPr>
        <p:txBody>
          <a:bodyPr/>
          <a:lstStyle>
            <a:lvl1pPr algn="ctr">
              <a:defRPr sz="26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724332" y="2865342"/>
            <a:ext cx="4713102" cy="297517"/>
          </a:xfrm>
          <a:prstGeom prst="rect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728817" y="4901503"/>
            <a:ext cx="3316567" cy="297517"/>
          </a:xfrm>
          <a:prstGeom prst="rect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5437837" y="2868333"/>
            <a:ext cx="3056231" cy="297517"/>
          </a:xfrm>
          <a:prstGeom prst="rect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494069" y="3994410"/>
            <a:ext cx="2942874" cy="297517"/>
          </a:xfrm>
          <a:prstGeom prst="rect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4045384" y="4899965"/>
            <a:ext cx="4448686" cy="297517"/>
          </a:xfrm>
          <a:prstGeom prst="rect">
            <a:avLst/>
          </a:prstGeom>
          <a:solidFill>
            <a:srgbClr val="64687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24694" y="2104232"/>
            <a:ext cx="4712494" cy="1815306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724694" y="3919538"/>
            <a:ext cx="3321050" cy="2259013"/>
          </a:xfr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4045744" y="3919538"/>
            <a:ext cx="4448175" cy="2259013"/>
          </a:xfr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3"/>
          </p:nvPr>
        </p:nvSpPr>
        <p:spPr>
          <a:xfrm>
            <a:off x="5437188" y="2104232"/>
            <a:ext cx="3056732" cy="1820069"/>
          </a:xfr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4"/>
          </p:nvPr>
        </p:nvSpPr>
        <p:spPr>
          <a:xfrm>
            <a:off x="8493919" y="2104232"/>
            <a:ext cx="2943225" cy="4074319"/>
          </a:xfr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30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2989106" y="-340226"/>
            <a:ext cx="9381974" cy="4914105"/>
          </a:xfrm>
          <a:custGeom>
            <a:avLst/>
            <a:gdLst>
              <a:gd name="connsiteX0" fmla="*/ 0 w 19119850"/>
              <a:gd name="connsiteY0" fmla="*/ 0 h 10058401"/>
              <a:gd name="connsiteX1" fmla="*/ 19119850 w 19119850"/>
              <a:gd name="connsiteY1" fmla="*/ 0 h 10058401"/>
              <a:gd name="connsiteX2" fmla="*/ 19119850 w 19119850"/>
              <a:gd name="connsiteY2" fmla="*/ 10058401 h 10058401"/>
              <a:gd name="connsiteX3" fmla="*/ 0 w 19119850"/>
              <a:gd name="connsiteY3" fmla="*/ 10058401 h 10058401"/>
              <a:gd name="connsiteX4" fmla="*/ 0 w 19119850"/>
              <a:gd name="connsiteY4" fmla="*/ 0 h 10058401"/>
              <a:gd name="connsiteX0" fmla="*/ 0 w 19119850"/>
              <a:gd name="connsiteY0" fmla="*/ 0 h 10058401"/>
              <a:gd name="connsiteX1" fmla="*/ 19119850 w 19119850"/>
              <a:gd name="connsiteY1" fmla="*/ 0 h 10058401"/>
              <a:gd name="connsiteX2" fmla="*/ 19119850 w 19119850"/>
              <a:gd name="connsiteY2" fmla="*/ 10058401 h 10058401"/>
              <a:gd name="connsiteX3" fmla="*/ 2161309 w 19119850"/>
              <a:gd name="connsiteY3" fmla="*/ 2452255 h 10058401"/>
              <a:gd name="connsiteX4" fmla="*/ 0 w 19119850"/>
              <a:gd name="connsiteY4" fmla="*/ 0 h 10058401"/>
              <a:gd name="connsiteX0" fmla="*/ 0 w 19119850"/>
              <a:gd name="connsiteY0" fmla="*/ 0 h 9850583"/>
              <a:gd name="connsiteX1" fmla="*/ 19119850 w 19119850"/>
              <a:gd name="connsiteY1" fmla="*/ 0 h 9850583"/>
              <a:gd name="connsiteX2" fmla="*/ 12054031 w 19119850"/>
              <a:gd name="connsiteY2" fmla="*/ 9850583 h 9850583"/>
              <a:gd name="connsiteX3" fmla="*/ 2161309 w 19119850"/>
              <a:gd name="connsiteY3" fmla="*/ 2452255 h 9850583"/>
              <a:gd name="connsiteX4" fmla="*/ 0 w 19119850"/>
              <a:gd name="connsiteY4" fmla="*/ 0 h 9850583"/>
              <a:gd name="connsiteX0" fmla="*/ 0 w 19119850"/>
              <a:gd name="connsiteY0" fmla="*/ 0 h 9884450"/>
              <a:gd name="connsiteX1" fmla="*/ 19119850 w 19119850"/>
              <a:gd name="connsiteY1" fmla="*/ 0 h 9884450"/>
              <a:gd name="connsiteX2" fmla="*/ 12042743 w 19119850"/>
              <a:gd name="connsiteY2" fmla="*/ 9884450 h 9884450"/>
              <a:gd name="connsiteX3" fmla="*/ 2161309 w 19119850"/>
              <a:gd name="connsiteY3" fmla="*/ 2452255 h 9884450"/>
              <a:gd name="connsiteX4" fmla="*/ 0 w 19119850"/>
              <a:gd name="connsiteY4" fmla="*/ 0 h 9884450"/>
              <a:gd name="connsiteX0" fmla="*/ 0 w 18981305"/>
              <a:gd name="connsiteY0" fmla="*/ 942109 h 9884450"/>
              <a:gd name="connsiteX1" fmla="*/ 18981305 w 18981305"/>
              <a:gd name="connsiteY1" fmla="*/ 0 h 9884450"/>
              <a:gd name="connsiteX2" fmla="*/ 11904198 w 18981305"/>
              <a:gd name="connsiteY2" fmla="*/ 9884450 h 9884450"/>
              <a:gd name="connsiteX3" fmla="*/ 2022764 w 18981305"/>
              <a:gd name="connsiteY3" fmla="*/ 2452255 h 9884450"/>
              <a:gd name="connsiteX4" fmla="*/ 0 w 18981305"/>
              <a:gd name="connsiteY4" fmla="*/ 942109 h 9884450"/>
              <a:gd name="connsiteX0" fmla="*/ 0 w 18918552"/>
              <a:gd name="connsiteY0" fmla="*/ 960038 h 9884450"/>
              <a:gd name="connsiteX1" fmla="*/ 18918552 w 18918552"/>
              <a:gd name="connsiteY1" fmla="*/ 0 h 9884450"/>
              <a:gd name="connsiteX2" fmla="*/ 11841445 w 18918552"/>
              <a:gd name="connsiteY2" fmla="*/ 9884450 h 9884450"/>
              <a:gd name="connsiteX3" fmla="*/ 1960011 w 18918552"/>
              <a:gd name="connsiteY3" fmla="*/ 2452255 h 9884450"/>
              <a:gd name="connsiteX4" fmla="*/ 0 w 18918552"/>
              <a:gd name="connsiteY4" fmla="*/ 960038 h 9884450"/>
              <a:gd name="connsiteX0" fmla="*/ 0 w 11841445"/>
              <a:gd name="connsiteY0" fmla="*/ 284177 h 9208589"/>
              <a:gd name="connsiteX1" fmla="*/ 9138448 w 11841445"/>
              <a:gd name="connsiteY1" fmla="*/ 0 h 9208589"/>
              <a:gd name="connsiteX2" fmla="*/ 11841445 w 11841445"/>
              <a:gd name="connsiteY2" fmla="*/ 9208589 h 9208589"/>
              <a:gd name="connsiteX3" fmla="*/ 1960011 w 11841445"/>
              <a:gd name="connsiteY3" fmla="*/ 1776394 h 9208589"/>
              <a:gd name="connsiteX4" fmla="*/ 0 w 11841445"/>
              <a:gd name="connsiteY4" fmla="*/ 284177 h 9208589"/>
              <a:gd name="connsiteX0" fmla="*/ 0 w 11841445"/>
              <a:gd name="connsiteY0" fmla="*/ 840768 h 9765180"/>
              <a:gd name="connsiteX1" fmla="*/ 8721005 w 11841445"/>
              <a:gd name="connsiteY1" fmla="*/ 0 h 9765180"/>
              <a:gd name="connsiteX2" fmla="*/ 11841445 w 11841445"/>
              <a:gd name="connsiteY2" fmla="*/ 9765180 h 9765180"/>
              <a:gd name="connsiteX3" fmla="*/ 1960011 w 11841445"/>
              <a:gd name="connsiteY3" fmla="*/ 2332985 h 9765180"/>
              <a:gd name="connsiteX4" fmla="*/ 0 w 11841445"/>
              <a:gd name="connsiteY4" fmla="*/ 840768 h 9765180"/>
              <a:gd name="connsiteX0" fmla="*/ 0 w 11841445"/>
              <a:gd name="connsiteY0" fmla="*/ 641986 h 9566398"/>
              <a:gd name="connsiteX1" fmla="*/ 908848 w 11841445"/>
              <a:gd name="connsiteY1" fmla="*/ 0 h 9566398"/>
              <a:gd name="connsiteX2" fmla="*/ 11841445 w 11841445"/>
              <a:gd name="connsiteY2" fmla="*/ 9566398 h 9566398"/>
              <a:gd name="connsiteX3" fmla="*/ 1960011 w 11841445"/>
              <a:gd name="connsiteY3" fmla="*/ 2134203 h 9566398"/>
              <a:gd name="connsiteX4" fmla="*/ 0 w 11841445"/>
              <a:gd name="connsiteY4" fmla="*/ 641986 h 9566398"/>
              <a:gd name="connsiteX0" fmla="*/ 0 w 18736515"/>
              <a:gd name="connsiteY0" fmla="*/ 641986 h 4154139"/>
              <a:gd name="connsiteX1" fmla="*/ 908848 w 18736515"/>
              <a:gd name="connsiteY1" fmla="*/ 0 h 4154139"/>
              <a:gd name="connsiteX2" fmla="*/ 18736515 w 18736515"/>
              <a:gd name="connsiteY2" fmla="*/ 4154139 h 4154139"/>
              <a:gd name="connsiteX3" fmla="*/ 1960011 w 18736515"/>
              <a:gd name="connsiteY3" fmla="*/ 2134203 h 4154139"/>
              <a:gd name="connsiteX4" fmla="*/ 0 w 18736515"/>
              <a:gd name="connsiteY4" fmla="*/ 641986 h 4154139"/>
              <a:gd name="connsiteX0" fmla="*/ 0 w 18763948"/>
              <a:gd name="connsiteY0" fmla="*/ 641986 h 4126707"/>
              <a:gd name="connsiteX1" fmla="*/ 908848 w 18763948"/>
              <a:gd name="connsiteY1" fmla="*/ 0 h 4126707"/>
              <a:gd name="connsiteX2" fmla="*/ 18763948 w 18763948"/>
              <a:gd name="connsiteY2" fmla="*/ 4126707 h 4126707"/>
              <a:gd name="connsiteX3" fmla="*/ 1960011 w 18763948"/>
              <a:gd name="connsiteY3" fmla="*/ 2134203 h 4126707"/>
              <a:gd name="connsiteX4" fmla="*/ 0 w 18763948"/>
              <a:gd name="connsiteY4" fmla="*/ 641986 h 4126707"/>
              <a:gd name="connsiteX0" fmla="*/ 0 w 18763948"/>
              <a:gd name="connsiteY0" fmla="*/ 641986 h 4264755"/>
              <a:gd name="connsiteX1" fmla="*/ 908848 w 18763948"/>
              <a:gd name="connsiteY1" fmla="*/ 0 h 4264755"/>
              <a:gd name="connsiteX2" fmla="*/ 18763948 w 18763948"/>
              <a:gd name="connsiteY2" fmla="*/ 4126707 h 4264755"/>
              <a:gd name="connsiteX3" fmla="*/ 5443875 w 18763948"/>
              <a:gd name="connsiteY3" fmla="*/ 4264755 h 4264755"/>
              <a:gd name="connsiteX4" fmla="*/ 0 w 18763948"/>
              <a:gd name="connsiteY4" fmla="*/ 641986 h 4264755"/>
              <a:gd name="connsiteX0" fmla="*/ 0 w 18763948"/>
              <a:gd name="connsiteY0" fmla="*/ 641986 h 7428579"/>
              <a:gd name="connsiteX1" fmla="*/ 908848 w 18763948"/>
              <a:gd name="connsiteY1" fmla="*/ 0 h 7428579"/>
              <a:gd name="connsiteX2" fmla="*/ 18763948 w 18763948"/>
              <a:gd name="connsiteY2" fmla="*/ 4126707 h 7428579"/>
              <a:gd name="connsiteX3" fmla="*/ 9549531 w 18763948"/>
              <a:gd name="connsiteY3" fmla="*/ 7428579 h 7428579"/>
              <a:gd name="connsiteX4" fmla="*/ 0 w 18763948"/>
              <a:gd name="connsiteY4" fmla="*/ 641986 h 7428579"/>
              <a:gd name="connsiteX0" fmla="*/ 0 w 18763948"/>
              <a:gd name="connsiteY0" fmla="*/ 641986 h 9577419"/>
              <a:gd name="connsiteX1" fmla="*/ 908848 w 18763948"/>
              <a:gd name="connsiteY1" fmla="*/ 0 h 9577419"/>
              <a:gd name="connsiteX2" fmla="*/ 18763948 w 18763948"/>
              <a:gd name="connsiteY2" fmla="*/ 4126707 h 9577419"/>
              <a:gd name="connsiteX3" fmla="*/ 11835531 w 18763948"/>
              <a:gd name="connsiteY3" fmla="*/ 9577419 h 9577419"/>
              <a:gd name="connsiteX4" fmla="*/ 0 w 18763948"/>
              <a:gd name="connsiteY4" fmla="*/ 641986 h 9577419"/>
              <a:gd name="connsiteX0" fmla="*/ 0 w 18763948"/>
              <a:gd name="connsiteY0" fmla="*/ 641986 h 9577419"/>
              <a:gd name="connsiteX1" fmla="*/ 908848 w 18763948"/>
              <a:gd name="connsiteY1" fmla="*/ 0 h 9577419"/>
              <a:gd name="connsiteX2" fmla="*/ 9860502 w 18763948"/>
              <a:gd name="connsiteY2" fmla="*/ 266375 h 9577419"/>
              <a:gd name="connsiteX3" fmla="*/ 18763948 w 18763948"/>
              <a:gd name="connsiteY3" fmla="*/ 4126707 h 9577419"/>
              <a:gd name="connsiteX4" fmla="*/ 11835531 w 18763948"/>
              <a:gd name="connsiteY4" fmla="*/ 9577419 h 9577419"/>
              <a:gd name="connsiteX5" fmla="*/ 0 w 18763948"/>
              <a:gd name="connsiteY5" fmla="*/ 641986 h 9577419"/>
              <a:gd name="connsiteX0" fmla="*/ 0 w 18763948"/>
              <a:gd name="connsiteY0" fmla="*/ 868857 h 9804290"/>
              <a:gd name="connsiteX1" fmla="*/ 908848 w 18763948"/>
              <a:gd name="connsiteY1" fmla="*/ 226871 h 9804290"/>
              <a:gd name="connsiteX2" fmla="*/ 12440416 w 18763948"/>
              <a:gd name="connsiteY2" fmla="*/ 166675 h 9804290"/>
              <a:gd name="connsiteX3" fmla="*/ 18763948 w 18763948"/>
              <a:gd name="connsiteY3" fmla="*/ 4353578 h 9804290"/>
              <a:gd name="connsiteX4" fmla="*/ 11835531 w 18763948"/>
              <a:gd name="connsiteY4" fmla="*/ 9804290 h 9804290"/>
              <a:gd name="connsiteX5" fmla="*/ 0 w 18763948"/>
              <a:gd name="connsiteY5" fmla="*/ 868857 h 9804290"/>
              <a:gd name="connsiteX0" fmla="*/ 0 w 18763948"/>
              <a:gd name="connsiteY0" fmla="*/ 892776 h 9828209"/>
              <a:gd name="connsiteX1" fmla="*/ 1235419 w 18763948"/>
              <a:gd name="connsiteY1" fmla="*/ 54847 h 9828209"/>
              <a:gd name="connsiteX2" fmla="*/ 12440416 w 18763948"/>
              <a:gd name="connsiteY2" fmla="*/ 190594 h 9828209"/>
              <a:gd name="connsiteX3" fmla="*/ 18763948 w 18763948"/>
              <a:gd name="connsiteY3" fmla="*/ 4377497 h 9828209"/>
              <a:gd name="connsiteX4" fmla="*/ 11835531 w 18763948"/>
              <a:gd name="connsiteY4" fmla="*/ 9828209 h 9828209"/>
              <a:gd name="connsiteX5" fmla="*/ 0 w 18763948"/>
              <a:gd name="connsiteY5" fmla="*/ 892776 h 9828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763948" h="9828209">
                <a:moveTo>
                  <a:pt x="0" y="892776"/>
                </a:moveTo>
                <a:lnTo>
                  <a:pt x="1235419" y="54847"/>
                </a:lnTo>
                <a:cubicBezTo>
                  <a:pt x="3827418" y="655267"/>
                  <a:pt x="9848417" y="-409826"/>
                  <a:pt x="12440416" y="190594"/>
                </a:cubicBezTo>
                <a:lnTo>
                  <a:pt x="18763948" y="4377497"/>
                </a:lnTo>
                <a:lnTo>
                  <a:pt x="11835531" y="9828209"/>
                </a:lnTo>
                <a:lnTo>
                  <a:pt x="0" y="892776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95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8356095" y="1650939"/>
            <a:ext cx="2460461" cy="6482471"/>
          </a:xfrm>
          <a:custGeom>
            <a:avLst/>
            <a:gdLst>
              <a:gd name="connsiteX0" fmla="*/ 0 w 5099050"/>
              <a:gd name="connsiteY0" fmla="*/ 0 h 13113385"/>
              <a:gd name="connsiteX1" fmla="*/ 5099050 w 5099050"/>
              <a:gd name="connsiteY1" fmla="*/ 0 h 13113385"/>
              <a:gd name="connsiteX2" fmla="*/ 5099050 w 5099050"/>
              <a:gd name="connsiteY2" fmla="*/ 13113385 h 13113385"/>
              <a:gd name="connsiteX3" fmla="*/ 0 w 5099050"/>
              <a:gd name="connsiteY3" fmla="*/ 13113385 h 13113385"/>
              <a:gd name="connsiteX4" fmla="*/ 0 w 5099050"/>
              <a:gd name="connsiteY4" fmla="*/ 0 h 13113385"/>
              <a:gd name="connsiteX0" fmla="*/ 71252 w 5099050"/>
              <a:gd name="connsiteY0" fmla="*/ 41564 h 13113385"/>
              <a:gd name="connsiteX1" fmla="*/ 5099050 w 5099050"/>
              <a:gd name="connsiteY1" fmla="*/ 0 h 13113385"/>
              <a:gd name="connsiteX2" fmla="*/ 5099050 w 5099050"/>
              <a:gd name="connsiteY2" fmla="*/ 13113385 h 13113385"/>
              <a:gd name="connsiteX3" fmla="*/ 0 w 5099050"/>
              <a:gd name="connsiteY3" fmla="*/ 13113385 h 13113385"/>
              <a:gd name="connsiteX4" fmla="*/ 71252 w 5099050"/>
              <a:gd name="connsiteY4" fmla="*/ 41564 h 13113385"/>
              <a:gd name="connsiteX0" fmla="*/ 83127 w 5099050"/>
              <a:gd name="connsiteY0" fmla="*/ 47502 h 13113385"/>
              <a:gd name="connsiteX1" fmla="*/ 5099050 w 5099050"/>
              <a:gd name="connsiteY1" fmla="*/ 0 h 13113385"/>
              <a:gd name="connsiteX2" fmla="*/ 5099050 w 5099050"/>
              <a:gd name="connsiteY2" fmla="*/ 13113385 h 13113385"/>
              <a:gd name="connsiteX3" fmla="*/ 0 w 5099050"/>
              <a:gd name="connsiteY3" fmla="*/ 13113385 h 13113385"/>
              <a:gd name="connsiteX4" fmla="*/ 83127 w 5099050"/>
              <a:gd name="connsiteY4" fmla="*/ 47502 h 13113385"/>
              <a:gd name="connsiteX0" fmla="*/ 83127 w 5099050"/>
              <a:gd name="connsiteY0" fmla="*/ 0 h 13065883"/>
              <a:gd name="connsiteX1" fmla="*/ 4992172 w 5099050"/>
              <a:gd name="connsiteY1" fmla="*/ 1175657 h 13065883"/>
              <a:gd name="connsiteX2" fmla="*/ 5099050 w 5099050"/>
              <a:gd name="connsiteY2" fmla="*/ 13065883 h 13065883"/>
              <a:gd name="connsiteX3" fmla="*/ 0 w 5099050"/>
              <a:gd name="connsiteY3" fmla="*/ 13065883 h 13065883"/>
              <a:gd name="connsiteX4" fmla="*/ 83127 w 5099050"/>
              <a:gd name="connsiteY4" fmla="*/ 0 h 13065883"/>
              <a:gd name="connsiteX0" fmla="*/ 83127 w 5004048"/>
              <a:gd name="connsiteY0" fmla="*/ 0 h 13065883"/>
              <a:gd name="connsiteX1" fmla="*/ 4992172 w 5004048"/>
              <a:gd name="connsiteY1" fmla="*/ 1175657 h 13065883"/>
              <a:gd name="connsiteX2" fmla="*/ 5004048 w 5004048"/>
              <a:gd name="connsiteY2" fmla="*/ 12964942 h 13065883"/>
              <a:gd name="connsiteX3" fmla="*/ 0 w 5004048"/>
              <a:gd name="connsiteY3" fmla="*/ 13065883 h 13065883"/>
              <a:gd name="connsiteX4" fmla="*/ 83127 w 5004048"/>
              <a:gd name="connsiteY4" fmla="*/ 0 h 13065883"/>
              <a:gd name="connsiteX0" fmla="*/ 0 w 4920921"/>
              <a:gd name="connsiteY0" fmla="*/ 0 h 12964942"/>
              <a:gd name="connsiteX1" fmla="*/ 4909045 w 4920921"/>
              <a:gd name="connsiteY1" fmla="*/ 1175657 h 12964942"/>
              <a:gd name="connsiteX2" fmla="*/ 4920921 w 4920921"/>
              <a:gd name="connsiteY2" fmla="*/ 12964942 h 12964942"/>
              <a:gd name="connsiteX3" fmla="*/ 0 w 4920921"/>
              <a:gd name="connsiteY3" fmla="*/ 12816502 h 12964942"/>
              <a:gd name="connsiteX4" fmla="*/ 0 w 4920921"/>
              <a:gd name="connsiteY4" fmla="*/ 0 h 12964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20921" h="12964942">
                <a:moveTo>
                  <a:pt x="0" y="0"/>
                </a:moveTo>
                <a:lnTo>
                  <a:pt x="4909045" y="1175657"/>
                </a:lnTo>
                <a:cubicBezTo>
                  <a:pt x="4913004" y="5105419"/>
                  <a:pt x="4916962" y="9035180"/>
                  <a:pt x="4920921" y="12964942"/>
                </a:cubicBezTo>
                <a:lnTo>
                  <a:pt x="0" y="12816502"/>
                </a:lnTo>
                <a:lnTo>
                  <a:pt x="0" y="0"/>
                </a:lnTo>
                <a:close/>
              </a:path>
            </a:pathLst>
          </a:custGeom>
          <a:noFill/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41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8C96-EBD7-4824-B153-76983E0F1452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63A29-518F-468F-829E-A9CC1452A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0237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 (Dark)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344775" y="-1728061"/>
            <a:ext cx="2506985" cy="6511010"/>
          </a:xfrm>
          <a:custGeom>
            <a:avLst/>
            <a:gdLst>
              <a:gd name="connsiteX0" fmla="*/ 0 w 5432425"/>
              <a:gd name="connsiteY0" fmla="*/ 0 h 13665200"/>
              <a:gd name="connsiteX1" fmla="*/ 5432425 w 5432425"/>
              <a:gd name="connsiteY1" fmla="*/ 0 h 13665200"/>
              <a:gd name="connsiteX2" fmla="*/ 5432425 w 5432425"/>
              <a:gd name="connsiteY2" fmla="*/ 13665200 h 13665200"/>
              <a:gd name="connsiteX3" fmla="*/ 0 w 5432425"/>
              <a:gd name="connsiteY3" fmla="*/ 13665200 h 13665200"/>
              <a:gd name="connsiteX4" fmla="*/ 0 w 5432425"/>
              <a:gd name="connsiteY4" fmla="*/ 0 h 13665200"/>
              <a:gd name="connsiteX0" fmla="*/ 0 w 5432425"/>
              <a:gd name="connsiteY0" fmla="*/ 0 h 13665200"/>
              <a:gd name="connsiteX1" fmla="*/ 5432425 w 5432425"/>
              <a:gd name="connsiteY1" fmla="*/ 0 h 13665200"/>
              <a:gd name="connsiteX2" fmla="*/ 5432425 w 5432425"/>
              <a:gd name="connsiteY2" fmla="*/ 13665200 h 13665200"/>
              <a:gd name="connsiteX3" fmla="*/ 247973 w 5432425"/>
              <a:gd name="connsiteY3" fmla="*/ 13223498 h 13665200"/>
              <a:gd name="connsiteX4" fmla="*/ 0 w 5432425"/>
              <a:gd name="connsiteY4" fmla="*/ 0 h 13665200"/>
              <a:gd name="connsiteX0" fmla="*/ 0 w 5432425"/>
              <a:gd name="connsiteY0" fmla="*/ 0 h 13223498"/>
              <a:gd name="connsiteX1" fmla="*/ 5432425 w 5432425"/>
              <a:gd name="connsiteY1" fmla="*/ 0 h 13223498"/>
              <a:gd name="connsiteX2" fmla="*/ 5261943 w 5432425"/>
              <a:gd name="connsiteY2" fmla="*/ 13053017 h 13223498"/>
              <a:gd name="connsiteX3" fmla="*/ 247973 w 5432425"/>
              <a:gd name="connsiteY3" fmla="*/ 13223498 h 13223498"/>
              <a:gd name="connsiteX4" fmla="*/ 0 w 5432425"/>
              <a:gd name="connsiteY4" fmla="*/ 0 h 13223498"/>
              <a:gd name="connsiteX0" fmla="*/ 7749 w 5184452"/>
              <a:gd name="connsiteY0" fmla="*/ 1379349 h 13223498"/>
              <a:gd name="connsiteX1" fmla="*/ 5184452 w 5184452"/>
              <a:gd name="connsiteY1" fmla="*/ 0 h 13223498"/>
              <a:gd name="connsiteX2" fmla="*/ 5013970 w 5184452"/>
              <a:gd name="connsiteY2" fmla="*/ 13053017 h 13223498"/>
              <a:gd name="connsiteX3" fmla="*/ 0 w 5184452"/>
              <a:gd name="connsiteY3" fmla="*/ 13223498 h 13223498"/>
              <a:gd name="connsiteX4" fmla="*/ 7749 w 5184452"/>
              <a:gd name="connsiteY4" fmla="*/ 1379349 h 13223498"/>
              <a:gd name="connsiteX0" fmla="*/ 7749 w 5013970"/>
              <a:gd name="connsiteY0" fmla="*/ 1177871 h 13022020"/>
              <a:gd name="connsiteX1" fmla="*/ 4928730 w 5013970"/>
              <a:gd name="connsiteY1" fmla="*/ 0 h 13022020"/>
              <a:gd name="connsiteX2" fmla="*/ 5013970 w 5013970"/>
              <a:gd name="connsiteY2" fmla="*/ 12851539 h 13022020"/>
              <a:gd name="connsiteX3" fmla="*/ 0 w 5013970"/>
              <a:gd name="connsiteY3" fmla="*/ 13022020 h 13022020"/>
              <a:gd name="connsiteX4" fmla="*/ 7749 w 5013970"/>
              <a:gd name="connsiteY4" fmla="*/ 1177871 h 13022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13970" h="13022020">
                <a:moveTo>
                  <a:pt x="7749" y="1177871"/>
                </a:moveTo>
                <a:lnTo>
                  <a:pt x="4928730" y="0"/>
                </a:lnTo>
                <a:lnTo>
                  <a:pt x="5013970" y="12851539"/>
                </a:lnTo>
                <a:lnTo>
                  <a:pt x="0" y="13022020"/>
                </a:lnTo>
                <a:lnTo>
                  <a:pt x="7749" y="1177871"/>
                </a:lnTo>
                <a:close/>
              </a:path>
            </a:pathLst>
          </a:custGeom>
          <a:noFill/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08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398963" y="1687168"/>
            <a:ext cx="3389313" cy="6022526"/>
          </a:xfr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2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552532" y="1185403"/>
            <a:ext cx="3393281" cy="4520574"/>
          </a:xfr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63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178050" y="3653021"/>
            <a:ext cx="3391694" cy="4519429"/>
          </a:xfrm>
          <a:noFill/>
          <a:ln>
            <a:noFill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521742" y="-1272181"/>
            <a:ext cx="3391694" cy="4519429"/>
          </a:xfrm>
          <a:noFill/>
          <a:ln>
            <a:noFill/>
          </a:ln>
          <a:effectLst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95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 (Dark)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787339" y="-1779494"/>
            <a:ext cx="8629650" cy="4344521"/>
          </a:xfrm>
          <a:custGeom>
            <a:avLst/>
            <a:gdLst>
              <a:gd name="connsiteX0" fmla="*/ 0 w 17792700"/>
              <a:gd name="connsiteY0" fmla="*/ 0 h 9220200"/>
              <a:gd name="connsiteX1" fmla="*/ 17792700 w 17792700"/>
              <a:gd name="connsiteY1" fmla="*/ 0 h 9220200"/>
              <a:gd name="connsiteX2" fmla="*/ 17792700 w 17792700"/>
              <a:gd name="connsiteY2" fmla="*/ 9220200 h 9220200"/>
              <a:gd name="connsiteX3" fmla="*/ 0 w 17792700"/>
              <a:gd name="connsiteY3" fmla="*/ 9220200 h 9220200"/>
              <a:gd name="connsiteX4" fmla="*/ 0 w 17792700"/>
              <a:gd name="connsiteY4" fmla="*/ 0 h 9220200"/>
              <a:gd name="connsiteX0" fmla="*/ 0 w 17792700"/>
              <a:gd name="connsiteY0" fmla="*/ 0 h 9220200"/>
              <a:gd name="connsiteX1" fmla="*/ 17792700 w 17792700"/>
              <a:gd name="connsiteY1" fmla="*/ 0 h 9220200"/>
              <a:gd name="connsiteX2" fmla="*/ 17792700 w 17792700"/>
              <a:gd name="connsiteY2" fmla="*/ 9220200 h 9220200"/>
              <a:gd name="connsiteX3" fmla="*/ 304800 w 17792700"/>
              <a:gd name="connsiteY3" fmla="*/ 5334000 h 9220200"/>
              <a:gd name="connsiteX4" fmla="*/ 0 w 17792700"/>
              <a:gd name="connsiteY4" fmla="*/ 0 h 9220200"/>
              <a:gd name="connsiteX0" fmla="*/ 0 w 17792700"/>
              <a:gd name="connsiteY0" fmla="*/ 0 h 9220200"/>
              <a:gd name="connsiteX1" fmla="*/ 17792700 w 17792700"/>
              <a:gd name="connsiteY1" fmla="*/ 0 h 9220200"/>
              <a:gd name="connsiteX2" fmla="*/ 17792700 w 17792700"/>
              <a:gd name="connsiteY2" fmla="*/ 9220200 h 9220200"/>
              <a:gd name="connsiteX3" fmla="*/ 183777 w 17792700"/>
              <a:gd name="connsiteY3" fmla="*/ 4836459 h 9220200"/>
              <a:gd name="connsiteX4" fmla="*/ 0 w 17792700"/>
              <a:gd name="connsiteY4" fmla="*/ 0 h 9220200"/>
              <a:gd name="connsiteX0" fmla="*/ 0 w 17792700"/>
              <a:gd name="connsiteY0" fmla="*/ 0 h 8157882"/>
              <a:gd name="connsiteX1" fmla="*/ 17792700 w 17792700"/>
              <a:gd name="connsiteY1" fmla="*/ 0 h 8157882"/>
              <a:gd name="connsiteX2" fmla="*/ 13906500 w 17792700"/>
              <a:gd name="connsiteY2" fmla="*/ 8157882 h 8157882"/>
              <a:gd name="connsiteX3" fmla="*/ 183777 w 17792700"/>
              <a:gd name="connsiteY3" fmla="*/ 4836459 h 8157882"/>
              <a:gd name="connsiteX4" fmla="*/ 0 w 17792700"/>
              <a:gd name="connsiteY4" fmla="*/ 0 h 8157882"/>
              <a:gd name="connsiteX0" fmla="*/ 0 w 17792700"/>
              <a:gd name="connsiteY0" fmla="*/ 0 h 8332694"/>
              <a:gd name="connsiteX1" fmla="*/ 17792700 w 17792700"/>
              <a:gd name="connsiteY1" fmla="*/ 0 h 8332694"/>
              <a:gd name="connsiteX2" fmla="*/ 9825318 w 17792700"/>
              <a:gd name="connsiteY2" fmla="*/ 8332694 h 8332694"/>
              <a:gd name="connsiteX3" fmla="*/ 183777 w 17792700"/>
              <a:gd name="connsiteY3" fmla="*/ 4836459 h 8332694"/>
              <a:gd name="connsiteX4" fmla="*/ 0 w 17792700"/>
              <a:gd name="connsiteY4" fmla="*/ 0 h 8332694"/>
              <a:gd name="connsiteX0" fmla="*/ 0 w 17792700"/>
              <a:gd name="connsiteY0" fmla="*/ 0 h 8978153"/>
              <a:gd name="connsiteX1" fmla="*/ 17792700 w 17792700"/>
              <a:gd name="connsiteY1" fmla="*/ 0 h 8978153"/>
              <a:gd name="connsiteX2" fmla="*/ 8050307 w 17792700"/>
              <a:gd name="connsiteY2" fmla="*/ 8978153 h 8978153"/>
              <a:gd name="connsiteX3" fmla="*/ 183777 w 17792700"/>
              <a:gd name="connsiteY3" fmla="*/ 4836459 h 8978153"/>
              <a:gd name="connsiteX4" fmla="*/ 0 w 17792700"/>
              <a:gd name="connsiteY4" fmla="*/ 0 h 8978153"/>
              <a:gd name="connsiteX0" fmla="*/ 0 w 17443077"/>
              <a:gd name="connsiteY0" fmla="*/ 0 h 8978153"/>
              <a:gd name="connsiteX1" fmla="*/ 17443077 w 17443077"/>
              <a:gd name="connsiteY1" fmla="*/ 3684494 h 8978153"/>
              <a:gd name="connsiteX2" fmla="*/ 8050307 w 17443077"/>
              <a:gd name="connsiteY2" fmla="*/ 8978153 h 8978153"/>
              <a:gd name="connsiteX3" fmla="*/ 183777 w 17443077"/>
              <a:gd name="connsiteY3" fmla="*/ 4836459 h 8978153"/>
              <a:gd name="connsiteX4" fmla="*/ 0 w 17443077"/>
              <a:gd name="connsiteY4" fmla="*/ 0 h 8978153"/>
              <a:gd name="connsiteX0" fmla="*/ 4448735 w 17259300"/>
              <a:gd name="connsiteY0" fmla="*/ 0 h 8191500"/>
              <a:gd name="connsiteX1" fmla="*/ 17259300 w 17259300"/>
              <a:gd name="connsiteY1" fmla="*/ 2897841 h 8191500"/>
              <a:gd name="connsiteX2" fmla="*/ 7866530 w 17259300"/>
              <a:gd name="connsiteY2" fmla="*/ 8191500 h 8191500"/>
              <a:gd name="connsiteX3" fmla="*/ 0 w 17259300"/>
              <a:gd name="connsiteY3" fmla="*/ 4049806 h 8191500"/>
              <a:gd name="connsiteX4" fmla="*/ 4448735 w 17259300"/>
              <a:gd name="connsiteY4" fmla="*/ 0 h 8191500"/>
              <a:gd name="connsiteX0" fmla="*/ 9444317 w 17259300"/>
              <a:gd name="connsiteY0" fmla="*/ 0 h 8689041"/>
              <a:gd name="connsiteX1" fmla="*/ 17259300 w 17259300"/>
              <a:gd name="connsiteY1" fmla="*/ 3395382 h 8689041"/>
              <a:gd name="connsiteX2" fmla="*/ 7866530 w 17259300"/>
              <a:gd name="connsiteY2" fmla="*/ 8689041 h 8689041"/>
              <a:gd name="connsiteX3" fmla="*/ 0 w 17259300"/>
              <a:gd name="connsiteY3" fmla="*/ 4547347 h 8689041"/>
              <a:gd name="connsiteX4" fmla="*/ 9444317 w 17259300"/>
              <a:gd name="connsiteY4" fmla="*/ 0 h 868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59300" h="8689041">
                <a:moveTo>
                  <a:pt x="9444317" y="0"/>
                </a:moveTo>
                <a:lnTo>
                  <a:pt x="17259300" y="3395382"/>
                </a:lnTo>
                <a:lnTo>
                  <a:pt x="7866530" y="8689041"/>
                </a:lnTo>
                <a:lnTo>
                  <a:pt x="0" y="4547347"/>
                </a:lnTo>
                <a:lnTo>
                  <a:pt x="9444317" y="0"/>
                </a:lnTo>
                <a:close/>
              </a:path>
            </a:pathLst>
          </a:custGeom>
          <a:noFill/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95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5988680" y="-1116627"/>
            <a:ext cx="8629716" cy="4354511"/>
          </a:xfrm>
          <a:custGeom>
            <a:avLst/>
            <a:gdLst>
              <a:gd name="connsiteX0" fmla="*/ 0 w 17929225"/>
              <a:gd name="connsiteY0" fmla="*/ 0 h 9939338"/>
              <a:gd name="connsiteX1" fmla="*/ 17929225 w 17929225"/>
              <a:gd name="connsiteY1" fmla="*/ 0 h 9939338"/>
              <a:gd name="connsiteX2" fmla="*/ 17929225 w 17929225"/>
              <a:gd name="connsiteY2" fmla="*/ 9939338 h 9939338"/>
              <a:gd name="connsiteX3" fmla="*/ 0 w 17929225"/>
              <a:gd name="connsiteY3" fmla="*/ 9939338 h 9939338"/>
              <a:gd name="connsiteX4" fmla="*/ 0 w 17929225"/>
              <a:gd name="connsiteY4" fmla="*/ 0 h 9939338"/>
              <a:gd name="connsiteX0" fmla="*/ 0 w 17929225"/>
              <a:gd name="connsiteY0" fmla="*/ 0 h 9939338"/>
              <a:gd name="connsiteX1" fmla="*/ 17929225 w 17929225"/>
              <a:gd name="connsiteY1" fmla="*/ 0 h 9939338"/>
              <a:gd name="connsiteX2" fmla="*/ 17929225 w 17929225"/>
              <a:gd name="connsiteY2" fmla="*/ 9939338 h 9939338"/>
              <a:gd name="connsiteX3" fmla="*/ 662940 w 17929225"/>
              <a:gd name="connsiteY3" fmla="*/ 4510088 h 9939338"/>
              <a:gd name="connsiteX4" fmla="*/ 0 w 17929225"/>
              <a:gd name="connsiteY4" fmla="*/ 0 h 9939338"/>
              <a:gd name="connsiteX0" fmla="*/ 0 w 17929225"/>
              <a:gd name="connsiteY0" fmla="*/ 0 h 9939338"/>
              <a:gd name="connsiteX1" fmla="*/ 17929225 w 17929225"/>
              <a:gd name="connsiteY1" fmla="*/ 0 h 9939338"/>
              <a:gd name="connsiteX2" fmla="*/ 17929225 w 17929225"/>
              <a:gd name="connsiteY2" fmla="*/ 9939338 h 9939338"/>
              <a:gd name="connsiteX3" fmla="*/ 367972 w 17929225"/>
              <a:gd name="connsiteY3" fmla="*/ 4431430 h 9939338"/>
              <a:gd name="connsiteX4" fmla="*/ 0 w 17929225"/>
              <a:gd name="connsiteY4" fmla="*/ 0 h 9939338"/>
              <a:gd name="connsiteX0" fmla="*/ 3240467 w 17561253"/>
              <a:gd name="connsiteY0" fmla="*/ 1868129 h 9939338"/>
              <a:gd name="connsiteX1" fmla="*/ 17561253 w 17561253"/>
              <a:gd name="connsiteY1" fmla="*/ 0 h 9939338"/>
              <a:gd name="connsiteX2" fmla="*/ 17561253 w 17561253"/>
              <a:gd name="connsiteY2" fmla="*/ 9939338 h 9939338"/>
              <a:gd name="connsiteX3" fmla="*/ 0 w 17561253"/>
              <a:gd name="connsiteY3" fmla="*/ 4431430 h 9939338"/>
              <a:gd name="connsiteX4" fmla="*/ 3240467 w 17561253"/>
              <a:gd name="connsiteY4" fmla="*/ 1868129 h 9939338"/>
              <a:gd name="connsiteX0" fmla="*/ 7778055 w 17561253"/>
              <a:gd name="connsiteY0" fmla="*/ 1042220 h 9939338"/>
              <a:gd name="connsiteX1" fmla="*/ 17561253 w 17561253"/>
              <a:gd name="connsiteY1" fmla="*/ 0 h 9939338"/>
              <a:gd name="connsiteX2" fmla="*/ 17561253 w 17561253"/>
              <a:gd name="connsiteY2" fmla="*/ 9939338 h 9939338"/>
              <a:gd name="connsiteX3" fmla="*/ 0 w 17561253"/>
              <a:gd name="connsiteY3" fmla="*/ 4431430 h 9939338"/>
              <a:gd name="connsiteX4" fmla="*/ 7778055 w 17561253"/>
              <a:gd name="connsiteY4" fmla="*/ 1042220 h 9939338"/>
              <a:gd name="connsiteX0" fmla="*/ 7792804 w 17561253"/>
              <a:gd name="connsiteY0" fmla="*/ 1027472 h 9939338"/>
              <a:gd name="connsiteX1" fmla="*/ 17561253 w 17561253"/>
              <a:gd name="connsiteY1" fmla="*/ 0 h 9939338"/>
              <a:gd name="connsiteX2" fmla="*/ 17561253 w 17561253"/>
              <a:gd name="connsiteY2" fmla="*/ 9939338 h 9939338"/>
              <a:gd name="connsiteX3" fmla="*/ 0 w 17561253"/>
              <a:gd name="connsiteY3" fmla="*/ 4431430 h 9939338"/>
              <a:gd name="connsiteX4" fmla="*/ 7792804 w 17561253"/>
              <a:gd name="connsiteY4" fmla="*/ 1027472 h 9939338"/>
              <a:gd name="connsiteX0" fmla="*/ 7792804 w 17561253"/>
              <a:gd name="connsiteY0" fmla="*/ 1027472 h 9215438"/>
              <a:gd name="connsiteX1" fmla="*/ 17561253 w 17561253"/>
              <a:gd name="connsiteY1" fmla="*/ 0 h 9215438"/>
              <a:gd name="connsiteX2" fmla="*/ 9598352 w 17561253"/>
              <a:gd name="connsiteY2" fmla="*/ 9215438 h 9215438"/>
              <a:gd name="connsiteX3" fmla="*/ 0 w 17561253"/>
              <a:gd name="connsiteY3" fmla="*/ 4431430 h 9215438"/>
              <a:gd name="connsiteX4" fmla="*/ 7792804 w 17561253"/>
              <a:gd name="connsiteY4" fmla="*/ 1027472 h 9215438"/>
              <a:gd name="connsiteX0" fmla="*/ 7792804 w 16723052"/>
              <a:gd name="connsiteY0" fmla="*/ 0 h 8187966"/>
              <a:gd name="connsiteX1" fmla="*/ 16723052 w 16723052"/>
              <a:gd name="connsiteY1" fmla="*/ 4573228 h 8187966"/>
              <a:gd name="connsiteX2" fmla="*/ 9598352 w 16723052"/>
              <a:gd name="connsiteY2" fmla="*/ 8187966 h 8187966"/>
              <a:gd name="connsiteX3" fmla="*/ 0 w 16723052"/>
              <a:gd name="connsiteY3" fmla="*/ 3403958 h 8187966"/>
              <a:gd name="connsiteX4" fmla="*/ 7792804 w 16723052"/>
              <a:gd name="connsiteY4" fmla="*/ 0 h 8187966"/>
              <a:gd name="connsiteX0" fmla="*/ 7792804 w 16723052"/>
              <a:gd name="connsiteY0" fmla="*/ 0 h 8709021"/>
              <a:gd name="connsiteX1" fmla="*/ 16723052 w 16723052"/>
              <a:gd name="connsiteY1" fmla="*/ 4573228 h 8709021"/>
              <a:gd name="connsiteX2" fmla="*/ 9373583 w 16723052"/>
              <a:gd name="connsiteY2" fmla="*/ 8709021 h 8709021"/>
              <a:gd name="connsiteX3" fmla="*/ 0 w 16723052"/>
              <a:gd name="connsiteY3" fmla="*/ 3403958 h 8709021"/>
              <a:gd name="connsiteX4" fmla="*/ 7792804 w 16723052"/>
              <a:gd name="connsiteY4" fmla="*/ 0 h 8709021"/>
              <a:gd name="connsiteX0" fmla="*/ 7792804 w 17259431"/>
              <a:gd name="connsiteY0" fmla="*/ 0 h 8709021"/>
              <a:gd name="connsiteX1" fmla="*/ 17259431 w 17259431"/>
              <a:gd name="connsiteY1" fmla="*/ 4542578 h 8709021"/>
              <a:gd name="connsiteX2" fmla="*/ 9373583 w 17259431"/>
              <a:gd name="connsiteY2" fmla="*/ 8709021 h 8709021"/>
              <a:gd name="connsiteX3" fmla="*/ 0 w 17259431"/>
              <a:gd name="connsiteY3" fmla="*/ 3403958 h 8709021"/>
              <a:gd name="connsiteX4" fmla="*/ 7792804 w 17259431"/>
              <a:gd name="connsiteY4" fmla="*/ 0 h 8709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59431" h="8709021">
                <a:moveTo>
                  <a:pt x="7792804" y="0"/>
                </a:moveTo>
                <a:lnTo>
                  <a:pt x="17259431" y="4542578"/>
                </a:lnTo>
                <a:lnTo>
                  <a:pt x="9373583" y="8709021"/>
                </a:lnTo>
                <a:lnTo>
                  <a:pt x="0" y="3403958"/>
                </a:lnTo>
                <a:lnTo>
                  <a:pt x="7792804" y="0"/>
                </a:lnTo>
                <a:close/>
              </a:path>
            </a:pathLst>
          </a:custGeom>
          <a:noFill/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8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3713956" y="1320441"/>
            <a:ext cx="4764297" cy="3060262"/>
          </a:xfr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58692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056438" y="1204592"/>
            <a:ext cx="4140575" cy="4112779"/>
          </a:xfrm>
          <a:custGeom>
            <a:avLst/>
            <a:gdLst>
              <a:gd name="connsiteX0" fmla="*/ 0 w 8502650"/>
              <a:gd name="connsiteY0" fmla="*/ 0 h 7680325"/>
              <a:gd name="connsiteX1" fmla="*/ 8502650 w 8502650"/>
              <a:gd name="connsiteY1" fmla="*/ 0 h 7680325"/>
              <a:gd name="connsiteX2" fmla="*/ 8502650 w 8502650"/>
              <a:gd name="connsiteY2" fmla="*/ 7680325 h 7680325"/>
              <a:gd name="connsiteX3" fmla="*/ 0 w 8502650"/>
              <a:gd name="connsiteY3" fmla="*/ 7680325 h 7680325"/>
              <a:gd name="connsiteX4" fmla="*/ 0 w 8502650"/>
              <a:gd name="connsiteY4" fmla="*/ 0 h 7680325"/>
              <a:gd name="connsiteX0" fmla="*/ 73834 w 8502650"/>
              <a:gd name="connsiteY0" fmla="*/ 153347 h 7680325"/>
              <a:gd name="connsiteX1" fmla="*/ 8502650 w 8502650"/>
              <a:gd name="connsiteY1" fmla="*/ 0 h 7680325"/>
              <a:gd name="connsiteX2" fmla="*/ 8502650 w 8502650"/>
              <a:gd name="connsiteY2" fmla="*/ 7680325 h 7680325"/>
              <a:gd name="connsiteX3" fmla="*/ 0 w 8502650"/>
              <a:gd name="connsiteY3" fmla="*/ 7680325 h 7680325"/>
              <a:gd name="connsiteX4" fmla="*/ 73834 w 8502650"/>
              <a:gd name="connsiteY4" fmla="*/ 153347 h 7680325"/>
              <a:gd name="connsiteX0" fmla="*/ 73834 w 8502650"/>
              <a:gd name="connsiteY0" fmla="*/ 914401 h 8441379"/>
              <a:gd name="connsiteX1" fmla="*/ 8275470 w 8502650"/>
              <a:gd name="connsiteY1" fmla="*/ 0 h 8441379"/>
              <a:gd name="connsiteX2" fmla="*/ 8502650 w 8502650"/>
              <a:gd name="connsiteY2" fmla="*/ 8441379 h 8441379"/>
              <a:gd name="connsiteX3" fmla="*/ 0 w 8502650"/>
              <a:gd name="connsiteY3" fmla="*/ 8441379 h 8441379"/>
              <a:gd name="connsiteX4" fmla="*/ 73834 w 8502650"/>
              <a:gd name="connsiteY4" fmla="*/ 914401 h 8441379"/>
              <a:gd name="connsiteX0" fmla="*/ 73834 w 8281150"/>
              <a:gd name="connsiteY0" fmla="*/ 914401 h 8441379"/>
              <a:gd name="connsiteX1" fmla="*/ 8275470 w 8281150"/>
              <a:gd name="connsiteY1" fmla="*/ 0 h 8441379"/>
              <a:gd name="connsiteX2" fmla="*/ 8281150 w 8281150"/>
              <a:gd name="connsiteY2" fmla="*/ 8157404 h 8441379"/>
              <a:gd name="connsiteX3" fmla="*/ 0 w 8281150"/>
              <a:gd name="connsiteY3" fmla="*/ 8441379 h 8441379"/>
              <a:gd name="connsiteX4" fmla="*/ 73834 w 8281150"/>
              <a:gd name="connsiteY4" fmla="*/ 914401 h 8441379"/>
              <a:gd name="connsiteX0" fmla="*/ 73834 w 8281150"/>
              <a:gd name="connsiteY0" fmla="*/ 914401 h 8225558"/>
              <a:gd name="connsiteX1" fmla="*/ 8275470 w 8281150"/>
              <a:gd name="connsiteY1" fmla="*/ 0 h 8225558"/>
              <a:gd name="connsiteX2" fmla="*/ 8281150 w 8281150"/>
              <a:gd name="connsiteY2" fmla="*/ 8157404 h 8225558"/>
              <a:gd name="connsiteX3" fmla="*/ 0 w 8281150"/>
              <a:gd name="connsiteY3" fmla="*/ 8225558 h 8225558"/>
              <a:gd name="connsiteX4" fmla="*/ 73834 w 8281150"/>
              <a:gd name="connsiteY4" fmla="*/ 914401 h 822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81150" h="8225558">
                <a:moveTo>
                  <a:pt x="73834" y="914401"/>
                </a:moveTo>
                <a:lnTo>
                  <a:pt x="8275470" y="0"/>
                </a:lnTo>
                <a:cubicBezTo>
                  <a:pt x="8277363" y="2719135"/>
                  <a:pt x="8279257" y="5438269"/>
                  <a:pt x="8281150" y="8157404"/>
                </a:cubicBezTo>
                <a:lnTo>
                  <a:pt x="0" y="8225558"/>
                </a:lnTo>
                <a:lnTo>
                  <a:pt x="73834" y="914401"/>
                </a:lnTo>
                <a:close/>
              </a:path>
            </a:pathLst>
          </a:custGeom>
          <a:noFill/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9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 (Dark)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3151982" y="103940"/>
            <a:ext cx="8562182" cy="534222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09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(2) Dark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-3175" y="-2595392"/>
            <a:ext cx="12192000" cy="6858000"/>
          </a:xfrm>
          <a:noFill/>
        </p:spPr>
        <p:txBody>
          <a:bodyPr/>
          <a:lstStyle/>
          <a:p>
            <a:pPr lvl="1"/>
            <a:r>
              <a:rPr lang="en-US" dirty="0"/>
              <a:t>Drag picture to placeholder or click icon to add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sz="quarter" idx="1" hasCustomPrompt="1"/>
          </p:nvPr>
        </p:nvSpPr>
        <p:spPr>
          <a:xfrm>
            <a:off x="3608502" y="1146231"/>
            <a:ext cx="4974996" cy="92526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14300" algn="ctr">
              <a:spcBef>
                <a:spcPts val="0"/>
              </a:spcBef>
              <a:buSzTx/>
              <a:buNone/>
            </a:lvl2pPr>
            <a:lvl3pPr marL="0" indent="228600" algn="ctr">
              <a:spcBef>
                <a:spcPts val="0"/>
              </a:spcBef>
              <a:buSzTx/>
              <a:buNone/>
            </a:lvl3pPr>
            <a:lvl4pPr marL="0" indent="342900" algn="ctr">
              <a:spcBef>
                <a:spcPts val="0"/>
              </a:spcBef>
              <a:buSzTx/>
              <a:buNone/>
            </a:lvl4pPr>
            <a:lvl5pPr marL="0" indent="457200" algn="ctr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</p:txBody>
      </p:sp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3073320" y="439470"/>
            <a:ext cx="6045362" cy="794711"/>
          </a:xfrm>
          <a:prstGeom prst="rect">
            <a:avLst/>
          </a:prstGeom>
        </p:spPr>
        <p:txBody>
          <a:bodyPr/>
          <a:lstStyle>
            <a:lvl1pPr algn="ctr">
              <a:defRPr sz="2600">
                <a:solidFill>
                  <a:srgbClr val="FFFFFF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37711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8C96-EBD7-4824-B153-76983E0F1452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63A29-518F-468F-829E-A9CC1452A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8657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3" name="Shape 1208"/>
          <p:cNvSpPr/>
          <p:nvPr userDrawn="1"/>
        </p:nvSpPr>
        <p:spPr>
          <a:xfrm>
            <a:off x="1598" y="-13984"/>
            <a:ext cx="3118784" cy="6885967"/>
          </a:xfrm>
          <a:prstGeom prst="rect">
            <a:avLst/>
          </a:prstGeom>
          <a:solidFill>
            <a:srgbClr val="222328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-14288"/>
            <a:ext cx="3120381" cy="6872288"/>
          </a:xfr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38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8C96-EBD7-4824-B153-76983E0F1452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63A29-518F-468F-829E-A9CC1452A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176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8C96-EBD7-4824-B153-76983E0F1452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63A29-518F-468F-829E-A9CC1452A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430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8C96-EBD7-4824-B153-76983E0F1452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63A29-518F-468F-829E-A9CC1452A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781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46.xml"/><Relationship Id="rId42" Type="http://schemas.openxmlformats.org/officeDocument/2006/relationships/slideLayout" Target="../slideLayouts/slideLayout54.xml"/><Relationship Id="rId47" Type="http://schemas.openxmlformats.org/officeDocument/2006/relationships/slideLayout" Target="../slideLayouts/slideLayout59.xml"/><Relationship Id="rId50" Type="http://schemas.openxmlformats.org/officeDocument/2006/relationships/image" Target="../media/image1.png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slideLayout" Target="../slideLayouts/slideLayout49.xml"/><Relationship Id="rId40" Type="http://schemas.openxmlformats.org/officeDocument/2006/relationships/slideLayout" Target="../slideLayouts/slideLayout52.xml"/><Relationship Id="rId45" Type="http://schemas.openxmlformats.org/officeDocument/2006/relationships/slideLayout" Target="../slideLayouts/slideLayout57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slideLayout" Target="../slideLayouts/slideLayout48.xml"/><Relationship Id="rId49" Type="http://schemas.openxmlformats.org/officeDocument/2006/relationships/theme" Target="../theme/theme3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56.xml"/><Relationship Id="rId52" Type="http://schemas.openxmlformats.org/officeDocument/2006/relationships/hyperlink" Target="https://www.facebook.com/groups/629898828017053" TargetMode="Externa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Relationship Id="rId43" Type="http://schemas.openxmlformats.org/officeDocument/2006/relationships/slideLayout" Target="../slideLayouts/slideLayout55.xml"/><Relationship Id="rId48" Type="http://schemas.openxmlformats.org/officeDocument/2006/relationships/slideLayout" Target="../slideLayouts/slideLayout60.xml"/><Relationship Id="rId8" Type="http://schemas.openxmlformats.org/officeDocument/2006/relationships/slideLayout" Target="../slideLayouts/slideLayout20.xml"/><Relationship Id="rId51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38" Type="http://schemas.openxmlformats.org/officeDocument/2006/relationships/slideLayout" Target="../slideLayouts/slideLayout50.xml"/><Relationship Id="rId4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32.xml"/><Relationship Id="rId41" Type="http://schemas.openxmlformats.org/officeDocument/2006/relationships/slideLayout" Target="../slideLayouts/slideLayout53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48C96-EBD7-4824-B153-76983E0F1452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63A29-518F-468F-829E-A9CC1452AF9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440139" y="92002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312449" y="-3937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Măng</a:t>
            </a:r>
            <a:r>
              <a:rPr lang="en-US" sz="2400" b="0" dirty="0">
                <a:solidFill>
                  <a:schemeClr val="accent2">
                    <a:lumMod val="20000"/>
                    <a:lumOff val="80000"/>
                  </a:schemeClr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 Non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UTM Wedding K&amp;T" panose="02040603050506020204" pitchFamily="18" charset="0"/>
              <a:ea typeface="Cambria" panose="0204050305040603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440786" y="-856075"/>
            <a:ext cx="2818015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By: Quỳnh</a:t>
            </a:r>
            <a:r>
              <a:rPr lang="en-US" sz="3200" b="0" baseline="0" dirty="0">
                <a:solidFill>
                  <a:schemeClr val="accent6">
                    <a:lumMod val="50000"/>
                  </a:schemeClr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 Như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UTM Wedding K&amp;T" panose="0204060305050602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UTM Wedding K&amp;T" panose="0204060305050602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UTM Wedding K&amp;T" panose="0204060305050602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898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2714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844550" y="47625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844550" y="1619250"/>
            <a:ext cx="10502900" cy="4603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00" cap="none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440139" y="92002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5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312449" y="-3937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Măng</a:t>
            </a:r>
            <a:r>
              <a:rPr lang="en-US" sz="2400" b="0" dirty="0">
                <a:solidFill>
                  <a:schemeClr val="accent2">
                    <a:lumMod val="20000"/>
                    <a:lumOff val="80000"/>
                  </a:schemeClr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 Non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UTM Wedding K&amp;T" panose="02040603050506020204" pitchFamily="18" charset="0"/>
              <a:ea typeface="Cambria" panose="0204050305040603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5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5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5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5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440786" y="-856075"/>
            <a:ext cx="2818015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By: Quỳnh</a:t>
            </a:r>
            <a:r>
              <a:rPr lang="en-US" sz="3200" b="0" baseline="0" dirty="0">
                <a:solidFill>
                  <a:schemeClr val="accent6">
                    <a:lumMod val="50000"/>
                  </a:schemeClr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 Như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UTM Wedding K&amp;T" panose="0204060305050602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UTM Wedding K&amp;T" panose="0204060305050602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UTM Wedding K&amp;T" panose="0204060305050602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697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  <p:sldLayoutId id="2147483688" r:id="rId26"/>
    <p:sldLayoutId id="2147483689" r:id="rId27"/>
    <p:sldLayoutId id="2147483690" r:id="rId28"/>
    <p:sldLayoutId id="2147483691" r:id="rId29"/>
    <p:sldLayoutId id="2147483692" r:id="rId30"/>
    <p:sldLayoutId id="2147483693" r:id="rId31"/>
    <p:sldLayoutId id="2147483694" r:id="rId32"/>
    <p:sldLayoutId id="2147483695" r:id="rId33"/>
    <p:sldLayoutId id="2147483696" r:id="rId34"/>
    <p:sldLayoutId id="2147483697" r:id="rId35"/>
    <p:sldLayoutId id="2147483698" r:id="rId36"/>
    <p:sldLayoutId id="2147483699" r:id="rId37"/>
    <p:sldLayoutId id="2147483700" r:id="rId38"/>
    <p:sldLayoutId id="2147483701" r:id="rId39"/>
    <p:sldLayoutId id="2147483702" r:id="rId40"/>
    <p:sldLayoutId id="2147483703" r:id="rId41"/>
    <p:sldLayoutId id="2147483704" r:id="rId42"/>
    <p:sldLayoutId id="2147483705" r:id="rId43"/>
    <p:sldLayoutId id="2147483706" r:id="rId44"/>
    <p:sldLayoutId id="2147483707" r:id="rId45"/>
    <p:sldLayoutId id="2147483708" r:id="rId46"/>
    <p:sldLayoutId id="2147483709" r:id="rId47"/>
    <p:sldLayoutId id="2147483710" r:id="rId48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marL="0" marR="0" indent="0" algn="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515252"/>
          </a:solidFill>
          <a:uFillTx/>
          <a:latin typeface="微软雅黑" panose="020B0503020204020204" pitchFamily="34" charset="-122"/>
          <a:ea typeface="微软雅黑" panose="020B0503020204020204" pitchFamily="34" charset="-122"/>
          <a:cs typeface="+mn-cs"/>
          <a:sym typeface="Sk-Modernist"/>
        </a:defRPr>
      </a:lvl1pPr>
      <a:lvl2pPr marL="0" marR="0" indent="114300" algn="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Sk-Modernist"/>
        </a:defRPr>
      </a:lvl2pPr>
      <a:lvl3pPr marL="0" marR="0" indent="228600" algn="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Sk-Modernist"/>
        </a:defRPr>
      </a:lvl3pPr>
      <a:lvl4pPr marL="0" marR="0" indent="342900" algn="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Sk-Modernist"/>
        </a:defRPr>
      </a:lvl4pPr>
      <a:lvl5pPr marL="0" marR="0" indent="457200" algn="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Sk-Modernist"/>
        </a:defRPr>
      </a:lvl5pPr>
      <a:lvl6pPr marL="0" marR="0" indent="571500" algn="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Sk-Modernist"/>
        </a:defRPr>
      </a:lvl6pPr>
      <a:lvl7pPr marL="0" marR="0" indent="685800" algn="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Sk-Modernist"/>
        </a:defRPr>
      </a:lvl7pPr>
      <a:lvl8pPr marL="0" marR="0" indent="800100" algn="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Sk-Modernist"/>
        </a:defRPr>
      </a:lvl8pPr>
      <a:lvl9pPr marL="0" marR="0" indent="914400" algn="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Sk-Modernist"/>
        </a:defRPr>
      </a:lvl9pPr>
    </p:titleStyle>
    <p:bodyStyle>
      <a:lvl1pPr marL="158750" marR="0" indent="-158750" algn="l" defTabSz="412750" latinLnBrk="0">
        <a:lnSpc>
          <a:spcPct val="15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1300" b="0" i="0" u="none" strike="noStrike" cap="none" spc="0" baseline="0">
          <a:ln>
            <a:noFill/>
          </a:ln>
          <a:solidFill>
            <a:srgbClr val="717172"/>
          </a:solidFill>
          <a:uFillTx/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  <a:sym typeface="Lato Regular"/>
        </a:defRPr>
      </a:lvl1pPr>
      <a:lvl2pPr marL="476250" marR="0" indent="-158750" algn="l" defTabSz="412750" latinLnBrk="0">
        <a:lnSpc>
          <a:spcPct val="15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1300" b="0" i="0" u="none" strike="noStrike" cap="none" spc="0" baseline="0">
          <a:ln>
            <a:noFill/>
          </a:ln>
          <a:solidFill>
            <a:srgbClr val="717172"/>
          </a:solidFill>
          <a:uFillTx/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  <a:sym typeface="Lato Regular"/>
        </a:defRPr>
      </a:lvl2pPr>
      <a:lvl3pPr marL="793750" marR="0" indent="-158750" algn="l" defTabSz="412750" latinLnBrk="0">
        <a:lnSpc>
          <a:spcPct val="15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1300" b="0" i="0" u="none" strike="noStrike" cap="none" spc="0" baseline="0">
          <a:ln>
            <a:noFill/>
          </a:ln>
          <a:solidFill>
            <a:srgbClr val="717172"/>
          </a:solidFill>
          <a:uFillTx/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  <a:sym typeface="Lato Regular"/>
        </a:defRPr>
      </a:lvl3pPr>
      <a:lvl4pPr marL="1111250" marR="0" indent="-158750" algn="l" defTabSz="412750" latinLnBrk="0">
        <a:lnSpc>
          <a:spcPct val="15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1300" b="0" i="0" u="none" strike="noStrike" cap="none" spc="0" baseline="0">
          <a:ln>
            <a:noFill/>
          </a:ln>
          <a:solidFill>
            <a:srgbClr val="717172"/>
          </a:solidFill>
          <a:uFillTx/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  <a:sym typeface="Lato Regular"/>
        </a:defRPr>
      </a:lvl4pPr>
      <a:lvl5pPr marL="1428750" marR="0" indent="-158750" algn="l" defTabSz="412750" latinLnBrk="0">
        <a:lnSpc>
          <a:spcPct val="15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1300" b="0" i="0" u="none" strike="noStrike" cap="none" spc="0" baseline="0">
          <a:ln>
            <a:noFill/>
          </a:ln>
          <a:solidFill>
            <a:srgbClr val="717172"/>
          </a:solidFill>
          <a:uFillTx/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  <a:sym typeface="Lato Regular"/>
        </a:defRPr>
      </a:lvl5pPr>
      <a:lvl6pPr marL="1746250" marR="0" indent="-158750" algn="l" defTabSz="412750" latinLnBrk="0">
        <a:lnSpc>
          <a:spcPct val="15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1300" b="0" i="0" u="none" strike="noStrike" cap="none" spc="0" baseline="0">
          <a:ln>
            <a:noFill/>
          </a:ln>
          <a:solidFill>
            <a:srgbClr val="717172"/>
          </a:solidFill>
          <a:uFillTx/>
          <a:latin typeface="Lato Regular"/>
          <a:ea typeface="Lato Regular"/>
          <a:cs typeface="Lato Regular"/>
          <a:sym typeface="Lato Regular"/>
        </a:defRPr>
      </a:lvl6pPr>
      <a:lvl7pPr marL="2063750" marR="0" indent="-158750" algn="l" defTabSz="412750" latinLnBrk="0">
        <a:lnSpc>
          <a:spcPct val="15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1300" b="0" i="0" u="none" strike="noStrike" cap="none" spc="0" baseline="0">
          <a:ln>
            <a:noFill/>
          </a:ln>
          <a:solidFill>
            <a:srgbClr val="717172"/>
          </a:solidFill>
          <a:uFillTx/>
          <a:latin typeface="Lato Regular"/>
          <a:ea typeface="Lato Regular"/>
          <a:cs typeface="Lato Regular"/>
          <a:sym typeface="Lato Regular"/>
        </a:defRPr>
      </a:lvl7pPr>
      <a:lvl8pPr marL="2381250" marR="0" indent="-158750" algn="l" defTabSz="412750" latinLnBrk="0">
        <a:lnSpc>
          <a:spcPct val="15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1300" b="0" i="0" u="none" strike="noStrike" cap="none" spc="0" baseline="0">
          <a:ln>
            <a:noFill/>
          </a:ln>
          <a:solidFill>
            <a:srgbClr val="717172"/>
          </a:solidFill>
          <a:uFillTx/>
          <a:latin typeface="Lato Regular"/>
          <a:ea typeface="Lato Regular"/>
          <a:cs typeface="Lato Regular"/>
          <a:sym typeface="Lato Regular"/>
        </a:defRPr>
      </a:lvl8pPr>
      <a:lvl9pPr marL="2698750" marR="0" indent="-158750" algn="l" defTabSz="412750" latinLnBrk="0">
        <a:lnSpc>
          <a:spcPct val="15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1300" b="0" i="0" u="none" strike="noStrike" cap="none" spc="0" baseline="0">
          <a:ln>
            <a:noFill/>
          </a:ln>
          <a:solidFill>
            <a:srgbClr val="717172"/>
          </a:solidFill>
          <a:uFillTx/>
          <a:latin typeface="Lato Regular"/>
          <a:ea typeface="Lato Regular"/>
          <a:cs typeface="Lato Regular"/>
          <a:sym typeface="Lato Regular"/>
        </a:defRPr>
      </a:lvl9pPr>
    </p:bodyStyle>
    <p:other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143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2286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3429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4572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5715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6858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8001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9144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25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">
            <a:extLst>
              <a:ext uri="{FF2B5EF4-FFF2-40B4-BE49-F238E27FC236}">
                <a16:creationId xmlns:a16="http://schemas.microsoft.com/office/drawing/2014/main" id="{044148D2-2091-4749-AAD1-A550013B68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4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5BFCA8A-C51F-4EC6-AE8A-376EF01D33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图片包含 物体, 镜子&#10;&#10;描述已自动生成">
            <a:extLst>
              <a:ext uri="{FF2B5EF4-FFF2-40B4-BE49-F238E27FC236}">
                <a16:creationId xmlns:a16="http://schemas.microsoft.com/office/drawing/2014/main" id="{746DCE4B-3E4A-4577-B977-2F4EDA6773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44"/>
          <a:stretch/>
        </p:blipFill>
        <p:spPr>
          <a:xfrm>
            <a:off x="818145" y="-115503"/>
            <a:ext cx="12620141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A9978A5-C6A1-484D-B582-82FD00C359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50" t="20400"/>
          <a:stretch/>
        </p:blipFill>
        <p:spPr>
          <a:xfrm rot="21206725">
            <a:off x="6972763" y="3011555"/>
            <a:ext cx="6035064" cy="387412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84BF5FB-0539-40C6-99EE-14C601E52E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058" y="4763201"/>
            <a:ext cx="3145647" cy="2037048"/>
          </a:xfrm>
          <a:prstGeom prst="rect">
            <a:avLst/>
          </a:prstGeom>
        </p:spPr>
      </p:pic>
      <p:pic>
        <p:nvPicPr>
          <p:cNvPr id="14" name="图片 16">
            <a:extLst>
              <a:ext uri="{FF2B5EF4-FFF2-40B4-BE49-F238E27FC236}">
                <a16:creationId xmlns:a16="http://schemas.microsoft.com/office/drawing/2014/main" id="{08152706-A5DF-4A35-B763-BA2E02970E2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5" t="4941" r="12786" b="4639"/>
          <a:stretch/>
        </p:blipFill>
        <p:spPr>
          <a:xfrm flipH="1">
            <a:off x="818145" y="2729880"/>
            <a:ext cx="3426595" cy="43303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82447" y="756031"/>
            <a:ext cx="26469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52AA9B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quarelle" panose="02040603050506020204" pitchFamily="18" charset="0"/>
                <a:ea typeface="+mn-ea"/>
                <a:cs typeface="+mn-cs"/>
              </a:rPr>
              <a:t>Khoa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52AA9B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quarell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52AA9B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quarelle" panose="02040603050506020204" pitchFamily="18" charset="0"/>
                <a:ea typeface="+mn-ea"/>
                <a:cs typeface="+mn-cs"/>
              </a:rPr>
              <a:t>học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52AA9B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quarelle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10225" y="1349287"/>
            <a:ext cx="39222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Ôn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tập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THỰC VẬT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VÀ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ĐỘNG VẬT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47006" y="1346881"/>
            <a:ext cx="39222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AF2808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Ôn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AF2808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AF2808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tập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AF2808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23998A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THỰC VẬT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E64A83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52AA9B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8B629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ĐỘNG VẬT</a:t>
            </a:r>
          </a:p>
        </p:txBody>
      </p:sp>
    </p:spTree>
    <p:extLst>
      <p:ext uri="{BB962C8B-B14F-4D97-AF65-F5344CB8AC3E}">
        <p14:creationId xmlns:p14="http://schemas.microsoft.com/office/powerpoint/2010/main" val="183432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2">
            <a:extLst>
              <a:ext uri="{FF2B5EF4-FFF2-40B4-BE49-F238E27FC236}">
                <a16:creationId xmlns:a16="http://schemas.microsoft.com/office/drawing/2014/main" id="{4461E3F3-6213-4FE9-AE2E-614D25761F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44"/>
          <a:stretch/>
        </p:blipFill>
        <p:spPr>
          <a:xfrm flipH="1">
            <a:off x="2141950" y="-81103"/>
            <a:ext cx="12091792" cy="6858000"/>
          </a:xfrm>
          <a:prstGeom prst="rect">
            <a:avLst/>
          </a:prstGeom>
        </p:spPr>
      </p:pic>
      <p:sp>
        <p:nvSpPr>
          <p:cNvPr id="7" name="Shape 1210"/>
          <p:cNvSpPr/>
          <p:nvPr/>
        </p:nvSpPr>
        <p:spPr>
          <a:xfrm>
            <a:off x="0" y="0"/>
            <a:ext cx="1356654" cy="6885967"/>
          </a:xfrm>
          <a:prstGeom prst="rect">
            <a:avLst/>
          </a:prstGeom>
          <a:solidFill>
            <a:srgbClr val="A8D1A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8" name="Shape 1210"/>
          <p:cNvSpPr/>
          <p:nvPr/>
        </p:nvSpPr>
        <p:spPr>
          <a:xfrm>
            <a:off x="519861" y="0"/>
            <a:ext cx="1356654" cy="6885967"/>
          </a:xfrm>
          <a:prstGeom prst="rect">
            <a:avLst/>
          </a:prstGeom>
          <a:solidFill>
            <a:srgbClr val="23998A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pic>
        <p:nvPicPr>
          <p:cNvPr id="9" name="Picture 6" descr="Top sự thật bất ngờ về chim diều hâu - Báo Tri Thức &amp; Cuộc Số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514" y="0"/>
            <a:ext cx="4474181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480071" y="253614"/>
            <a:ext cx="5374379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Đại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bàng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đại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bàng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gà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chuột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xác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chết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đại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bàng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loài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khác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kumimoji="0" lang="vi-V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2342697" y="4171552"/>
            <a:ext cx="407268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Cú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mèo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cú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mèo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chuột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kumimoji="0" lang="vi-V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8" descr="Sự tích chim cú mèo - Truyện cổ tích lý giải tại sao chim mèo cú chỉ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130" y="3607495"/>
            <a:ext cx="4391025" cy="3169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90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2" descr="Chuyện nổi tiếng dựng tóc gáy về rắn hổ mang Ai Cậ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187" y="3505200"/>
            <a:ext cx="3810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2">
            <a:extLst>
              <a:ext uri="{FF2B5EF4-FFF2-40B4-BE49-F238E27FC236}">
                <a16:creationId xmlns:a16="http://schemas.microsoft.com/office/drawing/2014/main" id="{4461E3F3-6213-4FE9-AE2E-614D25761F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44"/>
          <a:stretch/>
        </p:blipFill>
        <p:spPr>
          <a:xfrm flipH="1">
            <a:off x="2497988" y="27967"/>
            <a:ext cx="12091792" cy="6858000"/>
          </a:xfrm>
          <a:prstGeom prst="rect">
            <a:avLst/>
          </a:prstGeom>
        </p:spPr>
      </p:pic>
      <p:sp>
        <p:nvSpPr>
          <p:cNvPr id="7" name="Shape 1210"/>
          <p:cNvSpPr/>
          <p:nvPr/>
        </p:nvSpPr>
        <p:spPr>
          <a:xfrm>
            <a:off x="0" y="0"/>
            <a:ext cx="1356654" cy="6885967"/>
          </a:xfrm>
          <a:prstGeom prst="rect">
            <a:avLst/>
          </a:prstGeom>
          <a:solidFill>
            <a:srgbClr val="A8D1A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8" name="Shape 1210"/>
          <p:cNvSpPr/>
          <p:nvPr/>
        </p:nvSpPr>
        <p:spPr>
          <a:xfrm>
            <a:off x="652819" y="-27967"/>
            <a:ext cx="1356654" cy="6885967"/>
          </a:xfrm>
          <a:prstGeom prst="rect">
            <a:avLst/>
          </a:prstGeom>
          <a:solidFill>
            <a:srgbClr val="23998A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pic>
        <p:nvPicPr>
          <p:cNvPr id="9" name="Picture 10" descr="Gà trong y dược họ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473" y="0"/>
            <a:ext cx="399097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5999967" y="399127"/>
            <a:ext cx="619203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Gà: thức ăn của gà là thóc, sâu bọ, côn trùng, cây rau non và gà cũng là thức ăn của đại bàng, rắn hổ mang.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159785" y="3523358"/>
            <a:ext cx="52348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Rắn hổ mang: thức ăn của rắn hổ mang là gà, chuột, ếch, nhái. Rắn cũng là thức ăn của con người.</a:t>
            </a:r>
          </a:p>
        </p:txBody>
      </p:sp>
    </p:spTree>
    <p:extLst>
      <p:ext uri="{BB962C8B-B14F-4D97-AF65-F5344CB8AC3E}">
        <p14:creationId xmlns:p14="http://schemas.microsoft.com/office/powerpoint/2010/main" val="336785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DA0A627-2213-44C4-96CF-109F81F06A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962"/>
          <a:stretch/>
        </p:blipFill>
        <p:spPr>
          <a:xfrm>
            <a:off x="-90158" y="0"/>
            <a:ext cx="12192000" cy="6858000"/>
          </a:xfrm>
          <a:prstGeom prst="rect">
            <a:avLst/>
          </a:prstGeom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6037545" y="276849"/>
            <a:ext cx="615445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Mối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hệ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giữa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bắt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đầu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690270" y="3687901"/>
            <a:ext cx="5207696" cy="3170099"/>
          </a:xfrm>
          <a:prstGeom prst="rect">
            <a:avLst/>
          </a:prstGeom>
          <a:solidFill>
            <a:srgbClr val="A7D2C4"/>
          </a:solidFill>
          <a:ln w="57150">
            <a:solidFill>
              <a:srgbClr val="FFC000"/>
            </a:solidFill>
            <a:prstDash val="sysDot"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tự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nhiên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rất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chuỗi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Chuỗi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thường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bắt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đầu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kumimoji="0" lang="vi-V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6690270" y="2492690"/>
            <a:ext cx="48079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Bắt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đầu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lúa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kumimoji="0" lang="vi-V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Ã¬nh áº£nh Ruá»ng LÃºa PNG, Vector, PSD, vÃ  biá»u tÆ°á»£ng Äá» táº£i vá» miá»n phÃ­ | 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32" y="2304789"/>
            <a:ext cx="6380638" cy="4553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99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占位符 4">
            <a:extLst>
              <a:ext uri="{FF2B5EF4-FFF2-40B4-BE49-F238E27FC236}">
                <a16:creationId xmlns:a16="http://schemas.microsoft.com/office/drawing/2014/main" id="{1D9A91D2-C5E5-4C64-A794-14144EFDA9A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6" r="39736"/>
          <a:stretch>
            <a:fillRect/>
          </a:stretch>
        </p:blipFill>
        <p:spPr/>
      </p:pic>
      <p:pic>
        <p:nvPicPr>
          <p:cNvPr id="7" name="图片占位符 6">
            <a:extLst>
              <a:ext uri="{FF2B5EF4-FFF2-40B4-BE49-F238E27FC236}">
                <a16:creationId xmlns:a16="http://schemas.microsoft.com/office/drawing/2014/main" id="{51D5E890-803C-431E-9749-6290D56CE6F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23" r="39723"/>
          <a:stretch>
            <a:fillRect/>
          </a:stretch>
        </p:blipFill>
        <p:spPr/>
      </p:pic>
      <p:pic>
        <p:nvPicPr>
          <p:cNvPr id="9" name="图片占位符 8">
            <a:extLst>
              <a:ext uri="{FF2B5EF4-FFF2-40B4-BE49-F238E27FC236}">
                <a16:creationId xmlns:a16="http://schemas.microsoft.com/office/drawing/2014/main" id="{C030BA02-6A56-42E6-A11C-28005F62DB1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75" r="22275"/>
          <a:stretch>
            <a:fillRect/>
          </a:stretch>
        </p:blipFill>
        <p:spPr>
          <a:xfrm>
            <a:off x="9915003" y="268066"/>
            <a:ext cx="2540000" cy="6871523"/>
          </a:xfrm>
        </p:spPr>
      </p:pic>
      <p:pic>
        <p:nvPicPr>
          <p:cNvPr id="3" name="图片占位符 2">
            <a:extLst>
              <a:ext uri="{FF2B5EF4-FFF2-40B4-BE49-F238E27FC236}">
                <a16:creationId xmlns:a16="http://schemas.microsoft.com/office/drawing/2014/main" id="{D3071AB3-DF67-40F2-8AF1-80F66747F6B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1" r="22131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3057525" y="2708114"/>
            <a:ext cx="3797979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82506"/>
                </a:solidFill>
                <a:effectLst/>
                <a:uLnTx/>
                <a:uFillTx/>
                <a:latin typeface="UTM Facebook" panose="02040403050506020204" pitchFamily="18" charset="0"/>
              </a:rPr>
              <a:t>Hoạt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82506"/>
                </a:solidFill>
                <a:effectLst/>
                <a:uLnTx/>
                <a:uFillTx/>
                <a:latin typeface="UTM Facebook" panose="0204040305050602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82506"/>
                </a:solidFill>
                <a:effectLst/>
                <a:uLnTx/>
                <a:uFillTx/>
                <a:latin typeface="UTM Facebook" panose="02040403050506020204" pitchFamily="18" charset="0"/>
              </a:rPr>
              <a:t>động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82506"/>
                </a:solidFill>
                <a:effectLst/>
                <a:uLnTx/>
                <a:uFillTx/>
                <a:latin typeface="UTM Facebook" panose="02040403050506020204" pitchFamily="18" charset="0"/>
              </a:rPr>
              <a:t> 2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leur" panose="02040403050506020204" pitchFamily="18" charset="0"/>
              </a:rPr>
              <a:t>Vẽ và trình bày được mối quan hệ về thức ăn của nhiều sinh vật.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365C0">
                  <a:lumMod val="75000"/>
                </a:srgbClr>
              </a:solidFill>
              <a:effectLst/>
              <a:uLnTx/>
              <a:uFillTx/>
              <a:latin typeface="UTM Facebook" panose="020404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16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461E3F3-6213-4FE9-AE2E-614D25761F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468682" y="455735"/>
            <a:ext cx="11811000" cy="175432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Dựa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mối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hệ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giữa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lúa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sát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xây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dựng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sơ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đồ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chuỗi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auto">
          <a:xfrm>
            <a:off x="214463" y="4126522"/>
            <a:ext cx="2223937" cy="6096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bg2">
                <a:lumMod val="50000"/>
              </a:schemeClr>
            </a:solidFill>
            <a:prstDash val="sysDash"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Cây</a:t>
            </a:r>
            <a:r>
              <a:rPr kumimoji="0" lang="en-US" altLang="en-US" sz="4000" b="1" i="0" u="none" strike="noStrike" kern="0" cap="none" spc="0" normalizeH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000" b="1" i="0" u="none" strike="noStrike" kern="0" cap="none" spc="0" normalizeH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lúa</a:t>
            </a:r>
            <a:endParaRPr kumimoji="0" lang="en-US" altLang="en-US" sz="4000" b="1" i="0" u="none" strike="noStrike" kern="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5" name="Rectangle 6"/>
          <p:cNvSpPr>
            <a:spLocks noChangeArrowheads="1"/>
          </p:cNvSpPr>
          <p:nvPr/>
        </p:nvSpPr>
        <p:spPr bwMode="auto">
          <a:xfrm>
            <a:off x="3546627" y="3242284"/>
            <a:ext cx="1905000" cy="6096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bg2">
                <a:lumMod val="50000"/>
              </a:schemeClr>
            </a:solidFill>
            <a:prstDash val="sysDash"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Gà</a:t>
            </a:r>
            <a:endParaRPr kumimoji="0" lang="en-US" altLang="en-US" sz="4000" b="1" i="0" u="none" strike="noStrike" kern="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6" name="Rectangle 7"/>
          <p:cNvSpPr>
            <a:spLocks noChangeArrowheads="1"/>
          </p:cNvSpPr>
          <p:nvPr/>
        </p:nvSpPr>
        <p:spPr bwMode="auto">
          <a:xfrm>
            <a:off x="9399739" y="2204059"/>
            <a:ext cx="2592236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bg2">
                <a:lumMod val="50000"/>
              </a:schemeClr>
            </a:solidFill>
            <a:prstDash val="sysDash"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kern="0" dirty="0" err="1">
                <a:solidFill>
                  <a:srgbClr val="EEECE1">
                    <a:lumMod val="2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Đại</a:t>
            </a:r>
            <a:r>
              <a:rPr lang="en-US" altLang="en-US" sz="4000" b="1" kern="0" dirty="0">
                <a:solidFill>
                  <a:srgbClr val="EEECE1">
                    <a:lumMod val="2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kern="0" dirty="0" err="1">
                <a:solidFill>
                  <a:srgbClr val="EEECE1">
                    <a:lumMod val="2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bàng</a:t>
            </a:r>
            <a:endParaRPr kumimoji="0" lang="en-US" altLang="en-US" sz="4000" b="1" i="0" u="none" strike="noStrike" kern="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7" name="Rectangle 8"/>
          <p:cNvSpPr>
            <a:spLocks noChangeArrowheads="1"/>
          </p:cNvSpPr>
          <p:nvPr/>
        </p:nvSpPr>
        <p:spPr bwMode="auto">
          <a:xfrm>
            <a:off x="3195789" y="4953609"/>
            <a:ext cx="2667000" cy="11844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bg2">
                <a:lumMod val="50000"/>
              </a:schemeClr>
            </a:solidFill>
            <a:prstDash val="sysDash"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Chuột</a:t>
            </a:r>
            <a:endParaRPr kumimoji="0" lang="en-US" altLang="en-US" sz="4000" b="1" i="0" u="none" strike="noStrike" kern="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kern="0" noProof="0" dirty="0" err="1">
                <a:solidFill>
                  <a:srgbClr val="EEECE1">
                    <a:lumMod val="2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endParaRPr kumimoji="0" lang="en-US" altLang="en-US" sz="4000" b="1" i="0" u="none" strike="noStrike" kern="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8" name="Rectangle 9"/>
          <p:cNvSpPr>
            <a:spLocks noChangeArrowheads="1"/>
          </p:cNvSpPr>
          <p:nvPr/>
        </p:nvSpPr>
        <p:spPr bwMode="auto">
          <a:xfrm>
            <a:off x="8639175" y="3877284"/>
            <a:ext cx="3427564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bg2">
                <a:lumMod val="50000"/>
              </a:schemeClr>
            </a:solidFill>
            <a:prstDash val="sysDash"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Rắn</a:t>
            </a:r>
            <a:r>
              <a:rPr kumimoji="0" lang="en-US" altLang="en-US" sz="4000" b="1" i="0" u="none" strike="noStrike" kern="0" cap="none" spc="0" normalizeH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000" b="1" i="0" u="none" strike="noStrike" kern="0" cap="none" spc="0" normalizeH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hổ</a:t>
            </a:r>
            <a:r>
              <a:rPr kumimoji="0" lang="en-US" altLang="en-US" sz="4000" b="1" i="0" u="none" strike="noStrike" kern="0" cap="none" spc="0" normalizeH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000" b="1" i="0" u="none" strike="noStrike" kern="0" cap="none" spc="0" normalizeH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mang</a:t>
            </a:r>
            <a:endParaRPr kumimoji="0" lang="en-US" altLang="en-US" sz="4000" b="1" i="0" u="none" strike="noStrike" kern="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9" name="Rectangle 10"/>
          <p:cNvSpPr>
            <a:spLocks noChangeArrowheads="1"/>
          </p:cNvSpPr>
          <p:nvPr/>
        </p:nvSpPr>
        <p:spPr bwMode="auto">
          <a:xfrm>
            <a:off x="9171139" y="5550509"/>
            <a:ext cx="2057400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bg2">
                <a:lumMod val="50000"/>
              </a:schemeClr>
            </a:solidFill>
            <a:prstDash val="sysDash"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Cú</a:t>
            </a:r>
            <a:r>
              <a:rPr kumimoji="0" lang="en-US" altLang="en-US" sz="4000" b="1" i="0" u="none" strike="noStrike" kern="0" cap="none" spc="0" normalizeH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000" b="1" i="0" u="none" strike="noStrike" kern="0" cap="none" spc="0" normalizeH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mèo</a:t>
            </a:r>
            <a:endParaRPr kumimoji="0" lang="en-US" altLang="en-US" sz="4000" b="1" i="0" u="none" strike="noStrike" kern="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0" name="Line 11"/>
          <p:cNvSpPr>
            <a:spLocks noChangeShapeType="1"/>
          </p:cNvSpPr>
          <p:nvPr/>
        </p:nvSpPr>
        <p:spPr bwMode="auto">
          <a:xfrm flipV="1">
            <a:off x="1959127" y="3566134"/>
            <a:ext cx="1524000" cy="609600"/>
          </a:xfrm>
          <a:prstGeom prst="line">
            <a:avLst/>
          </a:prstGeom>
          <a:noFill/>
          <a:ln w="28575">
            <a:solidFill>
              <a:schemeClr val="bg2">
                <a:lumMod val="50000"/>
              </a:schemeClr>
            </a:solidFill>
            <a:prstDash val="sys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1" name="Line 12"/>
          <p:cNvSpPr>
            <a:spLocks noChangeShapeType="1"/>
          </p:cNvSpPr>
          <p:nvPr/>
        </p:nvSpPr>
        <p:spPr bwMode="auto">
          <a:xfrm flipV="1">
            <a:off x="5451627" y="2502509"/>
            <a:ext cx="3948112" cy="887413"/>
          </a:xfrm>
          <a:prstGeom prst="line">
            <a:avLst/>
          </a:prstGeom>
          <a:noFill/>
          <a:ln w="28575">
            <a:solidFill>
              <a:schemeClr val="bg2">
                <a:lumMod val="50000"/>
              </a:schemeClr>
            </a:solidFill>
            <a:prstDash val="sys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 flipV="1">
            <a:off x="5918352" y="2600934"/>
            <a:ext cx="3481387" cy="2557463"/>
          </a:xfrm>
          <a:prstGeom prst="line">
            <a:avLst/>
          </a:prstGeom>
          <a:noFill/>
          <a:ln w="28575">
            <a:solidFill>
              <a:schemeClr val="bg2">
                <a:lumMod val="50000"/>
              </a:schemeClr>
            </a:solidFill>
            <a:prstDash val="sys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3" name="Line 14"/>
          <p:cNvSpPr>
            <a:spLocks noChangeShapeType="1"/>
          </p:cNvSpPr>
          <p:nvPr/>
        </p:nvSpPr>
        <p:spPr bwMode="auto">
          <a:xfrm>
            <a:off x="1952777" y="4725009"/>
            <a:ext cx="1212850" cy="450850"/>
          </a:xfrm>
          <a:prstGeom prst="line">
            <a:avLst/>
          </a:prstGeom>
          <a:noFill/>
          <a:ln w="28575">
            <a:solidFill>
              <a:schemeClr val="bg2">
                <a:lumMod val="50000"/>
              </a:schemeClr>
            </a:solidFill>
            <a:prstDash val="sys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4" name="Line 15"/>
          <p:cNvSpPr>
            <a:spLocks noChangeShapeType="1"/>
          </p:cNvSpPr>
          <p:nvPr/>
        </p:nvSpPr>
        <p:spPr bwMode="auto">
          <a:xfrm>
            <a:off x="5507189" y="3489934"/>
            <a:ext cx="3044304" cy="635609"/>
          </a:xfrm>
          <a:prstGeom prst="line">
            <a:avLst/>
          </a:prstGeom>
          <a:noFill/>
          <a:ln w="28575">
            <a:solidFill>
              <a:schemeClr val="bg2">
                <a:lumMod val="50000"/>
              </a:schemeClr>
            </a:solidFill>
            <a:prstDash val="sys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5" name="Line 16"/>
          <p:cNvSpPr>
            <a:spLocks noChangeShapeType="1"/>
          </p:cNvSpPr>
          <p:nvPr/>
        </p:nvSpPr>
        <p:spPr bwMode="auto">
          <a:xfrm flipV="1">
            <a:off x="5916764" y="4408488"/>
            <a:ext cx="2634729" cy="784834"/>
          </a:xfrm>
          <a:prstGeom prst="line">
            <a:avLst/>
          </a:prstGeom>
          <a:noFill/>
          <a:ln w="28575">
            <a:solidFill>
              <a:schemeClr val="bg2">
                <a:lumMod val="50000"/>
              </a:schemeClr>
            </a:solidFill>
            <a:prstDash val="sys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6" name="Line 17"/>
          <p:cNvSpPr>
            <a:spLocks noChangeShapeType="1"/>
          </p:cNvSpPr>
          <p:nvPr/>
        </p:nvSpPr>
        <p:spPr bwMode="auto">
          <a:xfrm>
            <a:off x="5916764" y="5144109"/>
            <a:ext cx="3254375" cy="695325"/>
          </a:xfrm>
          <a:prstGeom prst="line">
            <a:avLst/>
          </a:prstGeom>
          <a:noFill/>
          <a:ln w="28575">
            <a:solidFill>
              <a:schemeClr val="bg2">
                <a:lumMod val="50000"/>
              </a:schemeClr>
            </a:solidFill>
            <a:prstDash val="sys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90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E98A1229-C821-413D-B517-730FCBE74C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26"/>
          <a:stretch/>
        </p:blipFill>
        <p:spPr>
          <a:xfrm rot="5400000">
            <a:off x="4583480" y="-750517"/>
            <a:ext cx="3025035" cy="12192001"/>
          </a:xfrm>
          <a:prstGeom prst="rect">
            <a:avLst/>
          </a:prstGeom>
        </p:spPr>
      </p:pic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274528" y="0"/>
            <a:ext cx="11762983" cy="501675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>
                  <a:glow rad="101600">
                    <a:srgbClr val="DCBD2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* Qua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>
                  <a:glow rad="101600">
                    <a:srgbClr val="DCBD2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so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>
                  <a:glow rad="101600">
                    <a:srgbClr val="DCBD2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sánh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>
                  <a:glow rad="101600">
                    <a:srgbClr val="DCBD2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ta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>
                  <a:glow rad="101600">
                    <a:srgbClr val="DCBD2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>
                  <a:glow rad="101600">
                    <a:srgbClr val="DCBD2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>
                  <a:glow rad="101600">
                    <a:srgbClr val="DCBD2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>
                  <a:glow rad="101600">
                    <a:srgbClr val="DCBD2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>
                  <a:glow rad="101600">
                    <a:srgbClr val="DCBD2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xét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>
                  <a:glow rad="101600">
                    <a:srgbClr val="DCBD2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>
                  <a:glow rad="101600">
                    <a:srgbClr val="DCBD2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>
                  <a:glow rad="101600">
                    <a:srgbClr val="DCBD2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>
                  <a:glow rad="101600">
                    <a:srgbClr val="DCBD2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>
                  <a:glow rad="101600">
                    <a:srgbClr val="DCBD2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Sơ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đồ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mối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hệ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nhóm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nuôi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trồng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hoang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dã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mắt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xích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hơn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cụ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loài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-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loài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khác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cùng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loài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khác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+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tế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tự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nhiên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mối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hệ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giữa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còn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phức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tạp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hơn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tạo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thành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lưới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ăn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365C0">
                  <a:lumMod val="60000"/>
                  <a:lumOff val="4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05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占位符 8">
            <a:extLst>
              <a:ext uri="{FF2B5EF4-FFF2-40B4-BE49-F238E27FC236}">
                <a16:creationId xmlns:a16="http://schemas.microsoft.com/office/drawing/2014/main" id="{3489D4BA-5A01-4968-AFBD-DBB2ACC62E5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9" b="18469"/>
          <a:stretch>
            <a:fillRect/>
          </a:stretch>
        </p:blipFill>
        <p:spPr>
          <a:xfrm>
            <a:off x="0" y="0"/>
            <a:ext cx="12192000" cy="6822603"/>
          </a:xfrm>
        </p:spPr>
      </p:pic>
      <p:pic>
        <p:nvPicPr>
          <p:cNvPr id="25" name="图片 2">
            <a:extLst>
              <a:ext uri="{FF2B5EF4-FFF2-40B4-BE49-F238E27FC236}">
                <a16:creationId xmlns:a16="http://schemas.microsoft.com/office/drawing/2014/main" id="{6DA0A627-2213-44C4-96CF-109F81F06A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96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26718" y="751562"/>
            <a:ext cx="10371549" cy="6071041"/>
          </a:xfrm>
          <a:prstGeom prst="rect">
            <a:avLst/>
          </a:prstGeom>
          <a:solidFill>
            <a:srgbClr val="E8D3DC">
              <a:alpha val="85000"/>
            </a:srgbClr>
          </a:solidFill>
          <a:ln w="38100" cap="flat">
            <a:solidFill>
              <a:srgbClr val="23998A"/>
            </a:solidFill>
            <a:prstDash val="dash"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24" name="图片 5">
            <a:extLst>
              <a:ext uri="{FF2B5EF4-FFF2-40B4-BE49-F238E27FC236}">
                <a16:creationId xmlns:a16="http://schemas.microsoft.com/office/drawing/2014/main" id="{B84BF5FB-0539-40C6-99EE-14C601E52E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353" y="4785555"/>
            <a:ext cx="3145647" cy="203704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954066" y="1894256"/>
            <a:ext cx="1008136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UTM Fleur" panose="020404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tự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nhiên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chuỗi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ăn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chuỗi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ăn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thường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bắt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đầu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từ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thực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vật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Cây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ăn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loại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vật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loài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vật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nhau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ăn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một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loài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vật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1525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949874" y="878593"/>
            <a:ext cx="46580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3998A"/>
                </a:solidFill>
                <a:effectLst/>
                <a:uLnTx/>
                <a:uFillTx/>
                <a:latin typeface="UTM Showcard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KẾT LUẬN</a:t>
            </a:r>
          </a:p>
        </p:txBody>
      </p:sp>
    </p:spTree>
    <p:extLst>
      <p:ext uri="{BB962C8B-B14F-4D97-AF65-F5344CB8AC3E}">
        <p14:creationId xmlns:p14="http://schemas.microsoft.com/office/powerpoint/2010/main" val="171679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35BFCA8A-C51F-4EC6-AE8A-376EF01D33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图片包含 物体, 镜子&#10;&#10;描述已自动生成">
            <a:extLst>
              <a:ext uri="{FF2B5EF4-FFF2-40B4-BE49-F238E27FC236}">
                <a16:creationId xmlns:a16="http://schemas.microsoft.com/office/drawing/2014/main" id="{746DCE4B-3E4A-4577-B977-2F4EDA6773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A9978A5-C6A1-484D-B582-82FD00C359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50" t="20400"/>
          <a:stretch/>
        </p:blipFill>
        <p:spPr>
          <a:xfrm rot="21206725">
            <a:off x="6570660" y="2958330"/>
            <a:ext cx="6446902" cy="413849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84BF5FB-0539-40C6-99EE-14C601E52E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916" y="4254101"/>
            <a:ext cx="3691076" cy="239025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002124" y="711073"/>
            <a:ext cx="323171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E64A83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CHÀO CÁC EM</a:t>
            </a:r>
          </a:p>
        </p:txBody>
      </p:sp>
    </p:spTree>
    <p:extLst>
      <p:ext uri="{BB962C8B-B14F-4D97-AF65-F5344CB8AC3E}">
        <p14:creationId xmlns:p14="http://schemas.microsoft.com/office/powerpoint/2010/main" val="214450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44148D2-2091-4749-AAD1-A550013B68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4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8551E709-AA06-437C-AEA4-19E0BA09B75C}"/>
              </a:ext>
            </a:extLst>
          </p:cNvPr>
          <p:cNvSpPr txBox="1"/>
          <p:nvPr/>
        </p:nvSpPr>
        <p:spPr>
          <a:xfrm>
            <a:off x="2792712" y="104920"/>
            <a:ext cx="64645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Showcard" panose="02040603050506020204" pitchFamily="18" charset="0"/>
                <a:ea typeface="微软雅黑" panose="020B0503020204020204" pitchFamily="34" charset="-122"/>
                <a:cs typeface="+mn-cs"/>
              </a:rPr>
              <a:t>YÊU CẦU CẦN ĐẠT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08152706-A5DF-4A35-B763-BA2E02970E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5" t="4941" r="12786" b="4639"/>
          <a:stretch/>
        </p:blipFill>
        <p:spPr>
          <a:xfrm>
            <a:off x="10520800" y="4793672"/>
            <a:ext cx="1862527" cy="234255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48155" y="868209"/>
            <a:ext cx="10036469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1. Kiến thức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Củng cố và mở rộng kiến thức khoa học về mối quan hệ giữa sinh vật và sinh vật thông qua quan hệ thức ăn.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Hiểu con người cũng là một mắt xích trong chuỗi thức ăn và vai trò của nhân tố </a:t>
            </a: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2. Kĩ năng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Vẽ và trình bày được mối quan hệ về thức ăn của nhiều sinh vật.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3.</a:t>
            </a: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Thái độ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HS có ý thức bảo vệ môi trường tự nhiên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4. Góp phần phát triển các năng lực: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NL làm việc nhóm, NL giải quyết vấn đề và sáng tạo, NL hợp tác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8" name="TextBox 4">
            <a:extLst>
              <a:ext uri="{FF2B5EF4-FFF2-40B4-BE49-F238E27FC236}">
                <a16:creationId xmlns:a16="http://schemas.microsoft.com/office/drawing/2014/main" id="{8551E709-AA06-437C-AEA4-19E0BA09B75C}"/>
              </a:ext>
            </a:extLst>
          </p:cNvPr>
          <p:cNvSpPr txBox="1"/>
          <p:nvPr/>
        </p:nvSpPr>
        <p:spPr>
          <a:xfrm>
            <a:off x="2838892" y="104919"/>
            <a:ext cx="64645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Showcard" panose="02040603050506020204" pitchFamily="18" charset="0"/>
                <a:ea typeface="微软雅黑" panose="020B0503020204020204" pitchFamily="34" charset="-122"/>
                <a:cs typeface="+mn-cs"/>
              </a:rPr>
              <a:t>YÊU CẦU CẦN ĐẠT</a:t>
            </a:r>
          </a:p>
        </p:txBody>
      </p:sp>
    </p:spTree>
    <p:extLst>
      <p:ext uri="{BB962C8B-B14F-4D97-AF65-F5344CB8AC3E}">
        <p14:creationId xmlns:p14="http://schemas.microsoft.com/office/powerpoint/2010/main" val="250267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B59AA57-1291-454F-BA53-0395B932F0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6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B61FB09B-0099-4C87-AEB8-338C54A3C041}"/>
              </a:ext>
            </a:extLst>
          </p:cNvPr>
          <p:cNvSpPr txBox="1"/>
          <p:nvPr/>
        </p:nvSpPr>
        <p:spPr>
          <a:xfrm>
            <a:off x="5469535" y="722701"/>
            <a:ext cx="39952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Tam Le" panose="02040603050506020204" pitchFamily="18" charset="0"/>
                <a:ea typeface="微软雅黑" panose="020B0503020204020204" pitchFamily="34" charset="-122"/>
                <a:cs typeface="+mn-cs"/>
              </a:rPr>
              <a:t>Khởi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Tam Le" panose="02040603050506020204" pitchFamily="18" charset="0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Tam Le" panose="02040603050506020204" pitchFamily="18" charset="0"/>
                <a:ea typeface="微软雅黑" panose="020B0503020204020204" pitchFamily="34" charset="-122"/>
                <a:cs typeface="+mn-cs"/>
              </a:rPr>
              <a:t>động</a:t>
            </a:r>
            <a:endParaRPr kumimoji="0" lang="en-US" altLang="zh-CN" sz="7200" b="1" i="0" u="none" strike="noStrike" kern="1200" cap="none" spc="0" normalizeH="0" baseline="0" noProof="0" dirty="0">
              <a:ln>
                <a:noFill/>
              </a:ln>
              <a:solidFill>
                <a:srgbClr val="F79646"/>
              </a:solidFill>
              <a:effectLst/>
              <a:uLnTx/>
              <a:uFillTx/>
              <a:latin typeface="UTM Tam Le" panose="02040603050506020204" pitchFamily="18" charset="0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292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09E771E-C4E8-475F-BE32-8917C2E63E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3120656" y="101776"/>
            <a:ext cx="8917172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Vẽ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trình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bày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sơ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đồ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)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mối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hệ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giữa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bò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cỏ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2879651" y="1668407"/>
            <a:ext cx="2438400" cy="685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Phân bò</a:t>
            </a: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6384851" y="1668407"/>
            <a:ext cx="1600200" cy="685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Cỏ</a:t>
            </a: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9509051" y="1668407"/>
            <a:ext cx="1676400" cy="609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Bò</a:t>
            </a:r>
          </a:p>
        </p:txBody>
      </p:sp>
      <p:sp>
        <p:nvSpPr>
          <p:cNvPr id="21" name="Line 8"/>
          <p:cNvSpPr>
            <a:spLocks noChangeShapeType="1"/>
          </p:cNvSpPr>
          <p:nvPr/>
        </p:nvSpPr>
        <p:spPr bwMode="auto">
          <a:xfrm>
            <a:off x="5318051" y="2049407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Line 9"/>
          <p:cNvSpPr>
            <a:spLocks noChangeShapeType="1"/>
          </p:cNvSpPr>
          <p:nvPr/>
        </p:nvSpPr>
        <p:spPr bwMode="auto">
          <a:xfrm>
            <a:off x="8213651" y="2049407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3" name="图片占位符 3">
            <a:extLst>
              <a:ext uri="{FF2B5EF4-FFF2-40B4-BE49-F238E27FC236}">
                <a16:creationId xmlns:a16="http://schemas.microsoft.com/office/drawing/2014/main" id="{EA5A9E75-4475-4B68-8C1F-F155789FB2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14" b="23914"/>
          <a:stretch>
            <a:fillRect/>
          </a:stretch>
        </p:blipFill>
        <p:spPr>
          <a:xfrm>
            <a:off x="0" y="4667693"/>
            <a:ext cx="12257568" cy="2221256"/>
          </a:xfrm>
          <a:prstGeom prst="rect">
            <a:avLst/>
          </a:prstGeom>
        </p:spPr>
      </p:pic>
      <p:pic>
        <p:nvPicPr>
          <p:cNvPr id="1028" name="Picture 4" descr="BÃ² HÃ¬nh áº£nh | Äá»nh dáº¡ng hÃ¬nh áº£nh PNG 400264961| vn.lovepik.com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838" r="89876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815" y="2354207"/>
            <a:ext cx="4995531" cy="320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29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B59AA57-1291-454F-BA53-0395B932F0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6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B61FB09B-0099-4C87-AEB8-338C54A3C041}"/>
              </a:ext>
            </a:extLst>
          </p:cNvPr>
          <p:cNvSpPr txBox="1"/>
          <p:nvPr/>
        </p:nvSpPr>
        <p:spPr>
          <a:xfrm>
            <a:off x="5540196" y="722701"/>
            <a:ext cx="38539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Tam Le" panose="02040603050506020204" pitchFamily="18" charset="0"/>
                <a:ea typeface="微软雅黑" panose="020B0503020204020204" pitchFamily="34" charset="-122"/>
                <a:cs typeface="+mn-cs"/>
              </a:rPr>
              <a:t>Khám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Tam Le" panose="02040603050506020204" pitchFamily="18" charset="0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Tam Le" panose="02040603050506020204" pitchFamily="18" charset="0"/>
                <a:ea typeface="微软雅黑" panose="020B0503020204020204" pitchFamily="34" charset="-122"/>
                <a:cs typeface="+mn-cs"/>
              </a:rPr>
              <a:t>phá</a:t>
            </a:r>
            <a:endParaRPr kumimoji="0" lang="en-US" altLang="zh-CN" sz="7200" b="1" i="0" u="none" strike="noStrike" kern="1200" cap="none" spc="0" normalizeH="0" baseline="0" noProof="0" dirty="0">
              <a:ln>
                <a:noFill/>
              </a:ln>
              <a:solidFill>
                <a:srgbClr val="F79646"/>
              </a:solidFill>
              <a:effectLst/>
              <a:uLnTx/>
              <a:uFillTx/>
              <a:latin typeface="UTM Tam Le" panose="02040603050506020204" pitchFamily="18" charset="0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048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占位符 4">
            <a:extLst>
              <a:ext uri="{FF2B5EF4-FFF2-40B4-BE49-F238E27FC236}">
                <a16:creationId xmlns:a16="http://schemas.microsoft.com/office/drawing/2014/main" id="{1D9A91D2-C5E5-4C64-A794-14144EFDA9A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6" r="39736"/>
          <a:stretch>
            <a:fillRect/>
          </a:stretch>
        </p:blipFill>
        <p:spPr/>
      </p:pic>
      <p:pic>
        <p:nvPicPr>
          <p:cNvPr id="7" name="图片占位符 6">
            <a:extLst>
              <a:ext uri="{FF2B5EF4-FFF2-40B4-BE49-F238E27FC236}">
                <a16:creationId xmlns:a16="http://schemas.microsoft.com/office/drawing/2014/main" id="{51D5E890-803C-431E-9749-6290D56CE6F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23" r="39723"/>
          <a:stretch>
            <a:fillRect/>
          </a:stretch>
        </p:blipFill>
        <p:spPr/>
      </p:pic>
      <p:pic>
        <p:nvPicPr>
          <p:cNvPr id="9" name="图片占位符 8">
            <a:extLst>
              <a:ext uri="{FF2B5EF4-FFF2-40B4-BE49-F238E27FC236}">
                <a16:creationId xmlns:a16="http://schemas.microsoft.com/office/drawing/2014/main" id="{C030BA02-6A56-42E6-A11C-28005F62DB1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75" r="22275"/>
          <a:stretch>
            <a:fillRect/>
          </a:stretch>
        </p:blipFill>
        <p:spPr>
          <a:xfrm>
            <a:off x="9915003" y="268066"/>
            <a:ext cx="2540000" cy="6871523"/>
          </a:xfrm>
        </p:spPr>
      </p:pic>
      <p:pic>
        <p:nvPicPr>
          <p:cNvPr id="3" name="图片占位符 2">
            <a:extLst>
              <a:ext uri="{FF2B5EF4-FFF2-40B4-BE49-F238E27FC236}">
                <a16:creationId xmlns:a16="http://schemas.microsoft.com/office/drawing/2014/main" id="{D3071AB3-DF67-40F2-8AF1-80F66747F6B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1" r="22131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3000375" y="2708114"/>
            <a:ext cx="370522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82506"/>
                </a:solidFill>
                <a:effectLst/>
                <a:uLnTx/>
                <a:uFillTx/>
                <a:latin typeface="UTM Facebook" panose="02040403050506020204" pitchFamily="18" charset="0"/>
              </a:rPr>
              <a:t>Hoạt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82506"/>
                </a:solidFill>
                <a:effectLst/>
                <a:uLnTx/>
                <a:uFillTx/>
                <a:latin typeface="UTM Facebook" panose="0204040305050602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82506"/>
                </a:solidFill>
                <a:effectLst/>
                <a:uLnTx/>
                <a:uFillTx/>
                <a:latin typeface="UTM Facebook" panose="02040403050506020204" pitchFamily="18" charset="0"/>
              </a:rPr>
              <a:t>động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82506"/>
                </a:solidFill>
                <a:effectLst/>
                <a:uLnTx/>
                <a:uFillTx/>
                <a:latin typeface="UTM Facebook" panose="02040403050506020204" pitchFamily="18" charset="0"/>
              </a:rPr>
              <a:t> 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365C0">
                  <a:lumMod val="75000"/>
                </a:srgbClr>
              </a:solidFill>
              <a:effectLst/>
              <a:uLnTx/>
              <a:uFillTx/>
              <a:latin typeface="UTM Facebook" panose="020404030505060202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Mối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quan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hệ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về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thức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nhóm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vật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nuôi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cây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trồng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động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vật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sống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hoang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365C0">
                    <a:lumMod val="75000"/>
                  </a:srgbClr>
                </a:solidFill>
                <a:effectLst/>
                <a:uLnTx/>
                <a:uFillTx/>
                <a:latin typeface="UTM Facebook" panose="02040403050506020204" pitchFamily="18" charset="0"/>
              </a:rPr>
              <a:t>dã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365C0">
                  <a:lumMod val="75000"/>
                </a:srgbClr>
              </a:solidFill>
              <a:effectLst/>
              <a:uLnTx/>
              <a:uFillTx/>
              <a:latin typeface="UTM Facebook" panose="020404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23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BEFD5F2-A8C0-46F0-A866-CB8CA4D0DF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157177" y="191385"/>
            <a:ext cx="9537405" cy="954107"/>
          </a:xfrm>
          <a:prstGeom prst="rect">
            <a:avLst/>
          </a:prstGeom>
          <a:solidFill>
            <a:srgbClr val="E8F5F4"/>
          </a:solidFill>
          <a:ln w="38100">
            <a:solidFill>
              <a:srgbClr val="23998A"/>
            </a:solidFill>
            <a:prstDash val="sysDash"/>
          </a:ln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minh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họa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134, 135 SGK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"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"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</p:txBody>
      </p:sp>
      <p:pic>
        <p:nvPicPr>
          <p:cNvPr id="17" name="Picture 2" descr="Thuyết minh về cây lúa nước Việt Nam hay nhất - 4 bài văn về cây lúa ngắn  gọn, sử dụng biện pháp nghệ thuậ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88" y="1297086"/>
            <a:ext cx="3402197" cy="27158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 descr="Tin kinh tế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366" y="1297087"/>
            <a:ext cx="3289005" cy="2715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6" descr="Top sự thật bất ngờ về chim diều hâu - Báo Tri Thức &amp; Cuộc Số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853" y="1297086"/>
            <a:ext cx="3108029" cy="27158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8" descr="Sự tích chim cú mèo - Truyện cổ tích lý giải tại sao chim mèo cú chỉ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89" y="4164533"/>
            <a:ext cx="3402197" cy="25977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0" descr="Gà trong y dược học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365" y="4164533"/>
            <a:ext cx="3289005" cy="25977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2" descr="Chuyện nổi tiếng dựng tóc gáy về rắn hổ mang Ai Cậ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853" y="4164534"/>
            <a:ext cx="3108029" cy="25977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128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35BFCA8A-C51F-4EC6-AE8A-376EF01D33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图片包含 物体, 镜子&#10;&#10;描述已自动生成">
            <a:extLst>
              <a:ext uri="{FF2B5EF4-FFF2-40B4-BE49-F238E27FC236}">
                <a16:creationId xmlns:a16="http://schemas.microsoft.com/office/drawing/2014/main" id="{746DCE4B-3E4A-4577-B977-2F4EDA6773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A9978A5-C6A1-484D-B582-82FD00C359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50" t="20400"/>
          <a:stretch/>
        </p:blipFill>
        <p:spPr>
          <a:xfrm rot="21206725">
            <a:off x="6570660" y="2958330"/>
            <a:ext cx="6446902" cy="413849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84BF5FB-0539-40C6-99EE-14C601E52E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916" y="4254101"/>
            <a:ext cx="3691076" cy="239025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46323" y="551383"/>
            <a:ext cx="268057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AI GIỎI HƠN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44539" y="551383"/>
            <a:ext cx="268057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AI GIỎI HƠN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07169" y="551383"/>
            <a:ext cx="268057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AI GIỎI HƠN</a:t>
            </a:r>
          </a:p>
        </p:txBody>
      </p:sp>
    </p:spTree>
    <p:extLst>
      <p:ext uri="{BB962C8B-B14F-4D97-AF65-F5344CB8AC3E}">
        <p14:creationId xmlns:p14="http://schemas.microsoft.com/office/powerpoint/2010/main" val="142373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2">
            <a:extLst>
              <a:ext uri="{FF2B5EF4-FFF2-40B4-BE49-F238E27FC236}">
                <a16:creationId xmlns:a16="http://schemas.microsoft.com/office/drawing/2014/main" id="{4461E3F3-6213-4FE9-AE2E-614D25761F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44"/>
          <a:stretch/>
        </p:blipFill>
        <p:spPr>
          <a:xfrm flipH="1">
            <a:off x="2141950" y="-81103"/>
            <a:ext cx="12091792" cy="6858000"/>
          </a:xfrm>
          <a:prstGeom prst="rect">
            <a:avLst/>
          </a:prstGeom>
        </p:spPr>
      </p:pic>
      <p:pic>
        <p:nvPicPr>
          <p:cNvPr id="2" name="Picture 2" descr="Thuyết minh về cây lúa nước Việt Nam hay nhất - 4 bài văn về cây lúa ngắn  gọn, sử dụng biện pháp nghệ thuật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515" y="596067"/>
            <a:ext cx="4061637" cy="279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938152" y="596067"/>
            <a:ext cx="608204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+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 lúa: thức ăn của cây lúa là nước, không khí, ánh sáng, các chất khoáng hòa tan trong đất. Hạt lúa là thức ăn của chuột, gà, chim.</a:t>
            </a:r>
          </a:p>
        </p:txBody>
      </p:sp>
      <p:pic>
        <p:nvPicPr>
          <p:cNvPr id="4" name="Picture 4" descr="Tin kinh tế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515" y="3537559"/>
            <a:ext cx="4061637" cy="2861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186155" y="4038600"/>
            <a:ext cx="600584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Chuột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chuột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lúa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gạo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ngô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khoai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nó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cũng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rắn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hổ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mang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đại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mèo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gà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kumimoji="0" lang="vi-V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1210"/>
          <p:cNvSpPr/>
          <p:nvPr/>
        </p:nvSpPr>
        <p:spPr>
          <a:xfrm>
            <a:off x="0" y="0"/>
            <a:ext cx="1356654" cy="6885967"/>
          </a:xfrm>
          <a:prstGeom prst="rect">
            <a:avLst/>
          </a:prstGeom>
          <a:solidFill>
            <a:srgbClr val="A8D1A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8" name="Shape 1210"/>
          <p:cNvSpPr/>
          <p:nvPr/>
        </p:nvSpPr>
        <p:spPr>
          <a:xfrm>
            <a:off x="519861" y="0"/>
            <a:ext cx="1356654" cy="6885967"/>
          </a:xfrm>
          <a:prstGeom prst="rect">
            <a:avLst/>
          </a:prstGeom>
          <a:solidFill>
            <a:srgbClr val="23998A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19605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 animBg="1"/>
      <p:bldP spid="8" grpId="0" animBg="1"/>
    </p:bld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hite">
  <a:themeElements>
    <a:clrScheme name="White">
      <a:dk1>
        <a:srgbClr val="515252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Sk-Modernist"/>
        <a:ea typeface="Sk-Modernist"/>
        <a:cs typeface="Sk-Modernist"/>
      </a:majorFont>
      <a:minorFont>
        <a:latin typeface="Sk-Modernist"/>
        <a:ea typeface="Sk-Modernist"/>
        <a:cs typeface="Sk-Modernis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300" b="0" i="0" u="none" strike="noStrike" cap="all" spc="0" normalizeH="0" baseline="0">
            <a:ln>
              <a:noFill/>
            </a:ln>
            <a:solidFill>
              <a:srgbClr val="515252"/>
            </a:solidFill>
            <a:effectLst/>
            <a:uFillTx/>
            <a:latin typeface="Lato Bold"/>
            <a:ea typeface="Lato Bold"/>
            <a:cs typeface="Lato Bold"/>
            <a:sym typeface="Lato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664</Words>
  <Application>Microsoft Office PowerPoint</Application>
  <PresentationFormat>Widescreen</PresentationFormat>
  <Paragraphs>60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35" baseType="lpstr">
      <vt:lpstr>UTM Androgyne</vt:lpstr>
      <vt:lpstr>Helvetica Light</vt:lpstr>
      <vt:lpstr>UTM Aquarelle</vt:lpstr>
      <vt:lpstr>微软雅黑</vt:lpstr>
      <vt:lpstr>UTM Showcard</vt:lpstr>
      <vt:lpstr>Lato Regular</vt:lpstr>
      <vt:lpstr>Calibri</vt:lpstr>
      <vt:lpstr>UTM Tam Le</vt:lpstr>
      <vt:lpstr>Arial</vt:lpstr>
      <vt:lpstr>UTM Fleur</vt:lpstr>
      <vt:lpstr>UTM Wedding K&amp;T</vt:lpstr>
      <vt:lpstr>Times New Roman</vt:lpstr>
      <vt:lpstr>Cambria</vt:lpstr>
      <vt:lpstr>UTM Facebook</vt:lpstr>
      <vt:lpstr>Calibri Light</vt:lpstr>
      <vt:lpstr>Office Theme</vt:lpstr>
      <vt:lpstr>1_Office Theme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Diệu Hiền MNT</dc:creator>
  <cp:lastModifiedBy>Nguyễn Thị Diệu Hiền_GV</cp:lastModifiedBy>
  <cp:revision>7</cp:revision>
  <dcterms:created xsi:type="dcterms:W3CDTF">2022-04-21T17:33:14Z</dcterms:created>
  <dcterms:modified xsi:type="dcterms:W3CDTF">2022-04-24T08:47:11Z</dcterms:modified>
</cp:coreProperties>
</file>