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67" r:id="rId2"/>
  </p:sldMasterIdLst>
  <p:sldIdLst>
    <p:sldId id="277" r:id="rId3"/>
    <p:sldId id="258" r:id="rId4"/>
    <p:sldId id="259" r:id="rId5"/>
    <p:sldId id="260" r:id="rId6"/>
    <p:sldId id="261" r:id="rId7"/>
    <p:sldId id="262" r:id="rId8"/>
    <p:sldId id="267" r:id="rId9"/>
    <p:sldId id="278" r:id="rId10"/>
    <p:sldId id="268" r:id="rId11"/>
    <p:sldId id="270" r:id="rId12"/>
    <p:sldId id="274" r:id="rId13"/>
    <p:sldId id="279" r:id="rId14"/>
    <p:sldId id="275" r:id="rId15"/>
    <p:sldId id="263" r:id="rId16"/>
    <p:sldId id="271" r:id="rId17"/>
    <p:sldId id="264" r:id="rId18"/>
    <p:sldId id="265" r:id="rId19"/>
    <p:sldId id="266" r:id="rId20"/>
    <p:sldId id="269" r:id="rId21"/>
    <p:sldId id="273" r:id="rId22"/>
    <p:sldId id="280" r:id="rId23"/>
    <p:sldId id="283" r:id="rId24"/>
    <p:sldId id="281" r:id="rId25"/>
    <p:sldId id="282" r:id="rId26"/>
    <p:sldId id="272" r:id="rId27"/>
    <p:sldId id="276" r:id="rId28"/>
    <p:sldId id="284" r:id="rId29"/>
  </p:sldIdLst>
  <p:sldSz cx="12192000" cy="6858000"/>
  <p:notesSz cx="6858000" cy="9144000"/>
  <p:embeddedFontLst>
    <p:embeddedFont>
      <p:font typeface="#9Slide07 Altus" panose="020B0604020202020204" charset="0"/>
      <p:regular r:id="rId30"/>
    </p:embeddedFont>
    <p:embeddedFont>
      <p:font typeface="SVN-Newton" panose="02040603050506020204" pitchFamily="18" charset="0"/>
      <p:regular r:id="rId31"/>
    </p:embeddedFont>
    <p:embeddedFont>
      <p:font typeface="Calibri" panose="020F0502020204030204" pitchFamily="34" charset="0"/>
      <p:regular r:id="rId32"/>
      <p:bold r:id="rId33"/>
      <p:italic r:id="rId34"/>
      <p:boldItalic r:id="rId35"/>
    </p:embeddedFont>
    <p:embeddedFont>
      <p:font typeface="UTM Colossalis" panose="02040603050506020204" pitchFamily="18" charset="0"/>
      <p:regular r:id="rId36"/>
    </p:embeddedFont>
    <p:embeddedFont>
      <p:font typeface="#9Slide03 Nanami Rounded Light" panose="020B0604020202020204" charset="0"/>
      <p:regular r:id="rId37"/>
    </p:embeddedFont>
    <p:embeddedFont>
      <p:font typeface="SVN-Appleberry" panose="02040603050506020204" pitchFamily="18" charset="0"/>
      <p:regular r:id="rId38"/>
    </p:embeddedFont>
    <p:embeddedFont>
      <p:font typeface="UTM Azuki" panose="02040603050506020204" pitchFamily="18" charset="0"/>
      <p:regular r:id="rId39"/>
    </p:embeddedFont>
    <p:embeddedFont>
      <p:font typeface="等线" panose="020B0604020202020204" charset="0"/>
      <p:regular r:id="rId40"/>
      <p:bold r:id="rId41"/>
    </p:embeddedFont>
    <p:embeddedFont>
      <p:font typeface="UTM Mother" panose="02040603050506020204" pitchFamily="18" charset="0"/>
      <p:regular r:id="rId42"/>
    </p:embeddedFont>
    <p:embeddedFont>
      <p:font typeface="UTM Alberta Heavy" panose="02040603050506020204" pitchFamily="18" charset="0"/>
      <p:regular r:id="rId43"/>
    </p:embeddedFont>
    <p:embeddedFont>
      <p:font typeface="UTM A&amp;S Graceland" panose="02040603050506020204" pitchFamily="18" charset="0"/>
      <p:regular r:id="rId44"/>
    </p:embeddedFont>
    <p:embeddedFont>
      <p:font typeface="Calibri Light" panose="020F0302020204030204" pitchFamily="34" charset="0"/>
      <p:regular r:id="rId45"/>
      <p:italic r:id="rId46"/>
    </p:embeddedFont>
    <p:embeddedFont>
      <p:font typeface="#9Slide07 HoneyCream" panose="020B0604020202020204" charset="0"/>
      <p:regular r:id="rId47"/>
    </p:embeddedFont>
    <p:embeddedFont>
      <p:font typeface="Balsamiq Sans" panose="020B0604020202020204"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4" d="100"/>
          <a:sy n="84" d="100"/>
        </p:scale>
        <p:origin x="91" y="-62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font" Target="fonts/font2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49" Type="http://schemas.openxmlformats.org/officeDocument/2006/relationships/font" Target="fonts/font2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2" name="TextBox 1"/>
          <p:cNvSpPr txBox="1"/>
          <p:nvPr userDrawn="1"/>
        </p:nvSpPr>
        <p:spPr>
          <a:xfrm>
            <a:off x="11434812" y="12700"/>
            <a:ext cx="1238451" cy="276999"/>
          </a:xfrm>
          <a:prstGeom prst="rect">
            <a:avLst/>
          </a:prstGeom>
          <a:noFill/>
        </p:spPr>
        <p:txBody>
          <a:bodyPr wrap="square" rtlCol="0">
            <a:spAutoFit/>
          </a:bodyPr>
          <a:lstStyle/>
          <a:p>
            <a:r>
              <a:rPr lang="vi-VN" sz="1200" dirty="0" smtClean="0">
                <a:solidFill>
                  <a:schemeClr val="bg1">
                    <a:lumMod val="75000"/>
                  </a:schemeClr>
                </a:solidFill>
                <a:latin typeface="#9Slide07 Altus" pitchFamily="2" charset="0"/>
              </a:rPr>
              <a:t>MĂNG</a:t>
            </a:r>
            <a:r>
              <a:rPr lang="vi-VN" sz="1200" baseline="0" dirty="0" smtClean="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spTree>
    <p:extLst>
      <p:ext uri="{BB962C8B-B14F-4D97-AF65-F5344CB8AC3E}">
        <p14:creationId xmlns:p14="http://schemas.microsoft.com/office/powerpoint/2010/main" val="3956450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0CB78-5ED9-41A9-BA27-CC7559ABCB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C9EFCC-C8DE-44CC-AB51-49F09A3CDA19}"/>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0550E8-7D32-4035-88C1-53ECDFB58858}"/>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4186B4-5520-4EF9-8A43-FCA18E2C1EEA}"/>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Footer Placeholder 5">
            <a:extLst>
              <a:ext uri="{FF2B5EF4-FFF2-40B4-BE49-F238E27FC236}">
                <a16:creationId xmlns:a16="http://schemas.microsoft.com/office/drawing/2014/main" id="{EA8587EB-9518-4230-A570-50834ED4C7F1}"/>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7" name="Slide Number Placeholder 6">
            <a:extLst>
              <a:ext uri="{FF2B5EF4-FFF2-40B4-BE49-F238E27FC236}">
                <a16:creationId xmlns:a16="http://schemas.microsoft.com/office/drawing/2014/main" id="{307E46D4-9E73-4E05-B7E6-B3CDC6BC344D}"/>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55953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BAA7-9A9D-4C53-8499-BFBCA3A87C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AC125D-0EC6-406F-BFD8-EE51EE73704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777F97-2D72-4C19-826A-09C4765B9F96}"/>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E9AD74-BBF8-4D2D-B6FA-2BA06EE673E3}"/>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6D4ED2-269A-4F66-B29F-7B0AB7990641}"/>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36D230-B05B-4CC9-9F07-B83296AA7688}"/>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8" name="Footer Placeholder 7">
            <a:extLst>
              <a:ext uri="{FF2B5EF4-FFF2-40B4-BE49-F238E27FC236}">
                <a16:creationId xmlns:a16="http://schemas.microsoft.com/office/drawing/2014/main" id="{F347ED29-063F-4057-B15D-6FA74D5B5A83}"/>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9" name="Slide Number Placeholder 8">
            <a:extLst>
              <a:ext uri="{FF2B5EF4-FFF2-40B4-BE49-F238E27FC236}">
                <a16:creationId xmlns:a16="http://schemas.microsoft.com/office/drawing/2014/main" id="{F8CDF862-49E5-4B66-9122-BB68A27D4C29}"/>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86720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DA45-542D-4D67-8275-52AF36A004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8C942C-9E3F-4DE3-A1C5-46A2134392A8}"/>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4" name="Footer Placeholder 3">
            <a:extLst>
              <a:ext uri="{FF2B5EF4-FFF2-40B4-BE49-F238E27FC236}">
                <a16:creationId xmlns:a16="http://schemas.microsoft.com/office/drawing/2014/main" id="{C5161CFD-7F3E-4E22-B610-207B21F62FCA}"/>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Slide Number Placeholder 4">
            <a:extLst>
              <a:ext uri="{FF2B5EF4-FFF2-40B4-BE49-F238E27FC236}">
                <a16:creationId xmlns:a16="http://schemas.microsoft.com/office/drawing/2014/main" id="{AE1D8225-AD27-4CD0-93E7-E7DE8E4D9971}"/>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1752712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8D01BF-44BA-4BBC-AEC0-FB7ED60C5065}"/>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3" name="Footer Placeholder 2">
            <a:extLst>
              <a:ext uri="{FF2B5EF4-FFF2-40B4-BE49-F238E27FC236}">
                <a16:creationId xmlns:a16="http://schemas.microsoft.com/office/drawing/2014/main" id="{83A1ECD9-5417-4333-AFAF-522B4F1EC67F}"/>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83F9489D-0D11-48EB-B5F8-2A8EC5A5D2FF}"/>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3811730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19939-1256-4518-924C-E4702F64AD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B3465E-E7B5-47C4-B370-D029FD2F3D3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46725E-E645-445A-94F9-A3263B21BEE5}"/>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F8A416-1E34-4D1C-B4ED-2B128BC72CE4}"/>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Footer Placeholder 5">
            <a:extLst>
              <a:ext uri="{FF2B5EF4-FFF2-40B4-BE49-F238E27FC236}">
                <a16:creationId xmlns:a16="http://schemas.microsoft.com/office/drawing/2014/main" id="{D4AAC2CB-FE0E-4C4B-B53E-1770BEBC2C5B}"/>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7" name="Slide Number Placeholder 6">
            <a:extLst>
              <a:ext uri="{FF2B5EF4-FFF2-40B4-BE49-F238E27FC236}">
                <a16:creationId xmlns:a16="http://schemas.microsoft.com/office/drawing/2014/main" id="{6CB05922-81F3-4712-AF03-8A985D4FD18D}"/>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2977175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17BC9-3B89-4054-8215-6277C69770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6ECF6B-95D8-4417-B3CE-A1648AAE92FE}"/>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9BD2CE4-467B-48CB-A7F9-6088FFE2F68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4811E3-2FA3-4B21-9DC3-3990EE2DE969}"/>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Footer Placeholder 5">
            <a:extLst>
              <a:ext uri="{FF2B5EF4-FFF2-40B4-BE49-F238E27FC236}">
                <a16:creationId xmlns:a16="http://schemas.microsoft.com/office/drawing/2014/main" id="{3A963DBB-0035-4BDB-B92A-C839543623D4}"/>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7" name="Slide Number Placeholder 6">
            <a:extLst>
              <a:ext uri="{FF2B5EF4-FFF2-40B4-BE49-F238E27FC236}">
                <a16:creationId xmlns:a16="http://schemas.microsoft.com/office/drawing/2014/main" id="{FF6AB599-C457-4BE5-AB8F-FF5512563B22}"/>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2297658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DDB1-569B-41FA-81D1-43CD31299A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078536-AA68-4962-81D2-35058F856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5DE68E-23E8-4BD4-B460-44D68C1E0BEC}"/>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93C1DCB9-97CE-4D5E-BB9E-88C64EE25632}"/>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67DF3FDC-5376-4674-BDE8-7ECD8C2E715D}"/>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1008964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F007E9-8ED1-4538-B7F9-6CAA41E1E3FC}"/>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C5B239-87AF-434F-A537-67767813F5D2}"/>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35DD4-9CFF-4997-982C-50D9C2202AE2}"/>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48C6D805-585E-4870-99D5-ACA00F2CD2B8}"/>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16759BAE-F135-478D-85DB-18DC4503B182}"/>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42153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3610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600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431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
        <p:nvSpPr>
          <p:cNvPr id="4" name="TextBox 3"/>
          <p:cNvSpPr txBox="1"/>
          <p:nvPr userDrawn="1"/>
        </p:nvSpPr>
        <p:spPr>
          <a:xfrm>
            <a:off x="11434812" y="0"/>
            <a:ext cx="1238451" cy="276999"/>
          </a:xfrm>
          <a:prstGeom prst="rect">
            <a:avLst/>
          </a:prstGeom>
          <a:noFill/>
        </p:spPr>
        <p:txBody>
          <a:bodyPr wrap="square" rtlCol="0">
            <a:spAutoFit/>
          </a:bodyPr>
          <a:lstStyle/>
          <a:p>
            <a:r>
              <a:rPr lang="vi-VN" sz="1200" dirty="0" smtClean="0">
                <a:solidFill>
                  <a:schemeClr val="bg1">
                    <a:lumMod val="75000"/>
                  </a:schemeClr>
                </a:solidFill>
                <a:latin typeface="#9Slide07 Altus" pitchFamily="2" charset="0"/>
              </a:rPr>
              <a:t>MĂNG</a:t>
            </a:r>
            <a:r>
              <a:rPr lang="vi-VN" sz="1200" baseline="0" dirty="0" smtClean="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spTree>
    <p:extLst>
      <p:ext uri="{BB962C8B-B14F-4D97-AF65-F5344CB8AC3E}">
        <p14:creationId xmlns:p14="http://schemas.microsoft.com/office/powerpoint/2010/main" val="966575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3" name="TextBox 2"/>
          <p:cNvSpPr txBox="1"/>
          <p:nvPr userDrawn="1"/>
        </p:nvSpPr>
        <p:spPr>
          <a:xfrm>
            <a:off x="11434812" y="0"/>
            <a:ext cx="1238451" cy="276999"/>
          </a:xfrm>
          <a:prstGeom prst="rect">
            <a:avLst/>
          </a:prstGeom>
          <a:noFill/>
        </p:spPr>
        <p:txBody>
          <a:bodyPr wrap="square" rtlCol="0">
            <a:spAutoFit/>
          </a:bodyPr>
          <a:lstStyle/>
          <a:p>
            <a:r>
              <a:rPr lang="vi-VN" sz="1200" dirty="0" smtClean="0">
                <a:solidFill>
                  <a:schemeClr val="bg1">
                    <a:lumMod val="75000"/>
                  </a:schemeClr>
                </a:solidFill>
                <a:latin typeface="#9Slide07 Altus" pitchFamily="2" charset="0"/>
              </a:rPr>
              <a:t>MĂNG</a:t>
            </a:r>
            <a:r>
              <a:rPr lang="vi-VN" sz="1200" baseline="0" dirty="0" smtClean="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spTree>
    <p:extLst>
      <p:ext uri="{BB962C8B-B14F-4D97-AF65-F5344CB8AC3E}">
        <p14:creationId xmlns:p14="http://schemas.microsoft.com/office/powerpoint/2010/main" val="3974258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120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88452-5BB7-4C55-83C9-0589B77B8F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AF4961-83D9-45DC-92C1-564D12B7E65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6F1A2-5029-4431-8AC8-094E6BE04169}"/>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F91F29E0-A565-49D5-8D10-05D02D57DFF3}"/>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42DC62AA-77A3-4667-8C87-3B959D66A34C}"/>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3786666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1C46A-956C-4F67-90E2-C568BAA008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8BA5C-D4AD-4F9E-9E8B-E860FB51D3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E15F2-0D9B-461D-A900-79B258B2B59A}"/>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49C81306-46E1-480C-B68F-6D3F8343AED0}"/>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D25CB1BD-D3B1-4C90-A05D-6F748EEC150C}"/>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1385193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879AA-85E9-4135-AA5A-7F3197E5E6B8}"/>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E570A-DD8C-4661-86BD-BA748E5E76C7}"/>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8B8D48-53A3-4BD6-B1ED-CBA8FF6047FF}"/>
              </a:ext>
            </a:extLst>
          </p:cNvPr>
          <p:cNvSpPr>
            <a:spLocks noGrp="1"/>
          </p:cNvSpPr>
          <p:nvPr>
            <p:ph type="dt" sz="half" idx="10"/>
          </p:nvPr>
        </p:nvSpPr>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B34C773C-6587-445F-A540-90D10017CDFA}"/>
              </a:ext>
            </a:extLst>
          </p:cNvPr>
          <p:cNvSpPr>
            <a:spLocks noGrp="1"/>
          </p:cNvSpPr>
          <p:nvPr>
            <p:ph type="ftr" sz="quarter" idx="11"/>
          </p:nvPr>
        </p:nvSpPr>
        <p:spPr/>
        <p:txBody>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2EB6A844-11D6-46F9-8E70-931073B51C11}"/>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3848466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zh-CN" altLang="en-US"/>
              <a:t>单击此处编辑母版标题样式</a:t>
            </a:r>
          </a:p>
        </p:txBody>
      </p:sp>
      <p:sp>
        <p:nvSpPr>
          <p:cNvPr id="3" name="文本占位符 2"/>
          <p:cNvSpPr>
            <a:spLocks noGrp="1"/>
          </p:cNvSpPr>
          <p:nvPr>
            <p:ph type="body" idx="1"/>
          </p:nvPr>
        </p:nvSpPr>
        <p:spPr bwMode="auto">
          <a:xfrm>
            <a:off x="838200" y="1825625"/>
            <a:ext cx="10515600" cy="4351339"/>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68580" tIns="34290" rIns="68580" bIns="3429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defTabSz="1219170">
              <a:defRPr/>
            </a:pPr>
            <a:fld id="{4933A2E2-F15C-42CE-A047-EF5B4B89E53A}" type="datetimeFigureOut">
              <a:rPr lang="zh-CN" altLang="en-US" smtClean="0">
                <a:solidFill>
                  <a:prstClr val="black">
                    <a:tint val="75000"/>
                  </a:prstClr>
                </a:solidFill>
              </a:rPr>
              <a:pPr defTabSz="1219170">
                <a:defRPr/>
              </a:pPr>
              <a:t>2022/4/24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2"/>
            <a:ext cx="4114800" cy="365125"/>
          </a:xfrm>
          <a:prstGeom prst="rect">
            <a:avLst/>
          </a:prstGeom>
        </p:spPr>
        <p:txBody>
          <a:bodyPr vert="horz" lIns="68580" tIns="34290" rIns="68580" bIns="3429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1219170">
              <a:defRPr/>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68580" tIns="34290" rIns="68580" bIns="3429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defTabSz="1219170">
              <a:defRPr/>
            </a:pPr>
            <a:fld id="{FF4BE304-5B00-45CC-86CA-819C77455693}" type="slidenum">
              <a:rPr lang="zh-CN" altLang="en-US" smtClean="0">
                <a:solidFill>
                  <a:prstClr val="black">
                    <a:tint val="75000"/>
                  </a:prstClr>
                </a:solidFill>
              </a:rPr>
              <a:pPr defTabSz="1219170">
                <a:defRPr/>
              </a:pPr>
              <a:t>‹#›</a:t>
            </a:fld>
            <a:endParaRPr lang="zh-CN" altLang="en-US">
              <a:solidFill>
                <a:prstClr val="black">
                  <a:tint val="75000"/>
                </a:prstClr>
              </a:solidFill>
            </a:endParaRPr>
          </a:p>
        </p:txBody>
      </p:sp>
      <p:pic>
        <p:nvPicPr>
          <p:cNvPr id="7" name="Picture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4129303" y="-20051487"/>
            <a:ext cx="1190663" cy="2024743"/>
          </a:xfrm>
          <a:prstGeom prst="rect">
            <a:avLst/>
          </a:prstGeom>
        </p:spPr>
      </p:pic>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334925" y="-20051488"/>
            <a:ext cx="1190663" cy="2024743"/>
          </a:xfrm>
          <a:prstGeom prst="rect">
            <a:avLst/>
          </a:prstGeom>
        </p:spPr>
      </p:pic>
      <p:pic>
        <p:nvPicPr>
          <p:cNvPr id="9" name="Picture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938640" y="24906513"/>
            <a:ext cx="1190663" cy="2024743"/>
          </a:xfrm>
          <a:prstGeom prst="rect">
            <a:avLst/>
          </a:prstGeom>
        </p:spPr>
      </p:pic>
      <p:pic>
        <p:nvPicPr>
          <p:cNvPr id="10" name="Picture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525588" y="24906512"/>
            <a:ext cx="1190663" cy="2024743"/>
          </a:xfrm>
          <a:prstGeom prst="rect">
            <a:avLst/>
          </a:prstGeom>
        </p:spPr>
      </p:pic>
      <p:sp>
        <p:nvSpPr>
          <p:cNvPr id="11" name="TextBox 10"/>
          <p:cNvSpPr txBox="1"/>
          <p:nvPr userDrawn="1"/>
        </p:nvSpPr>
        <p:spPr>
          <a:xfrm>
            <a:off x="11434812" y="0"/>
            <a:ext cx="1238451" cy="276999"/>
          </a:xfrm>
          <a:prstGeom prst="rect">
            <a:avLst/>
          </a:prstGeom>
          <a:noFill/>
        </p:spPr>
        <p:txBody>
          <a:bodyPr wrap="square" rtlCol="0">
            <a:spAutoFit/>
          </a:bodyPr>
          <a:lstStyle/>
          <a:p>
            <a:r>
              <a:rPr lang="vi-VN" sz="1200" dirty="0" smtClean="0">
                <a:solidFill>
                  <a:schemeClr val="bg1">
                    <a:lumMod val="75000"/>
                  </a:schemeClr>
                </a:solidFill>
                <a:latin typeface="#9Slide07 Altus" pitchFamily="2" charset="0"/>
              </a:rPr>
              <a:t>MĂNG</a:t>
            </a:r>
            <a:r>
              <a:rPr lang="vi-VN" sz="1200" baseline="0" dirty="0" smtClean="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pic>
        <p:nvPicPr>
          <p:cNvPr id="12" name="Picture 11">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3"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Tree>
    <p:extLst>
      <p:ext uri="{BB962C8B-B14F-4D97-AF65-F5344CB8AC3E}">
        <p14:creationId xmlns:p14="http://schemas.microsoft.com/office/powerpoint/2010/main" val="2110525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EF7C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A955BD-FCBA-4D2D-A45D-82DBC0B46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80D991-0AED-4B89-9739-921389822360}"/>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896B35-AE58-4EB4-9974-FB49B88FC47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449825A0-B27D-4B81-8108-9C06B79E9D8C}" type="datetimeFigureOut">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4/24/2022</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5" name="Footer Placeholder 4">
            <a:extLst>
              <a:ext uri="{FF2B5EF4-FFF2-40B4-BE49-F238E27FC236}">
                <a16:creationId xmlns:a16="http://schemas.microsoft.com/office/drawing/2014/main" id="{5540FF9D-EB23-4F54-B33E-AF2D44BD012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6" name="Slide Number Placeholder 5">
            <a:extLst>
              <a:ext uri="{FF2B5EF4-FFF2-40B4-BE49-F238E27FC236}">
                <a16:creationId xmlns:a16="http://schemas.microsoft.com/office/drawing/2014/main" id="{2BEC4BA0-C3D6-4E64-96A1-B98E7C7AE89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C62C52BF-8DF2-4824-8CA4-7F9FC4EAF5F0}" type="slidenum">
              <a:rPr kumimoji="0" lang="en-US" sz="12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2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sp>
        <p:nvSpPr>
          <p:cNvPr id="9" name="Rectangle 8">
            <a:extLst>
              <a:ext uri="{FF2B5EF4-FFF2-40B4-BE49-F238E27FC236}">
                <a16:creationId xmlns:a16="http://schemas.microsoft.com/office/drawing/2014/main" id="{1486C912-C493-4C17-851D-5533D3CF4402}"/>
              </a:ext>
            </a:extLst>
          </p:cNvPr>
          <p:cNvSpPr/>
          <p:nvPr userDrawn="1"/>
        </p:nvSpPr>
        <p:spPr>
          <a:xfrm>
            <a:off x="-2374900" y="-335487"/>
            <a:ext cx="584200" cy="584200"/>
          </a:xfrm>
          <a:prstGeom prst="rect">
            <a:avLst/>
          </a:prstGeom>
          <a:solidFill>
            <a:srgbClr val="80C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Rectangle 9">
            <a:extLst>
              <a:ext uri="{FF2B5EF4-FFF2-40B4-BE49-F238E27FC236}">
                <a16:creationId xmlns:a16="http://schemas.microsoft.com/office/drawing/2014/main" id="{0E68BB3E-BD25-433A-8AF2-84A2E0ECB4EC}"/>
              </a:ext>
            </a:extLst>
          </p:cNvPr>
          <p:cNvSpPr/>
          <p:nvPr userDrawn="1"/>
        </p:nvSpPr>
        <p:spPr>
          <a:xfrm>
            <a:off x="-2374900" y="338325"/>
            <a:ext cx="584200" cy="584200"/>
          </a:xfrm>
          <a:prstGeom prst="rect">
            <a:avLst/>
          </a:prstGeom>
          <a:solidFill>
            <a:srgbClr val="F9DE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1" name="Rectangle 10">
            <a:extLst>
              <a:ext uri="{FF2B5EF4-FFF2-40B4-BE49-F238E27FC236}">
                <a16:creationId xmlns:a16="http://schemas.microsoft.com/office/drawing/2014/main" id="{FADAEDAA-6571-4DBB-923E-F55FD18402A7}"/>
              </a:ext>
            </a:extLst>
          </p:cNvPr>
          <p:cNvSpPr/>
          <p:nvPr userDrawn="1"/>
        </p:nvSpPr>
        <p:spPr>
          <a:xfrm>
            <a:off x="-2374900" y="990947"/>
            <a:ext cx="584200" cy="584200"/>
          </a:xfrm>
          <a:prstGeom prst="rect">
            <a:avLst/>
          </a:prstGeom>
          <a:solidFill>
            <a:srgbClr val="ABC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2" name="Rectangle 11">
            <a:extLst>
              <a:ext uri="{FF2B5EF4-FFF2-40B4-BE49-F238E27FC236}">
                <a16:creationId xmlns:a16="http://schemas.microsoft.com/office/drawing/2014/main" id="{DA34B9AC-9D6D-4265-B43F-2FF55075A935}"/>
              </a:ext>
            </a:extLst>
          </p:cNvPr>
          <p:cNvSpPr/>
          <p:nvPr userDrawn="1"/>
        </p:nvSpPr>
        <p:spPr>
          <a:xfrm>
            <a:off x="-2374900" y="1664759"/>
            <a:ext cx="584200" cy="584200"/>
          </a:xfrm>
          <a:prstGeom prst="rect">
            <a:avLst/>
          </a:prstGeom>
          <a:solidFill>
            <a:srgbClr val="FFE0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230758" y="-3013190"/>
            <a:ext cx="5840359" cy="9940097"/>
          </a:xfrm>
          <a:prstGeom prst="rect">
            <a:avLst/>
          </a:prstGeom>
        </p:spPr>
      </p:pic>
      <p:sp>
        <p:nvSpPr>
          <p:cNvPr id="8" name="Rectangle 7"/>
          <p:cNvSpPr/>
          <p:nvPr userDrawn="1"/>
        </p:nvSpPr>
        <p:spPr>
          <a:xfrm>
            <a:off x="11328151" y="78016"/>
            <a:ext cx="724878" cy="215444"/>
          </a:xfrm>
          <a:prstGeom prst="rect">
            <a:avLst/>
          </a:prstGeom>
          <a:noFill/>
        </p:spPr>
        <p:txBody>
          <a:bodyPr wrap="none" lIns="91440" tIns="45720" rIns="91440" bIns="4572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Arial"/>
                <a:ea typeface="+mn-ea"/>
                <a:cs typeface="Arial"/>
                <a:sym typeface="Arial"/>
              </a:rPr>
              <a:t>MANGNON</a:t>
            </a:r>
          </a:p>
        </p:txBody>
      </p:sp>
    </p:spTree>
    <p:extLst>
      <p:ext uri="{BB962C8B-B14F-4D97-AF65-F5344CB8AC3E}">
        <p14:creationId xmlns:p14="http://schemas.microsoft.com/office/powerpoint/2010/main" val="134368587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audio" Target="../media/media1.mp3"/><Relationship Id="rId16" Type="http://schemas.openxmlformats.org/officeDocument/2006/relationships/image" Target="../media/image20.png"/><Relationship Id="rId1" Type="http://schemas.microsoft.com/office/2007/relationships/media" Target="../media/media1.mp3"/><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7.png"/><Relationship Id="rId5" Type="http://schemas.microsoft.com/office/2007/relationships/hdphoto" Target="../media/hdphoto2.wdp"/><Relationship Id="rId4" Type="http://schemas.openxmlformats.org/officeDocument/2006/relationships/image" Target="../media/image56.png"/></Relationships>
</file>

<file path=ppt/slides/_rels/slide1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 Id="rId5" Type="http://schemas.openxmlformats.org/officeDocument/2006/relationships/image" Target="../media/image62.jpeg"/><Relationship Id="rId4" Type="http://schemas.openxmlformats.org/officeDocument/2006/relationships/image" Target="../media/image61.jpe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5.xml"/><Relationship Id="rId6" Type="http://schemas.openxmlformats.org/officeDocument/2006/relationships/image" Target="../media/image68.png"/><Relationship Id="rId11" Type="http://schemas.openxmlformats.org/officeDocument/2006/relationships/image" Target="../media/image40.png"/><Relationship Id="rId5" Type="http://schemas.openxmlformats.org/officeDocument/2006/relationships/image" Target="../media/image67.png"/><Relationship Id="rId10" Type="http://schemas.openxmlformats.org/officeDocument/2006/relationships/image" Target="../media/image39.png"/><Relationship Id="rId4" Type="http://schemas.openxmlformats.org/officeDocument/2006/relationships/image" Target="../media/image66.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74.png"/><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5.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6.png"/><Relationship Id="rId1" Type="http://schemas.openxmlformats.org/officeDocument/2006/relationships/slideLayout" Target="../slideLayouts/slideLayout4.xml"/><Relationship Id="rId5" Type="http://schemas.openxmlformats.org/officeDocument/2006/relationships/image" Target="../media/image7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29.png"/><Relationship Id="rId2" Type="http://schemas.openxmlformats.org/officeDocument/2006/relationships/image" Target="../media/image78.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81.png"/><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4.xml"/><Relationship Id="rId5" Type="http://schemas.openxmlformats.org/officeDocument/2006/relationships/image" Target="../media/image85.png"/><Relationship Id="rId4" Type="http://schemas.openxmlformats.org/officeDocument/2006/relationships/image" Target="../media/image84.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8" Type="http://schemas.openxmlformats.org/officeDocument/2006/relationships/image" Target="../media/image91.png"/><Relationship Id="rId3" Type="http://schemas.microsoft.com/office/2007/relationships/hdphoto" Target="../media/hdphoto4.wdp"/><Relationship Id="rId7"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4.png"/><Relationship Id="rId7"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5.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11" Type="http://schemas.openxmlformats.org/officeDocument/2006/relationships/image" Target="../media/image46.jpeg"/><Relationship Id="rId5" Type="http://schemas.openxmlformats.org/officeDocument/2006/relationships/image" Target="../media/image41.png"/><Relationship Id="rId10" Type="http://schemas.openxmlformats.org/officeDocument/2006/relationships/image" Target="../media/image45.jpeg"/><Relationship Id="rId4" Type="http://schemas.openxmlformats.org/officeDocument/2006/relationships/image" Target="../media/image40.png"/><Relationship Id="rId9"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0.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4.png"/><Relationship Id="rId7"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29.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11" Type="http://schemas.openxmlformats.org/officeDocument/2006/relationships/image" Target="../media/image46.jpeg"/><Relationship Id="rId5" Type="http://schemas.openxmlformats.org/officeDocument/2006/relationships/image" Target="../media/image41.png"/><Relationship Id="rId10" Type="http://schemas.openxmlformats.org/officeDocument/2006/relationships/image" Target="../media/image45.jpeg"/><Relationship Id="rId4" Type="http://schemas.openxmlformats.org/officeDocument/2006/relationships/image" Target="../media/image40.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9.png"/><Relationship Id="rId11" Type="http://schemas.openxmlformats.org/officeDocument/2006/relationships/image" Target="../media/image32.png"/><Relationship Id="rId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47.png"/><Relationship Id="rId9"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6006E38-CE35-4C3D-901D-F1607B8795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9" name="图片 18">
            <a:extLst>
              <a:ext uri="{FF2B5EF4-FFF2-40B4-BE49-F238E27FC236}">
                <a16:creationId xmlns:a16="http://schemas.microsoft.com/office/drawing/2014/main" id="{CA0315CD-9C48-4BB7-BE46-D03C6846C1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070" y="0"/>
            <a:ext cx="1441634" cy="5368845"/>
          </a:xfrm>
          <a:prstGeom prst="rect">
            <a:avLst/>
          </a:prstGeom>
        </p:spPr>
      </p:pic>
      <p:pic>
        <p:nvPicPr>
          <p:cNvPr id="7" name="图片 6">
            <a:extLst>
              <a:ext uri="{FF2B5EF4-FFF2-40B4-BE49-F238E27FC236}">
                <a16:creationId xmlns:a16="http://schemas.microsoft.com/office/drawing/2014/main" id="{1833E7C1-54F3-4747-B588-70ACC893A8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921250"/>
            <a:ext cx="12192000" cy="1936750"/>
          </a:xfrm>
          <a:prstGeom prst="rect">
            <a:avLst/>
          </a:prstGeom>
        </p:spPr>
      </p:pic>
      <p:pic>
        <p:nvPicPr>
          <p:cNvPr id="17" name="图片 16">
            <a:extLst>
              <a:ext uri="{FF2B5EF4-FFF2-40B4-BE49-F238E27FC236}">
                <a16:creationId xmlns:a16="http://schemas.microsoft.com/office/drawing/2014/main" id="{B65EA33E-8F6C-4B69-8482-E93E1185EE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221" y="3131542"/>
            <a:ext cx="2443968" cy="2812870"/>
          </a:xfrm>
          <a:prstGeom prst="rect">
            <a:avLst/>
          </a:prstGeom>
        </p:spPr>
      </p:pic>
      <p:pic>
        <p:nvPicPr>
          <p:cNvPr id="21" name="图片 20">
            <a:extLst>
              <a:ext uri="{FF2B5EF4-FFF2-40B4-BE49-F238E27FC236}">
                <a16:creationId xmlns:a16="http://schemas.microsoft.com/office/drawing/2014/main" id="{34341BAA-8E2A-4AE5-A897-DEB1EA53CB6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8967140" y="4906429"/>
            <a:ext cx="1082193" cy="1919375"/>
          </a:xfrm>
          <a:prstGeom prst="rect">
            <a:avLst/>
          </a:prstGeom>
        </p:spPr>
      </p:pic>
      <p:grpSp>
        <p:nvGrpSpPr>
          <p:cNvPr id="2" name="组合 1">
            <a:extLst>
              <a:ext uri="{FF2B5EF4-FFF2-40B4-BE49-F238E27FC236}">
                <a16:creationId xmlns:a16="http://schemas.microsoft.com/office/drawing/2014/main" id="{A6AD1579-FF74-4F40-B6A7-F071AFBCBB64}"/>
              </a:ext>
            </a:extLst>
          </p:cNvPr>
          <p:cNvGrpSpPr/>
          <p:nvPr/>
        </p:nvGrpSpPr>
        <p:grpSpPr>
          <a:xfrm>
            <a:off x="6699258" y="4589276"/>
            <a:ext cx="2806820" cy="1941641"/>
            <a:chOff x="6699258" y="4589276"/>
            <a:chExt cx="2806820" cy="1941641"/>
          </a:xfrm>
        </p:grpSpPr>
        <p:pic>
          <p:nvPicPr>
            <p:cNvPr id="11" name="图片 10">
              <a:extLst>
                <a:ext uri="{FF2B5EF4-FFF2-40B4-BE49-F238E27FC236}">
                  <a16:creationId xmlns:a16="http://schemas.microsoft.com/office/drawing/2014/main" id="{1A1BF5F1-DC51-4343-ACF2-A0236E70D4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89444" y="4589276"/>
              <a:ext cx="2516634" cy="1893704"/>
            </a:xfrm>
            <a:prstGeom prst="rect">
              <a:avLst/>
            </a:prstGeom>
          </p:spPr>
        </p:pic>
        <p:pic>
          <p:nvPicPr>
            <p:cNvPr id="27" name="图片 26">
              <a:extLst>
                <a:ext uri="{FF2B5EF4-FFF2-40B4-BE49-F238E27FC236}">
                  <a16:creationId xmlns:a16="http://schemas.microsoft.com/office/drawing/2014/main" id="{908B685C-F6E0-4240-83EC-8430B73B06E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99258" y="6205764"/>
              <a:ext cx="1428036" cy="325153"/>
            </a:xfrm>
            <a:prstGeom prst="rect">
              <a:avLst/>
            </a:prstGeom>
          </p:spPr>
        </p:pic>
      </p:grpSp>
      <p:pic>
        <p:nvPicPr>
          <p:cNvPr id="32" name="图片 31">
            <a:extLst>
              <a:ext uri="{FF2B5EF4-FFF2-40B4-BE49-F238E27FC236}">
                <a16:creationId xmlns:a16="http://schemas.microsoft.com/office/drawing/2014/main" id="{23976B2D-8249-4081-82CE-633DB473B93C}"/>
              </a:ext>
            </a:extLst>
          </p:cNvPr>
          <p:cNvPicPr>
            <a:picLocks noChangeAspect="1"/>
          </p:cNvPicPr>
          <p:nvPr/>
        </p:nvPicPr>
        <p:blipFill>
          <a:blip r:embed="rId11" cstate="print">
            <a:extLst>
              <a:ext uri="{28A0092B-C50C-407E-A947-70E740481C1C}">
                <a14:useLocalDpi xmlns:a14="http://schemas.microsoft.com/office/drawing/2010/main" val="0"/>
              </a:ext>
            </a:extLst>
          </a:blip>
          <a:srcRect l="-3626" t="-216" b="-216"/>
          <a:stretch>
            <a:fillRect/>
          </a:stretch>
        </p:blipFill>
        <p:spPr>
          <a:xfrm>
            <a:off x="-101599" y="-14820"/>
            <a:ext cx="2902857" cy="6887640"/>
          </a:xfrm>
          <a:custGeom>
            <a:avLst/>
            <a:gdLst>
              <a:gd name="connsiteX0" fmla="*/ 0 w 2902857"/>
              <a:gd name="connsiteY0" fmla="*/ 0 h 6887640"/>
              <a:gd name="connsiteX1" fmla="*/ 2902857 w 2902857"/>
              <a:gd name="connsiteY1" fmla="*/ 0 h 6887640"/>
              <a:gd name="connsiteX2" fmla="*/ 2902857 w 2902857"/>
              <a:gd name="connsiteY2" fmla="*/ 14820 h 6887640"/>
              <a:gd name="connsiteX3" fmla="*/ 101600 w 2902857"/>
              <a:gd name="connsiteY3" fmla="*/ 14820 h 6887640"/>
              <a:gd name="connsiteX4" fmla="*/ 101600 w 2902857"/>
              <a:gd name="connsiteY4" fmla="*/ 6872820 h 6887640"/>
              <a:gd name="connsiteX5" fmla="*/ 2902857 w 2902857"/>
              <a:gd name="connsiteY5" fmla="*/ 6872820 h 6887640"/>
              <a:gd name="connsiteX6" fmla="*/ 2902857 w 2902857"/>
              <a:gd name="connsiteY6" fmla="*/ 6887640 h 6887640"/>
              <a:gd name="connsiteX7" fmla="*/ 0 w 2902857"/>
              <a:gd name="connsiteY7" fmla="*/ 6887640 h 6887640"/>
              <a:gd name="connsiteX8" fmla="*/ 0 w 2902857"/>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857" h="6887640">
                <a:moveTo>
                  <a:pt x="0" y="0"/>
                </a:moveTo>
                <a:lnTo>
                  <a:pt x="2902857" y="0"/>
                </a:lnTo>
                <a:lnTo>
                  <a:pt x="2902857" y="14820"/>
                </a:lnTo>
                <a:lnTo>
                  <a:pt x="101600" y="14820"/>
                </a:lnTo>
                <a:lnTo>
                  <a:pt x="101600" y="6872820"/>
                </a:lnTo>
                <a:lnTo>
                  <a:pt x="2902857" y="6872820"/>
                </a:lnTo>
                <a:lnTo>
                  <a:pt x="2902857" y="6887640"/>
                </a:lnTo>
                <a:lnTo>
                  <a:pt x="0" y="6887640"/>
                </a:lnTo>
                <a:lnTo>
                  <a:pt x="0" y="0"/>
                </a:lnTo>
                <a:close/>
              </a:path>
            </a:pathLst>
          </a:custGeom>
        </p:spPr>
      </p:pic>
      <p:pic>
        <p:nvPicPr>
          <p:cNvPr id="31" name="图片 30">
            <a:extLst>
              <a:ext uri="{FF2B5EF4-FFF2-40B4-BE49-F238E27FC236}">
                <a16:creationId xmlns:a16="http://schemas.microsoft.com/office/drawing/2014/main" id="{6B60B39C-AC7A-4686-B34E-E78B5479FADC}"/>
              </a:ext>
            </a:extLst>
          </p:cNvPr>
          <p:cNvPicPr>
            <a:picLocks noChangeAspect="1"/>
          </p:cNvPicPr>
          <p:nvPr/>
        </p:nvPicPr>
        <p:blipFill>
          <a:blip r:embed="rId12"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grpSp>
        <p:nvGrpSpPr>
          <p:cNvPr id="38" name="组合 37">
            <a:extLst>
              <a:ext uri="{FF2B5EF4-FFF2-40B4-BE49-F238E27FC236}">
                <a16:creationId xmlns:a16="http://schemas.microsoft.com/office/drawing/2014/main" id="{21B37BA7-F555-41A2-A98C-A9750CAFF5F1}"/>
              </a:ext>
            </a:extLst>
          </p:cNvPr>
          <p:cNvGrpSpPr/>
          <p:nvPr/>
        </p:nvGrpSpPr>
        <p:grpSpPr>
          <a:xfrm>
            <a:off x="1026888" y="4731603"/>
            <a:ext cx="3564824" cy="1856463"/>
            <a:chOff x="1026887" y="4085770"/>
            <a:chExt cx="4824574" cy="2502298"/>
          </a:xfrm>
        </p:grpSpPr>
        <p:pic>
          <p:nvPicPr>
            <p:cNvPr id="23" name="图片 22">
              <a:extLst>
                <a:ext uri="{FF2B5EF4-FFF2-40B4-BE49-F238E27FC236}">
                  <a16:creationId xmlns:a16="http://schemas.microsoft.com/office/drawing/2014/main" id="{AA4930F2-1A74-4B24-A8B7-0FF103E3FDF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6887" y="5731759"/>
              <a:ext cx="4824574" cy="856309"/>
            </a:xfrm>
            <a:prstGeom prst="rect">
              <a:avLst/>
            </a:prstGeom>
          </p:spPr>
        </p:pic>
        <p:pic>
          <p:nvPicPr>
            <p:cNvPr id="15" name="图片 14">
              <a:extLst>
                <a:ext uri="{FF2B5EF4-FFF2-40B4-BE49-F238E27FC236}">
                  <a16:creationId xmlns:a16="http://schemas.microsoft.com/office/drawing/2014/main" id="{8126656B-F5A9-4720-9FBF-416F65AE9EF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27175" y="4085770"/>
              <a:ext cx="4601669" cy="2380351"/>
            </a:xfrm>
            <a:prstGeom prst="rect">
              <a:avLst/>
            </a:prstGeom>
          </p:spPr>
        </p:pic>
      </p:grpSp>
      <p:pic>
        <p:nvPicPr>
          <p:cNvPr id="34" name="图片 33">
            <a:extLst>
              <a:ext uri="{FF2B5EF4-FFF2-40B4-BE49-F238E27FC236}">
                <a16:creationId xmlns:a16="http://schemas.microsoft.com/office/drawing/2014/main" id="{66B388D3-FF4C-4D19-B139-A911A3632CC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1" y="0"/>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grpSp>
        <p:nvGrpSpPr>
          <p:cNvPr id="3" name="组合 2">
            <a:extLst>
              <a:ext uri="{FF2B5EF4-FFF2-40B4-BE49-F238E27FC236}">
                <a16:creationId xmlns:a16="http://schemas.microsoft.com/office/drawing/2014/main" id="{35A3E8DD-0A7A-4CB5-9901-1EFAF8AE6C20}"/>
              </a:ext>
            </a:extLst>
          </p:cNvPr>
          <p:cNvGrpSpPr/>
          <p:nvPr/>
        </p:nvGrpSpPr>
        <p:grpSpPr>
          <a:xfrm>
            <a:off x="8640602" y="3147635"/>
            <a:ext cx="3290679" cy="3725185"/>
            <a:chOff x="8640602" y="3147635"/>
            <a:chExt cx="3290679" cy="3725185"/>
          </a:xfrm>
        </p:grpSpPr>
        <p:pic>
          <p:nvPicPr>
            <p:cNvPr id="13" name="图片 12">
              <a:extLst>
                <a:ext uri="{FF2B5EF4-FFF2-40B4-BE49-F238E27FC236}">
                  <a16:creationId xmlns:a16="http://schemas.microsoft.com/office/drawing/2014/main" id="{60212442-0791-4968-A1E7-DC91D06346F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949751" y="3147635"/>
              <a:ext cx="1981529" cy="3525579"/>
            </a:xfrm>
            <a:prstGeom prst="rect">
              <a:avLst/>
            </a:prstGeom>
          </p:spPr>
        </p:pic>
        <p:pic>
          <p:nvPicPr>
            <p:cNvPr id="25" name="图片 24">
              <a:extLst>
                <a:ext uri="{FF2B5EF4-FFF2-40B4-BE49-F238E27FC236}">
                  <a16:creationId xmlns:a16="http://schemas.microsoft.com/office/drawing/2014/main" id="{D56143DF-092F-493D-9803-B9B172CF485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40602" y="6161006"/>
              <a:ext cx="3290679" cy="711814"/>
            </a:xfrm>
            <a:prstGeom prst="rect">
              <a:avLst/>
            </a:prstGeom>
          </p:spPr>
        </p:pic>
      </p:grpSp>
      <p:pic>
        <p:nvPicPr>
          <p:cNvPr id="33" name="图片 32">
            <a:extLst>
              <a:ext uri="{FF2B5EF4-FFF2-40B4-BE49-F238E27FC236}">
                <a16:creationId xmlns:a16="http://schemas.microsoft.com/office/drawing/2014/main" id="{F2125B28-B401-4A49-9D49-023666C8BEDC}"/>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a:xfrm>
            <a:off x="9917460" y="0"/>
            <a:ext cx="2274541"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pic>
        <p:nvPicPr>
          <p:cNvPr id="4" name="19795243">
            <a:hlinkClick r:id="" action="ppaction://media"/>
            <a:extLst>
              <a:ext uri="{FF2B5EF4-FFF2-40B4-BE49-F238E27FC236}">
                <a16:creationId xmlns:a16="http://schemas.microsoft.com/office/drawing/2014/main" id="{9D977887-769F-48CD-BE7F-214F5A03B2C7}"/>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5882604" y="-1616947"/>
            <a:ext cx="609600" cy="609600"/>
          </a:xfrm>
          <a:prstGeom prst="rect">
            <a:avLst/>
          </a:prstGeom>
        </p:spPr>
      </p:pic>
      <p:sp>
        <p:nvSpPr>
          <p:cNvPr id="40" name="Google Shape;3993;p37"/>
          <p:cNvSpPr txBox="1">
            <a:spLocks/>
          </p:cNvSpPr>
          <p:nvPr/>
        </p:nvSpPr>
        <p:spPr>
          <a:xfrm rot="20734125">
            <a:off x="-333600" y="158049"/>
            <a:ext cx="5760900" cy="1930500"/>
          </a:xfrm>
          <a:prstGeom prst="roundRect">
            <a:avLst/>
          </a:prstGeom>
          <a:noFill/>
          <a:ln w="25400" cap="flat" cmpd="sng" algn="ctr">
            <a:noFill/>
            <a:prstDash val="solid"/>
          </a:ln>
          <a:effectLst>
            <a:glow rad="139700">
              <a:schemeClr val="accent2">
                <a:satMod val="175000"/>
                <a:alpha val="40000"/>
              </a:schemeClr>
            </a:glow>
          </a:effectLst>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a:r>
              <a:rPr lang="en-US" sz="4400" dirty="0" err="1">
                <a:ln w="22225">
                  <a:solidFill>
                    <a:schemeClr val="accent2"/>
                  </a:solidFill>
                  <a:prstDash val="solid"/>
                </a:ln>
                <a:solidFill>
                  <a:schemeClr val="accent2">
                    <a:lumMod val="40000"/>
                    <a:lumOff val="60000"/>
                  </a:schemeClr>
                </a:solidFill>
                <a:latin typeface="UTM Azuki" panose="02040603050506020204" pitchFamily="18" charset="0"/>
              </a:rPr>
              <a:t>Khoa</a:t>
            </a:r>
            <a:r>
              <a:rPr lang="en-US" sz="4400" dirty="0">
                <a:ln w="22225">
                  <a:solidFill>
                    <a:schemeClr val="accent2"/>
                  </a:solidFill>
                  <a:prstDash val="solid"/>
                </a:ln>
                <a:solidFill>
                  <a:schemeClr val="accent2">
                    <a:lumMod val="40000"/>
                    <a:lumOff val="60000"/>
                  </a:schemeClr>
                </a:solidFill>
                <a:latin typeface="UTM Azuki" panose="02040603050506020204" pitchFamily="18" charset="0"/>
              </a:rPr>
              <a:t> </a:t>
            </a:r>
            <a:r>
              <a:rPr lang="en-US" sz="4400" dirty="0" err="1">
                <a:ln w="22225">
                  <a:solidFill>
                    <a:schemeClr val="accent2"/>
                  </a:solidFill>
                  <a:prstDash val="solid"/>
                </a:ln>
                <a:solidFill>
                  <a:schemeClr val="accent2">
                    <a:lumMod val="40000"/>
                    <a:lumOff val="60000"/>
                  </a:schemeClr>
                </a:solidFill>
                <a:latin typeface="UTM Azuki" panose="02040603050506020204" pitchFamily="18" charset="0"/>
              </a:rPr>
              <a:t>học</a:t>
            </a:r>
            <a:r>
              <a:rPr lang="en-US" sz="4400" dirty="0">
                <a:ln w="22225">
                  <a:solidFill>
                    <a:schemeClr val="accent2"/>
                  </a:solidFill>
                  <a:prstDash val="solid"/>
                </a:ln>
                <a:solidFill>
                  <a:schemeClr val="accent2">
                    <a:lumMod val="40000"/>
                    <a:lumOff val="60000"/>
                  </a:schemeClr>
                </a:solidFill>
                <a:latin typeface="UTM Azuki" panose="02040603050506020204" pitchFamily="18" charset="0"/>
              </a:rPr>
              <a:t/>
            </a:r>
            <a:br>
              <a:rPr lang="en-US" sz="4400" dirty="0">
                <a:ln w="22225">
                  <a:solidFill>
                    <a:schemeClr val="accent2"/>
                  </a:solidFill>
                  <a:prstDash val="solid"/>
                </a:ln>
                <a:solidFill>
                  <a:schemeClr val="accent2">
                    <a:lumMod val="40000"/>
                    <a:lumOff val="60000"/>
                  </a:schemeClr>
                </a:solidFill>
                <a:latin typeface="UTM Azuki" panose="02040603050506020204" pitchFamily="18" charset="0"/>
              </a:rPr>
            </a:br>
            <a:endParaRPr lang="en-US" sz="2800" dirty="0">
              <a:ln w="22225">
                <a:solidFill>
                  <a:schemeClr val="accent2"/>
                </a:solidFill>
                <a:prstDash val="solid"/>
              </a:ln>
              <a:solidFill>
                <a:schemeClr val="accent2">
                  <a:lumMod val="40000"/>
                  <a:lumOff val="60000"/>
                </a:schemeClr>
              </a:solidFill>
              <a:latin typeface="UTM Azuki" panose="02040603050506020204" pitchFamily="18" charset="0"/>
            </a:endParaRPr>
          </a:p>
        </p:txBody>
      </p:sp>
      <p:sp>
        <p:nvSpPr>
          <p:cNvPr id="6" name="Rectangle 5"/>
          <p:cNvSpPr/>
          <p:nvPr/>
        </p:nvSpPr>
        <p:spPr>
          <a:xfrm>
            <a:off x="3267820" y="439525"/>
            <a:ext cx="6096000" cy="1200329"/>
          </a:xfrm>
          <a:prstGeom prst="rect">
            <a:avLst/>
          </a:prstGeom>
        </p:spPr>
        <p:txBody>
          <a:bodyPr>
            <a:spAutoFit/>
          </a:bodyPr>
          <a:lstStyle/>
          <a:p>
            <a:pPr algn="ctr"/>
            <a:r>
              <a:rPr lang="vi-VN" altLang="zh-CN" sz="7200" dirty="0" smtClean="0">
                <a:solidFill>
                  <a:srgbClr val="FF0000"/>
                </a:solidFill>
                <a:effectLst>
                  <a:innerShdw blurRad="63500" dist="50800" dir="2700000">
                    <a:prstClr val="black">
                      <a:alpha val="50000"/>
                    </a:prstClr>
                  </a:innerShdw>
                </a:effectLst>
                <a:latin typeface="UTM Mother" panose="02040603050506020204" pitchFamily="18" charset="0"/>
              </a:rPr>
              <a:t>Ôn tập</a:t>
            </a:r>
            <a:endParaRPr lang="zh-CN" altLang="en-US" sz="7200" dirty="0">
              <a:solidFill>
                <a:srgbClr val="FF0000"/>
              </a:solidFill>
              <a:effectLst>
                <a:innerShdw blurRad="63500" dist="50800" dir="2700000">
                  <a:prstClr val="black">
                    <a:alpha val="50000"/>
                  </a:prstClr>
                </a:innerShdw>
              </a:effectLst>
              <a:latin typeface="UTM Mother" panose="02040603050506020204" pitchFamily="18" charset="0"/>
            </a:endParaRPr>
          </a:p>
        </p:txBody>
      </p:sp>
      <p:sp>
        <p:nvSpPr>
          <p:cNvPr id="41" name="Google Shape;3993;p37"/>
          <p:cNvSpPr txBox="1">
            <a:spLocks/>
          </p:cNvSpPr>
          <p:nvPr/>
        </p:nvSpPr>
        <p:spPr>
          <a:xfrm>
            <a:off x="445124" y="1263583"/>
            <a:ext cx="10994104" cy="2637382"/>
          </a:xfrm>
          <a:prstGeom prst="roundRect">
            <a:avLst/>
          </a:prstGeom>
          <a:noFill/>
          <a:ln w="12700" cap="flat" cmpd="sng" algn="ctr">
            <a:noFill/>
            <a:prstDash val="solid"/>
            <a:miter lim="800000"/>
          </a:ln>
          <a:effectLst>
            <a:glow rad="139700">
              <a:schemeClr val="accent2">
                <a:satMod val="175000"/>
                <a:alpha val="40000"/>
              </a:schemeClr>
            </a:glow>
          </a:effectLst>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spcBef>
                <a:spcPts val="0"/>
              </a:spcBef>
            </a:pPr>
            <a:r>
              <a:rPr lang="vi-VN" sz="880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Appleberry" panose="02040603050506020204" pitchFamily="18" charset="0"/>
              </a:rPr>
              <a:t>THỰC VẬT VÀ ĐỘNG VẬT </a:t>
            </a:r>
            <a:endParaRPr lang="en-US" sz="880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Alberta Heavy" panose="02040603050506020204" pitchFamily="18" charset="0"/>
            </a:endParaRPr>
          </a:p>
        </p:txBody>
      </p:sp>
      <p:sp>
        <p:nvSpPr>
          <p:cNvPr id="42" name="Rectangle 41"/>
          <p:cNvSpPr/>
          <p:nvPr/>
        </p:nvSpPr>
        <p:spPr>
          <a:xfrm>
            <a:off x="5199761" y="3409227"/>
            <a:ext cx="6096000" cy="923330"/>
          </a:xfrm>
          <a:prstGeom prst="rect">
            <a:avLst/>
          </a:prstGeom>
        </p:spPr>
        <p:txBody>
          <a:bodyPr>
            <a:spAutoFit/>
          </a:bodyPr>
          <a:lstStyle/>
          <a:p>
            <a:pPr algn="ctr"/>
            <a:r>
              <a:rPr lang="vi-VN" altLang="zh-CN" sz="5400" dirty="0" smtClean="0">
                <a:solidFill>
                  <a:srgbClr val="0070C0"/>
                </a:solidFill>
                <a:effectLst>
                  <a:innerShdw blurRad="63500" dist="50800" dir="2700000">
                    <a:prstClr val="black">
                      <a:alpha val="50000"/>
                    </a:prstClr>
                  </a:innerShdw>
                </a:effectLst>
                <a:latin typeface="UTM Mother" panose="02040603050506020204" pitchFamily="18" charset="0"/>
              </a:rPr>
              <a:t>Tiếp theo</a:t>
            </a:r>
            <a:endParaRPr lang="zh-CN" altLang="en-US" sz="5400" dirty="0">
              <a:solidFill>
                <a:srgbClr val="0070C0"/>
              </a:solidFill>
              <a:effectLst>
                <a:innerShdw blurRad="63500" dist="50800" dir="2700000">
                  <a:prstClr val="black">
                    <a:alpha val="50000"/>
                  </a:prstClr>
                </a:innerShdw>
              </a:effectLst>
              <a:latin typeface="UTM Mother" panose="02040603050506020204" pitchFamily="18" charset="0"/>
            </a:endParaRPr>
          </a:p>
        </p:txBody>
      </p:sp>
    </p:spTree>
    <p:extLst>
      <p:ext uri="{BB962C8B-B14F-4D97-AF65-F5344CB8AC3E}">
        <p14:creationId xmlns:p14="http://schemas.microsoft.com/office/powerpoint/2010/main" val="3965413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818" fill="hold"/>
                                        <p:tgtEl>
                                          <p:spTgt spid="4"/>
                                        </p:tgtEl>
                                      </p:cBhvr>
                                    </p:cmd>
                                  </p:childTnLst>
                                </p:cTn>
                              </p:par>
                              <p:par>
                                <p:cTn id="7" presetID="2" presetClass="entr" presetSubtype="8"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1000" fill="hold"/>
                                        <p:tgtEl>
                                          <p:spTgt spid="17"/>
                                        </p:tgtEl>
                                        <p:attrNameLst>
                                          <p:attrName>ppt_x</p:attrName>
                                        </p:attrNameLst>
                                      </p:cBhvr>
                                      <p:tavLst>
                                        <p:tav tm="0">
                                          <p:val>
                                            <p:strVal val="0-#ppt_w/2"/>
                                          </p:val>
                                        </p:tav>
                                        <p:tav tm="100000">
                                          <p:val>
                                            <p:strVal val="#ppt_x"/>
                                          </p:val>
                                        </p:tav>
                                      </p:tavLst>
                                    </p:anim>
                                    <p:anim calcmode="lin" valueType="num">
                                      <p:cBhvr additive="base">
                                        <p:cTn id="10" dur="1000" fill="hold"/>
                                        <p:tgtEl>
                                          <p:spTgt spid="17"/>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1000" fill="hold"/>
                                        <p:tgtEl>
                                          <p:spTgt spid="38"/>
                                        </p:tgtEl>
                                        <p:attrNameLst>
                                          <p:attrName>ppt_x</p:attrName>
                                        </p:attrNameLst>
                                      </p:cBhvr>
                                      <p:tavLst>
                                        <p:tav tm="0">
                                          <p:val>
                                            <p:strVal val="0-#ppt_w/2"/>
                                          </p:val>
                                        </p:tav>
                                        <p:tav tm="100000">
                                          <p:val>
                                            <p:strVal val="#ppt_x"/>
                                          </p:val>
                                        </p:tav>
                                      </p:tavLst>
                                    </p:anim>
                                    <p:anim calcmode="lin" valueType="num">
                                      <p:cBhvr additive="base">
                                        <p:cTn id="14" dur="1000" fill="hold"/>
                                        <p:tgtEl>
                                          <p:spTgt spid="38"/>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1000" fill="hold"/>
                                        <p:tgtEl>
                                          <p:spTgt spid="2"/>
                                        </p:tgtEl>
                                        <p:attrNameLst>
                                          <p:attrName>ppt_x</p:attrName>
                                        </p:attrNameLst>
                                      </p:cBhvr>
                                      <p:tavLst>
                                        <p:tav tm="0">
                                          <p:val>
                                            <p:strVal val="1+#ppt_w/2"/>
                                          </p:val>
                                        </p:tav>
                                        <p:tav tm="100000">
                                          <p:val>
                                            <p:strVal val="#ppt_x"/>
                                          </p:val>
                                        </p:tav>
                                      </p:tavLst>
                                    </p:anim>
                                    <p:anim calcmode="lin" valueType="num">
                                      <p:cBhvr additive="base">
                                        <p:cTn id="18" dur="100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1000" fill="hold"/>
                                        <p:tgtEl>
                                          <p:spTgt spid="21"/>
                                        </p:tgtEl>
                                        <p:attrNameLst>
                                          <p:attrName>ppt_x</p:attrName>
                                        </p:attrNameLst>
                                      </p:cBhvr>
                                      <p:tavLst>
                                        <p:tav tm="0">
                                          <p:val>
                                            <p:strVal val="1+#ppt_w/2"/>
                                          </p:val>
                                        </p:tav>
                                        <p:tav tm="100000">
                                          <p:val>
                                            <p:strVal val="#ppt_x"/>
                                          </p:val>
                                        </p:tav>
                                      </p:tavLst>
                                    </p:anim>
                                    <p:anim calcmode="lin" valueType="num">
                                      <p:cBhvr additive="base">
                                        <p:cTn id="22" dur="1000" fill="hold"/>
                                        <p:tgtEl>
                                          <p:spTgt spid="21"/>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1000" fill="hold"/>
                                        <p:tgtEl>
                                          <p:spTgt spid="3"/>
                                        </p:tgtEl>
                                        <p:attrNameLst>
                                          <p:attrName>ppt_x</p:attrName>
                                        </p:attrNameLst>
                                      </p:cBhvr>
                                      <p:tavLst>
                                        <p:tav tm="0">
                                          <p:val>
                                            <p:strVal val="1+#ppt_w/2"/>
                                          </p:val>
                                        </p:tav>
                                        <p:tav tm="100000">
                                          <p:val>
                                            <p:strVal val="#ppt_x"/>
                                          </p:val>
                                        </p:tav>
                                      </p:tavLst>
                                    </p:anim>
                                    <p:anim calcmode="lin" valueType="num">
                                      <p:cBhvr additive="base">
                                        <p:cTn id="26" dur="1000" fill="hold"/>
                                        <p:tgtEl>
                                          <p:spTgt spid="3"/>
                                        </p:tgtEl>
                                        <p:attrNameLst>
                                          <p:attrName>ppt_y</p:attrName>
                                        </p:attrNameLst>
                                      </p:cBhvr>
                                      <p:tavLst>
                                        <p:tav tm="0">
                                          <p:val>
                                            <p:strVal val="#ppt_y"/>
                                          </p:val>
                                        </p:tav>
                                        <p:tav tm="100000">
                                          <p:val>
                                            <p:strVal val="#ppt_y"/>
                                          </p:val>
                                        </p:tav>
                                      </p:tavLst>
                                    </p:anim>
                                  </p:childTnLst>
                                </p:cTn>
                              </p:par>
                              <p:par>
                                <p:cTn id="27" presetID="38" presetClass="entr" presetSubtype="0" accel="50000" fill="hold" grpId="0" nodeType="withEffect">
                                  <p:stCondLst>
                                    <p:cond delay="500"/>
                                  </p:stCondLst>
                                  <p:iterate type="lt">
                                    <p:tmPct val="50000"/>
                                  </p:iterate>
                                  <p:childTnLst>
                                    <p:set>
                                      <p:cBhvr>
                                        <p:cTn id="28" dur="1" fill="hold">
                                          <p:stCondLst>
                                            <p:cond delay="0"/>
                                          </p:stCondLst>
                                        </p:cTn>
                                        <p:tgtEl>
                                          <p:spTgt spid="40"/>
                                        </p:tgtEl>
                                        <p:attrNameLst>
                                          <p:attrName>style.visibility</p:attrName>
                                        </p:attrNameLst>
                                      </p:cBhvr>
                                      <p:to>
                                        <p:strVal val="visible"/>
                                      </p:to>
                                    </p:set>
                                    <p:set>
                                      <p:cBhvr>
                                        <p:cTn id="29" dur="455" fill="hold">
                                          <p:stCondLst>
                                            <p:cond delay="0"/>
                                          </p:stCondLst>
                                        </p:cTn>
                                        <p:tgtEl>
                                          <p:spTgt spid="40"/>
                                        </p:tgtEl>
                                        <p:attrNameLst>
                                          <p:attrName>style.rotation</p:attrName>
                                        </p:attrNameLst>
                                      </p:cBhvr>
                                      <p:to>
                                        <p:strVal val="-45.0"/>
                                      </p:to>
                                    </p:set>
                                    <p:anim calcmode="lin" valueType="num">
                                      <p:cBhvr>
                                        <p:cTn id="30" dur="455" fill="hold">
                                          <p:stCondLst>
                                            <p:cond delay="455"/>
                                          </p:stCondLst>
                                        </p:cTn>
                                        <p:tgtEl>
                                          <p:spTgt spid="40"/>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40"/>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40"/>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40"/>
                                        </p:tgtEl>
                                        <p:attrNameLst>
                                          <p:attrName>ppt_y</p:attrName>
                                        </p:attrNameLst>
                                      </p:cBhvr>
                                      <p:tavLst>
                                        <p:tav tm="0">
                                          <p:val>
                                            <p:strVal val="#ppt_y-(0.354*#ppt_w-0.172*#ppt_h)"/>
                                          </p:val>
                                        </p:tav>
                                        <p:tav tm="100000">
                                          <p:val>
                                            <p:strVal val="#ppt_y"/>
                                          </p:val>
                                        </p:tav>
                                      </p:tavLst>
                                    </p:anim>
                                  </p:childTnLst>
                                </p:cTn>
                              </p:par>
                            </p:childTnLst>
                          </p:cTn>
                        </p:par>
                        <p:par>
                          <p:cTn id="34" fill="hold">
                            <p:stCondLst>
                              <p:cond delay="109818"/>
                            </p:stCondLst>
                            <p:childTnLst>
                              <p:par>
                                <p:cTn id="35" presetID="53" presetClass="entr" presetSubtype="16"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110318"/>
                            </p:stCondLst>
                            <p:childTnLst>
                              <p:par>
                                <p:cTn id="41" presetID="53" presetClass="entr" presetSubtype="16"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childTnLst>
                          </p:cTn>
                        </p:par>
                        <p:par>
                          <p:cTn id="46" fill="hold">
                            <p:stCondLst>
                              <p:cond delay="110818"/>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2" repeatCount="indefinite" fill="remove" display="0">
                  <p:stCondLst>
                    <p:cond delay="indefinite"/>
                  </p:stCondLst>
                  <p:endCondLst>
                    <p:cond evt="onStopAudio" delay="0">
                      <p:tgtEl>
                        <p:sldTgt/>
                      </p:tgtEl>
                    </p:cond>
                  </p:endCondLst>
                </p:cTn>
                <p:tgtEl>
                  <p:spTgt spid="4"/>
                </p:tgtEl>
              </p:cMediaNode>
            </p:audio>
          </p:childTnLst>
        </p:cTn>
      </p:par>
    </p:tnLst>
    <p:bldLst>
      <p:bldP spid="40" grpId="0"/>
      <p:bldP spid="6" grpId="0"/>
      <p:bldP spid="41" grpId="0"/>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0CB52FE8-DD4E-423B-9E6A-4156D0798FAC}"/>
              </a:ext>
            </a:extLst>
          </p:cNvPr>
          <p:cNvGrpSpPr/>
          <p:nvPr/>
        </p:nvGrpSpPr>
        <p:grpSpPr>
          <a:xfrm>
            <a:off x="1357162" y="1"/>
            <a:ext cx="6805061" cy="5314390"/>
            <a:chOff x="2206754" y="916448"/>
            <a:chExt cx="4695813" cy="3901755"/>
          </a:xfrm>
        </p:grpSpPr>
        <p:sp>
          <p:nvSpPr>
            <p:cNvPr id="7" name="对话气泡: 椭圆形 13">
              <a:extLst>
                <a:ext uri="{FF2B5EF4-FFF2-40B4-BE49-F238E27FC236}">
                  <a16:creationId xmlns:a16="http://schemas.microsoft.com/office/drawing/2014/main" id="{D87CDCB9-8A1E-4370-BF38-B8C417BA1DFE}"/>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8" name="对话气泡: 椭圆形 13">
              <a:extLst>
                <a:ext uri="{FF2B5EF4-FFF2-40B4-BE49-F238E27FC236}">
                  <a16:creationId xmlns:a16="http://schemas.microsoft.com/office/drawing/2014/main" id="{BB6D21C5-E0AC-444C-B685-6F355845AD98}"/>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6" name="图片 15">
            <a:extLst>
              <a:ext uri="{FF2B5EF4-FFF2-40B4-BE49-F238E27FC236}">
                <a16:creationId xmlns:a16="http://schemas.microsoft.com/office/drawing/2014/main" id="{F510D803-8362-4A81-BE55-196587B211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7733" y="6086195"/>
            <a:ext cx="6504267" cy="1543610"/>
          </a:xfrm>
          <a:prstGeom prst="rect">
            <a:avLst/>
          </a:prstGeom>
        </p:spPr>
      </p:pic>
      <p:pic>
        <p:nvPicPr>
          <p:cNvPr id="14" name="图片 13">
            <a:extLst>
              <a:ext uri="{FF2B5EF4-FFF2-40B4-BE49-F238E27FC236}">
                <a16:creationId xmlns:a16="http://schemas.microsoft.com/office/drawing/2014/main" id="{60EF443D-FF35-440E-8CE9-F2583C29F1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600" y="468243"/>
            <a:ext cx="3144522" cy="6534416"/>
          </a:xfrm>
          <a:prstGeom prst="rect">
            <a:avLst/>
          </a:prstGeom>
        </p:spPr>
      </p:pic>
      <p:pic>
        <p:nvPicPr>
          <p:cNvPr id="12" name="图片 11">
            <a:extLst>
              <a:ext uri="{FF2B5EF4-FFF2-40B4-BE49-F238E27FC236}">
                <a16:creationId xmlns:a16="http://schemas.microsoft.com/office/drawing/2014/main" id="{49B5BBE9-E6B5-42F2-A4C8-9085075F1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1488" y="3308290"/>
            <a:ext cx="1190512" cy="3012198"/>
          </a:xfrm>
          <a:prstGeom prst="rect">
            <a:avLst/>
          </a:prstGeom>
        </p:spPr>
      </p:pic>
      <p:pic>
        <p:nvPicPr>
          <p:cNvPr id="18" name="图片 17">
            <a:extLst>
              <a:ext uri="{FF2B5EF4-FFF2-40B4-BE49-F238E27FC236}">
                <a16:creationId xmlns:a16="http://schemas.microsoft.com/office/drawing/2014/main" id="{73C32AE5-BAD3-4A19-9DD5-780FDFD1D8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4" name="图片 3">
            <a:extLst>
              <a:ext uri="{FF2B5EF4-FFF2-40B4-BE49-F238E27FC236}">
                <a16:creationId xmlns:a16="http://schemas.microsoft.com/office/drawing/2014/main" id="{A9D88A60-F7A1-4257-BE5D-508FD44A86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sp>
        <p:nvSpPr>
          <p:cNvPr id="13" name="Text Box 16"/>
          <p:cNvSpPr txBox="1">
            <a:spLocks noChangeArrowheads="1"/>
          </p:cNvSpPr>
          <p:nvPr/>
        </p:nvSpPr>
        <p:spPr bwMode="auto">
          <a:xfrm>
            <a:off x="1685174" y="782516"/>
            <a:ext cx="5677129"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just" eaLnBrk="1" hangingPunct="1">
              <a:spcBef>
                <a:spcPct val="50000"/>
              </a:spcBef>
            </a:pPr>
            <a:r>
              <a:rPr lang="vi-VN" altLang="vi-VN" sz="3200" b="1" dirty="0" smtClean="0">
                <a:latin typeface="#9Slide03 Nanami Rounded Light" pitchFamily="2" charset="0"/>
              </a:rPr>
              <a:t>Trên thực tế thức ăn của con người rất phong phú. Để đảm bảo đủ thức ăn cho mình, con người đã tăng gia, sản xuất, trồng trọt và chăn nuôi. Tuy nhiên, một số người đã ăn thịt thú rừng hoặc sử dụng chúng vào mục đích khác.</a:t>
            </a:r>
            <a:endParaRPr lang="en-US" altLang="vi-VN" sz="3200" b="1" dirty="0">
              <a:latin typeface="#9Slide03 Nanami Rounded Light" pitchFamily="2" charset="0"/>
            </a:endParaRPr>
          </a:p>
        </p:txBody>
      </p:sp>
    </p:spTree>
    <p:extLst>
      <p:ext uri="{BB962C8B-B14F-4D97-AF65-F5344CB8AC3E}">
        <p14:creationId xmlns:p14="http://schemas.microsoft.com/office/powerpoint/2010/main" val="479790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36B3F1F-D417-4FF9-8060-71BAB174A4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208151" y="0"/>
            <a:ext cx="11572498" cy="7720160"/>
          </a:xfrm>
          <a:prstGeom prst="rect">
            <a:avLst/>
          </a:prstGeom>
        </p:spPr>
      </p:pic>
      <p:pic>
        <p:nvPicPr>
          <p:cNvPr id="4" name="图片 3">
            <a:extLst>
              <a:ext uri="{FF2B5EF4-FFF2-40B4-BE49-F238E27FC236}">
                <a16:creationId xmlns:a16="http://schemas.microsoft.com/office/drawing/2014/main" id="{9A914FA5-02FB-48FB-AD7C-249B3D6039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4" name="组合 13">
            <a:extLst>
              <a:ext uri="{FF2B5EF4-FFF2-40B4-BE49-F238E27FC236}">
                <a16:creationId xmlns:a16="http://schemas.microsoft.com/office/drawing/2014/main" id="{81397C39-A999-4B56-86CB-9EB942CC7FAF}"/>
              </a:ext>
            </a:extLst>
          </p:cNvPr>
          <p:cNvGrpSpPr/>
          <p:nvPr/>
        </p:nvGrpSpPr>
        <p:grpSpPr>
          <a:xfrm>
            <a:off x="2531494" y="1116811"/>
            <a:ext cx="6577454" cy="3685128"/>
            <a:chOff x="2531495" y="1032417"/>
            <a:chExt cx="6577454" cy="3685128"/>
          </a:xfrm>
        </p:grpSpPr>
        <p:pic>
          <p:nvPicPr>
            <p:cNvPr id="8" name="图片 7">
              <a:extLst>
                <a:ext uri="{FF2B5EF4-FFF2-40B4-BE49-F238E27FC236}">
                  <a16:creationId xmlns:a16="http://schemas.microsoft.com/office/drawing/2014/main" id="{003F3311-52DD-41C6-9852-B57367E53EA0}"/>
                </a:ext>
              </a:extLst>
            </p:cNvPr>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3"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0" name="图片 9">
            <a:extLst>
              <a:ext uri="{FF2B5EF4-FFF2-40B4-BE49-F238E27FC236}">
                <a16:creationId xmlns:a16="http://schemas.microsoft.com/office/drawing/2014/main" id="{324E167D-6185-4561-8B29-039824B2A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50262" y="2680396"/>
            <a:ext cx="717373" cy="2121543"/>
          </a:xfrm>
          <a:prstGeom prst="rect">
            <a:avLst/>
          </a:prstGeom>
        </p:spPr>
      </p:pic>
      <p:pic>
        <p:nvPicPr>
          <p:cNvPr id="6" name="图片 5">
            <a:extLst>
              <a:ext uri="{FF2B5EF4-FFF2-40B4-BE49-F238E27FC236}">
                <a16:creationId xmlns:a16="http://schemas.microsoft.com/office/drawing/2014/main" id="{905D47DA-9F40-4A69-973B-51EA179F4C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3614" y="3190451"/>
            <a:ext cx="1675762" cy="1815940"/>
          </a:xfrm>
          <a:prstGeom prst="rect">
            <a:avLst/>
          </a:prstGeom>
        </p:spPr>
      </p:pic>
      <p:sp>
        <p:nvSpPr>
          <p:cNvPr id="11" name="Text Box 16"/>
          <p:cNvSpPr txBox="1">
            <a:spLocks noChangeArrowheads="1"/>
          </p:cNvSpPr>
          <p:nvPr/>
        </p:nvSpPr>
        <p:spPr bwMode="auto">
          <a:xfrm>
            <a:off x="3003458" y="1316324"/>
            <a:ext cx="574680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800" b="1" dirty="0" smtClean="0">
                <a:latin typeface="+mn-lt"/>
              </a:rPr>
              <a:t>Hiện tượng săn bắt thú rừng, phá rừng sẽ dẫn đến tình trạng gì?</a:t>
            </a:r>
            <a:endParaRPr lang="en-US" altLang="vi-VN" sz="4800" b="1" dirty="0">
              <a:latin typeface="+mn-lt"/>
            </a:endParaRPr>
          </a:p>
        </p:txBody>
      </p:sp>
    </p:spTree>
    <p:extLst>
      <p:ext uri="{BB962C8B-B14F-4D97-AF65-F5344CB8AC3E}">
        <p14:creationId xmlns:p14="http://schemas.microsoft.com/office/powerpoint/2010/main" val="1180369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zambique phạt tù người săn bắn động vật hoang dã trái phé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8593" y="281421"/>
            <a:ext cx="4582679" cy="32337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ành động “ba không” đẩy lùi nạn săn bắt, buôn bán động vật hoang dã trái  phé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590" y="281421"/>
            <a:ext cx="4729395" cy="32337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Công nghệ truy tìm kẻ săn trộm động vật hoang dã - BBC News Tiếng Việ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8592" y="3625273"/>
            <a:ext cx="4582679" cy="29510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Nạn săn bắt thú rừng trái phép tại Lâm Đồng | VTV.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8589" y="3625273"/>
            <a:ext cx="4729395" cy="29592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614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1+#ppt_w/2"/>
                                          </p:val>
                                        </p:tav>
                                        <p:tav tm="100000">
                                          <p:val>
                                            <p:strVal val="#ppt_x"/>
                                          </p:val>
                                        </p:tav>
                                      </p:tavLst>
                                    </p:anim>
                                    <p:anim calcmode="lin" valueType="num">
                                      <p:cBhvr additive="base">
                                        <p:cTn id="14" dur="500" fill="hold"/>
                                        <p:tgtEl>
                                          <p:spTgt spid="102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additive="base">
                                        <p:cTn id="19" dur="500" fill="hold"/>
                                        <p:tgtEl>
                                          <p:spTgt spid="1030"/>
                                        </p:tgtEl>
                                        <p:attrNameLst>
                                          <p:attrName>ppt_x</p:attrName>
                                        </p:attrNameLst>
                                      </p:cBhvr>
                                      <p:tavLst>
                                        <p:tav tm="0">
                                          <p:val>
                                            <p:strVal val="0-#ppt_w/2"/>
                                          </p:val>
                                        </p:tav>
                                        <p:tav tm="100000">
                                          <p:val>
                                            <p:strVal val="#ppt_x"/>
                                          </p:val>
                                        </p:tav>
                                      </p:tavLst>
                                    </p:anim>
                                    <p:anim calcmode="lin" valueType="num">
                                      <p:cBhvr additive="base">
                                        <p:cTn id="20"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1032"/>
                                        </p:tgtEl>
                                        <p:attrNameLst>
                                          <p:attrName>style.visibility</p:attrName>
                                        </p:attrNameLst>
                                      </p:cBhvr>
                                      <p:to>
                                        <p:strVal val="visible"/>
                                      </p:to>
                                    </p:set>
                                    <p:anim calcmode="lin" valueType="num">
                                      <p:cBhvr additive="base">
                                        <p:cTn id="25" dur="500" fill="hold"/>
                                        <p:tgtEl>
                                          <p:spTgt spid="1032"/>
                                        </p:tgtEl>
                                        <p:attrNameLst>
                                          <p:attrName>ppt_x</p:attrName>
                                        </p:attrNameLst>
                                      </p:cBhvr>
                                      <p:tavLst>
                                        <p:tav tm="0">
                                          <p:val>
                                            <p:strVal val="1+#ppt_w/2"/>
                                          </p:val>
                                        </p:tav>
                                        <p:tav tm="100000">
                                          <p:val>
                                            <p:strVal val="#ppt_x"/>
                                          </p:val>
                                        </p:tav>
                                      </p:tavLst>
                                    </p:anim>
                                    <p:anim calcmode="lin" valueType="num">
                                      <p:cBhvr additive="base">
                                        <p:cTn id="26"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36B3F1F-D417-4FF9-8060-71BAB174A4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208151" y="0"/>
            <a:ext cx="11572498" cy="7720160"/>
          </a:xfrm>
          <a:prstGeom prst="rect">
            <a:avLst/>
          </a:prstGeom>
        </p:spPr>
      </p:pic>
      <p:pic>
        <p:nvPicPr>
          <p:cNvPr id="4" name="图片 3">
            <a:extLst>
              <a:ext uri="{FF2B5EF4-FFF2-40B4-BE49-F238E27FC236}">
                <a16:creationId xmlns:a16="http://schemas.microsoft.com/office/drawing/2014/main" id="{9A914FA5-02FB-48FB-AD7C-249B3D6039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0A446C36-C893-4EA9-9A05-9E36C6276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798" y="-911462"/>
            <a:ext cx="12847596" cy="7901709"/>
          </a:xfrm>
          <a:prstGeom prst="rect">
            <a:avLst/>
          </a:prstGeom>
        </p:spPr>
      </p:pic>
      <p:sp>
        <p:nvSpPr>
          <p:cNvPr id="9" name="Text Box 16"/>
          <p:cNvSpPr txBox="1">
            <a:spLocks noChangeArrowheads="1"/>
          </p:cNvSpPr>
          <p:nvPr/>
        </p:nvSpPr>
        <p:spPr bwMode="auto">
          <a:xfrm>
            <a:off x="2962578" y="1146567"/>
            <a:ext cx="650859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000" b="1" dirty="0" smtClean="0">
                <a:latin typeface="+mn-lt"/>
              </a:rPr>
              <a:t>Hiện tượng săn bắt thú rừng, phá rừng sẽ dẫn đến tình trạng cạn kiệt các loài động vật, môi trường sống của động vật, thực vật bị tàn phá.</a:t>
            </a:r>
            <a:endParaRPr lang="en-US" altLang="vi-VN" sz="4000" b="1" dirty="0">
              <a:latin typeface="+mn-lt"/>
            </a:endParaRPr>
          </a:p>
        </p:txBody>
      </p:sp>
    </p:spTree>
    <p:extLst>
      <p:ext uri="{BB962C8B-B14F-4D97-AF65-F5344CB8AC3E}">
        <p14:creationId xmlns:p14="http://schemas.microsoft.com/office/powerpoint/2010/main" val="459662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86A906F3-9DA5-4CBE-BEB7-FDBA53F512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4143" y="622465"/>
            <a:ext cx="6534171" cy="2386093"/>
          </a:xfrm>
          <a:prstGeom prst="rect">
            <a:avLst/>
          </a:prstGeom>
        </p:spPr>
      </p:pic>
      <p:grpSp>
        <p:nvGrpSpPr>
          <p:cNvPr id="5" name="组合 4">
            <a:extLst>
              <a:ext uri="{FF2B5EF4-FFF2-40B4-BE49-F238E27FC236}">
                <a16:creationId xmlns:a16="http://schemas.microsoft.com/office/drawing/2014/main" id="{8E9B24AA-D6FC-4AFF-BE26-1D83AE874468}"/>
              </a:ext>
            </a:extLst>
          </p:cNvPr>
          <p:cNvGrpSpPr/>
          <p:nvPr/>
        </p:nvGrpSpPr>
        <p:grpSpPr>
          <a:xfrm>
            <a:off x="-1518051" y="-2176071"/>
            <a:ext cx="8339765" cy="5993329"/>
            <a:chOff x="564316" y="378816"/>
            <a:chExt cx="5393413" cy="3914606"/>
          </a:xfrm>
        </p:grpSpPr>
        <p:grpSp>
          <p:nvGrpSpPr>
            <p:cNvPr id="6" name="组合 5">
              <a:extLst>
                <a:ext uri="{FF2B5EF4-FFF2-40B4-BE49-F238E27FC236}">
                  <a16:creationId xmlns:a16="http://schemas.microsoft.com/office/drawing/2014/main" id="{4D6078C0-49DF-48DC-B9CD-574023139FC7}"/>
                </a:ext>
              </a:extLst>
            </p:cNvPr>
            <p:cNvGrpSpPr/>
            <p:nvPr/>
          </p:nvGrpSpPr>
          <p:grpSpPr>
            <a:xfrm>
              <a:off x="732457" y="559663"/>
              <a:ext cx="5046217" cy="3694839"/>
              <a:chOff x="3057189" y="3555370"/>
              <a:chExt cx="5046217" cy="3694839"/>
            </a:xfrm>
          </p:grpSpPr>
          <p:sp>
            <p:nvSpPr>
              <p:cNvPr id="17" name="任意多边形: 形状 16">
                <a:extLst>
                  <a:ext uri="{FF2B5EF4-FFF2-40B4-BE49-F238E27FC236}">
                    <a16:creationId xmlns:a16="http://schemas.microsoft.com/office/drawing/2014/main" id="{1B7AAFBF-87F0-4C8D-B9FA-C7F842FBE35E}"/>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8483BD35-A9FA-4252-8CF1-BD62653AFD81}"/>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7" name="组合 6">
              <a:extLst>
                <a:ext uri="{FF2B5EF4-FFF2-40B4-BE49-F238E27FC236}">
                  <a16:creationId xmlns:a16="http://schemas.microsoft.com/office/drawing/2014/main" id="{AF06E7DA-9B2E-42D4-8698-A2E4377B4049}"/>
                </a:ext>
              </a:extLst>
            </p:cNvPr>
            <p:cNvGrpSpPr/>
            <p:nvPr/>
          </p:nvGrpSpPr>
          <p:grpSpPr>
            <a:xfrm>
              <a:off x="564316" y="378816"/>
              <a:ext cx="5393413" cy="3914606"/>
              <a:chOff x="564316" y="378816"/>
              <a:chExt cx="5393413" cy="3914606"/>
            </a:xfrm>
          </p:grpSpPr>
          <p:sp>
            <p:nvSpPr>
              <p:cNvPr id="9" name="任意多边形: 形状 8">
                <a:extLst>
                  <a:ext uri="{FF2B5EF4-FFF2-40B4-BE49-F238E27FC236}">
                    <a16:creationId xmlns:a16="http://schemas.microsoft.com/office/drawing/2014/main" id="{B06AC937-13EA-4541-89F8-326B6235875B}"/>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任意多边形: 形状 9">
                <a:extLst>
                  <a:ext uri="{FF2B5EF4-FFF2-40B4-BE49-F238E27FC236}">
                    <a16:creationId xmlns:a16="http://schemas.microsoft.com/office/drawing/2014/main" id="{98BC254C-6745-40DD-B3B7-42DD273E39D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B6C3C5D-3ABD-42D9-829F-0D4ACDB02FF7}"/>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2" name="任意多边形: 形状 11">
                <a:extLst>
                  <a:ext uri="{FF2B5EF4-FFF2-40B4-BE49-F238E27FC236}">
                    <a16:creationId xmlns:a16="http://schemas.microsoft.com/office/drawing/2014/main" id="{2787E564-184E-4CEC-A8C0-84D5F8C21B5C}"/>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E91E9478-E77F-4BA2-B7CA-6292E52F2B04}"/>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41E50C7A-27BE-4DDB-BD8F-CF04D38F06EF}"/>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D69BBCF3-A205-4ABC-8AD3-6B7E2383D0B6}"/>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243CFC14-C90C-415A-B379-AA3513F55CF1}"/>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8" name="任意多边形: 形状 7">
              <a:extLst>
                <a:ext uri="{FF2B5EF4-FFF2-40B4-BE49-F238E27FC236}">
                  <a16:creationId xmlns:a16="http://schemas.microsoft.com/office/drawing/2014/main" id="{2053FC96-AE6B-462D-95C6-8FDEA3334F6A}"/>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1" name="图片 20">
            <a:extLst>
              <a:ext uri="{FF2B5EF4-FFF2-40B4-BE49-F238E27FC236}">
                <a16:creationId xmlns:a16="http://schemas.microsoft.com/office/drawing/2014/main" id="{32597EEA-F36B-449B-8070-6536202A80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570" y="4617448"/>
            <a:ext cx="2376556" cy="2145402"/>
          </a:xfrm>
          <a:prstGeom prst="rect">
            <a:avLst/>
          </a:prstGeom>
        </p:spPr>
      </p:pic>
      <p:pic>
        <p:nvPicPr>
          <p:cNvPr id="23" name="图片 22">
            <a:extLst>
              <a:ext uri="{FF2B5EF4-FFF2-40B4-BE49-F238E27FC236}">
                <a16:creationId xmlns:a16="http://schemas.microsoft.com/office/drawing/2014/main" id="{D120EBC9-C72B-4E14-88AE-15CF1A5E83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2397" y="5649033"/>
            <a:ext cx="612457" cy="1056844"/>
          </a:xfrm>
          <a:prstGeom prst="rect">
            <a:avLst/>
          </a:prstGeom>
        </p:spPr>
      </p:pic>
      <p:pic>
        <p:nvPicPr>
          <p:cNvPr id="25" name="图片 24">
            <a:extLst>
              <a:ext uri="{FF2B5EF4-FFF2-40B4-BE49-F238E27FC236}">
                <a16:creationId xmlns:a16="http://schemas.microsoft.com/office/drawing/2014/main" id="{6531B1E6-E11A-42B6-8B8D-A3523E71ED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6600" y="5649033"/>
            <a:ext cx="1235358" cy="1465105"/>
          </a:xfrm>
          <a:prstGeom prst="rect">
            <a:avLst/>
          </a:prstGeom>
        </p:spPr>
      </p:pic>
      <p:pic>
        <p:nvPicPr>
          <p:cNvPr id="33" name="图片 32">
            <a:extLst>
              <a:ext uri="{FF2B5EF4-FFF2-40B4-BE49-F238E27FC236}">
                <a16:creationId xmlns:a16="http://schemas.microsoft.com/office/drawing/2014/main" id="{01495AF2-BA8C-4B66-A9BD-3F50EBF3891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254969" y="2334498"/>
            <a:ext cx="2782098" cy="3556571"/>
          </a:xfrm>
          <a:prstGeom prst="rect">
            <a:avLst/>
          </a:prstGeom>
        </p:spPr>
      </p:pic>
      <p:pic>
        <p:nvPicPr>
          <p:cNvPr id="35" name="图片 34">
            <a:extLst>
              <a:ext uri="{FF2B5EF4-FFF2-40B4-BE49-F238E27FC236}">
                <a16:creationId xmlns:a16="http://schemas.microsoft.com/office/drawing/2014/main" id="{B368B611-CAED-4373-84F4-E667583CE7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9649" y="3757671"/>
            <a:ext cx="997334" cy="1532489"/>
          </a:xfrm>
          <a:prstGeom prst="rect">
            <a:avLst/>
          </a:prstGeom>
        </p:spPr>
      </p:pic>
      <p:pic>
        <p:nvPicPr>
          <p:cNvPr id="37" name="图片 36">
            <a:extLst>
              <a:ext uri="{FF2B5EF4-FFF2-40B4-BE49-F238E27FC236}">
                <a16:creationId xmlns:a16="http://schemas.microsoft.com/office/drawing/2014/main" id="{5A37A48F-117A-4721-8C87-BEB7EBF3D6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28813" y="4902146"/>
            <a:ext cx="1639693" cy="1977845"/>
          </a:xfrm>
          <a:prstGeom prst="rect">
            <a:avLst/>
          </a:prstGeom>
        </p:spPr>
      </p:pic>
      <p:pic>
        <p:nvPicPr>
          <p:cNvPr id="39" name="图片 38">
            <a:extLst>
              <a:ext uri="{FF2B5EF4-FFF2-40B4-BE49-F238E27FC236}">
                <a16:creationId xmlns:a16="http://schemas.microsoft.com/office/drawing/2014/main" id="{B21EA7F1-35C0-42FA-BEF1-E35F89AE4E0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5639" y="5407143"/>
            <a:ext cx="1262487" cy="1239186"/>
          </a:xfrm>
          <a:prstGeom prst="rect">
            <a:avLst/>
          </a:prstGeom>
        </p:spPr>
      </p:pic>
      <p:pic>
        <p:nvPicPr>
          <p:cNvPr id="41" name="图片 40">
            <a:extLst>
              <a:ext uri="{FF2B5EF4-FFF2-40B4-BE49-F238E27FC236}">
                <a16:creationId xmlns:a16="http://schemas.microsoft.com/office/drawing/2014/main" id="{0F853D3F-5F0E-4A1B-90DC-D84A05EA814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216244" y="5635456"/>
            <a:ext cx="2102415" cy="1201359"/>
          </a:xfrm>
          <a:prstGeom prst="rect">
            <a:avLst/>
          </a:prstGeom>
        </p:spPr>
      </p:pic>
      <p:pic>
        <p:nvPicPr>
          <p:cNvPr id="43" name="图片 42">
            <a:extLst>
              <a:ext uri="{FF2B5EF4-FFF2-40B4-BE49-F238E27FC236}">
                <a16:creationId xmlns:a16="http://schemas.microsoft.com/office/drawing/2014/main" id="{56D82BED-B18C-470B-BC85-3F05ED8EAB7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sp>
        <p:nvSpPr>
          <p:cNvPr id="27" name="Text Box 16"/>
          <p:cNvSpPr txBox="1">
            <a:spLocks noChangeArrowheads="1"/>
          </p:cNvSpPr>
          <p:nvPr/>
        </p:nvSpPr>
        <p:spPr bwMode="auto">
          <a:xfrm>
            <a:off x="15892" y="333775"/>
            <a:ext cx="6116139"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400" b="1" dirty="0" smtClean="0">
                <a:latin typeface="#9Slide03 Nanami Rounded Light" pitchFamily="2" charset="0"/>
              </a:rPr>
              <a:t>Điều gì sẽ xảy ra nếu một mắt xích trong chuỗi thức ăn bị đứt?</a:t>
            </a:r>
            <a:endParaRPr lang="en-US" altLang="vi-VN" sz="4400" b="1" dirty="0">
              <a:latin typeface="#9Slide03 Nanami Rounded Light" pitchFamily="2" charset="0"/>
            </a:endParaRPr>
          </a:p>
        </p:txBody>
      </p:sp>
    </p:spTree>
    <p:extLst>
      <p:ext uri="{BB962C8B-B14F-4D97-AF65-F5344CB8AC3E}">
        <p14:creationId xmlns:p14="http://schemas.microsoft.com/office/powerpoint/2010/main" val="2938858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75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75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75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750"/>
                                        <p:tgtEl>
                                          <p:spTgt spid="33"/>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75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75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61005FEB-A824-4785-BF29-24B2773EE9E0}"/>
              </a:ext>
            </a:extLst>
          </p:cNvPr>
          <p:cNvGrpSpPr/>
          <p:nvPr/>
        </p:nvGrpSpPr>
        <p:grpSpPr>
          <a:xfrm>
            <a:off x="731883" y="741146"/>
            <a:ext cx="7603595" cy="4687764"/>
            <a:chOff x="731883" y="1025738"/>
            <a:chExt cx="7205669" cy="4403171"/>
          </a:xfrm>
        </p:grpSpPr>
        <p:sp>
          <p:nvSpPr>
            <p:cNvPr id="2" name="矩形 1">
              <a:extLst>
                <a:ext uri="{FF2B5EF4-FFF2-40B4-BE49-F238E27FC236}">
                  <a16:creationId xmlns:a16="http://schemas.microsoft.com/office/drawing/2014/main" id="{5061ACE5-85EB-401D-BFBB-C96D8EBC3086}"/>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矩形 1">
              <a:extLst>
                <a:ext uri="{FF2B5EF4-FFF2-40B4-BE49-F238E27FC236}">
                  <a16:creationId xmlns:a16="http://schemas.microsoft.com/office/drawing/2014/main" id="{0D9D1FA6-B554-43B7-B1B8-4EA011EEBA0E}"/>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3" name="图片 22">
            <a:extLst>
              <a:ext uri="{FF2B5EF4-FFF2-40B4-BE49-F238E27FC236}">
                <a16:creationId xmlns:a16="http://schemas.microsoft.com/office/drawing/2014/main" id="{63D92735-2AB2-4197-AB45-D4FBC99A1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6720114" cy="6858000"/>
          </a:xfrm>
          <a:prstGeom prst="rect">
            <a:avLst/>
          </a:prstGeom>
        </p:spPr>
      </p:pic>
      <p:pic>
        <p:nvPicPr>
          <p:cNvPr id="25" name="图片 24">
            <a:extLst>
              <a:ext uri="{FF2B5EF4-FFF2-40B4-BE49-F238E27FC236}">
                <a16:creationId xmlns:a16="http://schemas.microsoft.com/office/drawing/2014/main" id="{61D8C9F0-54CF-4651-9D0C-E37A93CB5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6194" y="1166414"/>
            <a:ext cx="3173750" cy="4403172"/>
          </a:xfrm>
          <a:prstGeom prst="rect">
            <a:avLst/>
          </a:prstGeom>
        </p:spPr>
      </p:pic>
      <p:pic>
        <p:nvPicPr>
          <p:cNvPr id="29" name="图片 28">
            <a:extLst>
              <a:ext uri="{FF2B5EF4-FFF2-40B4-BE49-F238E27FC236}">
                <a16:creationId xmlns:a16="http://schemas.microsoft.com/office/drawing/2014/main" id="{21DAA1F3-1CBB-444F-BF34-0118BC4BA7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3849335" cy="2381249"/>
          </a:xfrm>
          <a:prstGeom prst="rect">
            <a:avLst/>
          </a:prstGeom>
        </p:spPr>
      </p:pic>
      <p:pic>
        <p:nvPicPr>
          <p:cNvPr id="30" name="图片 29">
            <a:extLst>
              <a:ext uri="{FF2B5EF4-FFF2-40B4-BE49-F238E27FC236}">
                <a16:creationId xmlns:a16="http://schemas.microsoft.com/office/drawing/2014/main" id="{74676F07-D55E-4149-B94D-3D79F97DD08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4590125"/>
            <a:ext cx="12816114" cy="2267875"/>
          </a:xfrm>
          <a:prstGeom prst="rect">
            <a:avLst/>
          </a:prstGeom>
        </p:spPr>
      </p:pic>
      <p:sp>
        <p:nvSpPr>
          <p:cNvPr id="11" name="Text Box 16"/>
          <p:cNvSpPr txBox="1">
            <a:spLocks noChangeArrowheads="1"/>
          </p:cNvSpPr>
          <p:nvPr/>
        </p:nvSpPr>
        <p:spPr bwMode="auto">
          <a:xfrm>
            <a:off x="1194135" y="1486030"/>
            <a:ext cx="675026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just" eaLnBrk="1" hangingPunct="1">
              <a:spcBef>
                <a:spcPct val="50000"/>
              </a:spcBef>
            </a:pPr>
            <a:r>
              <a:rPr lang="vi-VN" altLang="vi-VN" sz="3200" b="1" dirty="0" smtClean="0">
                <a:latin typeface="#9Slide03 Nanami Rounded Light" pitchFamily="2" charset="0"/>
              </a:rPr>
              <a:t>Nếu một mắt xích trong chuỗi bị đứt sẽ ảnh hưởng đến sự sống của toàn bộ sinh vật của chuỗi. Nếu không có cỏ, bò sẽ chết, con người cũng không có thức ăn. Nếu không có cá thì các loài tảo, vi khuẩn sẽ phát triển mạnh làm ô nhiễm nguồn nước.</a:t>
            </a:r>
            <a:endParaRPr lang="en-US" altLang="vi-VN" sz="3200" b="1" dirty="0">
              <a:latin typeface="#9Slide03 Nanami Rounded Light" pitchFamily="2" charset="0"/>
            </a:endParaRPr>
          </a:p>
        </p:txBody>
      </p:sp>
    </p:spTree>
    <p:extLst>
      <p:ext uri="{BB962C8B-B14F-4D97-AF65-F5344CB8AC3E}">
        <p14:creationId xmlns:p14="http://schemas.microsoft.com/office/powerpoint/2010/main" val="361381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par>
                          <p:cTn id="21" fill="hold">
                            <p:stCondLst>
                              <p:cond delay="2000"/>
                            </p:stCondLst>
                            <p:childTnLst>
                              <p:par>
                                <p:cTn id="22" presetID="18" presetClass="entr" presetSubtype="9" fill="hold"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strips(upLeft)">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71A0293-BC01-4BD4-A7F3-3C20FD83C58C}"/>
              </a:ext>
            </a:extLst>
          </p:cNvPr>
          <p:cNvGrpSpPr/>
          <p:nvPr/>
        </p:nvGrpSpPr>
        <p:grpSpPr>
          <a:xfrm>
            <a:off x="1376218" y="841829"/>
            <a:ext cx="5616154" cy="4050994"/>
            <a:chOff x="2206754" y="916448"/>
            <a:chExt cx="4695813" cy="3901755"/>
          </a:xfrm>
        </p:grpSpPr>
        <p:sp>
          <p:nvSpPr>
            <p:cNvPr id="5" name="对话气泡: 椭圆形 13">
              <a:extLst>
                <a:ext uri="{FF2B5EF4-FFF2-40B4-BE49-F238E27FC236}">
                  <a16:creationId xmlns:a16="http://schemas.microsoft.com/office/drawing/2014/main" id="{2A2E1804-6605-4F0E-9964-9934EBD7ECE7}"/>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6" name="对话气泡: 椭圆形 13">
              <a:extLst>
                <a:ext uri="{FF2B5EF4-FFF2-40B4-BE49-F238E27FC236}">
                  <a16:creationId xmlns:a16="http://schemas.microsoft.com/office/drawing/2014/main" id="{5DF9885B-2A93-418F-B732-149ECFBCB8EF}"/>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7" name="图片 6">
            <a:extLst>
              <a:ext uri="{FF2B5EF4-FFF2-40B4-BE49-F238E27FC236}">
                <a16:creationId xmlns:a16="http://schemas.microsoft.com/office/drawing/2014/main" id="{D7367820-9C9F-4AD1-A9D7-A8E5B9FEB5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191178" y="640274"/>
            <a:ext cx="4646845" cy="5789556"/>
          </a:xfrm>
          <a:prstGeom prst="rect">
            <a:avLst/>
          </a:prstGeom>
        </p:spPr>
      </p:pic>
      <p:pic>
        <p:nvPicPr>
          <p:cNvPr id="15" name="图片 14">
            <a:extLst>
              <a:ext uri="{FF2B5EF4-FFF2-40B4-BE49-F238E27FC236}">
                <a16:creationId xmlns:a16="http://schemas.microsoft.com/office/drawing/2014/main" id="{51105265-30E3-4BF0-A883-4AA7C38FB0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16" name="图片 15">
            <a:extLst>
              <a:ext uri="{FF2B5EF4-FFF2-40B4-BE49-F238E27FC236}">
                <a16:creationId xmlns:a16="http://schemas.microsoft.com/office/drawing/2014/main" id="{3E7183F4-317D-4792-B0DB-69CB32D4B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17" name="图片 16">
            <a:extLst>
              <a:ext uri="{FF2B5EF4-FFF2-40B4-BE49-F238E27FC236}">
                <a16:creationId xmlns:a16="http://schemas.microsoft.com/office/drawing/2014/main" id="{A68ADB5E-92DA-46FD-B2AA-39977FBCE46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8" name="图片 17">
            <a:extLst>
              <a:ext uri="{FF2B5EF4-FFF2-40B4-BE49-F238E27FC236}">
                <a16:creationId xmlns:a16="http://schemas.microsoft.com/office/drawing/2014/main" id="{6BF05A25-FEBF-4068-9002-A62B3DB392A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11" name="Text Box 16"/>
          <p:cNvSpPr txBox="1">
            <a:spLocks noChangeArrowheads="1"/>
          </p:cNvSpPr>
          <p:nvPr/>
        </p:nvSpPr>
        <p:spPr bwMode="auto">
          <a:xfrm>
            <a:off x="1397185" y="2212348"/>
            <a:ext cx="479399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5400" b="1" dirty="0" smtClean="0">
                <a:latin typeface="#9Slide03 Nanami Rounded Light" pitchFamily="2" charset="0"/>
              </a:rPr>
              <a:t>Chuỗi thức ăn là gì?</a:t>
            </a:r>
            <a:endParaRPr lang="en-US" altLang="vi-VN" sz="5400" b="1" dirty="0">
              <a:latin typeface="#9Slide03 Nanami Rounded Light" pitchFamily="2" charset="0"/>
            </a:endParaRPr>
          </a:p>
        </p:txBody>
      </p:sp>
    </p:spTree>
    <p:extLst>
      <p:ext uri="{BB962C8B-B14F-4D97-AF65-F5344CB8AC3E}">
        <p14:creationId xmlns:p14="http://schemas.microsoft.com/office/powerpoint/2010/main" val="2639009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3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011B10A9-D529-44ED-9AB5-071390CE9925}"/>
              </a:ext>
            </a:extLst>
          </p:cNvPr>
          <p:cNvGrpSpPr/>
          <p:nvPr/>
        </p:nvGrpSpPr>
        <p:grpSpPr>
          <a:xfrm>
            <a:off x="1819565" y="748145"/>
            <a:ext cx="5950932" cy="4766702"/>
            <a:chOff x="2657482" y="566057"/>
            <a:chExt cx="4881246" cy="5110390"/>
          </a:xfrm>
        </p:grpSpPr>
        <p:sp>
          <p:nvSpPr>
            <p:cNvPr id="2" name="矩形 1">
              <a:extLst>
                <a:ext uri="{FF2B5EF4-FFF2-40B4-BE49-F238E27FC236}">
                  <a16:creationId xmlns:a16="http://schemas.microsoft.com/office/drawing/2014/main" id="{98F8D89D-5D40-41C1-8D52-CB77DAE2925F}"/>
                </a:ext>
              </a:extLst>
            </p:cNvPr>
            <p:cNvSpPr/>
            <p:nvPr/>
          </p:nvSpPr>
          <p:spPr>
            <a:xfrm>
              <a:off x="2657482" y="566057"/>
              <a:ext cx="4881246" cy="5110390"/>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矩形 1">
              <a:extLst>
                <a:ext uri="{FF2B5EF4-FFF2-40B4-BE49-F238E27FC236}">
                  <a16:creationId xmlns:a16="http://schemas.microsoft.com/office/drawing/2014/main" id="{61D6928D-6CFF-4DC8-BAF6-E98BD044950C}"/>
                </a:ext>
              </a:extLst>
            </p:cNvPr>
            <p:cNvSpPr/>
            <p:nvPr/>
          </p:nvSpPr>
          <p:spPr>
            <a:xfrm>
              <a:off x="2842933" y="743850"/>
              <a:ext cx="4541604" cy="4754804"/>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5" name="图片 24">
            <a:extLst>
              <a:ext uri="{FF2B5EF4-FFF2-40B4-BE49-F238E27FC236}">
                <a16:creationId xmlns:a16="http://schemas.microsoft.com/office/drawing/2014/main" id="{0F707AE0-DC6C-464F-A190-716081BBF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497" y="264390"/>
            <a:ext cx="3529890" cy="6383065"/>
          </a:xfrm>
          <a:prstGeom prst="rect">
            <a:avLst/>
          </a:prstGeom>
        </p:spPr>
      </p:pic>
      <p:pic>
        <p:nvPicPr>
          <p:cNvPr id="22" name="图片 21">
            <a:extLst>
              <a:ext uri="{FF2B5EF4-FFF2-40B4-BE49-F238E27FC236}">
                <a16:creationId xmlns:a16="http://schemas.microsoft.com/office/drawing/2014/main" id="{252436E4-2009-4BED-AEEB-9149BA2A1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24" name="图片 23">
            <a:extLst>
              <a:ext uri="{FF2B5EF4-FFF2-40B4-BE49-F238E27FC236}">
                <a16:creationId xmlns:a16="http://schemas.microsoft.com/office/drawing/2014/main" id="{A986A794-26FF-4FA3-88C3-D3BCF3FC19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4" y="3190187"/>
            <a:ext cx="4231710" cy="3689556"/>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10" name="Text Box 16"/>
          <p:cNvSpPr txBox="1">
            <a:spLocks noChangeArrowheads="1"/>
          </p:cNvSpPr>
          <p:nvPr/>
        </p:nvSpPr>
        <p:spPr bwMode="auto">
          <a:xfrm>
            <a:off x="2270987" y="1257023"/>
            <a:ext cx="508619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just" eaLnBrk="1" hangingPunct="1">
              <a:spcBef>
                <a:spcPct val="50000"/>
              </a:spcBef>
            </a:pPr>
            <a:r>
              <a:rPr lang="vi-VN" altLang="vi-VN" sz="3600" b="1" dirty="0" smtClean="0">
                <a:latin typeface="#9Slide03 Nanami Rounded Light" pitchFamily="2" charset="0"/>
              </a:rPr>
              <a:t>Chuỗi thức ăn là mối quan hệ về thức ăn giữa các sinh vật trong tự nhiên. Sinh vật này ăn sinh vật kia và chính nó lại là thức ăn cho sinh vật khác.</a:t>
            </a:r>
            <a:endParaRPr lang="en-US" altLang="vi-VN" sz="3600" b="1" dirty="0">
              <a:latin typeface="#9Slide03 Nanami Rounded Light" pitchFamily="2" charset="0"/>
            </a:endParaRPr>
          </a:p>
        </p:txBody>
      </p:sp>
    </p:spTree>
    <p:extLst>
      <p:ext uri="{BB962C8B-B14F-4D97-AF65-F5344CB8AC3E}">
        <p14:creationId xmlns:p14="http://schemas.microsoft.com/office/powerpoint/2010/main" val="27332837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1+#ppt_w/2"/>
                                          </p:val>
                                        </p:tav>
                                        <p:tav tm="100000">
                                          <p:val>
                                            <p:strVal val="#ppt_x"/>
                                          </p:val>
                                        </p:tav>
                                      </p:tavLst>
                                    </p:anim>
                                    <p:anim calcmode="lin" valueType="num">
                                      <p:cBhvr additive="base">
                                        <p:cTn id="8" dur="10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3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41817E3E-54F9-4B23-9EFD-9A2765612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5308605" cy="2426626"/>
          </a:xfrm>
          <a:prstGeom prst="rect">
            <a:avLst/>
          </a:prstGeom>
        </p:spPr>
      </p:pic>
      <p:grpSp>
        <p:nvGrpSpPr>
          <p:cNvPr id="8" name="组合 7">
            <a:extLst>
              <a:ext uri="{FF2B5EF4-FFF2-40B4-BE49-F238E27FC236}">
                <a16:creationId xmlns:a16="http://schemas.microsoft.com/office/drawing/2014/main" id="{0989FAB8-633E-4256-8F11-DC17D2AACD22}"/>
              </a:ext>
            </a:extLst>
          </p:cNvPr>
          <p:cNvGrpSpPr/>
          <p:nvPr/>
        </p:nvGrpSpPr>
        <p:grpSpPr>
          <a:xfrm flipH="1">
            <a:off x="-2" y="1688737"/>
            <a:ext cx="6619253" cy="5169262"/>
            <a:chOff x="4974805" y="1123406"/>
            <a:chExt cx="7217195" cy="5734594"/>
          </a:xfrm>
        </p:grpSpPr>
        <p:pic>
          <p:nvPicPr>
            <p:cNvPr id="7" name="图片 6">
              <a:extLst>
                <a:ext uri="{FF2B5EF4-FFF2-40B4-BE49-F238E27FC236}">
                  <a16:creationId xmlns:a16="http://schemas.microsoft.com/office/drawing/2014/main" id="{5568DA92-FC70-4C65-B7D0-39FEE0C344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74805" y="5892802"/>
              <a:ext cx="7217195" cy="965198"/>
            </a:xfrm>
            <a:prstGeom prst="rect">
              <a:avLst/>
            </a:prstGeom>
          </p:spPr>
        </p:pic>
        <p:pic>
          <p:nvPicPr>
            <p:cNvPr id="5" name="图片 4">
              <a:extLst>
                <a:ext uri="{FF2B5EF4-FFF2-40B4-BE49-F238E27FC236}">
                  <a16:creationId xmlns:a16="http://schemas.microsoft.com/office/drawing/2014/main" id="{B0EAA3EA-B871-414F-91A7-FA957222E9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0286" y="1123406"/>
              <a:ext cx="3999544" cy="5734593"/>
            </a:xfrm>
            <a:prstGeom prst="rect">
              <a:avLst/>
            </a:prstGeom>
          </p:spPr>
        </p:pic>
      </p:grpSp>
      <p:grpSp>
        <p:nvGrpSpPr>
          <p:cNvPr id="9" name="组合 8">
            <a:extLst>
              <a:ext uri="{FF2B5EF4-FFF2-40B4-BE49-F238E27FC236}">
                <a16:creationId xmlns:a16="http://schemas.microsoft.com/office/drawing/2014/main" id="{3935D038-F082-4398-840D-EB145757441B}"/>
              </a:ext>
            </a:extLst>
          </p:cNvPr>
          <p:cNvGrpSpPr/>
          <p:nvPr/>
        </p:nvGrpSpPr>
        <p:grpSpPr>
          <a:xfrm flipH="1">
            <a:off x="4027753" y="569939"/>
            <a:ext cx="5781089" cy="4699989"/>
            <a:chOff x="2206754" y="916448"/>
            <a:chExt cx="4695813" cy="3901755"/>
          </a:xfrm>
        </p:grpSpPr>
        <p:sp>
          <p:nvSpPr>
            <p:cNvPr id="10" name="对话气泡: 椭圆形 13">
              <a:extLst>
                <a:ext uri="{FF2B5EF4-FFF2-40B4-BE49-F238E27FC236}">
                  <a16:creationId xmlns:a16="http://schemas.microsoft.com/office/drawing/2014/main" id="{40F8300C-87D4-448B-82F3-AACCE6E50031}"/>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对话气泡: 椭圆形 13">
              <a:extLst>
                <a:ext uri="{FF2B5EF4-FFF2-40B4-BE49-F238E27FC236}">
                  <a16:creationId xmlns:a16="http://schemas.microsoft.com/office/drawing/2014/main" id="{DB200D45-6756-475D-A61E-F3FF0E1A6810}"/>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3" name="图片 12">
            <a:extLst>
              <a:ext uri="{FF2B5EF4-FFF2-40B4-BE49-F238E27FC236}">
                <a16:creationId xmlns:a16="http://schemas.microsoft.com/office/drawing/2014/main" id="{5B7510CD-32F1-4E3B-BCC4-A9AA58191A8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8396803" y="-24944"/>
            <a:ext cx="1681413" cy="1733545"/>
          </a:xfrm>
          <a:prstGeom prst="rect">
            <a:avLst/>
          </a:prstGeom>
        </p:spPr>
      </p:pic>
      <p:pic>
        <p:nvPicPr>
          <p:cNvPr id="16" name="图片 15">
            <a:extLst>
              <a:ext uri="{FF2B5EF4-FFF2-40B4-BE49-F238E27FC236}">
                <a16:creationId xmlns:a16="http://schemas.microsoft.com/office/drawing/2014/main" id="{A679CCDD-9912-4D29-A0F0-24A08F8296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flipH="1">
            <a:off x="10609122" y="0"/>
            <a:ext cx="1582878" cy="6858000"/>
          </a:xfrm>
          <a:prstGeom prst="rect">
            <a:avLst/>
          </a:prstGeom>
        </p:spPr>
      </p:pic>
      <p:pic>
        <p:nvPicPr>
          <p:cNvPr id="17" name="图片 16">
            <a:extLst>
              <a:ext uri="{FF2B5EF4-FFF2-40B4-BE49-F238E27FC236}">
                <a16:creationId xmlns:a16="http://schemas.microsoft.com/office/drawing/2014/main" id="{3631AEB8-F3B1-47AE-A67C-41C3990E3A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sp>
        <p:nvSpPr>
          <p:cNvPr id="15" name="Text Box 16"/>
          <p:cNvSpPr txBox="1">
            <a:spLocks noChangeArrowheads="1"/>
          </p:cNvSpPr>
          <p:nvPr/>
        </p:nvSpPr>
        <p:spPr bwMode="auto">
          <a:xfrm>
            <a:off x="4605350" y="1911796"/>
            <a:ext cx="520349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000" b="1" dirty="0" smtClean="0">
                <a:latin typeface="+mn-lt"/>
              </a:rPr>
              <a:t>Em có nhận xét gì về vai trò của thực vật đối với sự sống trên Trái Đất?</a:t>
            </a:r>
            <a:endParaRPr lang="en-US" altLang="vi-VN" sz="4000" b="1" dirty="0">
              <a:latin typeface="+mn-lt"/>
            </a:endParaRPr>
          </a:p>
        </p:txBody>
      </p:sp>
    </p:spTree>
    <p:extLst>
      <p:ext uri="{BB962C8B-B14F-4D97-AF65-F5344CB8AC3E}">
        <p14:creationId xmlns:p14="http://schemas.microsoft.com/office/powerpoint/2010/main" val="4169645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2" presetClass="entr" presetSubtype="2"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a:extLst>
              <a:ext uri="{FF2B5EF4-FFF2-40B4-BE49-F238E27FC236}">
                <a16:creationId xmlns:a16="http://schemas.microsoft.com/office/drawing/2014/main" id="{6BBB49B0-9223-4382-90E3-2EAC1AC57B8F}"/>
              </a:ext>
            </a:extLst>
          </p:cNvPr>
          <p:cNvGrpSpPr/>
          <p:nvPr/>
        </p:nvGrpSpPr>
        <p:grpSpPr>
          <a:xfrm>
            <a:off x="4664365" y="-2565621"/>
            <a:ext cx="8414026" cy="6749693"/>
            <a:chOff x="3057189" y="3555370"/>
            <a:chExt cx="5046217" cy="3694839"/>
          </a:xfrm>
        </p:grpSpPr>
        <p:sp>
          <p:nvSpPr>
            <p:cNvPr id="43" name="椭圆 42">
              <a:extLst>
                <a:ext uri="{FF2B5EF4-FFF2-40B4-BE49-F238E27FC236}">
                  <a16:creationId xmlns:a16="http://schemas.microsoft.com/office/drawing/2014/main" id="{8A86286D-C0D0-40AB-A7CD-5E228E1B77A1}"/>
                </a:ext>
              </a:extLst>
            </p:cNvPr>
            <p:cNvSpPr/>
            <p:nvPr/>
          </p:nvSpPr>
          <p:spPr>
            <a:xfrm>
              <a:off x="3057189" y="3555370"/>
              <a:ext cx="5046217" cy="3694839"/>
            </a:xfrm>
            <a:prstGeom prst="ellipse">
              <a:avLst/>
            </a:pr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44" name="椭圆 43">
              <a:extLst>
                <a:ext uri="{FF2B5EF4-FFF2-40B4-BE49-F238E27FC236}">
                  <a16:creationId xmlns:a16="http://schemas.microsoft.com/office/drawing/2014/main" id="{8FF6794B-0717-4199-85EB-5E7B2D195DD0}"/>
                </a:ext>
              </a:extLst>
            </p:cNvPr>
            <p:cNvSpPr/>
            <p:nvPr/>
          </p:nvSpPr>
          <p:spPr>
            <a:xfrm>
              <a:off x="3167247" y="3681110"/>
              <a:ext cx="4839801" cy="3543699"/>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0" name="图片 29">
            <a:extLst>
              <a:ext uri="{FF2B5EF4-FFF2-40B4-BE49-F238E27FC236}">
                <a16:creationId xmlns:a16="http://schemas.microsoft.com/office/drawing/2014/main" id="{B67DC2D5-EE15-40CF-8D9D-6EB7521B03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250946" y="1034223"/>
            <a:ext cx="4261398" cy="5591548"/>
          </a:xfrm>
          <a:prstGeom prst="rect">
            <a:avLst/>
          </a:prstGeom>
        </p:spPr>
      </p:pic>
      <p:pic>
        <p:nvPicPr>
          <p:cNvPr id="4" name="图片 3">
            <a:extLst>
              <a:ext uri="{FF2B5EF4-FFF2-40B4-BE49-F238E27FC236}">
                <a16:creationId xmlns:a16="http://schemas.microsoft.com/office/drawing/2014/main" id="{4D1B7BE2-6A36-4DD2-9177-6A71025E4E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52748" y="0"/>
            <a:ext cx="2626242" cy="4368800"/>
          </a:xfrm>
          <a:prstGeom prst="rect">
            <a:avLst/>
          </a:prstGeom>
        </p:spPr>
      </p:pic>
      <p:pic>
        <p:nvPicPr>
          <p:cNvPr id="49" name="图片 48">
            <a:extLst>
              <a:ext uri="{FF2B5EF4-FFF2-40B4-BE49-F238E27FC236}">
                <a16:creationId xmlns:a16="http://schemas.microsoft.com/office/drawing/2014/main" id="{898F585D-C426-4E31-8030-BA8758F40B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174658" y="4761877"/>
            <a:ext cx="2766396" cy="2096123"/>
          </a:xfrm>
          <a:prstGeom prst="rect">
            <a:avLst/>
          </a:prstGeom>
        </p:spPr>
      </p:pic>
      <p:pic>
        <p:nvPicPr>
          <p:cNvPr id="51" name="图片 50">
            <a:extLst>
              <a:ext uri="{FF2B5EF4-FFF2-40B4-BE49-F238E27FC236}">
                <a16:creationId xmlns:a16="http://schemas.microsoft.com/office/drawing/2014/main" id="{E21256F5-F65D-4E14-9D2E-50EB9106262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 y="2061029"/>
            <a:ext cx="12192000" cy="4796971"/>
          </a:xfrm>
          <a:prstGeom prst="rect">
            <a:avLst/>
          </a:prstGeom>
        </p:spPr>
      </p:pic>
      <p:sp>
        <p:nvSpPr>
          <p:cNvPr id="10" name="Text Box 16"/>
          <p:cNvSpPr txBox="1">
            <a:spLocks noChangeArrowheads="1"/>
          </p:cNvSpPr>
          <p:nvPr/>
        </p:nvSpPr>
        <p:spPr bwMode="auto">
          <a:xfrm>
            <a:off x="5131165" y="212698"/>
            <a:ext cx="685338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3200" b="1" dirty="0" smtClean="0">
                <a:latin typeface="+mn-lt"/>
              </a:rPr>
              <a:t>Thực vật rất quan trọng đối với sự sống trên Trái Đất. Thực vật là sinh vật hấp thụ các yếu tố vô sinh để tạo ra các yếu tố hữu sinh. Hầu hết các chuỗi thức ăn đều bắt đầu từ thực vật.</a:t>
            </a:r>
            <a:endParaRPr lang="en-US" altLang="vi-VN" sz="3200" b="1" dirty="0">
              <a:latin typeface="+mn-lt"/>
            </a:endParaRPr>
          </a:p>
        </p:txBody>
      </p:sp>
    </p:spTree>
    <p:extLst>
      <p:ext uri="{BB962C8B-B14F-4D97-AF65-F5344CB8AC3E}">
        <p14:creationId xmlns:p14="http://schemas.microsoft.com/office/powerpoint/2010/main" val="2012814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6B46CC9-9964-40E5-B682-2F8E40FCD6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16" name="图片 15">
            <a:extLst>
              <a:ext uri="{FF2B5EF4-FFF2-40B4-BE49-F238E27FC236}">
                <a16:creationId xmlns:a16="http://schemas.microsoft.com/office/drawing/2014/main" id="{A0EB6A0E-D545-4658-A1EA-F9C67BFF23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3" name="图片 12">
            <a:extLst>
              <a:ext uri="{FF2B5EF4-FFF2-40B4-BE49-F238E27FC236}">
                <a16:creationId xmlns:a16="http://schemas.microsoft.com/office/drawing/2014/main" id="{89FA7449-D589-457B-A58E-A12FCB2894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2" name="图片 11">
            <a:extLst>
              <a:ext uri="{FF2B5EF4-FFF2-40B4-BE49-F238E27FC236}">
                <a16:creationId xmlns:a16="http://schemas.microsoft.com/office/drawing/2014/main" id="{3B72E994-C08C-41B4-BBDA-DC0DD03FC7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9" name="图片 8">
            <a:extLst>
              <a:ext uri="{FF2B5EF4-FFF2-40B4-BE49-F238E27FC236}">
                <a16:creationId xmlns:a16="http://schemas.microsoft.com/office/drawing/2014/main" id="{02FF4DBC-490D-45F8-AFC7-2154972320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244" y="915085"/>
            <a:ext cx="3798260" cy="5824894"/>
          </a:xfrm>
          <a:prstGeom prst="rect">
            <a:avLst/>
          </a:prstGeom>
        </p:spPr>
      </p:pic>
      <p:grpSp>
        <p:nvGrpSpPr>
          <p:cNvPr id="31" name="组合 30">
            <a:extLst>
              <a:ext uri="{FF2B5EF4-FFF2-40B4-BE49-F238E27FC236}">
                <a16:creationId xmlns:a16="http://schemas.microsoft.com/office/drawing/2014/main" id="{0B77868B-C869-4F45-BBA5-B76AF7D6FD78}"/>
              </a:ext>
            </a:extLst>
          </p:cNvPr>
          <p:cNvGrpSpPr/>
          <p:nvPr/>
        </p:nvGrpSpPr>
        <p:grpSpPr>
          <a:xfrm flipH="1">
            <a:off x="4506820" y="683692"/>
            <a:ext cx="5993442" cy="4050994"/>
            <a:chOff x="2206754" y="916448"/>
            <a:chExt cx="4695813" cy="3901755"/>
          </a:xfrm>
        </p:grpSpPr>
        <p:sp>
          <p:nvSpPr>
            <p:cNvPr id="32" name="对话气泡: 椭圆形 13">
              <a:extLst>
                <a:ext uri="{FF2B5EF4-FFF2-40B4-BE49-F238E27FC236}">
                  <a16:creationId xmlns:a16="http://schemas.microsoft.com/office/drawing/2014/main" id="{E1FE5DDF-1767-405E-93B3-7E86FCCB0658}"/>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3" name="对话气泡: 椭圆形 13">
              <a:extLst>
                <a:ext uri="{FF2B5EF4-FFF2-40B4-BE49-F238E27FC236}">
                  <a16:creationId xmlns:a16="http://schemas.microsoft.com/office/drawing/2014/main" id="{35DB8B5F-2F32-4FB5-BAE0-5BA1D2226CF8}"/>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 name="图片 2">
            <a:extLst>
              <a:ext uri="{FF2B5EF4-FFF2-40B4-BE49-F238E27FC236}">
                <a16:creationId xmlns:a16="http://schemas.microsoft.com/office/drawing/2014/main" id="{8D5978DD-9ADD-41DD-B5A1-4A1AF13304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521882" y="4572836"/>
            <a:ext cx="1886876" cy="1996639"/>
          </a:xfrm>
          <a:prstGeom prst="rect">
            <a:avLst/>
          </a:prstGeom>
        </p:spPr>
      </p:pic>
      <p:grpSp>
        <p:nvGrpSpPr>
          <p:cNvPr id="6" name="组合 5">
            <a:extLst>
              <a:ext uri="{FF2B5EF4-FFF2-40B4-BE49-F238E27FC236}">
                <a16:creationId xmlns:a16="http://schemas.microsoft.com/office/drawing/2014/main" id="{8E498859-28AF-4659-AE91-105BFC805B55}"/>
              </a:ext>
            </a:extLst>
          </p:cNvPr>
          <p:cNvGrpSpPr/>
          <p:nvPr/>
        </p:nvGrpSpPr>
        <p:grpSpPr>
          <a:xfrm>
            <a:off x="9212861" y="337039"/>
            <a:ext cx="1401002" cy="826188"/>
            <a:chOff x="9391779" y="193843"/>
            <a:chExt cx="1401002" cy="826188"/>
          </a:xfrm>
        </p:grpSpPr>
        <p:grpSp>
          <p:nvGrpSpPr>
            <p:cNvPr id="5" name="组合 4">
              <a:extLst>
                <a:ext uri="{FF2B5EF4-FFF2-40B4-BE49-F238E27FC236}">
                  <a16:creationId xmlns:a16="http://schemas.microsoft.com/office/drawing/2014/main" id="{C317E4A9-BF3D-4256-8B91-3DF017BD99DD}"/>
                </a:ext>
              </a:extLst>
            </p:cNvPr>
            <p:cNvGrpSpPr/>
            <p:nvPr/>
          </p:nvGrpSpPr>
          <p:grpSpPr>
            <a:xfrm>
              <a:off x="9391779" y="218794"/>
              <a:ext cx="1401002" cy="713476"/>
              <a:chOff x="9391779" y="218794"/>
              <a:chExt cx="1401002" cy="713476"/>
            </a:xfrm>
          </p:grpSpPr>
          <p:sp>
            <p:nvSpPr>
              <p:cNvPr id="4" name="任意多边形: 形状 3">
                <a:extLst>
                  <a:ext uri="{FF2B5EF4-FFF2-40B4-BE49-F238E27FC236}">
                    <a16:creationId xmlns:a16="http://schemas.microsoft.com/office/drawing/2014/main" id="{69A7D29A-F9A0-4FA6-B19B-2AA6FF61B269}"/>
                  </a:ext>
                </a:extLst>
              </p:cNvPr>
              <p:cNvSpPr/>
              <p:nvPr/>
            </p:nvSpPr>
            <p:spPr>
              <a:xfrm>
                <a:off x="9417274" y="218794"/>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rgbClr val="F4A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D85BD5F2-1085-465C-A012-CFD24E353244}"/>
                  </a:ext>
                </a:extLst>
              </p:cNvPr>
              <p:cNvSpPr/>
              <p:nvPr/>
            </p:nvSpPr>
            <p:spPr>
              <a:xfrm>
                <a:off x="9391779" y="235979"/>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18" name="文本框 17">
              <a:extLst>
                <a:ext uri="{FF2B5EF4-FFF2-40B4-BE49-F238E27FC236}">
                  <a16:creationId xmlns:a16="http://schemas.microsoft.com/office/drawing/2014/main" id="{3198BD9D-F78D-486A-9A5B-E3AE919D9F27}"/>
                </a:ext>
              </a:extLst>
            </p:cNvPr>
            <p:cNvSpPr txBox="1"/>
            <p:nvPr/>
          </p:nvSpPr>
          <p:spPr>
            <a:xfrm>
              <a:off x="9458166" y="193843"/>
              <a:ext cx="1221014" cy="826188"/>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4AB3F"/>
                  </a:solidFill>
                  <a:effectLst/>
                  <a:uLnTx/>
                  <a:uFillTx/>
                  <a:latin typeface="思源黑体 CN Bold" panose="020B0800000000000000" pitchFamily="34" charset="-122"/>
                  <a:ea typeface="思源黑体 CN Bold" panose="020B0800000000000000" pitchFamily="34" charset="-122"/>
                  <a:cs typeface="+mn-cs"/>
                </a:rPr>
                <a:t>…</a:t>
              </a:r>
            </a:p>
          </p:txBody>
        </p:sp>
      </p:grpSp>
      <p:sp>
        <p:nvSpPr>
          <p:cNvPr id="2" name="Rectangle 1"/>
          <p:cNvSpPr/>
          <p:nvPr/>
        </p:nvSpPr>
        <p:spPr>
          <a:xfrm>
            <a:off x="5012092" y="1782713"/>
            <a:ext cx="5192447" cy="1569660"/>
          </a:xfrm>
          <a:prstGeom prst="rect">
            <a:avLst/>
          </a:prstGeom>
        </p:spPr>
        <p:txBody>
          <a:bodyPr wrap="none">
            <a:spAutoFit/>
          </a:bodyPr>
          <a:lstStyle/>
          <a:p>
            <a:pPr algn="ctr"/>
            <a:r>
              <a:rPr lang="en-US" altLang="zh-CN" sz="9600" dirty="0" err="1">
                <a:solidFill>
                  <a:srgbClr val="FF0000"/>
                </a:solidFill>
                <a:effectLst>
                  <a:reflection blurRad="6350" stA="55000" endA="50" endPos="85000" dir="5400000" sy="-100000" algn="bl" rotWithShape="0"/>
                </a:effectLst>
                <a:latin typeface="UTM A&amp;S Graceland" panose="02040603050506020204" pitchFamily="18" charset="0"/>
              </a:rPr>
              <a:t>Khám</a:t>
            </a:r>
            <a:r>
              <a:rPr lang="en-US" altLang="zh-CN" sz="9600" dirty="0">
                <a:solidFill>
                  <a:srgbClr val="FF0000"/>
                </a:solidFill>
                <a:effectLst>
                  <a:reflection blurRad="6350" stA="55000" endA="50" endPos="85000" dir="5400000" sy="-100000" algn="bl" rotWithShape="0"/>
                </a:effectLst>
                <a:latin typeface="UTM A&amp;S Graceland" panose="02040603050506020204" pitchFamily="18" charset="0"/>
              </a:rPr>
              <a:t> </a:t>
            </a:r>
            <a:r>
              <a:rPr lang="en-US" altLang="zh-CN" sz="9600" dirty="0" err="1">
                <a:solidFill>
                  <a:srgbClr val="FF0000"/>
                </a:solidFill>
                <a:effectLst>
                  <a:reflection blurRad="6350" stA="55000" endA="50" endPos="85000" dir="5400000" sy="-100000" algn="bl" rotWithShape="0"/>
                </a:effectLst>
                <a:latin typeface="UTM A&amp;S Graceland" panose="02040603050506020204" pitchFamily="18" charset="0"/>
              </a:rPr>
              <a:t>phá</a:t>
            </a:r>
            <a:endParaRPr lang="zh-CN" altLang="en-US" sz="9600" dirty="0">
              <a:solidFill>
                <a:srgbClr val="FF0000"/>
              </a:solidFill>
              <a:effectLst>
                <a:reflection blurRad="6350" stA="55000" endA="50" endPos="85000" dir="5400000" sy="-100000" algn="bl" rotWithShape="0"/>
              </a:effectLst>
              <a:latin typeface="UTM A&amp;S Graceland" panose="02040603050506020204" pitchFamily="18" charset="0"/>
            </a:endParaRPr>
          </a:p>
        </p:txBody>
      </p:sp>
    </p:spTree>
    <p:extLst>
      <p:ext uri="{BB962C8B-B14F-4D97-AF65-F5344CB8AC3E}">
        <p14:creationId xmlns:p14="http://schemas.microsoft.com/office/powerpoint/2010/main" val="2115289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1+#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cBhvr>
                                        <p:cTn id="20" dur="500" fill="hold"/>
                                        <p:tgtEl>
                                          <p:spTgt spid="31"/>
                                        </p:tgtEl>
                                        <p:attrNameLst>
                                          <p:attrName>ppt_w</p:attrName>
                                        </p:attrNameLst>
                                      </p:cBhvr>
                                      <p:tavLst>
                                        <p:tav tm="0">
                                          <p:val>
                                            <p:fltVal val="0"/>
                                          </p:val>
                                        </p:tav>
                                        <p:tav tm="100000">
                                          <p:val>
                                            <p:strVal val="#ppt_w"/>
                                          </p:val>
                                        </p:tav>
                                      </p:tavLst>
                                    </p:anim>
                                    <p:anim calcmode="lin" valueType="num">
                                      <p:cBhvr>
                                        <p:cTn id="21" dur="500" fill="hold"/>
                                        <p:tgtEl>
                                          <p:spTgt spid="31"/>
                                        </p:tgtEl>
                                        <p:attrNameLst>
                                          <p:attrName>ppt_h</p:attrName>
                                        </p:attrNameLst>
                                      </p:cBhvr>
                                      <p:tavLst>
                                        <p:tav tm="0">
                                          <p:val>
                                            <p:fltVal val="0"/>
                                          </p:val>
                                        </p:tav>
                                        <p:tav tm="100000">
                                          <p:val>
                                            <p:strVal val="#ppt_h"/>
                                          </p:val>
                                        </p:tav>
                                      </p:tavLst>
                                    </p:anim>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a:extLst>
              <a:ext uri="{FF2B5EF4-FFF2-40B4-BE49-F238E27FC236}">
                <a16:creationId xmlns:a16="http://schemas.microsoft.com/office/drawing/2014/main" id="{58FCDE44-9AB5-4B80-B379-F47C4B000B02}"/>
              </a:ext>
            </a:extLst>
          </p:cNvPr>
          <p:cNvGrpSpPr/>
          <p:nvPr/>
        </p:nvGrpSpPr>
        <p:grpSpPr>
          <a:xfrm>
            <a:off x="2124364" y="609600"/>
            <a:ext cx="8044871" cy="4638145"/>
            <a:chOff x="2910287" y="436050"/>
            <a:chExt cx="6571708" cy="4811695"/>
          </a:xfrm>
        </p:grpSpPr>
        <p:sp>
          <p:nvSpPr>
            <p:cNvPr id="12" name="对话气泡: 椭圆形 11">
              <a:extLst>
                <a:ext uri="{FF2B5EF4-FFF2-40B4-BE49-F238E27FC236}">
                  <a16:creationId xmlns:a16="http://schemas.microsoft.com/office/drawing/2014/main" id="{4878F942-4ADB-4DF7-9E69-BEB07D015094}"/>
                </a:ext>
              </a:extLst>
            </p:cNvPr>
            <p:cNvSpPr/>
            <p:nvPr/>
          </p:nvSpPr>
          <p:spPr>
            <a:xfrm>
              <a:off x="2910287" y="436050"/>
              <a:ext cx="6571708" cy="4811695"/>
            </a:xfrm>
            <a:custGeom>
              <a:avLst/>
              <a:gdLst>
                <a:gd name="connsiteX0" fmla="*/ 3354240 w 6627100"/>
                <a:gd name="connsiteY0" fmla="*/ 5112996 h 4663440"/>
                <a:gd name="connsiteX1" fmla="*/ 2714813 w 6627100"/>
                <a:gd name="connsiteY1" fmla="*/ 4625059 h 4663440"/>
                <a:gd name="connsiteX2" fmla="*/ 48098 w 6627100"/>
                <a:gd name="connsiteY2" fmla="*/ 1935870 h 4663440"/>
                <a:gd name="connsiteX3" fmla="*/ 3280658 w 6627100"/>
                <a:gd name="connsiteY3" fmla="*/ 115 h 4663440"/>
                <a:gd name="connsiteX4" fmla="*/ 6554333 w 6627100"/>
                <a:gd name="connsiteY4" fmla="*/ 1845746 h 4663440"/>
                <a:gd name="connsiteX5" fmla="*/ 3979256 w 6627100"/>
                <a:gd name="connsiteY5" fmla="*/ 4615898 h 4663440"/>
                <a:gd name="connsiteX6" fmla="*/ 3354240 w 6627100"/>
                <a:gd name="connsiteY6" fmla="*/ 5112996 h 4663440"/>
                <a:gd name="connsiteX0" fmla="*/ 3310600 w 6584158"/>
                <a:gd name="connsiteY0" fmla="*/ 4789229 h 4789229"/>
                <a:gd name="connsiteX1" fmla="*/ 2671173 w 6584158"/>
                <a:gd name="connsiteY1" fmla="*/ 4301292 h 4789229"/>
                <a:gd name="connsiteX2" fmla="*/ 4458 w 6584158"/>
                <a:gd name="connsiteY2" fmla="*/ 1612103 h 4789229"/>
                <a:gd name="connsiteX3" fmla="*/ 3141768 w 6584158"/>
                <a:gd name="connsiteY3" fmla="*/ 198 h 4789229"/>
                <a:gd name="connsiteX4" fmla="*/ 6510693 w 6584158"/>
                <a:gd name="connsiteY4" fmla="*/ 1521979 h 4789229"/>
                <a:gd name="connsiteX5" fmla="*/ 3935616 w 6584158"/>
                <a:gd name="connsiteY5" fmla="*/ 4292131 h 4789229"/>
                <a:gd name="connsiteX6" fmla="*/ 3310600 w 6584158"/>
                <a:gd name="connsiteY6" fmla="*/ 4789229 h 4789229"/>
                <a:gd name="connsiteX0" fmla="*/ 3315483 w 6589041"/>
                <a:gd name="connsiteY0" fmla="*/ 4789229 h 4789229"/>
                <a:gd name="connsiteX1" fmla="*/ 2676056 w 6589041"/>
                <a:gd name="connsiteY1" fmla="*/ 4301292 h 4789229"/>
                <a:gd name="connsiteX2" fmla="*/ 9341 w 6589041"/>
                <a:gd name="connsiteY2" fmla="*/ 1612103 h 4789229"/>
                <a:gd name="connsiteX3" fmla="*/ 3146651 w 6589041"/>
                <a:gd name="connsiteY3" fmla="*/ 198 h 4789229"/>
                <a:gd name="connsiteX4" fmla="*/ 6515576 w 6589041"/>
                <a:gd name="connsiteY4" fmla="*/ 1521979 h 4789229"/>
                <a:gd name="connsiteX5" fmla="*/ 3940499 w 6589041"/>
                <a:gd name="connsiteY5" fmla="*/ 4292131 h 4789229"/>
                <a:gd name="connsiteX6" fmla="*/ 3315483 w 6589041"/>
                <a:gd name="connsiteY6" fmla="*/ 4789229 h 4789229"/>
                <a:gd name="connsiteX0" fmla="*/ 3359660 w 6633218"/>
                <a:gd name="connsiteY0" fmla="*/ 4789229 h 4789229"/>
                <a:gd name="connsiteX1" fmla="*/ 2720233 w 6633218"/>
                <a:gd name="connsiteY1" fmla="*/ 4301292 h 4789229"/>
                <a:gd name="connsiteX2" fmla="*/ 53518 w 6633218"/>
                <a:gd name="connsiteY2" fmla="*/ 1612103 h 4789229"/>
                <a:gd name="connsiteX3" fmla="*/ 3190828 w 6633218"/>
                <a:gd name="connsiteY3" fmla="*/ 198 h 4789229"/>
                <a:gd name="connsiteX4" fmla="*/ 6559753 w 6633218"/>
                <a:gd name="connsiteY4" fmla="*/ 1521979 h 4789229"/>
                <a:gd name="connsiteX5" fmla="*/ 3984676 w 6633218"/>
                <a:gd name="connsiteY5" fmla="*/ 4292131 h 4789229"/>
                <a:gd name="connsiteX6" fmla="*/ 3359660 w 6633218"/>
                <a:gd name="connsiteY6" fmla="*/ 4789229 h 4789229"/>
                <a:gd name="connsiteX0" fmla="*/ 3307887 w 6581445"/>
                <a:gd name="connsiteY0" fmla="*/ 4789229 h 4789229"/>
                <a:gd name="connsiteX1" fmla="*/ 2668460 w 6581445"/>
                <a:gd name="connsiteY1" fmla="*/ 4301292 h 4789229"/>
                <a:gd name="connsiteX2" fmla="*/ 1745 w 6581445"/>
                <a:gd name="connsiteY2" fmla="*/ 1612103 h 4789229"/>
                <a:gd name="connsiteX3" fmla="*/ 3139055 w 6581445"/>
                <a:gd name="connsiteY3" fmla="*/ 198 h 4789229"/>
                <a:gd name="connsiteX4" fmla="*/ 6507980 w 6581445"/>
                <a:gd name="connsiteY4" fmla="*/ 1521979 h 4789229"/>
                <a:gd name="connsiteX5" fmla="*/ 3932903 w 6581445"/>
                <a:gd name="connsiteY5" fmla="*/ 4292131 h 4789229"/>
                <a:gd name="connsiteX6" fmla="*/ 3307887 w 6581445"/>
                <a:gd name="connsiteY6" fmla="*/ 4789229 h 4789229"/>
                <a:gd name="connsiteX0" fmla="*/ 3307887 w 6581445"/>
                <a:gd name="connsiteY0" fmla="*/ 4789526 h 4789526"/>
                <a:gd name="connsiteX1" fmla="*/ 2668460 w 6581445"/>
                <a:gd name="connsiteY1" fmla="*/ 4301589 h 4789526"/>
                <a:gd name="connsiteX2" fmla="*/ 1745 w 6581445"/>
                <a:gd name="connsiteY2" fmla="*/ 1612400 h 4789526"/>
                <a:gd name="connsiteX3" fmla="*/ 3139055 w 6581445"/>
                <a:gd name="connsiteY3" fmla="*/ 495 h 4789526"/>
                <a:gd name="connsiteX4" fmla="*/ 6507980 w 6581445"/>
                <a:gd name="connsiteY4" fmla="*/ 1522276 h 4789526"/>
                <a:gd name="connsiteX5" fmla="*/ 3932903 w 6581445"/>
                <a:gd name="connsiteY5" fmla="*/ 4292428 h 4789526"/>
                <a:gd name="connsiteX6" fmla="*/ 3307887 w 6581445"/>
                <a:gd name="connsiteY6" fmla="*/ 4789526 h 4789526"/>
                <a:gd name="connsiteX0" fmla="*/ 3307887 w 6581445"/>
                <a:gd name="connsiteY0" fmla="*/ 4789354 h 4789354"/>
                <a:gd name="connsiteX1" fmla="*/ 2668460 w 6581445"/>
                <a:gd name="connsiteY1" fmla="*/ 4301417 h 4789354"/>
                <a:gd name="connsiteX2" fmla="*/ 1745 w 6581445"/>
                <a:gd name="connsiteY2" fmla="*/ 1612228 h 4789354"/>
                <a:gd name="connsiteX3" fmla="*/ 3139055 w 6581445"/>
                <a:gd name="connsiteY3" fmla="*/ 323 h 4789354"/>
                <a:gd name="connsiteX4" fmla="*/ 6507980 w 6581445"/>
                <a:gd name="connsiteY4" fmla="*/ 1522104 h 4789354"/>
                <a:gd name="connsiteX5" fmla="*/ 3932903 w 6581445"/>
                <a:gd name="connsiteY5" fmla="*/ 4292256 h 4789354"/>
                <a:gd name="connsiteX6" fmla="*/ 3307887 w 6581445"/>
                <a:gd name="connsiteY6" fmla="*/ 4789354 h 4789354"/>
                <a:gd name="connsiteX0" fmla="*/ 3307887 w 6544171"/>
                <a:gd name="connsiteY0" fmla="*/ 4800455 h 4800455"/>
                <a:gd name="connsiteX1" fmla="*/ 2668460 w 6544171"/>
                <a:gd name="connsiteY1" fmla="*/ 4312518 h 4800455"/>
                <a:gd name="connsiteX2" fmla="*/ 1745 w 6544171"/>
                <a:gd name="connsiteY2" fmla="*/ 1623329 h 4800455"/>
                <a:gd name="connsiteX3" fmla="*/ 3139055 w 6544171"/>
                <a:gd name="connsiteY3" fmla="*/ 11424 h 4800455"/>
                <a:gd name="connsiteX4" fmla="*/ 6507980 w 6544171"/>
                <a:gd name="connsiteY4" fmla="*/ 1533205 h 4800455"/>
                <a:gd name="connsiteX5" fmla="*/ 3932903 w 6544171"/>
                <a:gd name="connsiteY5" fmla="*/ 4303357 h 4800455"/>
                <a:gd name="connsiteX6" fmla="*/ 3307887 w 6544171"/>
                <a:gd name="connsiteY6" fmla="*/ 4800455 h 4800455"/>
                <a:gd name="connsiteX0" fmla="*/ 3307887 w 6544171"/>
                <a:gd name="connsiteY0" fmla="*/ 4800455 h 4800455"/>
                <a:gd name="connsiteX1" fmla="*/ 2668460 w 6544171"/>
                <a:gd name="connsiteY1" fmla="*/ 4312518 h 4800455"/>
                <a:gd name="connsiteX2" fmla="*/ 1745 w 6544171"/>
                <a:gd name="connsiteY2" fmla="*/ 1623329 h 4800455"/>
                <a:gd name="connsiteX3" fmla="*/ 3139055 w 6544171"/>
                <a:gd name="connsiteY3" fmla="*/ 11424 h 4800455"/>
                <a:gd name="connsiteX4" fmla="*/ 6507980 w 6544171"/>
                <a:gd name="connsiteY4" fmla="*/ 1533205 h 4800455"/>
                <a:gd name="connsiteX5" fmla="*/ 3932903 w 6544171"/>
                <a:gd name="connsiteY5" fmla="*/ 4303357 h 4800455"/>
                <a:gd name="connsiteX6" fmla="*/ 3307887 w 6544171"/>
                <a:gd name="connsiteY6" fmla="*/ 4800455 h 4800455"/>
                <a:gd name="connsiteX0" fmla="*/ 3314145 w 6550429"/>
                <a:gd name="connsiteY0" fmla="*/ 4800455 h 4800455"/>
                <a:gd name="connsiteX1" fmla="*/ 2674718 w 6550429"/>
                <a:gd name="connsiteY1" fmla="*/ 4312518 h 4800455"/>
                <a:gd name="connsiteX2" fmla="*/ 8003 w 6550429"/>
                <a:gd name="connsiteY2" fmla="*/ 1623329 h 4800455"/>
                <a:gd name="connsiteX3" fmla="*/ 3145313 w 6550429"/>
                <a:gd name="connsiteY3" fmla="*/ 11424 h 4800455"/>
                <a:gd name="connsiteX4" fmla="*/ 6514238 w 6550429"/>
                <a:gd name="connsiteY4" fmla="*/ 1533205 h 4800455"/>
                <a:gd name="connsiteX5" fmla="*/ 3939161 w 6550429"/>
                <a:gd name="connsiteY5" fmla="*/ 4303357 h 4800455"/>
                <a:gd name="connsiteX6" fmla="*/ 3314145 w 6550429"/>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33398 w 6569682"/>
                <a:gd name="connsiteY0" fmla="*/ 4811319 h 4811319"/>
                <a:gd name="connsiteX1" fmla="*/ 2693971 w 6569682"/>
                <a:gd name="connsiteY1" fmla="*/ 4323382 h 4811319"/>
                <a:gd name="connsiteX2" fmla="*/ 27256 w 6569682"/>
                <a:gd name="connsiteY2" fmla="*/ 1634193 h 4811319"/>
                <a:gd name="connsiteX3" fmla="*/ 3164566 w 6569682"/>
                <a:gd name="connsiteY3" fmla="*/ 22288 h 4811319"/>
                <a:gd name="connsiteX4" fmla="*/ 6533491 w 6569682"/>
                <a:gd name="connsiteY4" fmla="*/ 1544069 h 4811319"/>
                <a:gd name="connsiteX5" fmla="*/ 3958414 w 6569682"/>
                <a:gd name="connsiteY5" fmla="*/ 4314221 h 4811319"/>
                <a:gd name="connsiteX6" fmla="*/ 3333398 w 6569682"/>
                <a:gd name="connsiteY6" fmla="*/ 4811319 h 4811319"/>
                <a:gd name="connsiteX0" fmla="*/ 3333398 w 6571708"/>
                <a:gd name="connsiteY0" fmla="*/ 4811695 h 4811695"/>
                <a:gd name="connsiteX1" fmla="*/ 2693971 w 6571708"/>
                <a:gd name="connsiteY1" fmla="*/ 4323758 h 4811695"/>
                <a:gd name="connsiteX2" fmla="*/ 27256 w 6571708"/>
                <a:gd name="connsiteY2" fmla="*/ 1634569 h 4811695"/>
                <a:gd name="connsiteX3" fmla="*/ 3164566 w 6571708"/>
                <a:gd name="connsiteY3" fmla="*/ 22664 h 4811695"/>
                <a:gd name="connsiteX4" fmla="*/ 6533491 w 6571708"/>
                <a:gd name="connsiteY4" fmla="*/ 1544445 h 4811695"/>
                <a:gd name="connsiteX5" fmla="*/ 3958414 w 6571708"/>
                <a:gd name="connsiteY5" fmla="*/ 4314597 h 4811695"/>
                <a:gd name="connsiteX6" fmla="*/ 3333398 w 6571708"/>
                <a:gd name="connsiteY6" fmla="*/ 4811695 h 481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71708" h="4811695">
                  <a:moveTo>
                    <a:pt x="3333398" y="4811695"/>
                  </a:moveTo>
                  <a:lnTo>
                    <a:pt x="2693971" y="4323758"/>
                  </a:lnTo>
                  <a:cubicBezTo>
                    <a:pt x="1552397" y="4194287"/>
                    <a:pt x="298769" y="3615031"/>
                    <a:pt x="27256" y="1634569"/>
                  </a:cubicBezTo>
                  <a:cubicBezTo>
                    <a:pt x="-244257" y="-345893"/>
                    <a:pt x="1564079" y="32972"/>
                    <a:pt x="3164566" y="22664"/>
                  </a:cubicBezTo>
                  <a:cubicBezTo>
                    <a:pt x="4874062" y="11654"/>
                    <a:pt x="6873908" y="-179091"/>
                    <a:pt x="6533491" y="1544445"/>
                  </a:cubicBezTo>
                  <a:cubicBezTo>
                    <a:pt x="6193074" y="3267981"/>
                    <a:pt x="5760864" y="4054472"/>
                    <a:pt x="3958414" y="4314597"/>
                  </a:cubicBezTo>
                  <a:lnTo>
                    <a:pt x="3333398" y="48116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对话气泡: 椭圆形 11">
              <a:extLst>
                <a:ext uri="{FF2B5EF4-FFF2-40B4-BE49-F238E27FC236}">
                  <a16:creationId xmlns:a16="http://schemas.microsoft.com/office/drawing/2014/main" id="{28C09948-978E-40C5-944D-2699E4C0EE7C}"/>
                </a:ext>
              </a:extLst>
            </p:cNvPr>
            <p:cNvSpPr/>
            <p:nvPr/>
          </p:nvSpPr>
          <p:spPr>
            <a:xfrm>
              <a:off x="3144598" y="630159"/>
              <a:ext cx="6103086" cy="4617586"/>
            </a:xfrm>
            <a:custGeom>
              <a:avLst/>
              <a:gdLst>
                <a:gd name="connsiteX0" fmla="*/ 3354240 w 6627100"/>
                <a:gd name="connsiteY0" fmla="*/ 5112996 h 4663440"/>
                <a:gd name="connsiteX1" fmla="*/ 2714813 w 6627100"/>
                <a:gd name="connsiteY1" fmla="*/ 4625059 h 4663440"/>
                <a:gd name="connsiteX2" fmla="*/ 48098 w 6627100"/>
                <a:gd name="connsiteY2" fmla="*/ 1935870 h 4663440"/>
                <a:gd name="connsiteX3" fmla="*/ 3280658 w 6627100"/>
                <a:gd name="connsiteY3" fmla="*/ 115 h 4663440"/>
                <a:gd name="connsiteX4" fmla="*/ 6554333 w 6627100"/>
                <a:gd name="connsiteY4" fmla="*/ 1845746 h 4663440"/>
                <a:gd name="connsiteX5" fmla="*/ 3979256 w 6627100"/>
                <a:gd name="connsiteY5" fmla="*/ 4615898 h 4663440"/>
                <a:gd name="connsiteX6" fmla="*/ 3354240 w 6627100"/>
                <a:gd name="connsiteY6" fmla="*/ 5112996 h 4663440"/>
                <a:gd name="connsiteX0" fmla="*/ 3310600 w 6584158"/>
                <a:gd name="connsiteY0" fmla="*/ 4789229 h 4789229"/>
                <a:gd name="connsiteX1" fmla="*/ 2671173 w 6584158"/>
                <a:gd name="connsiteY1" fmla="*/ 4301292 h 4789229"/>
                <a:gd name="connsiteX2" fmla="*/ 4458 w 6584158"/>
                <a:gd name="connsiteY2" fmla="*/ 1612103 h 4789229"/>
                <a:gd name="connsiteX3" fmla="*/ 3141768 w 6584158"/>
                <a:gd name="connsiteY3" fmla="*/ 198 h 4789229"/>
                <a:gd name="connsiteX4" fmla="*/ 6510693 w 6584158"/>
                <a:gd name="connsiteY4" fmla="*/ 1521979 h 4789229"/>
                <a:gd name="connsiteX5" fmla="*/ 3935616 w 6584158"/>
                <a:gd name="connsiteY5" fmla="*/ 4292131 h 4789229"/>
                <a:gd name="connsiteX6" fmla="*/ 3310600 w 6584158"/>
                <a:gd name="connsiteY6" fmla="*/ 4789229 h 4789229"/>
                <a:gd name="connsiteX0" fmla="*/ 3315483 w 6589041"/>
                <a:gd name="connsiteY0" fmla="*/ 4789229 h 4789229"/>
                <a:gd name="connsiteX1" fmla="*/ 2676056 w 6589041"/>
                <a:gd name="connsiteY1" fmla="*/ 4301292 h 4789229"/>
                <a:gd name="connsiteX2" fmla="*/ 9341 w 6589041"/>
                <a:gd name="connsiteY2" fmla="*/ 1612103 h 4789229"/>
                <a:gd name="connsiteX3" fmla="*/ 3146651 w 6589041"/>
                <a:gd name="connsiteY3" fmla="*/ 198 h 4789229"/>
                <a:gd name="connsiteX4" fmla="*/ 6515576 w 6589041"/>
                <a:gd name="connsiteY4" fmla="*/ 1521979 h 4789229"/>
                <a:gd name="connsiteX5" fmla="*/ 3940499 w 6589041"/>
                <a:gd name="connsiteY5" fmla="*/ 4292131 h 4789229"/>
                <a:gd name="connsiteX6" fmla="*/ 3315483 w 6589041"/>
                <a:gd name="connsiteY6" fmla="*/ 4789229 h 4789229"/>
                <a:gd name="connsiteX0" fmla="*/ 3359660 w 6633218"/>
                <a:gd name="connsiteY0" fmla="*/ 4789229 h 4789229"/>
                <a:gd name="connsiteX1" fmla="*/ 2720233 w 6633218"/>
                <a:gd name="connsiteY1" fmla="*/ 4301292 h 4789229"/>
                <a:gd name="connsiteX2" fmla="*/ 53518 w 6633218"/>
                <a:gd name="connsiteY2" fmla="*/ 1612103 h 4789229"/>
                <a:gd name="connsiteX3" fmla="*/ 3190828 w 6633218"/>
                <a:gd name="connsiteY3" fmla="*/ 198 h 4789229"/>
                <a:gd name="connsiteX4" fmla="*/ 6559753 w 6633218"/>
                <a:gd name="connsiteY4" fmla="*/ 1521979 h 4789229"/>
                <a:gd name="connsiteX5" fmla="*/ 3984676 w 6633218"/>
                <a:gd name="connsiteY5" fmla="*/ 4292131 h 4789229"/>
                <a:gd name="connsiteX6" fmla="*/ 3359660 w 6633218"/>
                <a:gd name="connsiteY6" fmla="*/ 4789229 h 4789229"/>
                <a:gd name="connsiteX0" fmla="*/ 3307887 w 6581445"/>
                <a:gd name="connsiteY0" fmla="*/ 4789229 h 4789229"/>
                <a:gd name="connsiteX1" fmla="*/ 2668460 w 6581445"/>
                <a:gd name="connsiteY1" fmla="*/ 4301292 h 4789229"/>
                <a:gd name="connsiteX2" fmla="*/ 1745 w 6581445"/>
                <a:gd name="connsiteY2" fmla="*/ 1612103 h 4789229"/>
                <a:gd name="connsiteX3" fmla="*/ 3139055 w 6581445"/>
                <a:gd name="connsiteY3" fmla="*/ 198 h 4789229"/>
                <a:gd name="connsiteX4" fmla="*/ 6507980 w 6581445"/>
                <a:gd name="connsiteY4" fmla="*/ 1521979 h 4789229"/>
                <a:gd name="connsiteX5" fmla="*/ 3932903 w 6581445"/>
                <a:gd name="connsiteY5" fmla="*/ 4292131 h 4789229"/>
                <a:gd name="connsiteX6" fmla="*/ 3307887 w 6581445"/>
                <a:gd name="connsiteY6" fmla="*/ 4789229 h 4789229"/>
                <a:gd name="connsiteX0" fmla="*/ 3307887 w 6581445"/>
                <a:gd name="connsiteY0" fmla="*/ 4789526 h 4789526"/>
                <a:gd name="connsiteX1" fmla="*/ 2668460 w 6581445"/>
                <a:gd name="connsiteY1" fmla="*/ 4301589 h 4789526"/>
                <a:gd name="connsiteX2" fmla="*/ 1745 w 6581445"/>
                <a:gd name="connsiteY2" fmla="*/ 1612400 h 4789526"/>
                <a:gd name="connsiteX3" fmla="*/ 3139055 w 6581445"/>
                <a:gd name="connsiteY3" fmla="*/ 495 h 4789526"/>
                <a:gd name="connsiteX4" fmla="*/ 6507980 w 6581445"/>
                <a:gd name="connsiteY4" fmla="*/ 1522276 h 4789526"/>
                <a:gd name="connsiteX5" fmla="*/ 3932903 w 6581445"/>
                <a:gd name="connsiteY5" fmla="*/ 4292428 h 4789526"/>
                <a:gd name="connsiteX6" fmla="*/ 3307887 w 6581445"/>
                <a:gd name="connsiteY6" fmla="*/ 4789526 h 4789526"/>
                <a:gd name="connsiteX0" fmla="*/ 3307887 w 6581445"/>
                <a:gd name="connsiteY0" fmla="*/ 4789354 h 4789354"/>
                <a:gd name="connsiteX1" fmla="*/ 2668460 w 6581445"/>
                <a:gd name="connsiteY1" fmla="*/ 4301417 h 4789354"/>
                <a:gd name="connsiteX2" fmla="*/ 1745 w 6581445"/>
                <a:gd name="connsiteY2" fmla="*/ 1612228 h 4789354"/>
                <a:gd name="connsiteX3" fmla="*/ 3139055 w 6581445"/>
                <a:gd name="connsiteY3" fmla="*/ 323 h 4789354"/>
                <a:gd name="connsiteX4" fmla="*/ 6507980 w 6581445"/>
                <a:gd name="connsiteY4" fmla="*/ 1522104 h 4789354"/>
                <a:gd name="connsiteX5" fmla="*/ 3932903 w 6581445"/>
                <a:gd name="connsiteY5" fmla="*/ 4292256 h 4789354"/>
                <a:gd name="connsiteX6" fmla="*/ 3307887 w 6581445"/>
                <a:gd name="connsiteY6" fmla="*/ 4789354 h 4789354"/>
                <a:gd name="connsiteX0" fmla="*/ 3307887 w 6544171"/>
                <a:gd name="connsiteY0" fmla="*/ 4800455 h 4800455"/>
                <a:gd name="connsiteX1" fmla="*/ 2668460 w 6544171"/>
                <a:gd name="connsiteY1" fmla="*/ 4312518 h 4800455"/>
                <a:gd name="connsiteX2" fmla="*/ 1745 w 6544171"/>
                <a:gd name="connsiteY2" fmla="*/ 1623329 h 4800455"/>
                <a:gd name="connsiteX3" fmla="*/ 3139055 w 6544171"/>
                <a:gd name="connsiteY3" fmla="*/ 11424 h 4800455"/>
                <a:gd name="connsiteX4" fmla="*/ 6507980 w 6544171"/>
                <a:gd name="connsiteY4" fmla="*/ 1533205 h 4800455"/>
                <a:gd name="connsiteX5" fmla="*/ 3932903 w 6544171"/>
                <a:gd name="connsiteY5" fmla="*/ 4303357 h 4800455"/>
                <a:gd name="connsiteX6" fmla="*/ 3307887 w 6544171"/>
                <a:gd name="connsiteY6" fmla="*/ 4800455 h 4800455"/>
                <a:gd name="connsiteX0" fmla="*/ 3307887 w 6544171"/>
                <a:gd name="connsiteY0" fmla="*/ 4800455 h 4800455"/>
                <a:gd name="connsiteX1" fmla="*/ 2668460 w 6544171"/>
                <a:gd name="connsiteY1" fmla="*/ 4312518 h 4800455"/>
                <a:gd name="connsiteX2" fmla="*/ 1745 w 6544171"/>
                <a:gd name="connsiteY2" fmla="*/ 1623329 h 4800455"/>
                <a:gd name="connsiteX3" fmla="*/ 3139055 w 6544171"/>
                <a:gd name="connsiteY3" fmla="*/ 11424 h 4800455"/>
                <a:gd name="connsiteX4" fmla="*/ 6507980 w 6544171"/>
                <a:gd name="connsiteY4" fmla="*/ 1533205 h 4800455"/>
                <a:gd name="connsiteX5" fmla="*/ 3932903 w 6544171"/>
                <a:gd name="connsiteY5" fmla="*/ 4303357 h 4800455"/>
                <a:gd name="connsiteX6" fmla="*/ 3307887 w 6544171"/>
                <a:gd name="connsiteY6" fmla="*/ 4800455 h 4800455"/>
                <a:gd name="connsiteX0" fmla="*/ 3314145 w 6550429"/>
                <a:gd name="connsiteY0" fmla="*/ 4800455 h 4800455"/>
                <a:gd name="connsiteX1" fmla="*/ 2674718 w 6550429"/>
                <a:gd name="connsiteY1" fmla="*/ 4312518 h 4800455"/>
                <a:gd name="connsiteX2" fmla="*/ 8003 w 6550429"/>
                <a:gd name="connsiteY2" fmla="*/ 1623329 h 4800455"/>
                <a:gd name="connsiteX3" fmla="*/ 3145313 w 6550429"/>
                <a:gd name="connsiteY3" fmla="*/ 11424 h 4800455"/>
                <a:gd name="connsiteX4" fmla="*/ 6514238 w 6550429"/>
                <a:gd name="connsiteY4" fmla="*/ 1533205 h 4800455"/>
                <a:gd name="connsiteX5" fmla="*/ 3939161 w 6550429"/>
                <a:gd name="connsiteY5" fmla="*/ 4303357 h 4800455"/>
                <a:gd name="connsiteX6" fmla="*/ 3314145 w 6550429"/>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10509 w 6546793"/>
                <a:gd name="connsiteY0" fmla="*/ 4800455 h 4800455"/>
                <a:gd name="connsiteX1" fmla="*/ 2671082 w 6546793"/>
                <a:gd name="connsiteY1" fmla="*/ 4312518 h 4800455"/>
                <a:gd name="connsiteX2" fmla="*/ 4367 w 6546793"/>
                <a:gd name="connsiteY2" fmla="*/ 1623329 h 4800455"/>
                <a:gd name="connsiteX3" fmla="*/ 3141677 w 6546793"/>
                <a:gd name="connsiteY3" fmla="*/ 11424 h 4800455"/>
                <a:gd name="connsiteX4" fmla="*/ 6510602 w 6546793"/>
                <a:gd name="connsiteY4" fmla="*/ 1533205 h 4800455"/>
                <a:gd name="connsiteX5" fmla="*/ 3935525 w 6546793"/>
                <a:gd name="connsiteY5" fmla="*/ 4303357 h 4800455"/>
                <a:gd name="connsiteX6" fmla="*/ 3310509 w 6546793"/>
                <a:gd name="connsiteY6" fmla="*/ 4800455 h 4800455"/>
                <a:gd name="connsiteX0" fmla="*/ 3333398 w 6569682"/>
                <a:gd name="connsiteY0" fmla="*/ 4811319 h 4811319"/>
                <a:gd name="connsiteX1" fmla="*/ 2693971 w 6569682"/>
                <a:gd name="connsiteY1" fmla="*/ 4323382 h 4811319"/>
                <a:gd name="connsiteX2" fmla="*/ 27256 w 6569682"/>
                <a:gd name="connsiteY2" fmla="*/ 1634193 h 4811319"/>
                <a:gd name="connsiteX3" fmla="*/ 3164566 w 6569682"/>
                <a:gd name="connsiteY3" fmla="*/ 22288 h 4811319"/>
                <a:gd name="connsiteX4" fmla="*/ 6533491 w 6569682"/>
                <a:gd name="connsiteY4" fmla="*/ 1544069 h 4811319"/>
                <a:gd name="connsiteX5" fmla="*/ 3958414 w 6569682"/>
                <a:gd name="connsiteY5" fmla="*/ 4314221 h 4811319"/>
                <a:gd name="connsiteX6" fmla="*/ 3333398 w 6569682"/>
                <a:gd name="connsiteY6" fmla="*/ 4811319 h 4811319"/>
                <a:gd name="connsiteX0" fmla="*/ 3333398 w 6571708"/>
                <a:gd name="connsiteY0" fmla="*/ 4811695 h 4811695"/>
                <a:gd name="connsiteX1" fmla="*/ 2693971 w 6571708"/>
                <a:gd name="connsiteY1" fmla="*/ 4323758 h 4811695"/>
                <a:gd name="connsiteX2" fmla="*/ 27256 w 6571708"/>
                <a:gd name="connsiteY2" fmla="*/ 1634569 h 4811695"/>
                <a:gd name="connsiteX3" fmla="*/ 3164566 w 6571708"/>
                <a:gd name="connsiteY3" fmla="*/ 22664 h 4811695"/>
                <a:gd name="connsiteX4" fmla="*/ 6533491 w 6571708"/>
                <a:gd name="connsiteY4" fmla="*/ 1544445 h 4811695"/>
                <a:gd name="connsiteX5" fmla="*/ 3958414 w 6571708"/>
                <a:gd name="connsiteY5" fmla="*/ 4314597 h 4811695"/>
                <a:gd name="connsiteX6" fmla="*/ 3333398 w 6571708"/>
                <a:gd name="connsiteY6" fmla="*/ 4811695 h 481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71708" h="4811695">
                  <a:moveTo>
                    <a:pt x="3333398" y="4811695"/>
                  </a:moveTo>
                  <a:lnTo>
                    <a:pt x="2693971" y="4323758"/>
                  </a:lnTo>
                  <a:cubicBezTo>
                    <a:pt x="1552397" y="4194287"/>
                    <a:pt x="298769" y="3615031"/>
                    <a:pt x="27256" y="1634569"/>
                  </a:cubicBezTo>
                  <a:cubicBezTo>
                    <a:pt x="-244257" y="-345893"/>
                    <a:pt x="1564079" y="32972"/>
                    <a:pt x="3164566" y="22664"/>
                  </a:cubicBezTo>
                  <a:cubicBezTo>
                    <a:pt x="4874062" y="11654"/>
                    <a:pt x="6873908" y="-179091"/>
                    <a:pt x="6533491" y="1544445"/>
                  </a:cubicBezTo>
                  <a:cubicBezTo>
                    <a:pt x="6193074" y="3267981"/>
                    <a:pt x="5760864" y="4054472"/>
                    <a:pt x="3958414" y="4314597"/>
                  </a:cubicBezTo>
                  <a:lnTo>
                    <a:pt x="3333398" y="4811695"/>
                  </a:ln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 name="图片 1">
            <a:extLst>
              <a:ext uri="{FF2B5EF4-FFF2-40B4-BE49-F238E27FC236}">
                <a16:creationId xmlns:a16="http://schemas.microsoft.com/office/drawing/2014/main" id="{03463871-6701-4C85-A224-F696DD812992}"/>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0" y="4663440"/>
            <a:ext cx="12192000" cy="2194560"/>
          </a:xfrm>
          <a:prstGeom prst="rect">
            <a:avLst/>
          </a:prstGeom>
        </p:spPr>
      </p:pic>
      <p:pic>
        <p:nvPicPr>
          <p:cNvPr id="3" name="图片 2">
            <a:extLst>
              <a:ext uri="{FF2B5EF4-FFF2-40B4-BE49-F238E27FC236}">
                <a16:creationId xmlns:a16="http://schemas.microsoft.com/office/drawing/2014/main" id="{D61014AE-3D9E-4F95-A7CB-F304F5D08C9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32895" y="3043699"/>
            <a:ext cx="5670101" cy="3508982"/>
          </a:xfrm>
          <a:prstGeom prst="rect">
            <a:avLst/>
          </a:prstGeom>
        </p:spPr>
      </p:pic>
      <p:pic>
        <p:nvPicPr>
          <p:cNvPr id="5" name="图片 4">
            <a:extLst>
              <a:ext uri="{FF2B5EF4-FFF2-40B4-BE49-F238E27FC236}">
                <a16:creationId xmlns:a16="http://schemas.microsoft.com/office/drawing/2014/main" id="{887C227B-BA55-4BE3-B3FB-D159294189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8197" y="3795118"/>
            <a:ext cx="3573364" cy="2757563"/>
          </a:xfrm>
          <a:prstGeom prst="rect">
            <a:avLst/>
          </a:prstGeom>
        </p:spPr>
      </p:pic>
      <p:pic>
        <p:nvPicPr>
          <p:cNvPr id="6" name="图片 5">
            <a:extLst>
              <a:ext uri="{FF2B5EF4-FFF2-40B4-BE49-F238E27FC236}">
                <a16:creationId xmlns:a16="http://schemas.microsoft.com/office/drawing/2014/main" id="{859C05B9-2A81-4BC7-8F08-8970BC0F433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85372" y="5021942"/>
            <a:ext cx="2293257" cy="1619741"/>
          </a:xfrm>
          <a:prstGeom prst="rect">
            <a:avLst/>
          </a:prstGeom>
        </p:spPr>
      </p:pic>
      <p:pic>
        <p:nvPicPr>
          <p:cNvPr id="7" name="图片 6">
            <a:extLst>
              <a:ext uri="{FF2B5EF4-FFF2-40B4-BE49-F238E27FC236}">
                <a16:creationId xmlns:a16="http://schemas.microsoft.com/office/drawing/2014/main" id="{190611B4-7E04-4611-961E-9C10276738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9316" y="4248686"/>
            <a:ext cx="1432684" cy="2609314"/>
          </a:xfrm>
          <a:prstGeom prst="rect">
            <a:avLst/>
          </a:prstGeom>
        </p:spPr>
      </p:pic>
      <p:pic>
        <p:nvPicPr>
          <p:cNvPr id="8" name="图片 7">
            <a:extLst>
              <a:ext uri="{FF2B5EF4-FFF2-40B4-BE49-F238E27FC236}">
                <a16:creationId xmlns:a16="http://schemas.microsoft.com/office/drawing/2014/main" id="{40BCADC3-9377-43AE-9C26-B9C0A56D18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52073"/>
            <a:ext cx="3761558" cy="1005927"/>
          </a:xfrm>
          <a:prstGeom prst="rect">
            <a:avLst/>
          </a:prstGeom>
        </p:spPr>
      </p:pic>
      <p:pic>
        <p:nvPicPr>
          <p:cNvPr id="9" name="图片 8">
            <a:extLst>
              <a:ext uri="{FF2B5EF4-FFF2-40B4-BE49-F238E27FC236}">
                <a16:creationId xmlns:a16="http://schemas.microsoft.com/office/drawing/2014/main" id="{9D35BBC2-2AA1-4697-94EB-3A0477C43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8430442" y="5852073"/>
            <a:ext cx="3761558" cy="1005927"/>
          </a:xfrm>
          <a:prstGeom prst="rect">
            <a:avLst/>
          </a:prstGeom>
        </p:spPr>
      </p:pic>
      <p:pic>
        <p:nvPicPr>
          <p:cNvPr id="17" name="图片 16">
            <a:extLst>
              <a:ext uri="{FF2B5EF4-FFF2-40B4-BE49-F238E27FC236}">
                <a16:creationId xmlns:a16="http://schemas.microsoft.com/office/drawing/2014/main" id="{4D2766A9-ED95-484D-956F-C37D9400DA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0"/>
            <a:ext cx="3040128" cy="2194560"/>
          </a:xfrm>
          <a:prstGeom prst="rect">
            <a:avLst/>
          </a:prstGeom>
        </p:spPr>
      </p:pic>
      <p:pic>
        <p:nvPicPr>
          <p:cNvPr id="18" name="图片 17">
            <a:extLst>
              <a:ext uri="{FF2B5EF4-FFF2-40B4-BE49-F238E27FC236}">
                <a16:creationId xmlns:a16="http://schemas.microsoft.com/office/drawing/2014/main" id="{BBF1A8AE-296A-4F6A-B2E5-7FD31698C54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27789" y="455785"/>
            <a:ext cx="1909982" cy="2607097"/>
          </a:xfrm>
          <a:prstGeom prst="rect">
            <a:avLst/>
          </a:prstGeom>
        </p:spPr>
      </p:pic>
      <p:sp>
        <p:nvSpPr>
          <p:cNvPr id="19" name="Text Box 16"/>
          <p:cNvSpPr txBox="1">
            <a:spLocks noChangeArrowheads="1"/>
          </p:cNvSpPr>
          <p:nvPr/>
        </p:nvSpPr>
        <p:spPr bwMode="auto">
          <a:xfrm>
            <a:off x="2836773" y="901154"/>
            <a:ext cx="650093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3600" b="1" dirty="0" smtClean="0">
                <a:latin typeface="+mn-lt"/>
              </a:rPr>
              <a:t>Chúng ta phải có nghĩa vụ bảo vệ sự cân bằng trong tự nhiên. Thực vật đóng vai trò cầu nối giữa các yếu tố vô sinh và hữu sinh trong tự nhiên. Sự sống bắt đầu từ thực vật.</a:t>
            </a:r>
            <a:endParaRPr lang="en-US" altLang="vi-VN" sz="3600" b="1" dirty="0">
              <a:latin typeface="+mn-lt"/>
            </a:endParaRPr>
          </a:p>
        </p:txBody>
      </p:sp>
      <p:sp>
        <p:nvSpPr>
          <p:cNvPr id="21" name="文本框 7"/>
          <p:cNvSpPr txBox="1"/>
          <p:nvPr/>
        </p:nvSpPr>
        <p:spPr>
          <a:xfrm rot="20492404">
            <a:off x="-2128166" y="269338"/>
            <a:ext cx="8017889" cy="830997"/>
          </a:xfrm>
          <a:prstGeom prst="rect">
            <a:avLst/>
          </a:prstGeom>
          <a:noFill/>
        </p:spPr>
        <p:txBody>
          <a:bodyPr wrap="square" rtlCol="0">
            <a:spAutoFit/>
          </a:bodyPr>
          <a:lstStyle/>
          <a:p>
            <a:pPr algn="ctr"/>
            <a:r>
              <a:rPr lang="vi-VN" altLang="zh-CN" sz="4800" b="1" u="sng" dirty="0" smtClean="0">
                <a:solidFill>
                  <a:srgbClr val="00B050"/>
                </a:solidFill>
                <a:latin typeface="Times New Roman" panose="02020603050405020304" pitchFamily="18" charset="0"/>
                <a:cs typeface="Times New Roman" panose="02020603050405020304" pitchFamily="18" charset="0"/>
              </a:rPr>
              <a:t>Kết luận</a:t>
            </a:r>
            <a:endParaRPr lang="zh-CN" altLang="en-US" sz="4800" b="1" u="sng"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535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17" presetClass="entr" presetSubtype="4"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ppt_h/2"/>
                                          </p:val>
                                        </p:tav>
                                        <p:tav tm="100000">
                                          <p:val>
                                            <p:strVal val="#ppt_y"/>
                                          </p:val>
                                        </p:tav>
                                      </p:tavLst>
                                    </p:anim>
                                    <p:anim calcmode="lin" valueType="num">
                                      <p:cBhvr>
                                        <p:cTn id="18" dur="500" fill="hold"/>
                                        <p:tgtEl>
                                          <p:spTgt spid="16"/>
                                        </p:tgtEl>
                                        <p:attrNameLst>
                                          <p:attrName>ppt_w</p:attrName>
                                        </p:attrNameLst>
                                      </p:cBhvr>
                                      <p:tavLst>
                                        <p:tav tm="0">
                                          <p:val>
                                            <p:strVal val="#ppt_w"/>
                                          </p:val>
                                        </p:tav>
                                        <p:tav tm="100000">
                                          <p:val>
                                            <p:strVal val="#ppt_w"/>
                                          </p:val>
                                        </p:tav>
                                      </p:tavLst>
                                    </p:anim>
                                    <p:anim calcmode="lin" valueType="num">
                                      <p:cBhvr>
                                        <p:cTn id="19" dur="500" fill="hold"/>
                                        <p:tgtEl>
                                          <p:spTgt spid="16"/>
                                        </p:tgtEl>
                                        <p:attrNameLst>
                                          <p:attrName>ppt_h</p:attrName>
                                        </p:attrNameLst>
                                      </p:cBhvr>
                                      <p:tavLst>
                                        <p:tav tm="0">
                                          <p:val>
                                            <p:fltVal val="0"/>
                                          </p:val>
                                        </p:tav>
                                        <p:tav tm="100000">
                                          <p:val>
                                            <p:strVal val="#ppt_h"/>
                                          </p:val>
                                        </p:tav>
                                      </p:tavLst>
                                    </p:anim>
                                  </p:childTnLst>
                                </p:cTn>
                              </p:par>
                            </p:childTnLst>
                          </p:cTn>
                        </p:par>
                        <p:par>
                          <p:cTn id="20" fill="hold">
                            <p:stCondLst>
                              <p:cond delay="1750"/>
                            </p:stCondLst>
                            <p:childTnLst>
                              <p:par>
                                <p:cTn id="21" presetID="2" presetClass="entr" presetSubtype="2"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1+#ppt_w/2"/>
                                          </p:val>
                                        </p:tav>
                                        <p:tav tm="100000">
                                          <p:val>
                                            <p:strVal val="#ppt_x"/>
                                          </p:val>
                                        </p:tav>
                                      </p:tavLst>
                                    </p:anim>
                                    <p:anim calcmode="lin" valueType="num">
                                      <p:cBhvr additive="base">
                                        <p:cTn id="24"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FE649E7A-A5BD-4412-8C18-433B437DDD16}"/>
              </a:ext>
            </a:extLst>
          </p:cNvPr>
          <p:cNvGrpSpPr/>
          <p:nvPr/>
        </p:nvGrpSpPr>
        <p:grpSpPr>
          <a:xfrm>
            <a:off x="1285875" y="608857"/>
            <a:ext cx="6877009" cy="4560043"/>
            <a:chOff x="564316" y="378816"/>
            <a:chExt cx="5393413" cy="3914606"/>
          </a:xfrm>
        </p:grpSpPr>
        <p:grpSp>
          <p:nvGrpSpPr>
            <p:cNvPr id="22"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1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21"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1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9"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3"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2" name="图片 31">
            <a:extLst>
              <a:ext uri="{FF2B5EF4-FFF2-40B4-BE49-F238E27FC236}">
                <a16:creationId xmlns:a16="http://schemas.microsoft.com/office/drawing/2014/main" id="{E35665DE-0BB6-43EE-BF9C-69D13552E59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3" name="图片 32">
            <a:extLst>
              <a:ext uri="{FF2B5EF4-FFF2-40B4-BE49-F238E27FC236}">
                <a16:creationId xmlns:a16="http://schemas.microsoft.com/office/drawing/2014/main" id="{8296B1CA-F6D8-4F81-B2FB-C6F6809BCC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5" name="图片 24">
            <a:extLst>
              <a:ext uri="{FF2B5EF4-FFF2-40B4-BE49-F238E27FC236}">
                <a16:creationId xmlns:a16="http://schemas.microsoft.com/office/drawing/2014/main" id="{1CB082E4-A508-4E25-95C5-F146A0E49B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6" name="图片 25">
            <a:extLst>
              <a:ext uri="{FF2B5EF4-FFF2-40B4-BE49-F238E27FC236}">
                <a16:creationId xmlns:a16="http://schemas.microsoft.com/office/drawing/2014/main" id="{476C58C0-6461-460D-B545-545E23E4D3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28" name="图片 27">
            <a:extLst>
              <a:ext uri="{FF2B5EF4-FFF2-40B4-BE49-F238E27FC236}">
                <a16:creationId xmlns:a16="http://schemas.microsoft.com/office/drawing/2014/main" id="{B7E1ABED-A9EF-4D86-81BE-6EDAED0E55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9" name="图片 28">
            <a:extLst>
              <a:ext uri="{FF2B5EF4-FFF2-40B4-BE49-F238E27FC236}">
                <a16:creationId xmlns:a16="http://schemas.microsoft.com/office/drawing/2014/main" id="{CC28A636-F456-4D8A-9909-A42C4C74C8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7" name="图片 6">
            <a:extLst>
              <a:ext uri="{FF2B5EF4-FFF2-40B4-BE49-F238E27FC236}">
                <a16:creationId xmlns:a16="http://schemas.microsoft.com/office/drawing/2014/main" id="{FE537A54-5AD7-4ED9-BEE3-64B27BBE24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5277" y="3023555"/>
            <a:ext cx="3414531" cy="3385382"/>
          </a:xfrm>
          <a:prstGeom prst="rect">
            <a:avLst/>
          </a:prstGeom>
        </p:spPr>
      </p:pic>
      <p:sp>
        <p:nvSpPr>
          <p:cNvPr id="31" name="Text Box 16"/>
          <p:cNvSpPr txBox="1">
            <a:spLocks noChangeArrowheads="1"/>
          </p:cNvSpPr>
          <p:nvPr/>
        </p:nvSpPr>
        <p:spPr bwMode="auto">
          <a:xfrm>
            <a:off x="1625055" y="2178606"/>
            <a:ext cx="626831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800" b="1" dirty="0" smtClean="0">
                <a:solidFill>
                  <a:srgbClr val="00B050"/>
                </a:solidFill>
                <a:latin typeface="#9Slide03 Nanami Rounded Light" pitchFamily="2" charset="0"/>
              </a:rPr>
              <a:t>Thực hành: </a:t>
            </a:r>
          </a:p>
          <a:p>
            <a:pPr algn="ctr" eaLnBrk="1" hangingPunct="1">
              <a:spcBef>
                <a:spcPct val="50000"/>
              </a:spcBef>
            </a:pPr>
            <a:r>
              <a:rPr lang="vi-VN" altLang="vi-VN" sz="4800" b="1" dirty="0" smtClean="0">
                <a:solidFill>
                  <a:srgbClr val="00B050"/>
                </a:solidFill>
                <a:latin typeface="#9Slide03 Nanami Rounded Light" pitchFamily="2" charset="0"/>
              </a:rPr>
              <a:t>VẼ LƯỚI THỨC ĂN</a:t>
            </a:r>
            <a:endParaRPr lang="en-US" altLang="vi-VN" sz="4800" b="1" dirty="0">
              <a:solidFill>
                <a:srgbClr val="00B050"/>
              </a:solidFill>
              <a:latin typeface="#9Slide03 Nanami Rounded Light" pitchFamily="2" charset="0"/>
            </a:endParaRPr>
          </a:p>
        </p:txBody>
      </p:sp>
      <p:sp>
        <p:nvSpPr>
          <p:cNvPr id="34" name="Google Shape;4034;p39"/>
          <p:cNvSpPr txBox="1">
            <a:spLocks/>
          </p:cNvSpPr>
          <p:nvPr/>
        </p:nvSpPr>
        <p:spPr>
          <a:xfrm>
            <a:off x="4555834" y="1682012"/>
            <a:ext cx="878400" cy="3120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vi-VN" sz="4000" dirty="0" smtClean="0">
                <a:solidFill>
                  <a:srgbClr val="00B050"/>
                </a:solidFill>
                <a:latin typeface="UTM Colossalis" panose="02040603050506020204" pitchFamily="18" charset="0"/>
              </a:rPr>
              <a:t>02</a:t>
            </a:r>
            <a:endParaRPr lang="en" sz="4000" dirty="0">
              <a:solidFill>
                <a:srgbClr val="00B050"/>
              </a:solidFill>
              <a:latin typeface="UTM Colossalis" panose="02040603050506020204" pitchFamily="18" charset="0"/>
            </a:endParaRPr>
          </a:p>
        </p:txBody>
      </p:sp>
    </p:spTree>
    <p:extLst>
      <p:ext uri="{BB962C8B-B14F-4D97-AF65-F5344CB8AC3E}">
        <p14:creationId xmlns:p14="http://schemas.microsoft.com/office/powerpoint/2010/main" val="3473395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p:cTn id="24" dur="500" fill="hold"/>
                                        <p:tgtEl>
                                          <p:spTgt spid="34"/>
                                        </p:tgtEl>
                                        <p:attrNameLst>
                                          <p:attrName>ppt_w</p:attrName>
                                        </p:attrNameLst>
                                      </p:cBhvr>
                                      <p:tavLst>
                                        <p:tav tm="0">
                                          <p:val>
                                            <p:fltVal val="0"/>
                                          </p:val>
                                        </p:tav>
                                        <p:tav tm="100000">
                                          <p:val>
                                            <p:strVal val="#ppt_w"/>
                                          </p:val>
                                        </p:tav>
                                      </p:tavLst>
                                    </p:anim>
                                    <p:anim calcmode="lin" valueType="num">
                                      <p:cBhvr>
                                        <p:cTn id="25" dur="500" fill="hold"/>
                                        <p:tgtEl>
                                          <p:spTgt spid="34"/>
                                        </p:tgtEl>
                                        <p:attrNameLst>
                                          <p:attrName>ppt_h</p:attrName>
                                        </p:attrNameLst>
                                      </p:cBhvr>
                                      <p:tavLst>
                                        <p:tav tm="0">
                                          <p:val>
                                            <p:fltVal val="0"/>
                                          </p:val>
                                        </p:tav>
                                        <p:tav tm="100000">
                                          <p:val>
                                            <p:strVal val="#ppt_h"/>
                                          </p:val>
                                        </p:tav>
                                      </p:tavLst>
                                    </p:anim>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71A0293-BC01-4BD4-A7F3-3C20FD83C58C}"/>
              </a:ext>
            </a:extLst>
          </p:cNvPr>
          <p:cNvGrpSpPr/>
          <p:nvPr/>
        </p:nvGrpSpPr>
        <p:grpSpPr>
          <a:xfrm>
            <a:off x="1376218" y="841829"/>
            <a:ext cx="5616154" cy="4050994"/>
            <a:chOff x="2206754" y="916448"/>
            <a:chExt cx="4695813" cy="3901755"/>
          </a:xfrm>
        </p:grpSpPr>
        <p:sp>
          <p:nvSpPr>
            <p:cNvPr id="5" name="对话气泡: 椭圆形 13">
              <a:extLst>
                <a:ext uri="{FF2B5EF4-FFF2-40B4-BE49-F238E27FC236}">
                  <a16:creationId xmlns:a16="http://schemas.microsoft.com/office/drawing/2014/main" id="{2A2E1804-6605-4F0E-9964-9934EBD7ECE7}"/>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6" name="对话气泡: 椭圆形 13">
              <a:extLst>
                <a:ext uri="{FF2B5EF4-FFF2-40B4-BE49-F238E27FC236}">
                  <a16:creationId xmlns:a16="http://schemas.microsoft.com/office/drawing/2014/main" id="{5DF9885B-2A93-418F-B732-149ECFBCB8EF}"/>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7" name="图片 6">
            <a:extLst>
              <a:ext uri="{FF2B5EF4-FFF2-40B4-BE49-F238E27FC236}">
                <a16:creationId xmlns:a16="http://schemas.microsoft.com/office/drawing/2014/main" id="{D7367820-9C9F-4AD1-A9D7-A8E5B9FEB5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191178" y="640274"/>
            <a:ext cx="4646845" cy="5789556"/>
          </a:xfrm>
          <a:prstGeom prst="rect">
            <a:avLst/>
          </a:prstGeom>
        </p:spPr>
      </p:pic>
      <p:pic>
        <p:nvPicPr>
          <p:cNvPr id="15" name="图片 14">
            <a:extLst>
              <a:ext uri="{FF2B5EF4-FFF2-40B4-BE49-F238E27FC236}">
                <a16:creationId xmlns:a16="http://schemas.microsoft.com/office/drawing/2014/main" id="{51105265-30E3-4BF0-A883-4AA7C38FB0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16" name="图片 15">
            <a:extLst>
              <a:ext uri="{FF2B5EF4-FFF2-40B4-BE49-F238E27FC236}">
                <a16:creationId xmlns:a16="http://schemas.microsoft.com/office/drawing/2014/main" id="{3E7183F4-317D-4792-B0DB-69CB32D4B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17" name="图片 16">
            <a:extLst>
              <a:ext uri="{FF2B5EF4-FFF2-40B4-BE49-F238E27FC236}">
                <a16:creationId xmlns:a16="http://schemas.microsoft.com/office/drawing/2014/main" id="{A68ADB5E-92DA-46FD-B2AA-39977FBCE46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8" name="图片 17">
            <a:extLst>
              <a:ext uri="{FF2B5EF4-FFF2-40B4-BE49-F238E27FC236}">
                <a16:creationId xmlns:a16="http://schemas.microsoft.com/office/drawing/2014/main" id="{6BF05A25-FEBF-4068-9002-A62B3DB392A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11" name="Text Box 16"/>
          <p:cNvSpPr txBox="1">
            <a:spLocks noChangeArrowheads="1"/>
          </p:cNvSpPr>
          <p:nvPr/>
        </p:nvSpPr>
        <p:spPr bwMode="auto">
          <a:xfrm>
            <a:off x="1565365" y="1492916"/>
            <a:ext cx="4793993"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5400" b="1" dirty="0" smtClean="0">
                <a:latin typeface="#9Slide03 Nanami Rounded Light" pitchFamily="2" charset="0"/>
              </a:rPr>
              <a:t>Cùng xem lại các chuỗi thức ăn đã học nhé!</a:t>
            </a:r>
            <a:endParaRPr lang="en-US" altLang="vi-VN" sz="5400" b="1" dirty="0">
              <a:latin typeface="#9Slide03 Nanami Rounded Light" pitchFamily="2" charset="0"/>
            </a:endParaRPr>
          </a:p>
        </p:txBody>
      </p:sp>
    </p:spTree>
    <p:extLst>
      <p:ext uri="{BB962C8B-B14F-4D97-AF65-F5344CB8AC3E}">
        <p14:creationId xmlns:p14="http://schemas.microsoft.com/office/powerpoint/2010/main" val="428223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3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164E429-6768-4497-A502-B4E1AD218A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37" y="5380212"/>
            <a:ext cx="1262487" cy="1239186"/>
          </a:xfrm>
          <a:prstGeom prst="rect">
            <a:avLst/>
          </a:prstGeom>
        </p:spPr>
      </p:pic>
      <p:pic>
        <p:nvPicPr>
          <p:cNvPr id="5" name="图片 4">
            <a:extLst>
              <a:ext uri="{FF2B5EF4-FFF2-40B4-BE49-F238E27FC236}">
                <a16:creationId xmlns:a16="http://schemas.microsoft.com/office/drawing/2014/main" id="{723EF092-E474-4370-AEE7-1795EF20AD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640913"/>
            <a:ext cx="2102415" cy="1201359"/>
          </a:xfrm>
          <a:prstGeom prst="rect">
            <a:avLst/>
          </a:prstGeom>
        </p:spPr>
      </p:pic>
      <p:grpSp>
        <p:nvGrpSpPr>
          <p:cNvPr id="20" name="组合 19">
            <a:extLst>
              <a:ext uri="{FF2B5EF4-FFF2-40B4-BE49-F238E27FC236}">
                <a16:creationId xmlns:a16="http://schemas.microsoft.com/office/drawing/2014/main" id="{D2B7A612-920C-4583-AE97-3D3F25916D1E}"/>
              </a:ext>
            </a:extLst>
          </p:cNvPr>
          <p:cNvGrpSpPr/>
          <p:nvPr/>
        </p:nvGrpSpPr>
        <p:grpSpPr>
          <a:xfrm>
            <a:off x="1188853" y="987227"/>
            <a:ext cx="10261600" cy="855471"/>
            <a:chOff x="692006" y="116442"/>
            <a:chExt cx="11176173" cy="2919244"/>
          </a:xfrm>
        </p:grpSpPr>
        <p:sp>
          <p:nvSpPr>
            <p:cNvPr id="17" name="矩形 16">
              <a:extLst>
                <a:ext uri="{FF2B5EF4-FFF2-40B4-BE49-F238E27FC236}">
                  <a16:creationId xmlns:a16="http://schemas.microsoft.com/office/drawing/2014/main" id="{FED634DA-CA32-4E71-A245-C6080A916446}"/>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B0604020202020204" charset="-122"/>
                <a:cs typeface="+mn-cs"/>
              </a:endParaRPr>
            </a:p>
          </p:txBody>
        </p:sp>
        <p:sp>
          <p:nvSpPr>
            <p:cNvPr id="19" name="矩形 16">
              <a:extLst>
                <a:ext uri="{FF2B5EF4-FFF2-40B4-BE49-F238E27FC236}">
                  <a16:creationId xmlns:a16="http://schemas.microsoft.com/office/drawing/2014/main" id="{EBFB435B-0DB8-43CD-AF8A-8A39B376E827}"/>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B0604020202020204" charset="-122"/>
                <a:cs typeface="+mn-cs"/>
              </a:endParaRPr>
            </a:p>
          </p:txBody>
        </p:sp>
      </p:grpSp>
      <p:pic>
        <p:nvPicPr>
          <p:cNvPr id="6" name="图片 5">
            <a:extLst>
              <a:ext uri="{FF2B5EF4-FFF2-40B4-BE49-F238E27FC236}">
                <a16:creationId xmlns:a16="http://schemas.microsoft.com/office/drawing/2014/main" id="{3491EEDD-CFBC-4684-829D-77990CEC84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pic>
        <p:nvPicPr>
          <p:cNvPr id="21" name="图片 20">
            <a:extLst>
              <a:ext uri="{FF2B5EF4-FFF2-40B4-BE49-F238E27FC236}">
                <a16:creationId xmlns:a16="http://schemas.microsoft.com/office/drawing/2014/main" id="{77A14BAA-1A63-4F99-92C8-0E04EC1287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8008" y="6039179"/>
            <a:ext cx="749763" cy="735925"/>
          </a:xfrm>
          <a:prstGeom prst="rect">
            <a:avLst/>
          </a:prstGeom>
        </p:spPr>
      </p:pic>
      <p:pic>
        <p:nvPicPr>
          <p:cNvPr id="22" name="图片 21">
            <a:extLst>
              <a:ext uri="{FF2B5EF4-FFF2-40B4-BE49-F238E27FC236}">
                <a16:creationId xmlns:a16="http://schemas.microsoft.com/office/drawing/2014/main" id="{69435246-66C5-4677-9CA6-B66FAA0C242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7777263" y="5760042"/>
            <a:ext cx="1893936" cy="1082230"/>
          </a:xfrm>
          <a:prstGeom prst="rect">
            <a:avLst/>
          </a:prstGeom>
        </p:spPr>
      </p:pic>
      <p:pic>
        <p:nvPicPr>
          <p:cNvPr id="26" name="图片 25">
            <a:extLst>
              <a:ext uri="{FF2B5EF4-FFF2-40B4-BE49-F238E27FC236}">
                <a16:creationId xmlns:a16="http://schemas.microsoft.com/office/drawing/2014/main" id="{ADFDA202-EF32-4B64-984A-19CDA5DF09F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1"/>
            <a:ext cx="2106611" cy="4484914"/>
          </a:xfrm>
          <a:prstGeom prst="rect">
            <a:avLst/>
          </a:prstGeom>
        </p:spPr>
      </p:pic>
      <p:pic>
        <p:nvPicPr>
          <p:cNvPr id="29"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flipH="1">
            <a:off x="10085389" y="0"/>
            <a:ext cx="2106611" cy="4484914"/>
          </a:xfrm>
          <a:prstGeom prst="rect">
            <a:avLst/>
          </a:prstGeom>
        </p:spPr>
      </p:pic>
      <p:sp>
        <p:nvSpPr>
          <p:cNvPr id="18" name="Text Box 16"/>
          <p:cNvSpPr txBox="1">
            <a:spLocks noChangeArrowheads="1"/>
          </p:cNvSpPr>
          <p:nvPr/>
        </p:nvSpPr>
        <p:spPr bwMode="auto">
          <a:xfrm>
            <a:off x="2293219" y="1051820"/>
            <a:ext cx="81434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600" b="1" i="0" u="none" strike="noStrike" kern="1200" cap="none" spc="0" normalizeH="0" baseline="0" noProof="0" dirty="0" smtClean="0">
                <a:ln>
                  <a:noFill/>
                </a:ln>
                <a:solidFill>
                  <a:prstClr val="black"/>
                </a:solidFill>
                <a:effectLst/>
                <a:uLnTx/>
                <a:uFillTx/>
                <a:latin typeface="#9Slide03 Nanami Rounded Light" pitchFamily="2" charset="0"/>
                <a:ea typeface="+mn-ea"/>
                <a:cs typeface="Arial" charset="0"/>
              </a:rPr>
              <a:t>Chuỗi thức ăn gồm có: cỏ, bò và người.</a:t>
            </a:r>
            <a:endParaRPr kumimoji="0" lang="en-US" altLang="vi-VN" sz="3600" b="1" i="0" u="none" strike="noStrike" kern="1200" cap="none" spc="0" normalizeH="0" baseline="0" noProof="0" dirty="0">
              <a:ln>
                <a:noFill/>
              </a:ln>
              <a:solidFill>
                <a:prstClr val="black"/>
              </a:solidFill>
              <a:effectLst/>
              <a:uLnTx/>
              <a:uFillTx/>
              <a:latin typeface="#9Slide03 Nanami Rounded Light" pitchFamily="2" charset="0"/>
              <a:ea typeface="+mn-ea"/>
              <a:cs typeface="Arial" charset="0"/>
            </a:endParaRPr>
          </a:p>
        </p:txBody>
      </p:sp>
      <p:pic>
        <p:nvPicPr>
          <p:cNvPr id="23" name="Picture 6" descr="Hình ảnh Người đàn ông Phim Hoạt Hình Người đàn ông Hoạt Hình Màu Xanh,  Người đàn ông Clipart, Màu Xanh Lá, Chiếc đầm Màu Xanh Lá Cây Vector và PNG  với"/>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125" b="92969" l="22188" r="80000">
                        <a14:foregroundMark x1="47656" y1="53594" x2="47656" y2="53594"/>
                        <a14:foregroundMark x1="55781" y1="88438" x2="55781" y2="88438"/>
                        <a14:foregroundMark x1="46250" y1="89531" x2="46250" y2="89531"/>
                        <a14:foregroundMark x1="49063" y1="68125" x2="49063" y2="68125"/>
                        <a14:foregroundMark x1="55781" y1="69375" x2="55781" y2="69375"/>
                      </a14:backgroundRemoval>
                    </a14:imgEffect>
                  </a14:imgLayer>
                </a14:imgProps>
              </a:ext>
              <a:ext uri="{28A0092B-C50C-407E-A947-70E740481C1C}">
                <a14:useLocalDpi xmlns:a14="http://schemas.microsoft.com/office/drawing/2010/main" val="0"/>
              </a:ext>
            </a:extLst>
          </a:blip>
          <a:srcRect l="25993" t="5476" r="27798" b="7719"/>
          <a:stretch>
            <a:fillRect/>
          </a:stretch>
        </p:blipFill>
        <p:spPr bwMode="auto">
          <a:xfrm>
            <a:off x="9996472" y="3561223"/>
            <a:ext cx="1685886" cy="295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a:xfrm>
            <a:off x="8087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Cỏ</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vi-VN"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5" name="Rectangle 24"/>
          <p:cNvSpPr/>
          <p:nvPr/>
        </p:nvSpPr>
        <p:spPr>
          <a:xfrm>
            <a:off x="49235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Bò</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vi-VN"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7" name="Rectangle 26"/>
          <p:cNvSpPr/>
          <p:nvPr/>
        </p:nvSpPr>
        <p:spPr>
          <a:xfrm>
            <a:off x="98003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vi-VN" sz="4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8" name="Straight Arrow Connector 27"/>
          <p:cNvCxnSpPr/>
          <p:nvPr/>
        </p:nvCxnSpPr>
        <p:spPr>
          <a:xfrm>
            <a:off x="2866145" y="3077035"/>
            <a:ext cx="17526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 descr="Cỏ Nhung Nhật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0199" y="3709452"/>
            <a:ext cx="2724995" cy="18478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31" name="Straight Arrow Connector 30"/>
          <p:cNvCxnSpPr/>
          <p:nvPr/>
        </p:nvCxnSpPr>
        <p:spPr>
          <a:xfrm>
            <a:off x="7514345" y="3115135"/>
            <a:ext cx="17526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4" descr="Yellow Cow herd - Đàn Bò Vàng Gặm Cỏ Trên Đồng Xanh - YouTub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56745" y="3561223"/>
            <a:ext cx="4038600" cy="22717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972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500"/>
                                        <p:tgtEl>
                                          <p:spTgt spid="26"/>
                                        </p:tgtEl>
                                      </p:cBhvr>
                                    </p:animEffect>
                                  </p:childTnLst>
                                </p:cTn>
                              </p:par>
                              <p:par>
                                <p:cTn id="12" presetID="22" presetClass="entr" presetSubtype="1"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up)">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6" presetClass="entr" presetSubtype="21"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barn(inVertical)">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6167241B-070B-4B8D-80D5-E77834173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762" y="1118657"/>
            <a:ext cx="3652990" cy="5095921"/>
          </a:xfrm>
          <a:prstGeom prst="rect">
            <a:avLst/>
          </a:prstGeom>
        </p:spPr>
      </p:pic>
      <p:pic>
        <p:nvPicPr>
          <p:cNvPr id="24" name="图片 23">
            <a:extLst>
              <a:ext uri="{FF2B5EF4-FFF2-40B4-BE49-F238E27FC236}">
                <a16:creationId xmlns:a16="http://schemas.microsoft.com/office/drawing/2014/main" id="{E5DEEDFC-B6E9-4D9A-B026-5412B20A7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4669536"/>
            <a:ext cx="12192000" cy="2188464"/>
          </a:xfrm>
          <a:prstGeom prst="rect">
            <a:avLst/>
          </a:prstGeom>
        </p:spPr>
      </p:pic>
      <p:pic>
        <p:nvPicPr>
          <p:cNvPr id="25" name="图片 24">
            <a:extLst>
              <a:ext uri="{FF2B5EF4-FFF2-40B4-BE49-F238E27FC236}">
                <a16:creationId xmlns:a16="http://schemas.microsoft.com/office/drawing/2014/main" id="{8AB9D950-671C-494A-9179-7D99BA83AE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26" name="图片 25">
            <a:extLst>
              <a:ext uri="{FF2B5EF4-FFF2-40B4-BE49-F238E27FC236}">
                <a16:creationId xmlns:a16="http://schemas.microsoft.com/office/drawing/2014/main" id="{222063FF-CA4D-49AB-AF5D-7312EDCCD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27" name="图片 26">
            <a:extLst>
              <a:ext uri="{FF2B5EF4-FFF2-40B4-BE49-F238E27FC236}">
                <a16:creationId xmlns:a16="http://schemas.microsoft.com/office/drawing/2014/main" id="{41921C48-72D2-43F3-B906-30D2C27109E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8" name="图片 27">
            <a:extLst>
              <a:ext uri="{FF2B5EF4-FFF2-40B4-BE49-F238E27FC236}">
                <a16:creationId xmlns:a16="http://schemas.microsoft.com/office/drawing/2014/main" id="{3BF1E870-5BD2-49B5-9358-8FADE432986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12" name="AutoShape 20"/>
          <p:cNvSpPr>
            <a:spLocks noChangeArrowheads="1"/>
          </p:cNvSpPr>
          <p:nvPr/>
        </p:nvSpPr>
        <p:spPr bwMode="auto">
          <a:xfrm>
            <a:off x="1582878" y="631269"/>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prstClr val="black"/>
                </a:solidFill>
                <a:effectLst/>
                <a:uLnTx/>
                <a:uFillTx/>
                <a:ea typeface="+mn-ea"/>
                <a:cs typeface="+mn-cs"/>
              </a:rPr>
              <a:t>Tảo</a:t>
            </a:r>
            <a:endParaRPr kumimoji="0" lang="en-US" sz="3600" b="0" i="0" u="none" strike="noStrike" kern="1200" cap="none" spc="0" normalizeH="0" baseline="0" noProof="0" dirty="0">
              <a:ln>
                <a:noFill/>
              </a:ln>
              <a:solidFill>
                <a:prstClr val="black"/>
              </a:solidFill>
              <a:effectLst/>
              <a:uLnTx/>
              <a:uFillTx/>
              <a:ea typeface="+mn-ea"/>
              <a:cs typeface="+mn-cs"/>
            </a:endParaRPr>
          </a:p>
        </p:txBody>
      </p:sp>
      <p:cxnSp>
        <p:nvCxnSpPr>
          <p:cNvPr id="14" name="Straight Arrow Connector 13"/>
          <p:cNvCxnSpPr/>
          <p:nvPr/>
        </p:nvCxnSpPr>
        <p:spPr>
          <a:xfrm>
            <a:off x="2978825" y="1623457"/>
            <a:ext cx="0" cy="1000125"/>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AutoShape 20"/>
          <p:cNvSpPr>
            <a:spLocks noChangeArrowheads="1"/>
          </p:cNvSpPr>
          <p:nvPr/>
        </p:nvSpPr>
        <p:spPr bwMode="auto">
          <a:xfrm>
            <a:off x="1640077" y="2650402"/>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prstClr val="black"/>
                </a:solidFill>
                <a:effectLst/>
                <a:uLnTx/>
                <a:uFillTx/>
                <a:ea typeface="+mn-ea"/>
                <a:cs typeface="+mn-cs"/>
              </a:rPr>
              <a:t>Cá con</a:t>
            </a:r>
            <a:endParaRPr kumimoji="0" lang="en-US" sz="3600" b="0" i="0" u="none" strike="noStrike" kern="1200" cap="none" spc="0" normalizeH="0" baseline="0" noProof="0" dirty="0">
              <a:ln>
                <a:noFill/>
              </a:ln>
              <a:solidFill>
                <a:prstClr val="black"/>
              </a:solidFill>
              <a:effectLst/>
              <a:uLnTx/>
              <a:uFillTx/>
              <a:ea typeface="+mn-ea"/>
              <a:cs typeface="+mn-cs"/>
            </a:endParaRPr>
          </a:p>
        </p:txBody>
      </p:sp>
      <p:cxnSp>
        <p:nvCxnSpPr>
          <p:cNvPr id="17" name="Straight Arrow Connector 16"/>
          <p:cNvCxnSpPr/>
          <p:nvPr/>
        </p:nvCxnSpPr>
        <p:spPr>
          <a:xfrm>
            <a:off x="2978825" y="3629627"/>
            <a:ext cx="0" cy="1000125"/>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AutoShape 20"/>
          <p:cNvSpPr>
            <a:spLocks noChangeArrowheads="1"/>
          </p:cNvSpPr>
          <p:nvPr/>
        </p:nvSpPr>
        <p:spPr bwMode="auto">
          <a:xfrm>
            <a:off x="1575632" y="4647130"/>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prstClr val="black"/>
                </a:solidFill>
                <a:effectLst/>
                <a:uLnTx/>
                <a:uFillTx/>
                <a:ea typeface="+mn-ea"/>
                <a:cs typeface="+mn-cs"/>
              </a:rPr>
              <a:t>Cá lớn</a:t>
            </a:r>
            <a:endParaRPr kumimoji="0" lang="en-US" sz="3600" b="0" i="0" u="none" strike="noStrike" kern="1200" cap="none" spc="0" normalizeH="0" baseline="0" noProof="0" dirty="0">
              <a:ln>
                <a:noFill/>
              </a:ln>
              <a:solidFill>
                <a:prstClr val="black"/>
              </a:solidFill>
              <a:effectLst/>
              <a:uLnTx/>
              <a:uFillTx/>
              <a:ea typeface="+mn-ea"/>
              <a:cs typeface="+mn-cs"/>
            </a:endParaRPr>
          </a:p>
        </p:txBody>
      </p:sp>
      <p:cxnSp>
        <p:nvCxnSpPr>
          <p:cNvPr id="20" name="Straight Arrow Connector 19"/>
          <p:cNvCxnSpPr/>
          <p:nvPr/>
        </p:nvCxnSpPr>
        <p:spPr>
          <a:xfrm>
            <a:off x="4367527" y="5143224"/>
            <a:ext cx="11430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AutoShape 20"/>
          <p:cNvSpPr>
            <a:spLocks noChangeArrowheads="1"/>
          </p:cNvSpPr>
          <p:nvPr/>
        </p:nvSpPr>
        <p:spPr bwMode="auto">
          <a:xfrm>
            <a:off x="5510527" y="4647130"/>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prstClr val="black"/>
                </a:solidFill>
                <a:effectLst/>
                <a:uLnTx/>
                <a:uFillTx/>
                <a:ea typeface="+mn-ea"/>
                <a:cs typeface="+mn-cs"/>
              </a:rPr>
              <a:t>Cá hộp</a:t>
            </a:r>
            <a:endParaRPr kumimoji="0" lang="en-US" sz="3600" b="0" i="0" u="none" strike="noStrike" kern="1200" cap="none" spc="0" normalizeH="0" baseline="0" noProof="0" dirty="0">
              <a:ln>
                <a:noFill/>
              </a:ln>
              <a:solidFill>
                <a:prstClr val="black"/>
              </a:solidFill>
              <a:effectLst/>
              <a:uLnTx/>
              <a:uFillTx/>
              <a:ea typeface="+mn-ea"/>
              <a:cs typeface="+mn-cs"/>
            </a:endParaRPr>
          </a:p>
        </p:txBody>
      </p:sp>
      <p:cxnSp>
        <p:nvCxnSpPr>
          <p:cNvPr id="23" name="Straight Arrow Connector 22"/>
          <p:cNvCxnSpPr/>
          <p:nvPr/>
        </p:nvCxnSpPr>
        <p:spPr>
          <a:xfrm flipV="1">
            <a:off x="6965344" y="3796002"/>
            <a:ext cx="859733" cy="793991"/>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AutoShape 20"/>
          <p:cNvSpPr>
            <a:spLocks noChangeArrowheads="1"/>
          </p:cNvSpPr>
          <p:nvPr/>
        </p:nvSpPr>
        <p:spPr bwMode="auto">
          <a:xfrm>
            <a:off x="6524355" y="2746677"/>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5400" b="1" i="0" u="none" strike="noStrike" kern="1200" cap="none" spc="0" normalizeH="0" baseline="0" noProof="0" dirty="0" smtClean="0">
                <a:ln>
                  <a:noFill/>
                </a:ln>
                <a:solidFill>
                  <a:prstClr val="black"/>
                </a:solidFill>
                <a:effectLst/>
                <a:uLnTx/>
                <a:uFillTx/>
                <a:ea typeface="+mn-ea"/>
                <a:cs typeface="+mn-cs"/>
              </a:rPr>
              <a:t>Người</a:t>
            </a:r>
            <a:endParaRPr kumimoji="0" lang="en-US" sz="3600" b="0" i="0" u="none" strike="noStrike" kern="1200" cap="none" spc="0" normalizeH="0" baseline="0" noProof="0" dirty="0">
              <a:ln>
                <a:noFill/>
              </a:ln>
              <a:solidFill>
                <a:prstClr val="black"/>
              </a:solidFill>
              <a:effectLst/>
              <a:uLnTx/>
              <a:uFillTx/>
              <a:ea typeface="+mn-ea"/>
              <a:cs typeface="+mn-cs"/>
            </a:endParaRPr>
          </a:p>
        </p:txBody>
      </p:sp>
      <p:sp>
        <p:nvSpPr>
          <p:cNvPr id="30" name="Text Box 8"/>
          <p:cNvSpPr txBox="1">
            <a:spLocks noChangeArrowheads="1"/>
          </p:cNvSpPr>
          <p:nvPr/>
        </p:nvSpPr>
        <p:spPr bwMode="auto">
          <a:xfrm>
            <a:off x="4469785" y="216496"/>
            <a:ext cx="6355448" cy="1736646"/>
          </a:xfrm>
          <a:prstGeom prst="round2DiagRect">
            <a:avLst/>
          </a:prstGeom>
          <a:solidFill>
            <a:srgbClr val="FFFFFF"/>
          </a:solidFill>
          <a:ln w="57150">
            <a:solidFill>
              <a:srgbClr val="9900CC"/>
            </a:solidFill>
            <a:prstDash val="dash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3200" b="1" i="0" u="none" strike="noStrike" kern="1200" cap="none" spc="0" normalizeH="0" baseline="0" noProof="0" dirty="0" smtClean="0">
                <a:ln>
                  <a:noFill/>
                </a:ln>
                <a:solidFill>
                  <a:srgbClr val="002060"/>
                </a:solidFill>
                <a:effectLst/>
                <a:uLnTx/>
                <a:uFillTx/>
                <a:latin typeface="+mn-lt"/>
                <a:ea typeface="+mn-ea"/>
                <a:cs typeface="+mn-cs"/>
              </a:rPr>
              <a:t>Chuỗi thức ăn gồm tảo, cá, cá hộp </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3200" b="1" i="0" u="none" strike="noStrike" kern="1200" cap="none" spc="0" normalizeH="0" baseline="0" noProof="0" dirty="0" smtClean="0">
                <a:ln>
                  <a:noFill/>
                </a:ln>
                <a:solidFill>
                  <a:srgbClr val="002060"/>
                </a:solidFill>
                <a:effectLst/>
                <a:uLnTx/>
                <a:uFillTx/>
                <a:latin typeface="+mn-lt"/>
                <a:ea typeface="+mn-ea"/>
                <a:cs typeface="+mn-cs"/>
              </a:rPr>
              <a:t>(thức ăn của người)</a:t>
            </a:r>
            <a:endParaRPr kumimoji="0" lang="en-US" sz="3200" b="1" i="0" u="none" strike="noStrike" kern="1200" cap="none" spc="0" normalizeH="0" baseline="0" noProof="0" dirty="0">
              <a:ln>
                <a:noFill/>
              </a:ln>
              <a:solidFill>
                <a:srgbClr val="002060"/>
              </a:solidFill>
              <a:effectLst/>
              <a:uLnTx/>
              <a:uFillTx/>
              <a:latin typeface="+mn-lt"/>
              <a:ea typeface="+mn-ea"/>
              <a:cs typeface="+mn-cs"/>
            </a:endParaRPr>
          </a:p>
        </p:txBody>
      </p:sp>
    </p:spTree>
    <p:extLst>
      <p:ext uri="{BB962C8B-B14F-4D97-AF65-F5344CB8AC3E}">
        <p14:creationId xmlns:p14="http://schemas.microsoft.com/office/powerpoint/2010/main" val="39121086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8"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diamond(in)">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500"/>
                            </p:stCondLst>
                            <p:childTnLst>
                              <p:par>
                                <p:cTn id="21" presetID="8" presetClass="entr" presetSubtype="16"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amond(in)">
                                      <p:cBhvr>
                                        <p:cTn id="23" dur="2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500"/>
                            </p:stCondLst>
                            <p:childTnLst>
                              <p:par>
                                <p:cTn id="30" presetID="8" presetClass="entr" presetSubtype="16"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amond(in)">
                                      <p:cBhvr>
                                        <p:cTn id="32" dur="2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par>
                          <p:cTn id="38" fill="hold">
                            <p:stCondLst>
                              <p:cond delay="500"/>
                            </p:stCondLst>
                            <p:childTnLst>
                              <p:par>
                                <p:cTn id="39" presetID="8" presetClass="entr" presetSubtype="16"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diamond(in)">
                                      <p:cBhvr>
                                        <p:cTn id="41" dur="20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par>
                          <p:cTn id="47" fill="hold">
                            <p:stCondLst>
                              <p:cond delay="500"/>
                            </p:stCondLst>
                            <p:childTnLst>
                              <p:par>
                                <p:cTn id="48" presetID="8" presetClass="entr" presetSubtype="16"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diamond(in)">
                                      <p:cBhvr>
                                        <p:cTn id="50" dur="20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12"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strips(downLeft)">
                                      <p:cBhvr>
                                        <p:cTn id="5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9" grpId="0" animBg="1"/>
      <p:bldP spid="22" grpId="0" animBg="1"/>
      <p:bldP spid="29" grpId="0" animBg="1"/>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AA2CCA9B-DF47-4572-B8A0-1EB4E541F3B5}"/>
              </a:ext>
            </a:extLst>
          </p:cNvPr>
          <p:cNvGrpSpPr/>
          <p:nvPr/>
        </p:nvGrpSpPr>
        <p:grpSpPr>
          <a:xfrm>
            <a:off x="2361799" y="618541"/>
            <a:ext cx="4875422" cy="4050994"/>
            <a:chOff x="2206754" y="916448"/>
            <a:chExt cx="4695813" cy="3901755"/>
          </a:xfrm>
        </p:grpSpPr>
        <p:sp>
          <p:nvSpPr>
            <p:cNvPr id="3" name="对话气泡: 椭圆形 13">
              <a:extLst>
                <a:ext uri="{FF2B5EF4-FFF2-40B4-BE49-F238E27FC236}">
                  <a16:creationId xmlns:a16="http://schemas.microsoft.com/office/drawing/2014/main" id="{7D6E48E3-EC07-483C-801B-5EF60435F820}"/>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4" name="对话气泡: 椭圆形 13">
              <a:extLst>
                <a:ext uri="{FF2B5EF4-FFF2-40B4-BE49-F238E27FC236}">
                  <a16:creationId xmlns:a16="http://schemas.microsoft.com/office/drawing/2014/main" id="{476F468B-E976-455F-9818-51B7279B2D3F}"/>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9" name="图片 8">
            <a:extLst>
              <a:ext uri="{FF2B5EF4-FFF2-40B4-BE49-F238E27FC236}">
                <a16:creationId xmlns:a16="http://schemas.microsoft.com/office/drawing/2014/main" id="{0498B442-B67E-4CD3-9D1F-FBCD4A91B5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10" name="图片 9">
            <a:extLst>
              <a:ext uri="{FF2B5EF4-FFF2-40B4-BE49-F238E27FC236}">
                <a16:creationId xmlns:a16="http://schemas.microsoft.com/office/drawing/2014/main" id="{1EB4FE52-C7AD-4177-894F-8686A099B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12" name="图片 11">
            <a:extLst>
              <a:ext uri="{FF2B5EF4-FFF2-40B4-BE49-F238E27FC236}">
                <a16:creationId xmlns:a16="http://schemas.microsoft.com/office/drawing/2014/main" id="{6307D378-E108-4AF2-B1DC-593FB509FE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7406" y="3976817"/>
            <a:ext cx="2431139" cy="2881350"/>
          </a:xfrm>
          <a:prstGeom prst="rect">
            <a:avLst/>
          </a:prstGeom>
        </p:spPr>
      </p:pic>
      <p:pic>
        <p:nvPicPr>
          <p:cNvPr id="7" name="图片 6">
            <a:extLst>
              <a:ext uri="{FF2B5EF4-FFF2-40B4-BE49-F238E27FC236}">
                <a16:creationId xmlns:a16="http://schemas.microsoft.com/office/drawing/2014/main" id="{89D9C70A-BD54-43E0-A386-2D69E4748D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676073" y="1351508"/>
            <a:ext cx="3861069" cy="3861069"/>
          </a:xfrm>
          <a:prstGeom prst="rect">
            <a:avLst/>
          </a:prstGeom>
        </p:spPr>
      </p:pic>
      <p:pic>
        <p:nvPicPr>
          <p:cNvPr id="18" name="图片 17">
            <a:extLst>
              <a:ext uri="{FF2B5EF4-FFF2-40B4-BE49-F238E27FC236}">
                <a16:creationId xmlns:a16="http://schemas.microsoft.com/office/drawing/2014/main" id="{D8F5D189-159E-468B-9E4E-7A084DD580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5465" y="467101"/>
            <a:ext cx="3461137" cy="3272918"/>
          </a:xfrm>
          <a:prstGeom prst="rect">
            <a:avLst/>
          </a:prstGeom>
        </p:spPr>
      </p:pic>
      <p:pic>
        <p:nvPicPr>
          <p:cNvPr id="19" name="图片 18">
            <a:extLst>
              <a:ext uri="{FF2B5EF4-FFF2-40B4-BE49-F238E27FC236}">
                <a16:creationId xmlns:a16="http://schemas.microsoft.com/office/drawing/2014/main" id="{E4F32F49-3D88-4755-B96D-C76D292573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822031">
            <a:off x="9210501" y="637677"/>
            <a:ext cx="1891861" cy="1788980"/>
          </a:xfrm>
          <a:prstGeom prst="rect">
            <a:avLst/>
          </a:prstGeom>
        </p:spPr>
      </p:pic>
      <p:sp>
        <p:nvSpPr>
          <p:cNvPr id="13" name="Text Box 16"/>
          <p:cNvSpPr txBox="1">
            <a:spLocks noChangeArrowheads="1"/>
          </p:cNvSpPr>
          <p:nvPr/>
        </p:nvSpPr>
        <p:spPr bwMode="auto">
          <a:xfrm>
            <a:off x="2419560" y="1527794"/>
            <a:ext cx="433719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7200" b="1" dirty="0" smtClean="0">
                <a:latin typeface="#9Slide03 Nanami Rounded Light" pitchFamily="2" charset="0"/>
              </a:rPr>
              <a:t>Nào mình cùng vẽ!!!</a:t>
            </a:r>
            <a:endParaRPr lang="en-US" altLang="vi-VN" sz="7200" b="1" dirty="0">
              <a:latin typeface="#9Slide03 Nanami Rounded Light" pitchFamily="2" charset="0"/>
            </a:endParaRPr>
          </a:p>
        </p:txBody>
      </p:sp>
    </p:spTree>
    <p:extLst>
      <p:ext uri="{BB962C8B-B14F-4D97-AF65-F5344CB8AC3E}">
        <p14:creationId xmlns:p14="http://schemas.microsoft.com/office/powerpoint/2010/main" val="4253807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Effect transition="in" filter="fade">
                                      <p:cBhvr>
                                        <p:cTn id="20" dur="500"/>
                                        <p:tgtEl>
                                          <p:spTgt spid="19"/>
                                        </p:tgtEl>
                                      </p:cBhvr>
                                    </p:animEffect>
                                  </p:childTnLst>
                                </p:cTn>
                              </p:par>
                              <p:par>
                                <p:cTn id="21" presetID="53" presetClass="entr" presetSubtype="16"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Effect transition="in" filter="fade">
                                      <p:cBhvr>
                                        <p:cTn id="25" dur="500"/>
                                        <p:tgtEl>
                                          <p:spTgt spid="18"/>
                                        </p:tgtEl>
                                      </p:cBhvr>
                                    </p:animEffect>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6006E38-CE35-4C3D-901D-F1607B8795B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9" name="图片 18">
            <a:extLst>
              <a:ext uri="{FF2B5EF4-FFF2-40B4-BE49-F238E27FC236}">
                <a16:creationId xmlns:a16="http://schemas.microsoft.com/office/drawing/2014/main" id="{CA0315CD-9C48-4BB7-BE46-D03C6846C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70" y="0"/>
            <a:ext cx="1441634" cy="5368845"/>
          </a:xfrm>
          <a:prstGeom prst="rect">
            <a:avLst/>
          </a:prstGeom>
        </p:spPr>
      </p:pic>
      <p:pic>
        <p:nvPicPr>
          <p:cNvPr id="7" name="图片 6">
            <a:extLst>
              <a:ext uri="{FF2B5EF4-FFF2-40B4-BE49-F238E27FC236}">
                <a16:creationId xmlns:a16="http://schemas.microsoft.com/office/drawing/2014/main" id="{1833E7C1-54F3-4747-B588-70ACC893A8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21250"/>
            <a:ext cx="12192000" cy="1936750"/>
          </a:xfrm>
          <a:prstGeom prst="rect">
            <a:avLst/>
          </a:prstGeom>
        </p:spPr>
      </p:pic>
      <p:pic>
        <p:nvPicPr>
          <p:cNvPr id="17" name="图片 16">
            <a:extLst>
              <a:ext uri="{FF2B5EF4-FFF2-40B4-BE49-F238E27FC236}">
                <a16:creationId xmlns:a16="http://schemas.microsoft.com/office/drawing/2014/main" id="{B65EA33E-8F6C-4B69-8482-E93E1185EE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21" y="3131542"/>
            <a:ext cx="2443968" cy="2812870"/>
          </a:xfrm>
          <a:prstGeom prst="rect">
            <a:avLst/>
          </a:prstGeom>
        </p:spPr>
      </p:pic>
      <p:pic>
        <p:nvPicPr>
          <p:cNvPr id="21" name="图片 20">
            <a:extLst>
              <a:ext uri="{FF2B5EF4-FFF2-40B4-BE49-F238E27FC236}">
                <a16:creationId xmlns:a16="http://schemas.microsoft.com/office/drawing/2014/main" id="{34341BAA-8E2A-4AE5-A897-DEB1EA53CB6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967140" y="4906429"/>
            <a:ext cx="1082193" cy="1919375"/>
          </a:xfrm>
          <a:prstGeom prst="rect">
            <a:avLst/>
          </a:prstGeom>
        </p:spPr>
      </p:pic>
      <p:grpSp>
        <p:nvGrpSpPr>
          <p:cNvPr id="2" name="组合 1">
            <a:extLst>
              <a:ext uri="{FF2B5EF4-FFF2-40B4-BE49-F238E27FC236}">
                <a16:creationId xmlns:a16="http://schemas.microsoft.com/office/drawing/2014/main" id="{A6AD1579-FF74-4F40-B6A7-F071AFBCBB64}"/>
              </a:ext>
            </a:extLst>
          </p:cNvPr>
          <p:cNvGrpSpPr/>
          <p:nvPr/>
        </p:nvGrpSpPr>
        <p:grpSpPr>
          <a:xfrm>
            <a:off x="6699258" y="4589276"/>
            <a:ext cx="2806820" cy="1941641"/>
            <a:chOff x="6699258" y="4589276"/>
            <a:chExt cx="2806820" cy="1941641"/>
          </a:xfrm>
        </p:grpSpPr>
        <p:pic>
          <p:nvPicPr>
            <p:cNvPr id="11" name="图片 10">
              <a:extLst>
                <a:ext uri="{FF2B5EF4-FFF2-40B4-BE49-F238E27FC236}">
                  <a16:creationId xmlns:a16="http://schemas.microsoft.com/office/drawing/2014/main" id="{1A1BF5F1-DC51-4343-ACF2-A0236E70D4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9444" y="4589276"/>
              <a:ext cx="2516634" cy="1893704"/>
            </a:xfrm>
            <a:prstGeom prst="rect">
              <a:avLst/>
            </a:prstGeom>
          </p:spPr>
        </p:pic>
        <p:pic>
          <p:nvPicPr>
            <p:cNvPr id="27" name="图片 26">
              <a:extLst>
                <a:ext uri="{FF2B5EF4-FFF2-40B4-BE49-F238E27FC236}">
                  <a16:creationId xmlns:a16="http://schemas.microsoft.com/office/drawing/2014/main" id="{908B685C-F6E0-4240-83EC-8430B73B06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9258" y="6205764"/>
              <a:ext cx="1428036" cy="325153"/>
            </a:xfrm>
            <a:prstGeom prst="rect">
              <a:avLst/>
            </a:prstGeom>
          </p:spPr>
        </p:pic>
      </p:grpSp>
      <p:pic>
        <p:nvPicPr>
          <p:cNvPr id="32" name="图片 31">
            <a:extLst>
              <a:ext uri="{FF2B5EF4-FFF2-40B4-BE49-F238E27FC236}">
                <a16:creationId xmlns:a16="http://schemas.microsoft.com/office/drawing/2014/main" id="{23976B2D-8249-4081-82CE-633DB473B93C}"/>
              </a:ext>
            </a:extLst>
          </p:cNvPr>
          <p:cNvPicPr>
            <a:picLocks noChangeAspect="1"/>
          </p:cNvPicPr>
          <p:nvPr/>
        </p:nvPicPr>
        <p:blipFill>
          <a:blip r:embed="rId9" cstate="print">
            <a:extLst>
              <a:ext uri="{28A0092B-C50C-407E-A947-70E740481C1C}">
                <a14:useLocalDpi xmlns:a14="http://schemas.microsoft.com/office/drawing/2010/main" val="0"/>
              </a:ext>
            </a:extLst>
          </a:blip>
          <a:srcRect l="-3626" t="-216" b="-216"/>
          <a:stretch>
            <a:fillRect/>
          </a:stretch>
        </p:blipFill>
        <p:spPr>
          <a:xfrm>
            <a:off x="-101599" y="-14820"/>
            <a:ext cx="2902857" cy="6887640"/>
          </a:xfrm>
          <a:custGeom>
            <a:avLst/>
            <a:gdLst>
              <a:gd name="connsiteX0" fmla="*/ 0 w 2902857"/>
              <a:gd name="connsiteY0" fmla="*/ 0 h 6887640"/>
              <a:gd name="connsiteX1" fmla="*/ 2902857 w 2902857"/>
              <a:gd name="connsiteY1" fmla="*/ 0 h 6887640"/>
              <a:gd name="connsiteX2" fmla="*/ 2902857 w 2902857"/>
              <a:gd name="connsiteY2" fmla="*/ 14820 h 6887640"/>
              <a:gd name="connsiteX3" fmla="*/ 101600 w 2902857"/>
              <a:gd name="connsiteY3" fmla="*/ 14820 h 6887640"/>
              <a:gd name="connsiteX4" fmla="*/ 101600 w 2902857"/>
              <a:gd name="connsiteY4" fmla="*/ 6872820 h 6887640"/>
              <a:gd name="connsiteX5" fmla="*/ 2902857 w 2902857"/>
              <a:gd name="connsiteY5" fmla="*/ 6872820 h 6887640"/>
              <a:gd name="connsiteX6" fmla="*/ 2902857 w 2902857"/>
              <a:gd name="connsiteY6" fmla="*/ 6887640 h 6887640"/>
              <a:gd name="connsiteX7" fmla="*/ 0 w 2902857"/>
              <a:gd name="connsiteY7" fmla="*/ 6887640 h 6887640"/>
              <a:gd name="connsiteX8" fmla="*/ 0 w 2902857"/>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857" h="6887640">
                <a:moveTo>
                  <a:pt x="0" y="0"/>
                </a:moveTo>
                <a:lnTo>
                  <a:pt x="2902857" y="0"/>
                </a:lnTo>
                <a:lnTo>
                  <a:pt x="2902857" y="14820"/>
                </a:lnTo>
                <a:lnTo>
                  <a:pt x="101600" y="14820"/>
                </a:lnTo>
                <a:lnTo>
                  <a:pt x="101600" y="6872820"/>
                </a:lnTo>
                <a:lnTo>
                  <a:pt x="2902857" y="6872820"/>
                </a:lnTo>
                <a:lnTo>
                  <a:pt x="2902857" y="6887640"/>
                </a:lnTo>
                <a:lnTo>
                  <a:pt x="0" y="6887640"/>
                </a:lnTo>
                <a:lnTo>
                  <a:pt x="0" y="0"/>
                </a:lnTo>
                <a:close/>
              </a:path>
            </a:pathLst>
          </a:custGeom>
        </p:spPr>
      </p:pic>
      <p:pic>
        <p:nvPicPr>
          <p:cNvPr id="31" name="图片 30">
            <a:extLst>
              <a:ext uri="{FF2B5EF4-FFF2-40B4-BE49-F238E27FC236}">
                <a16:creationId xmlns:a16="http://schemas.microsoft.com/office/drawing/2014/main" id="{6B60B39C-AC7A-4686-B34E-E78B5479FADC}"/>
              </a:ext>
            </a:extLst>
          </p:cNvPr>
          <p:cNvPicPr>
            <a:picLocks noChangeAspect="1"/>
          </p:cNvPicPr>
          <p:nvPr/>
        </p:nvPicPr>
        <p:blipFill>
          <a:blip r:embed="rId10"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grpSp>
        <p:nvGrpSpPr>
          <p:cNvPr id="38" name="组合 37">
            <a:extLst>
              <a:ext uri="{FF2B5EF4-FFF2-40B4-BE49-F238E27FC236}">
                <a16:creationId xmlns:a16="http://schemas.microsoft.com/office/drawing/2014/main" id="{21B37BA7-F555-41A2-A98C-A9750CAFF5F1}"/>
              </a:ext>
            </a:extLst>
          </p:cNvPr>
          <p:cNvGrpSpPr/>
          <p:nvPr/>
        </p:nvGrpSpPr>
        <p:grpSpPr>
          <a:xfrm>
            <a:off x="1026888" y="4731603"/>
            <a:ext cx="3564824" cy="1856463"/>
            <a:chOff x="1026887" y="4085770"/>
            <a:chExt cx="4824574" cy="2502298"/>
          </a:xfrm>
        </p:grpSpPr>
        <p:pic>
          <p:nvPicPr>
            <p:cNvPr id="23" name="图片 22">
              <a:extLst>
                <a:ext uri="{FF2B5EF4-FFF2-40B4-BE49-F238E27FC236}">
                  <a16:creationId xmlns:a16="http://schemas.microsoft.com/office/drawing/2014/main" id="{AA4930F2-1A74-4B24-A8B7-0FF103E3FDF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6887" y="5731759"/>
              <a:ext cx="4824574" cy="856309"/>
            </a:xfrm>
            <a:prstGeom prst="rect">
              <a:avLst/>
            </a:prstGeom>
          </p:spPr>
        </p:pic>
        <p:pic>
          <p:nvPicPr>
            <p:cNvPr id="15" name="图片 14">
              <a:extLst>
                <a:ext uri="{FF2B5EF4-FFF2-40B4-BE49-F238E27FC236}">
                  <a16:creationId xmlns:a16="http://schemas.microsoft.com/office/drawing/2014/main" id="{8126656B-F5A9-4720-9FBF-416F65AE9EF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7175" y="4085770"/>
              <a:ext cx="4601669" cy="2380351"/>
            </a:xfrm>
            <a:prstGeom prst="rect">
              <a:avLst/>
            </a:prstGeom>
          </p:spPr>
        </p:pic>
      </p:grpSp>
      <p:pic>
        <p:nvPicPr>
          <p:cNvPr id="34" name="图片 33">
            <a:extLst>
              <a:ext uri="{FF2B5EF4-FFF2-40B4-BE49-F238E27FC236}">
                <a16:creationId xmlns:a16="http://schemas.microsoft.com/office/drawing/2014/main" id="{66B388D3-FF4C-4D19-B139-A911A3632CC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1" y="0"/>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pic>
        <p:nvPicPr>
          <p:cNvPr id="10" name="图片 9">
            <a:extLst>
              <a:ext uri="{FF2B5EF4-FFF2-40B4-BE49-F238E27FC236}">
                <a16:creationId xmlns:a16="http://schemas.microsoft.com/office/drawing/2014/main" id="{16CC4685-59D3-4387-AFA3-56C1E8C9C80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74326" y="483285"/>
            <a:ext cx="1855762" cy="2845939"/>
          </a:xfrm>
          <a:prstGeom prst="rect">
            <a:avLst/>
          </a:prstGeom>
        </p:spPr>
      </p:pic>
      <p:grpSp>
        <p:nvGrpSpPr>
          <p:cNvPr id="3" name="组合 2">
            <a:extLst>
              <a:ext uri="{FF2B5EF4-FFF2-40B4-BE49-F238E27FC236}">
                <a16:creationId xmlns:a16="http://schemas.microsoft.com/office/drawing/2014/main" id="{35A3E8DD-0A7A-4CB5-9901-1EFAF8AE6C20}"/>
              </a:ext>
            </a:extLst>
          </p:cNvPr>
          <p:cNvGrpSpPr/>
          <p:nvPr/>
        </p:nvGrpSpPr>
        <p:grpSpPr>
          <a:xfrm>
            <a:off x="8640602" y="3147635"/>
            <a:ext cx="3290679" cy="3725185"/>
            <a:chOff x="8640602" y="3147635"/>
            <a:chExt cx="3290679" cy="3725185"/>
          </a:xfrm>
        </p:grpSpPr>
        <p:pic>
          <p:nvPicPr>
            <p:cNvPr id="13" name="图片 12">
              <a:extLst>
                <a:ext uri="{FF2B5EF4-FFF2-40B4-BE49-F238E27FC236}">
                  <a16:creationId xmlns:a16="http://schemas.microsoft.com/office/drawing/2014/main" id="{60212442-0791-4968-A1E7-DC91D06346F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49751" y="3147635"/>
              <a:ext cx="1981529" cy="3525579"/>
            </a:xfrm>
            <a:prstGeom prst="rect">
              <a:avLst/>
            </a:prstGeom>
          </p:spPr>
        </p:pic>
        <p:pic>
          <p:nvPicPr>
            <p:cNvPr id="25" name="图片 24">
              <a:extLst>
                <a:ext uri="{FF2B5EF4-FFF2-40B4-BE49-F238E27FC236}">
                  <a16:creationId xmlns:a16="http://schemas.microsoft.com/office/drawing/2014/main" id="{D56143DF-092F-493D-9803-B9B172CF48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40602" y="6161006"/>
              <a:ext cx="3290679" cy="711814"/>
            </a:xfrm>
            <a:prstGeom prst="rect">
              <a:avLst/>
            </a:prstGeom>
          </p:spPr>
        </p:pic>
      </p:grpSp>
      <p:pic>
        <p:nvPicPr>
          <p:cNvPr id="33" name="图片 32">
            <a:extLst>
              <a:ext uri="{FF2B5EF4-FFF2-40B4-BE49-F238E27FC236}">
                <a16:creationId xmlns:a16="http://schemas.microsoft.com/office/drawing/2014/main" id="{F2125B28-B401-4A49-9D49-023666C8BED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9917460" y="0"/>
            <a:ext cx="2274541"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sp>
        <p:nvSpPr>
          <p:cNvPr id="28" name="Rectangle 27"/>
          <p:cNvSpPr/>
          <p:nvPr/>
        </p:nvSpPr>
        <p:spPr>
          <a:xfrm rot="21358027">
            <a:off x="386835" y="975230"/>
            <a:ext cx="6096000" cy="1862048"/>
          </a:xfrm>
          <a:prstGeom prst="rect">
            <a:avLst/>
          </a:prstGeom>
        </p:spPr>
        <p:txBody>
          <a:bodyPr>
            <a:spAutoFit/>
          </a:bodyPr>
          <a:lstStyle/>
          <a:p>
            <a:pPr algn="ctr"/>
            <a:r>
              <a:rPr lang="vi-VN" altLang="zh-CN" sz="11500" dirty="0" smtClean="0">
                <a:solidFill>
                  <a:srgbClr val="FF0000"/>
                </a:solidFill>
                <a:effectLst>
                  <a:innerShdw blurRad="63500" dist="50800" dir="2700000">
                    <a:prstClr val="black">
                      <a:alpha val="50000"/>
                    </a:prstClr>
                  </a:innerShdw>
                </a:effectLst>
                <a:latin typeface="UTM Mother" panose="02040603050506020204" pitchFamily="18" charset="0"/>
              </a:rPr>
              <a:t>Tạm</a:t>
            </a:r>
            <a:endParaRPr lang="zh-CN" altLang="en-US" sz="11500" dirty="0">
              <a:solidFill>
                <a:srgbClr val="FF0000"/>
              </a:solidFill>
              <a:effectLst>
                <a:innerShdw blurRad="63500" dist="50800" dir="2700000">
                  <a:prstClr val="black">
                    <a:alpha val="50000"/>
                  </a:prstClr>
                </a:innerShdw>
              </a:effectLst>
              <a:latin typeface="UTM Mother" panose="02040603050506020204" pitchFamily="18" charset="0"/>
            </a:endParaRPr>
          </a:p>
        </p:txBody>
      </p:sp>
      <p:sp>
        <p:nvSpPr>
          <p:cNvPr id="29" name="Rectangle 28"/>
          <p:cNvSpPr/>
          <p:nvPr/>
        </p:nvSpPr>
        <p:spPr>
          <a:xfrm rot="339298">
            <a:off x="5828595" y="981781"/>
            <a:ext cx="6096000" cy="1862048"/>
          </a:xfrm>
          <a:prstGeom prst="rect">
            <a:avLst/>
          </a:prstGeom>
        </p:spPr>
        <p:txBody>
          <a:bodyPr>
            <a:spAutoFit/>
          </a:bodyPr>
          <a:lstStyle/>
          <a:p>
            <a:pPr algn="ctr"/>
            <a:r>
              <a:rPr lang="vi-VN" altLang="zh-CN" sz="11500" dirty="0" smtClean="0">
                <a:solidFill>
                  <a:srgbClr val="FF0000"/>
                </a:solidFill>
                <a:effectLst>
                  <a:innerShdw blurRad="63500" dist="50800" dir="2700000">
                    <a:prstClr val="black">
                      <a:alpha val="50000"/>
                    </a:prstClr>
                  </a:innerShdw>
                </a:effectLst>
                <a:latin typeface="UTM Mother" panose="02040603050506020204" pitchFamily="18" charset="0"/>
              </a:rPr>
              <a:t>Biệt!</a:t>
            </a:r>
            <a:endParaRPr lang="zh-CN" altLang="en-US" sz="11500" dirty="0">
              <a:solidFill>
                <a:srgbClr val="FF0000"/>
              </a:solidFill>
              <a:effectLst>
                <a:innerShdw blurRad="63500" dist="50800" dir="2700000">
                  <a:prstClr val="black">
                    <a:alpha val="50000"/>
                  </a:prstClr>
                </a:innerShdw>
              </a:effectLst>
              <a:latin typeface="UTM Mother" panose="02040603050506020204" pitchFamily="18" charset="0"/>
            </a:endParaRPr>
          </a:p>
        </p:txBody>
      </p:sp>
    </p:spTree>
    <p:extLst>
      <p:ext uri="{BB962C8B-B14F-4D97-AF65-F5344CB8AC3E}">
        <p14:creationId xmlns:p14="http://schemas.microsoft.com/office/powerpoint/2010/main" val="198234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1000" fill="hold"/>
                                        <p:tgtEl>
                                          <p:spTgt spid="38"/>
                                        </p:tgtEl>
                                        <p:attrNameLst>
                                          <p:attrName>ppt_x</p:attrName>
                                        </p:attrNameLst>
                                      </p:cBhvr>
                                      <p:tavLst>
                                        <p:tav tm="0">
                                          <p:val>
                                            <p:strVal val="0-#ppt_w/2"/>
                                          </p:val>
                                        </p:tav>
                                        <p:tav tm="100000">
                                          <p:val>
                                            <p:strVal val="#ppt_x"/>
                                          </p:val>
                                        </p:tav>
                                      </p:tavLst>
                                    </p:anim>
                                    <p:anim calcmode="lin" valueType="num">
                                      <p:cBhvr additive="base">
                                        <p:cTn id="12" dur="1000" fill="hold"/>
                                        <p:tgtEl>
                                          <p:spTgt spid="38"/>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000" fill="hold"/>
                                        <p:tgtEl>
                                          <p:spTgt spid="2"/>
                                        </p:tgtEl>
                                        <p:attrNameLst>
                                          <p:attrName>ppt_x</p:attrName>
                                        </p:attrNameLst>
                                      </p:cBhvr>
                                      <p:tavLst>
                                        <p:tav tm="0">
                                          <p:val>
                                            <p:strVal val="1+#ppt_w/2"/>
                                          </p:val>
                                        </p:tav>
                                        <p:tav tm="100000">
                                          <p:val>
                                            <p:strVal val="#ppt_x"/>
                                          </p:val>
                                        </p:tav>
                                      </p:tavLst>
                                    </p:anim>
                                    <p:anim calcmode="lin" valueType="num">
                                      <p:cBhvr additive="base">
                                        <p:cTn id="16" dur="10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1000" fill="hold"/>
                                        <p:tgtEl>
                                          <p:spTgt spid="21"/>
                                        </p:tgtEl>
                                        <p:attrNameLst>
                                          <p:attrName>ppt_x</p:attrName>
                                        </p:attrNameLst>
                                      </p:cBhvr>
                                      <p:tavLst>
                                        <p:tav tm="0">
                                          <p:val>
                                            <p:strVal val="1+#ppt_w/2"/>
                                          </p:val>
                                        </p:tav>
                                        <p:tav tm="100000">
                                          <p:val>
                                            <p:strVal val="#ppt_x"/>
                                          </p:val>
                                        </p:tav>
                                      </p:tavLst>
                                    </p:anim>
                                    <p:anim calcmode="lin" valueType="num">
                                      <p:cBhvr additive="base">
                                        <p:cTn id="20" dur="1000" fill="hold"/>
                                        <p:tgtEl>
                                          <p:spTgt spid="21"/>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1000" fill="hold"/>
                                        <p:tgtEl>
                                          <p:spTgt spid="3"/>
                                        </p:tgtEl>
                                        <p:attrNameLst>
                                          <p:attrName>ppt_x</p:attrName>
                                        </p:attrNameLst>
                                      </p:cBhvr>
                                      <p:tavLst>
                                        <p:tav tm="0">
                                          <p:val>
                                            <p:strVal val="1+#ppt_w/2"/>
                                          </p:val>
                                        </p:tav>
                                        <p:tav tm="100000">
                                          <p:val>
                                            <p:strVal val="#ppt_x"/>
                                          </p:val>
                                        </p:tav>
                                      </p:tavLst>
                                    </p:anim>
                                    <p:anim calcmode="lin" valueType="num">
                                      <p:cBhvr additive="base">
                                        <p:cTn id="24" dur="1000" fill="hold"/>
                                        <p:tgtEl>
                                          <p:spTgt spid="3"/>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53" presetClass="entr" presetSubtype="528"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anim calcmode="lin" valueType="num">
                                      <p:cBhvr>
                                        <p:cTn id="31" dur="500" fill="hold"/>
                                        <p:tgtEl>
                                          <p:spTgt spid="10"/>
                                        </p:tgtEl>
                                        <p:attrNameLst>
                                          <p:attrName>ppt_x</p:attrName>
                                        </p:attrNameLst>
                                      </p:cBhvr>
                                      <p:tavLst>
                                        <p:tav tm="0">
                                          <p:val>
                                            <p:fltVal val="0.5"/>
                                          </p:val>
                                        </p:tav>
                                        <p:tav tm="100000">
                                          <p:val>
                                            <p:strVal val="#ppt_x"/>
                                          </p:val>
                                        </p:tav>
                                      </p:tavLst>
                                    </p:anim>
                                    <p:anim calcmode="lin" valueType="num">
                                      <p:cBhvr>
                                        <p:cTn id="32" dur="500" fill="hold"/>
                                        <p:tgtEl>
                                          <p:spTgt spid="10"/>
                                        </p:tgtEl>
                                        <p:attrNameLst>
                                          <p:attrName>ppt_y</p:attrName>
                                        </p:attrNameLst>
                                      </p:cBhvr>
                                      <p:tavLst>
                                        <p:tav tm="0">
                                          <p:val>
                                            <p:fltVal val="0.5"/>
                                          </p:val>
                                        </p:tav>
                                        <p:tav tm="100000">
                                          <p:val>
                                            <p:strVal val="#ppt_y"/>
                                          </p:val>
                                        </p:tav>
                                      </p:tavLst>
                                    </p:anim>
                                  </p:childTnLst>
                                </p:cTn>
                              </p:par>
                            </p:childTnLst>
                          </p:cTn>
                        </p:par>
                        <p:par>
                          <p:cTn id="33" fill="hold">
                            <p:stCondLst>
                              <p:cond delay="1500"/>
                            </p:stCondLst>
                            <p:childTnLst>
                              <p:par>
                                <p:cTn id="34" presetID="53" presetClass="entr" presetSubtype="16"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par>
                          <p:cTn id="39" fill="hold">
                            <p:stCondLst>
                              <p:cond delay="2000"/>
                            </p:stCondLst>
                            <p:childTnLst>
                              <p:par>
                                <p:cTn id="40" presetID="53" presetClass="entr" presetSubtype="16"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3"/>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MĂNG NON – TÀI LIỆU TIỂU HỌC</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CHUYÊN GIÁO ÁN ĐIỆN TỬ THEO TUẦN KHỐI 4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BÀI THAO GIẢNG – ELEARNING</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Nhóm chia sẻ tài liệu - Qùa tặng: Măng Non – Tài liệu Tiểu học</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Page: Măng Non – Tài liệu Tiểu học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sym typeface="Arial"/>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sym typeface="Arial"/>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sym typeface="Arial"/>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1854001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FE649E7A-A5BD-4412-8C18-433B437DDD16}"/>
              </a:ext>
            </a:extLst>
          </p:cNvPr>
          <p:cNvGrpSpPr/>
          <p:nvPr/>
        </p:nvGrpSpPr>
        <p:grpSpPr>
          <a:xfrm>
            <a:off x="1285875" y="608857"/>
            <a:ext cx="6877009" cy="4560043"/>
            <a:chOff x="564316" y="378816"/>
            <a:chExt cx="5393413" cy="3914606"/>
          </a:xfrm>
        </p:grpSpPr>
        <p:grpSp>
          <p:nvGrpSpPr>
            <p:cNvPr id="22"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1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21"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1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9"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3"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2" name="图片 31">
            <a:extLst>
              <a:ext uri="{FF2B5EF4-FFF2-40B4-BE49-F238E27FC236}">
                <a16:creationId xmlns:a16="http://schemas.microsoft.com/office/drawing/2014/main" id="{E35665DE-0BB6-43EE-BF9C-69D13552E59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3" name="图片 32">
            <a:extLst>
              <a:ext uri="{FF2B5EF4-FFF2-40B4-BE49-F238E27FC236}">
                <a16:creationId xmlns:a16="http://schemas.microsoft.com/office/drawing/2014/main" id="{8296B1CA-F6D8-4F81-B2FB-C6F6809BCC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5" name="图片 24">
            <a:extLst>
              <a:ext uri="{FF2B5EF4-FFF2-40B4-BE49-F238E27FC236}">
                <a16:creationId xmlns:a16="http://schemas.microsoft.com/office/drawing/2014/main" id="{1CB082E4-A508-4E25-95C5-F146A0E49B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6" name="图片 25">
            <a:extLst>
              <a:ext uri="{FF2B5EF4-FFF2-40B4-BE49-F238E27FC236}">
                <a16:creationId xmlns:a16="http://schemas.microsoft.com/office/drawing/2014/main" id="{476C58C0-6461-460D-B545-545E23E4D3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28" name="图片 27">
            <a:extLst>
              <a:ext uri="{FF2B5EF4-FFF2-40B4-BE49-F238E27FC236}">
                <a16:creationId xmlns:a16="http://schemas.microsoft.com/office/drawing/2014/main" id="{B7E1ABED-A9EF-4D86-81BE-6EDAED0E55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9" name="图片 28">
            <a:extLst>
              <a:ext uri="{FF2B5EF4-FFF2-40B4-BE49-F238E27FC236}">
                <a16:creationId xmlns:a16="http://schemas.microsoft.com/office/drawing/2014/main" id="{CC28A636-F456-4D8A-9909-A42C4C74C8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7" name="图片 6">
            <a:extLst>
              <a:ext uri="{FF2B5EF4-FFF2-40B4-BE49-F238E27FC236}">
                <a16:creationId xmlns:a16="http://schemas.microsoft.com/office/drawing/2014/main" id="{FE537A54-5AD7-4ED9-BEE3-64B27BBE24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5277" y="3023555"/>
            <a:ext cx="3414531" cy="3385382"/>
          </a:xfrm>
          <a:prstGeom prst="rect">
            <a:avLst/>
          </a:prstGeom>
        </p:spPr>
      </p:pic>
      <p:sp>
        <p:nvSpPr>
          <p:cNvPr id="31" name="Text Box 16"/>
          <p:cNvSpPr txBox="1">
            <a:spLocks noChangeArrowheads="1"/>
          </p:cNvSpPr>
          <p:nvPr/>
        </p:nvSpPr>
        <p:spPr bwMode="auto">
          <a:xfrm>
            <a:off x="1625055" y="2178606"/>
            <a:ext cx="626831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4800" b="1" dirty="0" smtClean="0">
                <a:solidFill>
                  <a:srgbClr val="00B050"/>
                </a:solidFill>
                <a:latin typeface="#9Slide03 Nanami Rounded Light" pitchFamily="2" charset="0"/>
              </a:rPr>
              <a:t>Vai trò của con người trong chuỗi thức ăn tự nhiên</a:t>
            </a:r>
            <a:endParaRPr lang="en-US" altLang="vi-VN" sz="4800" b="1" dirty="0">
              <a:solidFill>
                <a:srgbClr val="00B050"/>
              </a:solidFill>
              <a:latin typeface="#9Slide03 Nanami Rounded Light" pitchFamily="2" charset="0"/>
            </a:endParaRPr>
          </a:p>
        </p:txBody>
      </p:sp>
      <p:sp>
        <p:nvSpPr>
          <p:cNvPr id="34" name="Google Shape;4034;p39"/>
          <p:cNvSpPr txBox="1">
            <a:spLocks/>
          </p:cNvSpPr>
          <p:nvPr/>
        </p:nvSpPr>
        <p:spPr>
          <a:xfrm>
            <a:off x="4555834" y="1682012"/>
            <a:ext cx="878400" cy="3120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4000" dirty="0" smtClean="0">
                <a:solidFill>
                  <a:srgbClr val="00B050"/>
                </a:solidFill>
                <a:latin typeface="UTM Colossalis" panose="02040603050506020204" pitchFamily="18" charset="0"/>
              </a:rPr>
              <a:t>01</a:t>
            </a:r>
            <a:endParaRPr lang="en" sz="4000" dirty="0">
              <a:solidFill>
                <a:srgbClr val="00B050"/>
              </a:solidFill>
              <a:latin typeface="UTM Colossalis" panose="02040603050506020204" pitchFamily="18" charset="0"/>
            </a:endParaRPr>
          </a:p>
        </p:txBody>
      </p:sp>
    </p:spTree>
    <p:extLst>
      <p:ext uri="{BB962C8B-B14F-4D97-AF65-F5344CB8AC3E}">
        <p14:creationId xmlns:p14="http://schemas.microsoft.com/office/powerpoint/2010/main" val="2179146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p:cTn id="24" dur="500" fill="hold"/>
                                        <p:tgtEl>
                                          <p:spTgt spid="34"/>
                                        </p:tgtEl>
                                        <p:attrNameLst>
                                          <p:attrName>ppt_w</p:attrName>
                                        </p:attrNameLst>
                                      </p:cBhvr>
                                      <p:tavLst>
                                        <p:tav tm="0">
                                          <p:val>
                                            <p:fltVal val="0"/>
                                          </p:val>
                                        </p:tav>
                                        <p:tav tm="100000">
                                          <p:val>
                                            <p:strVal val="#ppt_w"/>
                                          </p:val>
                                        </p:tav>
                                      </p:tavLst>
                                    </p:anim>
                                    <p:anim calcmode="lin" valueType="num">
                                      <p:cBhvr>
                                        <p:cTn id="25" dur="500" fill="hold"/>
                                        <p:tgtEl>
                                          <p:spTgt spid="34"/>
                                        </p:tgtEl>
                                        <p:attrNameLst>
                                          <p:attrName>ppt_h</p:attrName>
                                        </p:attrNameLst>
                                      </p:cBhvr>
                                      <p:tavLst>
                                        <p:tav tm="0">
                                          <p:val>
                                            <p:fltVal val="0"/>
                                          </p:val>
                                        </p:tav>
                                        <p:tav tm="100000">
                                          <p:val>
                                            <p:strVal val="#ppt_h"/>
                                          </p:val>
                                        </p:tav>
                                      </p:tavLst>
                                    </p:anim>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F85C302-BF38-4C72-9729-CDB2AE079BE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3" name="图片 22">
            <a:extLst>
              <a:ext uri="{FF2B5EF4-FFF2-40B4-BE49-F238E27FC236}">
                <a16:creationId xmlns:a16="http://schemas.microsoft.com/office/drawing/2014/main" id="{3600E8F8-7FC9-4DC5-9131-813D28F2DA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7" name="图片 6">
            <a:extLst>
              <a:ext uri="{FF2B5EF4-FFF2-40B4-BE49-F238E27FC236}">
                <a16:creationId xmlns:a16="http://schemas.microsoft.com/office/drawing/2014/main" id="{C1FD30EA-E47C-44CA-BFF1-0BD4B510B9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0" name="图片 19">
            <a:extLst>
              <a:ext uri="{FF2B5EF4-FFF2-40B4-BE49-F238E27FC236}">
                <a16:creationId xmlns:a16="http://schemas.microsoft.com/office/drawing/2014/main" id="{7353FC08-CB7A-48AC-82A0-787A0A97BB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1026" name="Picture 2" descr="Khoa học lớp 4 Bài 67 - 68: Ôn tập: Thực vật và động vật | Giải bài tập Khoa  học 4"/>
          <p:cNvPicPr>
            <a:picLocks noChangeAspect="1" noChangeArrowheads="1"/>
          </p:cNvPicPr>
          <p:nvPr/>
        </p:nvPicPr>
        <p:blipFill rotWithShape="1">
          <a:blip r:embed="rId6">
            <a:extLst>
              <a:ext uri="{28A0092B-C50C-407E-A947-70E740481C1C}">
                <a14:useLocalDpi xmlns:a14="http://schemas.microsoft.com/office/drawing/2010/main" val="0"/>
              </a:ext>
            </a:extLst>
          </a:blip>
          <a:srcRect r="12476" b="54749"/>
          <a:stretch/>
        </p:blipFill>
        <p:spPr bwMode="auto">
          <a:xfrm>
            <a:off x="1560288" y="1518344"/>
            <a:ext cx="4102186" cy="27275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Khoa học lớp 4 Bài 67 - 68: Ôn tập: Thực vật và động vật | Giải bài tập Khoa  học 4"/>
          <p:cNvPicPr>
            <a:picLocks noChangeAspect="1" noChangeArrowheads="1"/>
          </p:cNvPicPr>
          <p:nvPr/>
        </p:nvPicPr>
        <p:blipFill rotWithShape="1">
          <a:blip r:embed="rId6">
            <a:extLst>
              <a:ext uri="{28A0092B-C50C-407E-A947-70E740481C1C}">
                <a14:useLocalDpi xmlns:a14="http://schemas.microsoft.com/office/drawing/2010/main" val="0"/>
              </a:ext>
            </a:extLst>
          </a:blip>
          <a:srcRect t="44783"/>
          <a:stretch/>
        </p:blipFill>
        <p:spPr bwMode="auto">
          <a:xfrm>
            <a:off x="2171868" y="4071413"/>
            <a:ext cx="3924132" cy="27865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Khoa học lớp 4 Bài 67 - 68: Ôn tập: Thực vật và động vật | Giải bài tập Khoa  học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2718" y="1622931"/>
            <a:ext cx="3925675" cy="5115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40669" y="-366141"/>
            <a:ext cx="9775476" cy="1884485"/>
          </a:xfrm>
          <a:prstGeom prst="rect">
            <a:avLst/>
          </a:prstGeom>
        </p:spPr>
      </p:pic>
      <p:sp>
        <p:nvSpPr>
          <p:cNvPr id="17" name="Text Box 16"/>
          <p:cNvSpPr txBox="1">
            <a:spLocks noChangeArrowheads="1"/>
          </p:cNvSpPr>
          <p:nvPr/>
        </p:nvSpPr>
        <p:spPr bwMode="auto">
          <a:xfrm>
            <a:off x="2755477" y="272857"/>
            <a:ext cx="814343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3200" b="1" dirty="0" smtClean="0">
                <a:solidFill>
                  <a:schemeClr val="bg1"/>
                </a:solidFill>
                <a:latin typeface="#9Slide03 Nanami Rounded Light" pitchFamily="2" charset="0"/>
              </a:rPr>
              <a:t>Dựa vào các hình dưới đây, bạn hãy nói về chuỗi thức ăn, trong đó có con người.</a:t>
            </a:r>
            <a:endParaRPr lang="en-US" altLang="vi-VN" sz="3200" b="1" dirty="0">
              <a:solidFill>
                <a:schemeClr val="bg1"/>
              </a:solidFill>
              <a:latin typeface="#9Slide03 Nanami Rounded Light" pitchFamily="2" charset="0"/>
            </a:endParaRPr>
          </a:p>
        </p:txBody>
      </p:sp>
    </p:spTree>
    <p:extLst>
      <p:ext uri="{BB962C8B-B14F-4D97-AF65-F5344CB8AC3E}">
        <p14:creationId xmlns:p14="http://schemas.microsoft.com/office/powerpoint/2010/main" val="4076148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p:cTn id="19" dur="500" fill="hold"/>
                                        <p:tgtEl>
                                          <p:spTgt spid="1026"/>
                                        </p:tgtEl>
                                        <p:attrNameLst>
                                          <p:attrName>ppt_w</p:attrName>
                                        </p:attrNameLst>
                                      </p:cBhvr>
                                      <p:tavLst>
                                        <p:tav tm="0">
                                          <p:val>
                                            <p:fltVal val="0"/>
                                          </p:val>
                                        </p:tav>
                                        <p:tav tm="100000">
                                          <p:val>
                                            <p:strVal val="#ppt_w"/>
                                          </p:val>
                                        </p:tav>
                                      </p:tavLst>
                                    </p:anim>
                                    <p:anim calcmode="lin" valueType="num">
                                      <p:cBhvr>
                                        <p:cTn id="20" dur="500" fill="hold"/>
                                        <p:tgtEl>
                                          <p:spTgt spid="1026"/>
                                        </p:tgtEl>
                                        <p:attrNameLst>
                                          <p:attrName>ppt_h</p:attrName>
                                        </p:attrNameLst>
                                      </p:cBhvr>
                                      <p:tavLst>
                                        <p:tav tm="0">
                                          <p:val>
                                            <p:fltVal val="0"/>
                                          </p:val>
                                        </p:tav>
                                        <p:tav tm="100000">
                                          <p:val>
                                            <p:strVal val="#ppt_h"/>
                                          </p:val>
                                        </p:tav>
                                      </p:tavLst>
                                    </p:anim>
                                    <p:animEffect transition="in" filter="fade">
                                      <p:cBhvr>
                                        <p:cTn id="21" dur="500"/>
                                        <p:tgtEl>
                                          <p:spTgt spid="1026"/>
                                        </p:tgtEl>
                                      </p:cBhvr>
                                    </p:animEffect>
                                  </p:childTnLst>
                                </p:cTn>
                              </p:par>
                              <p:par>
                                <p:cTn id="22" presetID="53" presetClass="entr" presetSubtype="16" fill="hold" nodeType="withEffect">
                                  <p:stCondLst>
                                    <p:cond delay="0"/>
                                  </p:stCondLst>
                                  <p:childTnLst>
                                    <p:set>
                                      <p:cBhvr>
                                        <p:cTn id="23" dur="1" fill="hold">
                                          <p:stCondLst>
                                            <p:cond delay="0"/>
                                          </p:stCondLst>
                                        </p:cTn>
                                        <p:tgtEl>
                                          <p:spTgt spid="1028"/>
                                        </p:tgtEl>
                                        <p:attrNameLst>
                                          <p:attrName>style.visibility</p:attrName>
                                        </p:attrNameLst>
                                      </p:cBhvr>
                                      <p:to>
                                        <p:strVal val="visible"/>
                                      </p:to>
                                    </p:set>
                                    <p:anim calcmode="lin" valueType="num">
                                      <p:cBhvr>
                                        <p:cTn id="24" dur="500" fill="hold"/>
                                        <p:tgtEl>
                                          <p:spTgt spid="1028"/>
                                        </p:tgtEl>
                                        <p:attrNameLst>
                                          <p:attrName>ppt_w</p:attrName>
                                        </p:attrNameLst>
                                      </p:cBhvr>
                                      <p:tavLst>
                                        <p:tav tm="0">
                                          <p:val>
                                            <p:fltVal val="0"/>
                                          </p:val>
                                        </p:tav>
                                        <p:tav tm="100000">
                                          <p:val>
                                            <p:strVal val="#ppt_w"/>
                                          </p:val>
                                        </p:tav>
                                      </p:tavLst>
                                    </p:anim>
                                    <p:anim calcmode="lin" valueType="num">
                                      <p:cBhvr>
                                        <p:cTn id="25" dur="500" fill="hold"/>
                                        <p:tgtEl>
                                          <p:spTgt spid="1028"/>
                                        </p:tgtEl>
                                        <p:attrNameLst>
                                          <p:attrName>ppt_h</p:attrName>
                                        </p:attrNameLst>
                                      </p:cBhvr>
                                      <p:tavLst>
                                        <p:tav tm="0">
                                          <p:val>
                                            <p:fltVal val="0"/>
                                          </p:val>
                                        </p:tav>
                                        <p:tav tm="100000">
                                          <p:val>
                                            <p:strVal val="#ppt_h"/>
                                          </p:val>
                                        </p:tav>
                                      </p:tavLst>
                                    </p:anim>
                                    <p:animEffect transition="in" filter="fade">
                                      <p:cBhvr>
                                        <p:cTn id="26" dur="500"/>
                                        <p:tgtEl>
                                          <p:spTgt spid="1028"/>
                                        </p:tgtEl>
                                      </p:cBhvr>
                                    </p:animEffect>
                                  </p:childTnLst>
                                </p:cTn>
                              </p:par>
                              <p:par>
                                <p:cTn id="27" presetID="53" presetClass="entr" presetSubtype="16"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anim calcmode="lin" valueType="num">
                                      <p:cBhvr>
                                        <p:cTn id="29" dur="500" fill="hold"/>
                                        <p:tgtEl>
                                          <p:spTgt spid="1030"/>
                                        </p:tgtEl>
                                        <p:attrNameLst>
                                          <p:attrName>ppt_w</p:attrName>
                                        </p:attrNameLst>
                                      </p:cBhvr>
                                      <p:tavLst>
                                        <p:tav tm="0">
                                          <p:val>
                                            <p:fltVal val="0"/>
                                          </p:val>
                                        </p:tav>
                                        <p:tav tm="100000">
                                          <p:val>
                                            <p:strVal val="#ppt_w"/>
                                          </p:val>
                                        </p:tav>
                                      </p:tavLst>
                                    </p:anim>
                                    <p:anim calcmode="lin" valueType="num">
                                      <p:cBhvr>
                                        <p:cTn id="30" dur="500" fill="hold"/>
                                        <p:tgtEl>
                                          <p:spTgt spid="1030"/>
                                        </p:tgtEl>
                                        <p:attrNameLst>
                                          <p:attrName>ppt_h</p:attrName>
                                        </p:attrNameLst>
                                      </p:cBhvr>
                                      <p:tavLst>
                                        <p:tav tm="0">
                                          <p:val>
                                            <p:fltVal val="0"/>
                                          </p:val>
                                        </p:tav>
                                        <p:tav tm="100000">
                                          <p:val>
                                            <p:strVal val="#ppt_h"/>
                                          </p:val>
                                        </p:tav>
                                      </p:tavLst>
                                    </p:anim>
                                    <p:animEffect transition="in" filter="fade">
                                      <p:cBhvr>
                                        <p:cTn id="31"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a:extLst>
              <a:ext uri="{FF2B5EF4-FFF2-40B4-BE49-F238E27FC236}">
                <a16:creationId xmlns:a16="http://schemas.microsoft.com/office/drawing/2014/main" id="{E64DA5E2-C9D0-451F-9601-662D7731F62A}"/>
              </a:ext>
            </a:extLst>
          </p:cNvPr>
          <p:cNvGrpSpPr/>
          <p:nvPr/>
        </p:nvGrpSpPr>
        <p:grpSpPr>
          <a:xfrm>
            <a:off x="1176058" y="1114124"/>
            <a:ext cx="8406854" cy="4453996"/>
            <a:chOff x="1251662" y="1243647"/>
            <a:chExt cx="6556824" cy="4453996"/>
          </a:xfrm>
        </p:grpSpPr>
        <p:sp>
          <p:nvSpPr>
            <p:cNvPr id="28"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0"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grpSp>
      <p:pic>
        <p:nvPicPr>
          <p:cNvPr id="20"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21"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9" name="图片 8">
            <a:extLst>
              <a:ext uri="{FF2B5EF4-FFF2-40B4-BE49-F238E27FC236}">
                <a16:creationId xmlns:a16="http://schemas.microsoft.com/office/drawing/2014/main" id="{D73AF226-192D-4C6E-BA0C-535E10088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1525" y="-221968"/>
            <a:ext cx="7482850" cy="1473200"/>
          </a:xfrm>
          <a:prstGeom prst="rect">
            <a:avLst/>
          </a:prstGeom>
        </p:spPr>
      </p:pic>
      <p:sp>
        <p:nvSpPr>
          <p:cNvPr id="12" name="Text Box 16"/>
          <p:cNvSpPr txBox="1">
            <a:spLocks noChangeArrowheads="1"/>
          </p:cNvSpPr>
          <p:nvPr/>
        </p:nvSpPr>
        <p:spPr bwMode="auto">
          <a:xfrm>
            <a:off x="1176058" y="315294"/>
            <a:ext cx="81434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3200" b="1" dirty="0" smtClean="0">
                <a:solidFill>
                  <a:schemeClr val="bg1"/>
                </a:solidFill>
                <a:latin typeface="#9Slide03 Nanami Rounded Light" pitchFamily="2" charset="0"/>
              </a:rPr>
              <a:t>Hãy mô tả tranh sau</a:t>
            </a:r>
            <a:endParaRPr lang="en-US" altLang="vi-VN" sz="3200" b="1" dirty="0">
              <a:solidFill>
                <a:schemeClr val="bg1"/>
              </a:solidFill>
              <a:latin typeface="#9Slide03 Nanami Rounded Light" pitchFamily="2" charset="0"/>
            </a:endParaRPr>
          </a:p>
        </p:txBody>
      </p:sp>
      <p:pic>
        <p:nvPicPr>
          <p:cNvPr id="13" name="Picture 2" descr="Khoa học lớp 4 Bài 67 - 68: Ôn tập: Thực vật và động vật | Giải bài tập Khoa  học 4"/>
          <p:cNvPicPr>
            <a:picLocks noChangeAspect="1" noChangeArrowheads="1"/>
          </p:cNvPicPr>
          <p:nvPr/>
        </p:nvPicPr>
        <p:blipFill rotWithShape="1">
          <a:blip r:embed="rId6">
            <a:extLst>
              <a:ext uri="{28A0092B-C50C-407E-A947-70E740481C1C}">
                <a14:useLocalDpi xmlns:a14="http://schemas.microsoft.com/office/drawing/2010/main" val="0"/>
              </a:ext>
            </a:extLst>
          </a:blip>
          <a:srcRect r="12476" b="54749"/>
          <a:stretch/>
        </p:blipFill>
        <p:spPr bwMode="auto">
          <a:xfrm>
            <a:off x="1779486" y="1628156"/>
            <a:ext cx="7154202" cy="39908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53FFC0A3-5744-4F22-AE80-C1E5551EF6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4" y="3190187"/>
            <a:ext cx="4231710" cy="3689556"/>
          </a:xfrm>
          <a:prstGeom prst="rect">
            <a:avLst/>
          </a:prstGeom>
        </p:spPr>
      </p:pic>
      <p:sp>
        <p:nvSpPr>
          <p:cNvPr id="14" name="Text Box 8"/>
          <p:cNvSpPr txBox="1">
            <a:spLocks noChangeArrowheads="1"/>
          </p:cNvSpPr>
          <p:nvPr/>
        </p:nvSpPr>
        <p:spPr bwMode="auto">
          <a:xfrm>
            <a:off x="1986496" y="5361516"/>
            <a:ext cx="8580508" cy="1328023"/>
          </a:xfrm>
          <a:prstGeom prst="round2DiagRect">
            <a:avLst/>
          </a:prstGeom>
          <a:solidFill>
            <a:srgbClr val="FFFFFF"/>
          </a:solidFill>
          <a:ln w="57150">
            <a:solidFill>
              <a:srgbClr val="9900CC"/>
            </a:solidFill>
            <a:prstDash val="dash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vi-VN" sz="3600" b="1" dirty="0" smtClean="0">
                <a:solidFill>
                  <a:srgbClr val="002060"/>
                </a:solidFill>
                <a:latin typeface="Times New Roman" pitchFamily="18" charset="0"/>
              </a:rPr>
              <a:t>Cả gia đình đang ăn cơm. Bữa ăn có cơm, rau, thức ăn.</a:t>
            </a:r>
            <a:endParaRPr lang="en-US" sz="3600" b="1" dirty="0">
              <a:solidFill>
                <a:srgbClr val="002060"/>
              </a:solidFill>
              <a:latin typeface="Times New Roman" pitchFamily="18" charset="0"/>
            </a:endParaRPr>
          </a:p>
        </p:txBody>
      </p:sp>
    </p:spTree>
    <p:extLst>
      <p:ext uri="{BB962C8B-B14F-4D97-AF65-F5344CB8AC3E}">
        <p14:creationId xmlns:p14="http://schemas.microsoft.com/office/powerpoint/2010/main" val="3848508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downLeft)">
                                      <p:cBhvr>
                                        <p:cTn id="7" dur="500"/>
                                        <p:tgtEl>
                                          <p:spTgt spid="31"/>
                                        </p:tgtEl>
                                      </p:cBhvr>
                                    </p:animEffect>
                                  </p:childTnLst>
                                </p:cTn>
                              </p:par>
                              <p:par>
                                <p:cTn id="8" presetID="5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strips(down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338B5F29-D446-42D6-869A-8AA9F7E3F256}"/>
              </a:ext>
            </a:extLst>
          </p:cNvPr>
          <p:cNvGrpSpPr/>
          <p:nvPr/>
        </p:nvGrpSpPr>
        <p:grpSpPr>
          <a:xfrm flipH="1">
            <a:off x="4831121" y="203200"/>
            <a:ext cx="5559787" cy="4689623"/>
            <a:chOff x="2206754" y="916448"/>
            <a:chExt cx="4695813" cy="3901755"/>
          </a:xfrm>
        </p:grpSpPr>
        <p:sp>
          <p:nvSpPr>
            <p:cNvPr id="9" name="对话气泡: 椭圆形 13">
              <a:extLst>
                <a:ext uri="{FF2B5EF4-FFF2-40B4-BE49-F238E27FC236}">
                  <a16:creationId xmlns:a16="http://schemas.microsoft.com/office/drawing/2014/main" id="{838AB474-48A1-4659-921B-B975AA8644CB}"/>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对话气泡: 椭圆形 13">
              <a:extLst>
                <a:ext uri="{FF2B5EF4-FFF2-40B4-BE49-F238E27FC236}">
                  <a16:creationId xmlns:a16="http://schemas.microsoft.com/office/drawing/2014/main" id="{942E8D9D-2031-451D-8A08-C709260798C6}"/>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1" name="图片 10">
            <a:extLst>
              <a:ext uri="{FF2B5EF4-FFF2-40B4-BE49-F238E27FC236}">
                <a16:creationId xmlns:a16="http://schemas.microsoft.com/office/drawing/2014/main" id="{592105BE-7C34-4220-8D36-CF98EDBB3D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031188" y="575539"/>
            <a:ext cx="4354286" cy="6282461"/>
          </a:xfrm>
          <a:prstGeom prst="rect">
            <a:avLst/>
          </a:prstGeom>
        </p:spPr>
      </p:pic>
      <p:pic>
        <p:nvPicPr>
          <p:cNvPr id="7" name="图片 6">
            <a:extLst>
              <a:ext uri="{FF2B5EF4-FFF2-40B4-BE49-F238E27FC236}">
                <a16:creationId xmlns:a16="http://schemas.microsoft.com/office/drawing/2014/main" id="{00FF78B5-648D-4F35-9A7F-B3AC4CD52B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10609122" y="0"/>
            <a:ext cx="1582878" cy="6858000"/>
          </a:xfrm>
          <a:prstGeom prst="rect">
            <a:avLst/>
          </a:prstGeom>
        </p:spPr>
      </p:pic>
      <p:pic>
        <p:nvPicPr>
          <p:cNvPr id="13" name="图片 12">
            <a:extLst>
              <a:ext uri="{FF2B5EF4-FFF2-40B4-BE49-F238E27FC236}">
                <a16:creationId xmlns:a16="http://schemas.microsoft.com/office/drawing/2014/main" id="{C1B2366F-1612-413E-A891-5A7D6770A4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89428"/>
            <a:ext cx="12192000" cy="2188464"/>
          </a:xfrm>
          <a:prstGeom prst="rect">
            <a:avLst/>
          </a:prstGeom>
        </p:spPr>
      </p:pic>
      <p:pic>
        <p:nvPicPr>
          <p:cNvPr id="14" name="图片 13">
            <a:extLst>
              <a:ext uri="{FF2B5EF4-FFF2-40B4-BE49-F238E27FC236}">
                <a16:creationId xmlns:a16="http://schemas.microsoft.com/office/drawing/2014/main" id="{4EF5353A-13E9-41A8-BFF8-2948884C412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5" name="图片 14">
            <a:extLst>
              <a:ext uri="{FF2B5EF4-FFF2-40B4-BE49-F238E27FC236}">
                <a16:creationId xmlns:a16="http://schemas.microsoft.com/office/drawing/2014/main" id="{C98D12D5-38E1-487B-92D6-7FD9EE32BAB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16" name="Picture 4" descr="Khoa học lớp 4 Bài 67 - 68: Ôn tập: Thực vật và động vật | Giải bài tập Khoa  học 4"/>
          <p:cNvPicPr>
            <a:picLocks noChangeAspect="1" noChangeArrowheads="1"/>
          </p:cNvPicPr>
          <p:nvPr/>
        </p:nvPicPr>
        <p:blipFill rotWithShape="1">
          <a:blip r:embed="rId7">
            <a:extLst>
              <a:ext uri="{28A0092B-C50C-407E-A947-70E740481C1C}">
                <a14:useLocalDpi xmlns:a14="http://schemas.microsoft.com/office/drawing/2010/main" val="0"/>
              </a:ext>
            </a:extLst>
          </a:blip>
          <a:srcRect t="44783"/>
          <a:stretch/>
        </p:blipFill>
        <p:spPr bwMode="auto">
          <a:xfrm>
            <a:off x="5501843" y="726774"/>
            <a:ext cx="4889065" cy="38966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 name="Text Box 8"/>
          <p:cNvSpPr txBox="1">
            <a:spLocks noChangeArrowheads="1"/>
          </p:cNvSpPr>
          <p:nvPr/>
        </p:nvSpPr>
        <p:spPr bwMode="auto">
          <a:xfrm>
            <a:off x="5265516" y="5053653"/>
            <a:ext cx="5668378" cy="715089"/>
          </a:xfrm>
          <a:prstGeom prst="round2DiagRect">
            <a:avLst/>
          </a:prstGeom>
          <a:solidFill>
            <a:srgbClr val="FFFFFF"/>
          </a:solidFill>
          <a:ln w="57150">
            <a:solidFill>
              <a:srgbClr val="9900CC"/>
            </a:solidFill>
            <a:prstDash val="dash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vi-VN" sz="3600" b="1" dirty="0" smtClean="0">
                <a:solidFill>
                  <a:srgbClr val="002060"/>
                </a:solidFill>
                <a:latin typeface="Times New Roman" pitchFamily="18" charset="0"/>
              </a:rPr>
              <a:t>Bò đang ăn cỏ.</a:t>
            </a:r>
            <a:endParaRPr lang="en-US" sz="3600" b="1" dirty="0">
              <a:solidFill>
                <a:srgbClr val="002060"/>
              </a:solidFill>
              <a:latin typeface="Times New Roman" pitchFamily="18" charset="0"/>
            </a:endParaRPr>
          </a:p>
        </p:txBody>
      </p:sp>
    </p:spTree>
    <p:extLst>
      <p:ext uri="{BB962C8B-B14F-4D97-AF65-F5344CB8AC3E}">
        <p14:creationId xmlns:p14="http://schemas.microsoft.com/office/powerpoint/2010/main" val="2061827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strips(downLeft)">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164E429-6768-4497-A502-B4E1AD218A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37" y="5380212"/>
            <a:ext cx="1262487" cy="1239186"/>
          </a:xfrm>
          <a:prstGeom prst="rect">
            <a:avLst/>
          </a:prstGeom>
        </p:spPr>
      </p:pic>
      <p:pic>
        <p:nvPicPr>
          <p:cNvPr id="5" name="图片 4">
            <a:extLst>
              <a:ext uri="{FF2B5EF4-FFF2-40B4-BE49-F238E27FC236}">
                <a16:creationId xmlns:a16="http://schemas.microsoft.com/office/drawing/2014/main" id="{723EF092-E474-4370-AEE7-1795EF20AD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640913"/>
            <a:ext cx="2102415" cy="1201359"/>
          </a:xfrm>
          <a:prstGeom prst="rect">
            <a:avLst/>
          </a:prstGeom>
        </p:spPr>
      </p:pic>
      <p:grpSp>
        <p:nvGrpSpPr>
          <p:cNvPr id="20" name="组合 19">
            <a:extLst>
              <a:ext uri="{FF2B5EF4-FFF2-40B4-BE49-F238E27FC236}">
                <a16:creationId xmlns:a16="http://schemas.microsoft.com/office/drawing/2014/main" id="{D2B7A612-920C-4583-AE97-3D3F25916D1E}"/>
              </a:ext>
            </a:extLst>
          </p:cNvPr>
          <p:cNvGrpSpPr/>
          <p:nvPr/>
        </p:nvGrpSpPr>
        <p:grpSpPr>
          <a:xfrm>
            <a:off x="1188853" y="987227"/>
            <a:ext cx="10261600" cy="855471"/>
            <a:chOff x="692006" y="116442"/>
            <a:chExt cx="11176173" cy="2919244"/>
          </a:xfrm>
        </p:grpSpPr>
        <p:sp>
          <p:nvSpPr>
            <p:cNvPr id="17" name="矩形 16">
              <a:extLst>
                <a:ext uri="{FF2B5EF4-FFF2-40B4-BE49-F238E27FC236}">
                  <a16:creationId xmlns:a16="http://schemas.microsoft.com/office/drawing/2014/main" id="{FED634DA-CA32-4E71-A245-C6080A916446}"/>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tx1"/>
                </a:solidFill>
                <a:effectLst/>
                <a:uLnTx/>
                <a:uFillTx/>
                <a:latin typeface="等线" panose="020F0502020204030204"/>
                <a:ea typeface="等线" panose="020B0604020202020204" charset="-122"/>
                <a:cs typeface="+mn-cs"/>
              </a:endParaRPr>
            </a:p>
          </p:txBody>
        </p:sp>
        <p:sp>
          <p:nvSpPr>
            <p:cNvPr id="19" name="矩形 16">
              <a:extLst>
                <a:ext uri="{FF2B5EF4-FFF2-40B4-BE49-F238E27FC236}">
                  <a16:creationId xmlns:a16="http://schemas.microsoft.com/office/drawing/2014/main" id="{EBFB435B-0DB8-43CD-AF8A-8A39B376E827}"/>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tx1"/>
                </a:solidFill>
                <a:effectLst/>
                <a:uLnTx/>
                <a:uFillTx/>
                <a:latin typeface="等线" panose="020F0502020204030204"/>
                <a:ea typeface="等线" panose="020B0604020202020204" charset="-122"/>
                <a:cs typeface="+mn-cs"/>
              </a:endParaRPr>
            </a:p>
          </p:txBody>
        </p:sp>
      </p:grpSp>
      <p:pic>
        <p:nvPicPr>
          <p:cNvPr id="6" name="图片 5">
            <a:extLst>
              <a:ext uri="{FF2B5EF4-FFF2-40B4-BE49-F238E27FC236}">
                <a16:creationId xmlns:a16="http://schemas.microsoft.com/office/drawing/2014/main" id="{3491EEDD-CFBC-4684-829D-77990CEC84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pic>
        <p:nvPicPr>
          <p:cNvPr id="21" name="图片 20">
            <a:extLst>
              <a:ext uri="{FF2B5EF4-FFF2-40B4-BE49-F238E27FC236}">
                <a16:creationId xmlns:a16="http://schemas.microsoft.com/office/drawing/2014/main" id="{77A14BAA-1A63-4F99-92C8-0E04EC1287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8008" y="6039179"/>
            <a:ext cx="749763" cy="735925"/>
          </a:xfrm>
          <a:prstGeom prst="rect">
            <a:avLst/>
          </a:prstGeom>
        </p:spPr>
      </p:pic>
      <p:pic>
        <p:nvPicPr>
          <p:cNvPr id="22" name="图片 21">
            <a:extLst>
              <a:ext uri="{FF2B5EF4-FFF2-40B4-BE49-F238E27FC236}">
                <a16:creationId xmlns:a16="http://schemas.microsoft.com/office/drawing/2014/main" id="{69435246-66C5-4677-9CA6-B66FAA0C242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7777263" y="5760042"/>
            <a:ext cx="1893936" cy="1082230"/>
          </a:xfrm>
          <a:prstGeom prst="rect">
            <a:avLst/>
          </a:prstGeom>
        </p:spPr>
      </p:pic>
      <p:pic>
        <p:nvPicPr>
          <p:cNvPr id="26" name="图片 25">
            <a:extLst>
              <a:ext uri="{FF2B5EF4-FFF2-40B4-BE49-F238E27FC236}">
                <a16:creationId xmlns:a16="http://schemas.microsoft.com/office/drawing/2014/main" id="{ADFDA202-EF32-4B64-984A-19CDA5DF09F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1"/>
            <a:ext cx="2106611" cy="4484914"/>
          </a:xfrm>
          <a:prstGeom prst="rect">
            <a:avLst/>
          </a:prstGeom>
        </p:spPr>
      </p:pic>
      <p:pic>
        <p:nvPicPr>
          <p:cNvPr id="29"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flipH="1">
            <a:off x="10085389" y="0"/>
            <a:ext cx="2106611" cy="4484914"/>
          </a:xfrm>
          <a:prstGeom prst="rect">
            <a:avLst/>
          </a:prstGeom>
        </p:spPr>
      </p:pic>
      <p:sp>
        <p:nvSpPr>
          <p:cNvPr id="18" name="Text Box 16"/>
          <p:cNvSpPr txBox="1">
            <a:spLocks noChangeArrowheads="1"/>
          </p:cNvSpPr>
          <p:nvPr/>
        </p:nvSpPr>
        <p:spPr bwMode="auto">
          <a:xfrm>
            <a:off x="2293219" y="1051820"/>
            <a:ext cx="81434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algn="ctr" eaLnBrk="1" hangingPunct="1">
              <a:spcBef>
                <a:spcPct val="50000"/>
              </a:spcBef>
            </a:pPr>
            <a:r>
              <a:rPr lang="vi-VN" altLang="vi-VN" sz="3600" b="1" dirty="0" smtClean="0">
                <a:latin typeface="#9Slide03 Nanami Rounded Light" pitchFamily="2" charset="0"/>
              </a:rPr>
              <a:t>Chuỗi thức ăn gồm có: cỏ, bò và người.</a:t>
            </a:r>
            <a:endParaRPr lang="en-US" altLang="vi-VN" sz="3600" b="1" dirty="0">
              <a:latin typeface="#9Slide03 Nanami Rounded Light" pitchFamily="2" charset="0"/>
            </a:endParaRPr>
          </a:p>
        </p:txBody>
      </p:sp>
      <p:pic>
        <p:nvPicPr>
          <p:cNvPr id="23" name="Picture 6" descr="Hình ảnh Người đàn ông Phim Hoạt Hình Người đàn ông Hoạt Hình Màu Xanh,  Người đàn ông Clipart, Màu Xanh Lá, Chiếc đầm Màu Xanh Lá Cây Vector và PNG  với"/>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125" b="92969" l="22188" r="80000">
                        <a14:foregroundMark x1="47656" y1="53594" x2="47656" y2="53594"/>
                        <a14:foregroundMark x1="55781" y1="88438" x2="55781" y2="88438"/>
                        <a14:foregroundMark x1="46250" y1="89531" x2="46250" y2="89531"/>
                        <a14:foregroundMark x1="49063" y1="68125" x2="49063" y2="68125"/>
                        <a14:foregroundMark x1="55781" y1="69375" x2="55781" y2="69375"/>
                      </a14:backgroundRemoval>
                    </a14:imgEffect>
                  </a14:imgLayer>
                </a14:imgProps>
              </a:ext>
              <a:ext uri="{28A0092B-C50C-407E-A947-70E740481C1C}">
                <a14:useLocalDpi xmlns:a14="http://schemas.microsoft.com/office/drawing/2010/main" val="0"/>
              </a:ext>
            </a:extLst>
          </a:blip>
          <a:srcRect l="25993" t="5476" r="27798" b="7719"/>
          <a:stretch>
            <a:fillRect/>
          </a:stretch>
        </p:blipFill>
        <p:spPr bwMode="auto">
          <a:xfrm>
            <a:off x="9996472" y="3561223"/>
            <a:ext cx="1685886" cy="295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a:xfrm>
            <a:off x="8087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4800" b="1" dirty="0" err="1">
                <a:solidFill>
                  <a:schemeClr val="tx1"/>
                </a:solidFill>
                <a:latin typeface="Times New Roman" panose="02020603050405020304" pitchFamily="18" charset="0"/>
                <a:cs typeface="Times New Roman" panose="02020603050405020304" pitchFamily="18" charset="0"/>
              </a:rPr>
              <a:t>Cỏ</a:t>
            </a:r>
            <a:r>
              <a:rPr lang="en-US" sz="4800" b="1" dirty="0">
                <a:solidFill>
                  <a:schemeClr val="tx1"/>
                </a:solidFill>
                <a:latin typeface="Times New Roman" panose="02020603050405020304" pitchFamily="18" charset="0"/>
                <a:cs typeface="Times New Roman" panose="02020603050405020304" pitchFamily="18" charset="0"/>
              </a:rPr>
              <a:t> </a:t>
            </a:r>
            <a:endParaRPr lang="vi-VN" sz="4800" b="1" dirty="0">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49235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4800" b="1" dirty="0" err="1">
                <a:solidFill>
                  <a:schemeClr val="tx1"/>
                </a:solidFill>
                <a:latin typeface="Times New Roman" panose="02020603050405020304" pitchFamily="18" charset="0"/>
                <a:cs typeface="Times New Roman" panose="02020603050405020304" pitchFamily="18" charset="0"/>
              </a:rPr>
              <a:t>Bò</a:t>
            </a:r>
            <a:r>
              <a:rPr lang="en-US" sz="4800" b="1" dirty="0">
                <a:solidFill>
                  <a:schemeClr val="tx1"/>
                </a:solidFill>
                <a:latin typeface="Times New Roman" panose="02020603050405020304" pitchFamily="18" charset="0"/>
                <a:cs typeface="Times New Roman" panose="02020603050405020304" pitchFamily="18" charset="0"/>
              </a:rPr>
              <a:t>  </a:t>
            </a:r>
            <a:endParaRPr lang="vi-VN" sz="4800" b="1" dirty="0">
              <a:solidFill>
                <a:schemeClr val="tx1"/>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9800345" y="2657935"/>
            <a:ext cx="1905000" cy="838200"/>
          </a:xfrm>
          <a:prstGeom prst="rect">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4800" b="1" dirty="0" err="1">
                <a:solidFill>
                  <a:schemeClr val="tx1"/>
                </a:solidFill>
                <a:latin typeface="Times New Roman" panose="02020603050405020304" pitchFamily="18" charset="0"/>
                <a:cs typeface="Times New Roman" panose="02020603050405020304" pitchFamily="18" charset="0"/>
              </a:rPr>
              <a:t>Người</a:t>
            </a:r>
            <a:r>
              <a:rPr lang="en-US" sz="4800" b="1" dirty="0">
                <a:solidFill>
                  <a:schemeClr val="tx1"/>
                </a:solidFill>
                <a:latin typeface="Times New Roman" panose="02020603050405020304" pitchFamily="18" charset="0"/>
                <a:cs typeface="Times New Roman" panose="02020603050405020304" pitchFamily="18" charset="0"/>
              </a:rPr>
              <a:t>  </a:t>
            </a:r>
            <a:endParaRPr lang="vi-VN" sz="4800" b="1" dirty="0">
              <a:solidFill>
                <a:schemeClr val="tx1"/>
              </a:solidFill>
              <a:latin typeface="Times New Roman" panose="02020603050405020304" pitchFamily="18" charset="0"/>
              <a:cs typeface="Times New Roman" panose="02020603050405020304" pitchFamily="18" charset="0"/>
            </a:endParaRPr>
          </a:p>
        </p:txBody>
      </p:sp>
      <p:cxnSp>
        <p:nvCxnSpPr>
          <p:cNvPr id="28" name="Straight Arrow Connector 27"/>
          <p:cNvCxnSpPr/>
          <p:nvPr/>
        </p:nvCxnSpPr>
        <p:spPr>
          <a:xfrm>
            <a:off x="2866145" y="3077035"/>
            <a:ext cx="17526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 descr="Cỏ Nhung Nhật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0199" y="3709452"/>
            <a:ext cx="2724995" cy="18478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31" name="Straight Arrow Connector 30"/>
          <p:cNvCxnSpPr/>
          <p:nvPr/>
        </p:nvCxnSpPr>
        <p:spPr>
          <a:xfrm>
            <a:off x="7514345" y="3115135"/>
            <a:ext cx="17526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4" descr="Yellow Cow herd - Đàn Bò Vàng Gặm Cỏ Trên Đồng Xanh - YouTub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56745" y="3561223"/>
            <a:ext cx="4038600" cy="22717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6134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500"/>
                                        <p:tgtEl>
                                          <p:spTgt spid="26"/>
                                        </p:tgtEl>
                                      </p:cBhvr>
                                    </p:animEffect>
                                  </p:childTnLst>
                                </p:cTn>
                              </p:par>
                              <p:par>
                                <p:cTn id="12" presetID="22" presetClass="entr" presetSubtype="1"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up)">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6" presetClass="entr" presetSubtype="21"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barn(inVertical)">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164E429-6768-4497-A502-B4E1AD218A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37" y="5380212"/>
            <a:ext cx="1262487" cy="1239186"/>
          </a:xfrm>
          <a:prstGeom prst="rect">
            <a:avLst/>
          </a:prstGeom>
        </p:spPr>
      </p:pic>
      <p:pic>
        <p:nvPicPr>
          <p:cNvPr id="5" name="图片 4">
            <a:extLst>
              <a:ext uri="{FF2B5EF4-FFF2-40B4-BE49-F238E27FC236}">
                <a16:creationId xmlns:a16="http://schemas.microsoft.com/office/drawing/2014/main" id="{723EF092-E474-4370-AEE7-1795EF20AD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640913"/>
            <a:ext cx="2102415" cy="1201359"/>
          </a:xfrm>
          <a:prstGeom prst="rect">
            <a:avLst/>
          </a:prstGeom>
        </p:spPr>
      </p:pic>
      <p:pic>
        <p:nvPicPr>
          <p:cNvPr id="10" name="图片 9">
            <a:extLst>
              <a:ext uri="{FF2B5EF4-FFF2-40B4-BE49-F238E27FC236}">
                <a16:creationId xmlns:a16="http://schemas.microsoft.com/office/drawing/2014/main" id="{64001A17-5103-4CE9-9DDB-A9A0A627A9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6989" y="2901714"/>
            <a:ext cx="5465040" cy="3956286"/>
          </a:xfrm>
          <a:prstGeom prst="rect">
            <a:avLst/>
          </a:prstGeom>
        </p:spPr>
      </p:pic>
      <p:pic>
        <p:nvPicPr>
          <p:cNvPr id="7" name="图片 6">
            <a:extLst>
              <a:ext uri="{FF2B5EF4-FFF2-40B4-BE49-F238E27FC236}">
                <a16:creationId xmlns:a16="http://schemas.microsoft.com/office/drawing/2014/main" id="{84DA1253-7BFC-44A6-A8FC-F7A23ED2137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38218" y="4032624"/>
            <a:ext cx="1894239" cy="2541638"/>
          </a:xfrm>
          <a:prstGeom prst="rect">
            <a:avLst/>
          </a:prstGeom>
          <a:noFill/>
          <a:ln w="9525">
            <a:noFill/>
            <a:miter lim="800000"/>
            <a:headEnd/>
            <a:tailEnd/>
          </a:ln>
        </p:spPr>
      </p:pic>
      <p:pic>
        <p:nvPicPr>
          <p:cNvPr id="15" name="图片 14">
            <a:extLst>
              <a:ext uri="{FF2B5EF4-FFF2-40B4-BE49-F238E27FC236}">
                <a16:creationId xmlns:a16="http://schemas.microsoft.com/office/drawing/2014/main" id="{BA2E2CA7-E51B-4D7E-A77B-66B04AD82A2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H="1">
            <a:off x="8516816" y="3766376"/>
            <a:ext cx="2736966" cy="2718659"/>
          </a:xfrm>
          <a:prstGeom prst="rect">
            <a:avLst/>
          </a:prstGeom>
          <a:noFill/>
          <a:ln w="9525">
            <a:noFill/>
            <a:miter lim="800000"/>
            <a:headEnd/>
            <a:tailEnd/>
          </a:ln>
        </p:spPr>
      </p:pic>
      <p:pic>
        <p:nvPicPr>
          <p:cNvPr id="6" name="图片 5">
            <a:extLst>
              <a:ext uri="{FF2B5EF4-FFF2-40B4-BE49-F238E27FC236}">
                <a16:creationId xmlns:a16="http://schemas.microsoft.com/office/drawing/2014/main" id="{3491EEDD-CFBC-4684-829D-77990CEC84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pic>
        <p:nvPicPr>
          <p:cNvPr id="21" name="图片 20">
            <a:extLst>
              <a:ext uri="{FF2B5EF4-FFF2-40B4-BE49-F238E27FC236}">
                <a16:creationId xmlns:a16="http://schemas.microsoft.com/office/drawing/2014/main" id="{77A14BAA-1A63-4F99-92C8-0E04EC1287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18008" y="6039179"/>
            <a:ext cx="749763" cy="735925"/>
          </a:xfrm>
          <a:prstGeom prst="rect">
            <a:avLst/>
          </a:prstGeom>
        </p:spPr>
      </p:pic>
      <p:pic>
        <p:nvPicPr>
          <p:cNvPr id="22" name="图片 21">
            <a:extLst>
              <a:ext uri="{FF2B5EF4-FFF2-40B4-BE49-F238E27FC236}">
                <a16:creationId xmlns:a16="http://schemas.microsoft.com/office/drawing/2014/main" id="{69435246-66C5-4677-9CA6-B66FAA0C242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7777263" y="5760042"/>
            <a:ext cx="1893936" cy="1082230"/>
          </a:xfrm>
          <a:prstGeom prst="rect">
            <a:avLst/>
          </a:prstGeom>
        </p:spPr>
      </p:pic>
      <p:pic>
        <p:nvPicPr>
          <p:cNvPr id="29"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flipH="1">
            <a:off x="10085389" y="0"/>
            <a:ext cx="2106611" cy="4484914"/>
          </a:xfrm>
          <a:prstGeom prst="rect">
            <a:avLst/>
          </a:prstGeom>
        </p:spPr>
      </p:pic>
      <p:pic>
        <p:nvPicPr>
          <p:cNvPr id="16" name="Picture 6" descr="Khoa học lớp 4 Bài 67 - 68: Ôn tập: Thực vật và động vật | Giải bài tập Khoa  học 4"/>
          <p:cNvPicPr>
            <a:picLocks noChangeAspect="1" noChangeArrowheads="1"/>
          </p:cNvPicPr>
          <p:nvPr/>
        </p:nvPicPr>
        <p:blipFill rotWithShape="1">
          <a:blip r:embed="rId11">
            <a:extLst>
              <a:ext uri="{28A0092B-C50C-407E-A947-70E740481C1C}">
                <a14:useLocalDpi xmlns:a14="http://schemas.microsoft.com/office/drawing/2010/main" val="0"/>
              </a:ext>
            </a:extLst>
          </a:blip>
          <a:srcRect b="3281"/>
          <a:stretch/>
        </p:blipFill>
        <p:spPr bwMode="auto">
          <a:xfrm rot="21198858">
            <a:off x="2066226" y="213113"/>
            <a:ext cx="3395388" cy="4279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4" name="Text Box 8"/>
          <p:cNvSpPr txBox="1">
            <a:spLocks noChangeArrowheads="1"/>
          </p:cNvSpPr>
          <p:nvPr/>
        </p:nvSpPr>
        <p:spPr bwMode="auto">
          <a:xfrm>
            <a:off x="5514305" y="1141360"/>
            <a:ext cx="6355448" cy="1328023"/>
          </a:xfrm>
          <a:prstGeom prst="round2DiagRect">
            <a:avLst/>
          </a:prstGeom>
          <a:solidFill>
            <a:srgbClr val="FFFFFF"/>
          </a:solidFill>
          <a:ln w="57150">
            <a:solidFill>
              <a:srgbClr val="9900CC"/>
            </a:solidFill>
            <a:prstDash val="dash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vi-VN" sz="3600" b="1" dirty="0" smtClean="0">
                <a:solidFill>
                  <a:srgbClr val="002060"/>
                </a:solidFill>
                <a:latin typeface="Times New Roman" pitchFamily="18" charset="0"/>
              </a:rPr>
              <a:t>Sơ đồ các loại tảo, cá, cá hộp </a:t>
            </a:r>
          </a:p>
          <a:p>
            <a:pPr algn="ctr"/>
            <a:r>
              <a:rPr lang="vi-VN" sz="3600" b="1" dirty="0" smtClean="0">
                <a:solidFill>
                  <a:srgbClr val="002060"/>
                </a:solidFill>
                <a:latin typeface="Times New Roman" pitchFamily="18" charset="0"/>
              </a:rPr>
              <a:t>(thức ăn của người)</a:t>
            </a:r>
            <a:endParaRPr lang="en-US" sz="3600" b="1" dirty="0">
              <a:solidFill>
                <a:srgbClr val="002060"/>
              </a:solidFill>
              <a:latin typeface="Times New Roman" pitchFamily="18" charset="0"/>
            </a:endParaRPr>
          </a:p>
        </p:txBody>
      </p:sp>
    </p:spTree>
    <p:extLst>
      <p:ext uri="{BB962C8B-B14F-4D97-AF65-F5344CB8AC3E}">
        <p14:creationId xmlns:p14="http://schemas.microsoft.com/office/powerpoint/2010/main" val="1463983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22" presetClass="entr" presetSubtype="1"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strips(downLeft)">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6167241B-070B-4B8D-80D5-E77834173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762" y="1118657"/>
            <a:ext cx="3652990" cy="5095921"/>
          </a:xfrm>
          <a:prstGeom prst="rect">
            <a:avLst/>
          </a:prstGeom>
        </p:spPr>
      </p:pic>
      <p:pic>
        <p:nvPicPr>
          <p:cNvPr id="24" name="图片 23">
            <a:extLst>
              <a:ext uri="{FF2B5EF4-FFF2-40B4-BE49-F238E27FC236}">
                <a16:creationId xmlns:a16="http://schemas.microsoft.com/office/drawing/2014/main" id="{E5DEEDFC-B6E9-4D9A-B026-5412B20A7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4669536"/>
            <a:ext cx="12192000" cy="2188464"/>
          </a:xfrm>
          <a:prstGeom prst="rect">
            <a:avLst/>
          </a:prstGeom>
        </p:spPr>
      </p:pic>
      <p:pic>
        <p:nvPicPr>
          <p:cNvPr id="25" name="图片 24">
            <a:extLst>
              <a:ext uri="{FF2B5EF4-FFF2-40B4-BE49-F238E27FC236}">
                <a16:creationId xmlns:a16="http://schemas.microsoft.com/office/drawing/2014/main" id="{8AB9D950-671C-494A-9179-7D99BA83AE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26" name="图片 25">
            <a:extLst>
              <a:ext uri="{FF2B5EF4-FFF2-40B4-BE49-F238E27FC236}">
                <a16:creationId xmlns:a16="http://schemas.microsoft.com/office/drawing/2014/main" id="{222063FF-CA4D-49AB-AF5D-7312EDCCD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27" name="图片 26">
            <a:extLst>
              <a:ext uri="{FF2B5EF4-FFF2-40B4-BE49-F238E27FC236}">
                <a16:creationId xmlns:a16="http://schemas.microsoft.com/office/drawing/2014/main" id="{41921C48-72D2-43F3-B906-30D2C27109E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8" name="图片 27">
            <a:extLst>
              <a:ext uri="{FF2B5EF4-FFF2-40B4-BE49-F238E27FC236}">
                <a16:creationId xmlns:a16="http://schemas.microsoft.com/office/drawing/2014/main" id="{3BF1E870-5BD2-49B5-9358-8FADE432986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12" name="AutoShape 20"/>
          <p:cNvSpPr>
            <a:spLocks noChangeArrowheads="1"/>
          </p:cNvSpPr>
          <p:nvPr/>
        </p:nvSpPr>
        <p:spPr bwMode="auto">
          <a:xfrm>
            <a:off x="1582878" y="631269"/>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algn="ctr" eaLnBrk="0" hangingPunct="0"/>
            <a:r>
              <a:rPr lang="vi-VN" sz="5400" b="1" dirty="0" smtClean="0"/>
              <a:t>Tảo</a:t>
            </a:r>
            <a:endParaRPr lang="en-US" sz="3600" dirty="0"/>
          </a:p>
        </p:txBody>
      </p:sp>
      <p:cxnSp>
        <p:nvCxnSpPr>
          <p:cNvPr id="14" name="Straight Arrow Connector 13"/>
          <p:cNvCxnSpPr/>
          <p:nvPr/>
        </p:nvCxnSpPr>
        <p:spPr>
          <a:xfrm>
            <a:off x="2978825" y="1623457"/>
            <a:ext cx="0" cy="1000125"/>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AutoShape 20"/>
          <p:cNvSpPr>
            <a:spLocks noChangeArrowheads="1"/>
          </p:cNvSpPr>
          <p:nvPr/>
        </p:nvSpPr>
        <p:spPr bwMode="auto">
          <a:xfrm>
            <a:off x="1640077" y="2650402"/>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algn="ctr" eaLnBrk="0" hangingPunct="0"/>
            <a:r>
              <a:rPr lang="vi-VN" sz="5400" b="1" dirty="0" smtClean="0"/>
              <a:t>Cá con</a:t>
            </a:r>
            <a:endParaRPr lang="en-US" sz="3600" dirty="0"/>
          </a:p>
        </p:txBody>
      </p:sp>
      <p:cxnSp>
        <p:nvCxnSpPr>
          <p:cNvPr id="17" name="Straight Arrow Connector 16"/>
          <p:cNvCxnSpPr/>
          <p:nvPr/>
        </p:nvCxnSpPr>
        <p:spPr>
          <a:xfrm>
            <a:off x="2978825" y="3629627"/>
            <a:ext cx="0" cy="1000125"/>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AutoShape 20"/>
          <p:cNvSpPr>
            <a:spLocks noChangeArrowheads="1"/>
          </p:cNvSpPr>
          <p:nvPr/>
        </p:nvSpPr>
        <p:spPr bwMode="auto">
          <a:xfrm>
            <a:off x="1575632" y="4647130"/>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algn="ctr" eaLnBrk="0" hangingPunct="0"/>
            <a:r>
              <a:rPr lang="vi-VN" sz="5400" b="1" dirty="0" smtClean="0"/>
              <a:t>Cá lớn</a:t>
            </a:r>
            <a:endParaRPr lang="en-US" sz="3600" dirty="0"/>
          </a:p>
        </p:txBody>
      </p:sp>
      <p:cxnSp>
        <p:nvCxnSpPr>
          <p:cNvPr id="20" name="Straight Arrow Connector 19"/>
          <p:cNvCxnSpPr/>
          <p:nvPr/>
        </p:nvCxnSpPr>
        <p:spPr>
          <a:xfrm>
            <a:off x="4367527" y="5143224"/>
            <a:ext cx="1143000" cy="0"/>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AutoShape 20"/>
          <p:cNvSpPr>
            <a:spLocks noChangeArrowheads="1"/>
          </p:cNvSpPr>
          <p:nvPr/>
        </p:nvSpPr>
        <p:spPr bwMode="auto">
          <a:xfrm>
            <a:off x="5510527" y="4647130"/>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algn="ctr" eaLnBrk="0" hangingPunct="0"/>
            <a:r>
              <a:rPr lang="vi-VN" sz="5400" b="1" dirty="0" smtClean="0"/>
              <a:t>Cá hộp</a:t>
            </a:r>
            <a:endParaRPr lang="en-US" sz="3600" dirty="0"/>
          </a:p>
        </p:txBody>
      </p:sp>
      <p:cxnSp>
        <p:nvCxnSpPr>
          <p:cNvPr id="23" name="Straight Arrow Connector 22"/>
          <p:cNvCxnSpPr/>
          <p:nvPr/>
        </p:nvCxnSpPr>
        <p:spPr>
          <a:xfrm flipV="1">
            <a:off x="6965344" y="3796002"/>
            <a:ext cx="859733" cy="793991"/>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AutoShape 20"/>
          <p:cNvSpPr>
            <a:spLocks noChangeArrowheads="1"/>
          </p:cNvSpPr>
          <p:nvPr/>
        </p:nvSpPr>
        <p:spPr bwMode="auto">
          <a:xfrm>
            <a:off x="6524355" y="2746677"/>
            <a:ext cx="2791895" cy="992188"/>
          </a:xfrm>
          <a:prstGeom prst="flowChartPreparation">
            <a:avLst/>
          </a:prstGeom>
          <a:solidFill>
            <a:schemeClr val="accent6">
              <a:lumMod val="60000"/>
              <a:lumOff val="40000"/>
            </a:schemeClr>
          </a:solidFill>
          <a:ln w="28575">
            <a:solidFill>
              <a:srgbClr val="00B050"/>
            </a:solidFill>
            <a:miter lim="800000"/>
            <a:headEnd/>
            <a:tailEnd/>
          </a:ln>
        </p:spPr>
        <p:txBody>
          <a:bodyPr wrap="none" anchor="ctr"/>
          <a:lstStyle/>
          <a:p>
            <a:pPr algn="ctr" eaLnBrk="0" hangingPunct="0"/>
            <a:r>
              <a:rPr lang="vi-VN" sz="5400" b="1" dirty="0" smtClean="0"/>
              <a:t>Người</a:t>
            </a:r>
            <a:endParaRPr lang="en-US" sz="3600" dirty="0"/>
          </a:p>
        </p:txBody>
      </p:sp>
      <p:sp>
        <p:nvSpPr>
          <p:cNvPr id="30" name="Text Box 8"/>
          <p:cNvSpPr txBox="1">
            <a:spLocks noChangeArrowheads="1"/>
          </p:cNvSpPr>
          <p:nvPr/>
        </p:nvSpPr>
        <p:spPr bwMode="auto">
          <a:xfrm>
            <a:off x="4469785" y="216496"/>
            <a:ext cx="6355448" cy="1191816"/>
          </a:xfrm>
          <a:prstGeom prst="round2DiagRect">
            <a:avLst/>
          </a:prstGeom>
          <a:solidFill>
            <a:srgbClr val="FFFFFF"/>
          </a:solidFill>
          <a:ln w="57150">
            <a:solidFill>
              <a:srgbClr val="9900CC"/>
            </a:solidFill>
            <a:prstDash val="dash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vi-VN" sz="3200" b="1" dirty="0" smtClean="0">
                <a:solidFill>
                  <a:srgbClr val="002060"/>
                </a:solidFill>
                <a:latin typeface="Times New Roman" pitchFamily="18" charset="0"/>
              </a:rPr>
              <a:t>Chuỗi thức ăn gồm tảo, cá, cá hộp </a:t>
            </a:r>
          </a:p>
          <a:p>
            <a:pPr algn="ctr"/>
            <a:r>
              <a:rPr lang="vi-VN" sz="3200" b="1" dirty="0" smtClean="0">
                <a:solidFill>
                  <a:srgbClr val="002060"/>
                </a:solidFill>
                <a:latin typeface="Times New Roman" pitchFamily="18" charset="0"/>
              </a:rPr>
              <a:t>(thức ăn của người)</a:t>
            </a:r>
            <a:endParaRPr lang="en-US" sz="3200" b="1" dirty="0">
              <a:solidFill>
                <a:srgbClr val="002060"/>
              </a:solidFill>
              <a:latin typeface="Times New Roman" pitchFamily="18" charset="0"/>
            </a:endParaRPr>
          </a:p>
        </p:txBody>
      </p:sp>
    </p:spTree>
    <p:extLst>
      <p:ext uri="{BB962C8B-B14F-4D97-AF65-F5344CB8AC3E}">
        <p14:creationId xmlns:p14="http://schemas.microsoft.com/office/powerpoint/2010/main" val="1480652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strips(downLeft)">
                                      <p:cBhvr>
                                        <p:cTn id="7" dur="500"/>
                                        <p:tgtEl>
                                          <p:spTgt spid="30"/>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amond(in)">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500"/>
                            </p:stCondLst>
                            <p:childTnLst>
                              <p:par>
                                <p:cTn id="18" presetID="8" presetClass="entr" presetSubtype="16"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diamond(in)">
                                      <p:cBhvr>
                                        <p:cTn id="20" dur="2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par>
                          <p:cTn id="26" fill="hold">
                            <p:stCondLst>
                              <p:cond delay="500"/>
                            </p:stCondLst>
                            <p:childTnLst>
                              <p:par>
                                <p:cTn id="27" presetID="8" presetClass="entr" presetSubtype="16"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diamond(in)">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par>
                          <p:cTn id="35" fill="hold">
                            <p:stCondLst>
                              <p:cond delay="500"/>
                            </p:stCondLst>
                            <p:childTnLst>
                              <p:par>
                                <p:cTn id="36" presetID="8" presetClass="entr" presetSubtype="16"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diamond(in)">
                                      <p:cBhvr>
                                        <p:cTn id="38" dur="20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
                            </p:stCondLst>
                            <p:childTnLst>
                              <p:par>
                                <p:cTn id="45" presetID="8" presetClass="entr" presetSubtype="16"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diamond(in)">
                                      <p:cBhvr>
                                        <p:cTn id="47" dur="2000"/>
                                        <p:tgtEl>
                                          <p:spTgt spid="29"/>
                                        </p:tgtEl>
                                      </p:cBhvr>
                                    </p:animEffect>
                                  </p:childTnLst>
                                </p:cTn>
                              </p:par>
                              <p:par>
                                <p:cTn id="48" presetID="37" presetClass="entr" presetSubtype="0"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1000"/>
                                        <p:tgtEl>
                                          <p:spTgt spid="21"/>
                                        </p:tgtEl>
                                      </p:cBhvr>
                                    </p:animEffect>
                                    <p:anim calcmode="lin" valueType="num">
                                      <p:cBhvr>
                                        <p:cTn id="51" dur="1000" fill="hold"/>
                                        <p:tgtEl>
                                          <p:spTgt spid="21"/>
                                        </p:tgtEl>
                                        <p:attrNameLst>
                                          <p:attrName>ppt_x</p:attrName>
                                        </p:attrNameLst>
                                      </p:cBhvr>
                                      <p:tavLst>
                                        <p:tav tm="0">
                                          <p:val>
                                            <p:strVal val="#ppt_x"/>
                                          </p:val>
                                        </p:tav>
                                        <p:tav tm="100000">
                                          <p:val>
                                            <p:strVal val="#ppt_x"/>
                                          </p:val>
                                        </p:tav>
                                      </p:tavLst>
                                    </p:anim>
                                    <p:anim calcmode="lin" valueType="num">
                                      <p:cBhvr>
                                        <p:cTn id="52" dur="900" decel="100000" fill="hold"/>
                                        <p:tgtEl>
                                          <p:spTgt spid="21"/>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9" grpId="0" animBg="1"/>
      <p:bldP spid="22" grpId="0" animBg="1"/>
      <p:bldP spid="29" grpId="0" animBg="1"/>
      <p:bldP spid="30"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611</Words>
  <Application>Microsoft Office PowerPoint</Application>
  <PresentationFormat>Widescreen</PresentationFormat>
  <Paragraphs>68</Paragraphs>
  <Slides>27</Slides>
  <Notes>0</Notes>
  <HiddenSlides>0</HiddenSlides>
  <MMClips>1</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27</vt:i4>
      </vt:variant>
    </vt:vector>
  </HeadingPairs>
  <TitlesOfParts>
    <vt:vector size="49" baseType="lpstr">
      <vt:lpstr>Arabia</vt:lpstr>
      <vt:lpstr>Arial</vt:lpstr>
      <vt:lpstr>等线 Light</vt:lpstr>
      <vt:lpstr>#9Slide07 Altus</vt:lpstr>
      <vt:lpstr>SVN-Newton</vt:lpstr>
      <vt:lpstr>Arial-Rounded</vt:lpstr>
      <vt:lpstr>Calibri</vt:lpstr>
      <vt:lpstr>UTM Colossalis</vt:lpstr>
      <vt:lpstr>#9Slide03 Nanami Rounded Light</vt:lpstr>
      <vt:lpstr>SVN-Appleberry</vt:lpstr>
      <vt:lpstr>思源黑体 CN Bold</vt:lpstr>
      <vt:lpstr>UTM Azuki</vt:lpstr>
      <vt:lpstr>等线</vt:lpstr>
      <vt:lpstr>UTM Mother</vt:lpstr>
      <vt:lpstr>UTM Alberta Heavy</vt:lpstr>
      <vt:lpstr>UTM A&amp;S Graceland</vt:lpstr>
      <vt:lpstr>Calibri Light</vt:lpstr>
      <vt:lpstr>#9Slide07 HoneyCream</vt:lpstr>
      <vt:lpstr>Balsamiq Sans</vt:lpstr>
      <vt:lpstr>Times New Roman</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Nguyễn Thị Hồng Linh</cp:lastModifiedBy>
  <cp:revision>27</cp:revision>
  <dcterms:created xsi:type="dcterms:W3CDTF">2022-04-20T14:16:35Z</dcterms:created>
  <dcterms:modified xsi:type="dcterms:W3CDTF">2022-04-24T03:18:50Z</dcterms:modified>
</cp:coreProperties>
</file>