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331" r:id="rId4"/>
    <p:sldId id="257" r:id="rId5"/>
    <p:sldId id="301" r:id="rId6"/>
    <p:sldId id="302" r:id="rId7"/>
    <p:sldId id="303" r:id="rId8"/>
    <p:sldId id="332" r:id="rId9"/>
    <p:sldId id="299" r:id="rId10"/>
    <p:sldId id="283" r:id="rId11"/>
    <p:sldId id="307" r:id="rId12"/>
    <p:sldId id="308" r:id="rId13"/>
    <p:sldId id="300" r:id="rId14"/>
    <p:sldId id="304" r:id="rId15"/>
    <p:sldId id="305" r:id="rId16"/>
    <p:sldId id="309" r:id="rId17"/>
    <p:sldId id="306" r:id="rId18"/>
    <p:sldId id="298" r:id="rId19"/>
    <p:sldId id="286" r:id="rId20"/>
  </p:sldIdLst>
  <p:sldSz cx="12192000" cy="6858000"/>
  <p:notesSz cx="6858000" cy="9144000"/>
  <p:embeddedFontLst>
    <p:embeddedFont>
      <p:font typeface="等线" panose="02010600030101010101" pitchFamily="2" charset="-122"/>
      <p:regular r:id="rId22"/>
      <p:bold r:id="rId23"/>
    </p:embeddedFont>
    <p:embeddedFont>
      <p:font typeface="等线 Light" panose="02010600030101010101" pitchFamily="2" charset="-122"/>
      <p:regular r:id="rId24"/>
    </p:embeddedFont>
    <p:embeddedFont>
      <p:font typeface="#9Slide03 AllRoundGothic" panose="020B0604020202020204" charset="0"/>
      <p:regular r:id="rId25"/>
    </p:embeddedFont>
    <p:embeddedFont>
      <p:font typeface="#9Slide03 AmpleSoft" panose="020B0604020202020204" charset="0"/>
      <p:regular r:id="rId26"/>
    </p:embeddedFont>
    <p:embeddedFont>
      <p:font typeface="#9Slide03 AmpleSoft Bold" panose="020B0604020202020204" charset="0"/>
      <p:regular r:id="rId27"/>
    </p:embeddedFont>
    <p:embeddedFont>
      <p:font typeface="#9Slide03 Penumbra" panose="020B0604020202020204" charset="0"/>
      <p:bold r:id="rId28"/>
    </p:embeddedFont>
    <p:embeddedFont>
      <p:font typeface="#9Slide07 Crocante" panose="020B0604020202020204" charset="0"/>
      <p:regular r:id="rId29"/>
    </p:embeddedFont>
    <p:embeddedFont>
      <p:font typeface="#9Slide07 SFU Blackout" panose="020B0604020202020204" charset="0"/>
      <p:regular r:id="rId30"/>
    </p:embeddedFont>
    <p:embeddedFont>
      <p:font typeface="Batang" panose="02030600000101010101" pitchFamily="18" charset="-127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mbria" panose="02040503050406030204" pitchFamily="18" charset="0"/>
      <p:regular r:id="rId36"/>
      <p:bold r:id="rId37"/>
      <p:italic r:id="rId38"/>
      <p:boldItalic r:id="rId39"/>
    </p:embeddedFont>
    <p:embeddedFont>
      <p:font typeface="Merriweather Black" panose="00000A00000000000000" pitchFamily="2" charset="0"/>
      <p:bold r:id="rId40"/>
      <p:boldItalic r:id="rId41"/>
    </p:embeddedFont>
  </p:embeddedFontLst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A59C"/>
    <a:srgbClr val="FF6574"/>
    <a:srgbClr val="FFC715"/>
    <a:srgbClr val="FFE082"/>
    <a:srgbClr val="FFCDD2"/>
    <a:srgbClr val="B3E5FC"/>
    <a:srgbClr val="B2DFDB"/>
    <a:srgbClr val="98D4CE"/>
    <a:srgbClr val="67CCF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96314" autoAdjust="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FB5A46-CD03-420A-B3FE-E23639997D26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53D4A-F7F1-49BD-A77B-13A7FF7B60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3607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53D4A-F7F1-49BD-A77B-13A7FF7B60C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4991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53D4A-F7F1-49BD-A77B-13A7FF7B60C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87637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53D4A-F7F1-49BD-A77B-13A7FF7B60C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99471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53D4A-F7F1-49BD-A77B-13A7FF7B60C7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72150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53D4A-F7F1-49BD-A77B-13A7FF7B60C7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10933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53D4A-F7F1-49BD-A77B-13A7FF7B60C7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00917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53D4A-F7F1-49BD-A77B-13A7FF7B60C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36300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53D4A-F7F1-49BD-A77B-13A7FF7B60C7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77408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53D4A-F7F1-49BD-A77B-13A7FF7B60C7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01660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53D4A-F7F1-49BD-A77B-13A7FF7B60C7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1555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53D4A-F7F1-49BD-A77B-13A7FF7B60C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8083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53D4A-F7F1-49BD-A77B-13A7FF7B60C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083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53D4A-F7F1-49BD-A77B-13A7FF7B60C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2547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53D4A-F7F1-49BD-A77B-13A7FF7B60C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5278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53D4A-F7F1-49BD-A77B-13A7FF7B60C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324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53D4A-F7F1-49BD-A77B-13A7FF7B60C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43464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53D4A-F7F1-49BD-A77B-13A7FF7B60C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13011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53D4A-F7F1-49BD-A77B-13A7FF7B60C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89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5F37FE-9E6E-4810-8617-96B14B580DBF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687FAF-1138-4D37-83F8-93ED67B9AB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5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5F37FE-9E6E-4810-8617-96B14B580DBF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687FAF-1138-4D37-83F8-93ED67B9AB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29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5F37FE-9E6E-4810-8617-96B14B580DBF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687FAF-1138-4D37-83F8-93ED67B9AB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701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664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01583" y="5277424"/>
            <a:ext cx="3156517" cy="1201617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0" y="0"/>
            <a:ext cx="12192000" cy="1955800"/>
            <a:chOff x="0" y="0"/>
            <a:chExt cx="12407900" cy="6858000"/>
          </a:xfrm>
        </p:grpSpPr>
        <p:pic>
          <p:nvPicPr>
            <p:cNvPr id="7" name="图片 6"/>
            <p:cNvPicPr>
              <a:picLocks noChangeAspect="1"/>
            </p:cNvPicPr>
            <p:nvPr userDrawn="1"/>
          </p:nvPicPr>
          <p:blipFill rotWithShape="1">
            <a:blip r:embed="rId3"/>
            <a:srcRect b="12621"/>
            <a:stretch/>
          </p:blipFill>
          <p:spPr>
            <a:xfrm>
              <a:off x="0" y="0"/>
              <a:ext cx="12407900" cy="6858000"/>
            </a:xfrm>
            <a:prstGeom prst="rect">
              <a:avLst/>
            </a:prstGeom>
          </p:spPr>
        </p:pic>
        <p:sp>
          <p:nvSpPr>
            <p:cNvPr id="8" name="矩形 7"/>
            <p:cNvSpPr/>
            <p:nvPr userDrawn="1"/>
          </p:nvSpPr>
          <p:spPr>
            <a:xfrm>
              <a:off x="0" y="3111500"/>
              <a:ext cx="12407900" cy="3746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矩形 10"/>
          <p:cNvSpPr/>
          <p:nvPr userDrawn="1"/>
        </p:nvSpPr>
        <p:spPr>
          <a:xfrm>
            <a:off x="191953" y="74345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胖娃简体" panose="03000509000000000000" pitchFamily="65" charset="-122"/>
                <a:ea typeface="方正胖娃简体" panose="03000509000000000000" pitchFamily="65" charset="-122"/>
              </a:rPr>
              <a:t>请输入你的题目</a:t>
            </a:r>
          </a:p>
        </p:txBody>
      </p:sp>
      <p:sp>
        <p:nvSpPr>
          <p:cNvPr id="12" name="任意多边形 53"/>
          <p:cNvSpPr/>
          <p:nvPr userDrawn="1"/>
        </p:nvSpPr>
        <p:spPr>
          <a:xfrm>
            <a:off x="0" y="6290584"/>
            <a:ext cx="12237112" cy="567416"/>
          </a:xfrm>
          <a:custGeom>
            <a:avLst/>
            <a:gdLst>
              <a:gd name="connsiteX0" fmla="*/ 4721632 w 9443264"/>
              <a:gd name="connsiteY0" fmla="*/ 0 h 409185"/>
              <a:gd name="connsiteX1" fmla="*/ 9331443 w 9443264"/>
              <a:gd name="connsiteY1" fmla="*/ 387313 h 409185"/>
              <a:gd name="connsiteX2" fmla="*/ 9443264 w 9443264"/>
              <a:gd name="connsiteY2" fmla="*/ 409185 h 409185"/>
              <a:gd name="connsiteX3" fmla="*/ 0 w 9443264"/>
              <a:gd name="connsiteY3" fmla="*/ 409185 h 409185"/>
              <a:gd name="connsiteX4" fmla="*/ 111821 w 9443264"/>
              <a:gd name="connsiteY4" fmla="*/ 387313 h 409185"/>
              <a:gd name="connsiteX5" fmla="*/ 4721632 w 9443264"/>
              <a:gd name="connsiteY5" fmla="*/ 0 h 409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43264" h="409185">
                <a:moveTo>
                  <a:pt x="4721632" y="0"/>
                </a:moveTo>
                <a:cubicBezTo>
                  <a:pt x="6429210" y="0"/>
                  <a:pt x="8015546" y="142783"/>
                  <a:pt x="9331443" y="387313"/>
                </a:cubicBezTo>
                <a:lnTo>
                  <a:pt x="9443264" y="409185"/>
                </a:lnTo>
                <a:lnTo>
                  <a:pt x="0" y="409185"/>
                </a:lnTo>
                <a:lnTo>
                  <a:pt x="111821" y="387313"/>
                </a:lnTo>
                <a:cubicBezTo>
                  <a:pt x="1427719" y="142783"/>
                  <a:pt x="3014054" y="0"/>
                  <a:pt x="4721632" y="0"/>
                </a:cubicBezTo>
                <a:close/>
              </a:path>
            </a:pathLst>
          </a:custGeom>
          <a:solidFill>
            <a:srgbClr val="CFD8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solidFill>
                <a:prstClr val="white"/>
              </a:solidFill>
              <a:latin typeface="Batang" panose="02030600000101010101" charset="-127"/>
              <a:ea typeface="Batang" panose="02030600000101010101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20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  <p:bldP spid="1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  <p:bldP spid="12" grpId="0" animBg="1"/>
        </p:bldLst>
      </p:timing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5F37FE-9E6E-4810-8617-96B14B580DBF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687FAF-1138-4D37-83F8-93ED67B9AB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591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5F37FE-9E6E-4810-8617-96B14B580DBF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687FAF-1138-4D37-83F8-93ED67B9AB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082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5F37FE-9E6E-4810-8617-96B14B580DBF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687FAF-1138-4D37-83F8-93ED67B9AB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530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5F37FE-9E6E-4810-8617-96B14B580DBF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687FAF-1138-4D37-83F8-93ED67B9AB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996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5F37FE-9E6E-4810-8617-96B14B580DBF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687FAF-1138-4D37-83F8-93ED67B9AB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373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5F37FE-9E6E-4810-8617-96B14B580DBF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687FAF-1138-4D37-83F8-93ED67B9AB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898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83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/>
          <a:srcRect b="126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思想气泡: 云 21"/>
          <p:cNvSpPr/>
          <p:nvPr/>
        </p:nvSpPr>
        <p:spPr>
          <a:xfrm>
            <a:off x="3139679" y="165100"/>
            <a:ext cx="5765800" cy="3775212"/>
          </a:xfrm>
          <a:prstGeom prst="cloudCallou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/>
          <a:srcRect r="77381"/>
          <a:stretch/>
        </p:blipFill>
        <p:spPr>
          <a:xfrm>
            <a:off x="951057" y="1937593"/>
            <a:ext cx="1671902" cy="2813745"/>
          </a:xfrm>
          <a:prstGeom prst="rect">
            <a:avLst/>
          </a:prstGeom>
          <a:noFill/>
        </p:spPr>
      </p:pic>
      <p:grpSp>
        <p:nvGrpSpPr>
          <p:cNvPr id="8" name="组合 7"/>
          <p:cNvGrpSpPr/>
          <p:nvPr/>
        </p:nvGrpSpPr>
        <p:grpSpPr>
          <a:xfrm>
            <a:off x="8915716" y="4658178"/>
            <a:ext cx="2066908" cy="1813717"/>
            <a:chOff x="8080573" y="5044283"/>
            <a:chExt cx="1119188" cy="1813717"/>
          </a:xfrm>
        </p:grpSpPr>
        <p:sp>
          <p:nvSpPr>
            <p:cNvPr id="19" name="Rectangle 14"/>
            <p:cNvSpPr>
              <a:spLocks noChangeArrowheads="1"/>
            </p:cNvSpPr>
            <p:nvPr/>
          </p:nvSpPr>
          <p:spPr bwMode="auto">
            <a:xfrm>
              <a:off x="8174236" y="5198530"/>
              <a:ext cx="1025525" cy="1659470"/>
            </a:xfrm>
            <a:prstGeom prst="rect">
              <a:avLst/>
            </a:prstGeom>
            <a:solidFill>
              <a:srgbClr val="BAB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Rectangle 15"/>
            <p:cNvSpPr>
              <a:spLocks noChangeArrowheads="1"/>
            </p:cNvSpPr>
            <p:nvPr/>
          </p:nvSpPr>
          <p:spPr bwMode="auto">
            <a:xfrm>
              <a:off x="8174236" y="5198530"/>
              <a:ext cx="1025525" cy="1659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Rectangle 16"/>
            <p:cNvSpPr>
              <a:spLocks noChangeArrowheads="1"/>
            </p:cNvSpPr>
            <p:nvPr/>
          </p:nvSpPr>
          <p:spPr bwMode="auto">
            <a:xfrm>
              <a:off x="8080573" y="5044283"/>
              <a:ext cx="1025525" cy="1813717"/>
            </a:xfrm>
            <a:prstGeom prst="rect">
              <a:avLst/>
            </a:prstGeom>
            <a:solidFill>
              <a:srgbClr val="B2DF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6580271" y="4633280"/>
            <a:ext cx="1739692" cy="1813717"/>
            <a:chOff x="6258122" y="5044283"/>
            <a:chExt cx="1119187" cy="1813717"/>
          </a:xfrm>
        </p:grpSpPr>
        <p:sp>
          <p:nvSpPr>
            <p:cNvPr id="16" name="Rectangle 11"/>
            <p:cNvSpPr>
              <a:spLocks noChangeArrowheads="1"/>
            </p:cNvSpPr>
            <p:nvPr/>
          </p:nvSpPr>
          <p:spPr bwMode="auto">
            <a:xfrm>
              <a:off x="6351784" y="5198530"/>
              <a:ext cx="1025525" cy="1659470"/>
            </a:xfrm>
            <a:prstGeom prst="rect">
              <a:avLst/>
            </a:prstGeom>
            <a:solidFill>
              <a:srgbClr val="BAB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Rectangle 12"/>
            <p:cNvSpPr>
              <a:spLocks noChangeArrowheads="1"/>
            </p:cNvSpPr>
            <p:nvPr/>
          </p:nvSpPr>
          <p:spPr bwMode="auto">
            <a:xfrm>
              <a:off x="6351784" y="5198530"/>
              <a:ext cx="1025525" cy="1659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Rectangle 13"/>
            <p:cNvSpPr>
              <a:spLocks noChangeArrowheads="1"/>
            </p:cNvSpPr>
            <p:nvPr/>
          </p:nvSpPr>
          <p:spPr bwMode="auto">
            <a:xfrm>
              <a:off x="6258122" y="5044283"/>
              <a:ext cx="1025525" cy="1813717"/>
            </a:xfrm>
            <a:prstGeom prst="rect">
              <a:avLst/>
            </a:prstGeom>
            <a:solidFill>
              <a:srgbClr val="FFE0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690352" y="4712016"/>
            <a:ext cx="2255680" cy="1813717"/>
            <a:chOff x="4471391" y="5044283"/>
            <a:chExt cx="1119187" cy="1813717"/>
          </a:xfrm>
        </p:grpSpPr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4565053" y="5198530"/>
              <a:ext cx="1025525" cy="1659470"/>
            </a:xfrm>
            <a:prstGeom prst="rect">
              <a:avLst/>
            </a:prstGeom>
            <a:solidFill>
              <a:srgbClr val="BAB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4565053" y="5198530"/>
              <a:ext cx="1025525" cy="1659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Rectangle 10"/>
            <p:cNvSpPr>
              <a:spLocks noChangeArrowheads="1"/>
            </p:cNvSpPr>
            <p:nvPr/>
          </p:nvSpPr>
          <p:spPr bwMode="auto">
            <a:xfrm>
              <a:off x="4471391" y="5044283"/>
              <a:ext cx="1025525" cy="1813717"/>
            </a:xfrm>
            <a:prstGeom prst="rect">
              <a:avLst/>
            </a:prstGeom>
            <a:solidFill>
              <a:srgbClr val="B3E5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951057" y="4658178"/>
            <a:ext cx="2065596" cy="1759395"/>
            <a:chOff x="2992238" y="5044283"/>
            <a:chExt cx="1117600" cy="1813717"/>
          </a:xfrm>
        </p:grpSpPr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3084313" y="5198530"/>
              <a:ext cx="1025525" cy="1659470"/>
            </a:xfrm>
            <a:prstGeom prst="rect">
              <a:avLst/>
            </a:prstGeom>
            <a:solidFill>
              <a:srgbClr val="BAB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3084313" y="5198530"/>
              <a:ext cx="1025525" cy="1659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2992238" y="5044283"/>
              <a:ext cx="1025525" cy="1813717"/>
            </a:xfrm>
            <a:prstGeom prst="rect">
              <a:avLst/>
            </a:prstGeom>
            <a:solidFill>
              <a:srgbClr val="FFC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2760687" y="858068"/>
            <a:ext cx="6864380" cy="153888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altLang="zh-CN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Penumbra" panose="02040603050506020204" pitchFamily="18" charset="0"/>
                <a:ea typeface="方正胖娃简体" panose="03000509000000000000" pitchFamily="65" charset="-122"/>
              </a:rPr>
              <a:t>LUYỆN TỪ VÀ CÂU</a:t>
            </a:r>
          </a:p>
          <a:p>
            <a:pPr algn="ctr"/>
            <a:r>
              <a:rPr lang="en-US" altLang="zh-CN" sz="54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Penumbra" panose="02040603050506020204" pitchFamily="18" charset="0"/>
                <a:ea typeface="方正胖娃简体" panose="03000509000000000000" pitchFamily="65" charset="-122"/>
              </a:rPr>
              <a:t>MỞ RỘNG VỐN TỪ</a:t>
            </a:r>
            <a:endParaRPr lang="zh-CN" altLang="en-US" sz="5400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Penumbra" panose="02040603050506020204" pitchFamily="18" charset="0"/>
              <a:ea typeface="方正胖娃简体" panose="03000509000000000000" pitchFamily="65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49706" y="4771504"/>
            <a:ext cx="2246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altLang="zh-CN" sz="8000" b="1" dirty="0">
                <a:ln w="38100">
                  <a:solidFill>
                    <a:srgbClr val="FF6574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  <a:ea typeface="华康海报体W12(P)" panose="040B0C00000000000000" charset="-122"/>
                <a:cs typeface="+mn-ea"/>
                <a:sym typeface="+mn-lt"/>
              </a:rPr>
              <a:t>LẠC</a:t>
            </a:r>
            <a:endParaRPr lang="zh-CN" altLang="en-US" sz="8000" b="1" dirty="0">
              <a:ln w="38100">
                <a:solidFill>
                  <a:srgbClr val="FF6574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Crocante" panose="02000000000000000000" pitchFamily="2" charset="0"/>
              <a:ea typeface="华康海报体W12(P)" panose="040B0C00000000000000" charset="-122"/>
              <a:cs typeface="+mn-ea"/>
              <a:sym typeface="+mn-lt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8802462" y="4798380"/>
            <a:ext cx="2194587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altLang="zh-CN" sz="8000" dirty="0">
                <a:ln w="0">
                  <a:solidFill>
                    <a:srgbClr val="45A59C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  <a:ea typeface="华康海报体W12(P)" panose="040B0C00000000000000" charset="-122"/>
                <a:cs typeface="+mn-ea"/>
                <a:sym typeface="+mn-lt"/>
              </a:rPr>
              <a:t>ĐỜI</a:t>
            </a:r>
            <a:endParaRPr lang="zh-CN" altLang="en-US" sz="8000" dirty="0">
              <a:ln w="0">
                <a:solidFill>
                  <a:srgbClr val="45A59C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Crocante" panose="02000000000000000000" pitchFamily="2" charset="0"/>
              <a:ea typeface="华康海报体W12(P)" panose="040B0C00000000000000" charset="-122"/>
              <a:cs typeface="+mn-ea"/>
              <a:sym typeface="+mn-lt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059286" y="4846417"/>
            <a:ext cx="27431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altLang="zh-CN" sz="8000" dirty="0">
                <a:ln w="38100">
                  <a:solidFill>
                    <a:srgbClr val="FFC715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  <a:ea typeface="华康海报体W12(P)" panose="040B0C00000000000000" charset="-122"/>
                <a:cs typeface="+mn-ea"/>
                <a:sym typeface="+mn-lt"/>
              </a:rPr>
              <a:t>YÊU</a:t>
            </a:r>
            <a:endParaRPr lang="zh-CN" altLang="en-US" sz="8000" dirty="0">
              <a:ln w="38100">
                <a:solidFill>
                  <a:srgbClr val="FFC715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Crocante" panose="02000000000000000000" pitchFamily="2" charset="0"/>
              <a:ea typeface="华康海报体W12(P)" panose="040B0C00000000000000" charset="-122"/>
              <a:cs typeface="+mn-ea"/>
              <a:sym typeface="+mn-lt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3341058" y="4813586"/>
            <a:ext cx="2952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altLang="zh-CN" sz="8000" dirty="0">
                <a:ln w="38100">
                  <a:solidFill>
                    <a:srgbClr val="67CCF9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  <a:ea typeface="华康海报体W12(P)" panose="040B0C00000000000000" charset="-122"/>
                <a:cs typeface="+mn-ea"/>
                <a:sym typeface="+mn-lt"/>
              </a:rPr>
              <a:t>QUAN</a:t>
            </a:r>
            <a:endParaRPr lang="zh-CN" altLang="en-US" sz="8000" dirty="0">
              <a:ln w="38100">
                <a:solidFill>
                  <a:srgbClr val="67CCF9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Crocante" panose="02000000000000000000" pitchFamily="2" charset="0"/>
              <a:ea typeface="华康海报体W12(P)" panose="040B0C00000000000000" charset="-122"/>
              <a:cs typeface="+mn-ea"/>
              <a:sym typeface="+mn-lt"/>
            </a:endParaRPr>
          </a:p>
        </p:txBody>
      </p:sp>
      <p:pic>
        <p:nvPicPr>
          <p:cNvPr id="26" name="图片 5">
            <a:extLst>
              <a:ext uri="{FF2B5EF4-FFF2-40B4-BE49-F238E27FC236}">
                <a16:creationId xmlns:a16="http://schemas.microsoft.com/office/drawing/2014/main" id="{94AB59FD-DED3-45A1-90F0-1E0FCF8C33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921" t="-2889" r="57460" b="2889"/>
          <a:stretch/>
        </p:blipFill>
        <p:spPr>
          <a:xfrm>
            <a:off x="3854519" y="1992981"/>
            <a:ext cx="1671902" cy="2813745"/>
          </a:xfrm>
          <a:prstGeom prst="rect">
            <a:avLst/>
          </a:prstGeom>
          <a:noFill/>
        </p:spPr>
      </p:pic>
      <p:pic>
        <p:nvPicPr>
          <p:cNvPr id="27" name="图片 5">
            <a:extLst>
              <a:ext uri="{FF2B5EF4-FFF2-40B4-BE49-F238E27FC236}">
                <a16:creationId xmlns:a16="http://schemas.microsoft.com/office/drawing/2014/main" id="{47BD4AAF-908A-43DB-A481-357242A080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231" t="4383" r="31799" b="-4383"/>
          <a:stretch/>
        </p:blipFill>
        <p:spPr>
          <a:xfrm>
            <a:off x="6675893" y="2177355"/>
            <a:ext cx="1697804" cy="2813745"/>
          </a:xfrm>
          <a:prstGeom prst="rect">
            <a:avLst/>
          </a:prstGeom>
          <a:noFill/>
        </p:spPr>
      </p:pic>
      <p:pic>
        <p:nvPicPr>
          <p:cNvPr id="28" name="图片 5">
            <a:extLst>
              <a:ext uri="{FF2B5EF4-FFF2-40B4-BE49-F238E27FC236}">
                <a16:creationId xmlns:a16="http://schemas.microsoft.com/office/drawing/2014/main" id="{AC960D0A-B70D-48BD-BB43-B85ACE07DFC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598" t="-1506" r="3285" b="1506"/>
          <a:stretch/>
        </p:blipFill>
        <p:spPr>
          <a:xfrm>
            <a:off x="8918073" y="2022127"/>
            <a:ext cx="2078225" cy="28137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8062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7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5" dur="1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10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7" dur="1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1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33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8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43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48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53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8000"/>
                                </p:stCondLst>
                                <p:childTnLst>
                                  <p:par>
                                    <p:cTn id="59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9000"/>
                                </p:stCondLst>
                                <p:childTnLst>
                                  <p:par>
                                    <p:cTn id="65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1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10000"/>
                                </p:stCondLst>
                                <p:childTnLst>
                                  <p:par>
                                    <p:cTn id="71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31" grpId="0"/>
          <p:bldP spid="32" grpId="0"/>
          <p:bldP spid="33" grpId="0" bldLvl="0"/>
          <p:bldP spid="34" grpId="0"/>
          <p:bldP spid="3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7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5" dur="1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10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7" dur="1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1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3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4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4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53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8000"/>
                                </p:stCondLst>
                                <p:childTnLst>
                                  <p:par>
                                    <p:cTn id="59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9000"/>
                                </p:stCondLst>
                                <p:childTnLst>
                                  <p:par>
                                    <p:cTn id="65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1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8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10000"/>
                                </p:stCondLst>
                                <p:childTnLst>
                                  <p:par>
                                    <p:cTn id="71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31" grpId="0"/>
          <p:bldP spid="32" grpId="0"/>
          <p:bldP spid="33" grpId="0" bldLvl="0"/>
          <p:bldP spid="34" grpId="0"/>
          <p:bldP spid="35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-35169"/>
            <a:ext cx="12192000" cy="6858000"/>
            <a:chOff x="0" y="0"/>
            <a:chExt cx="12192000" cy="685800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3"/>
            <a:srcRect b="1262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0" y="3111500"/>
              <a:ext cx="12192000" cy="3746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8" name="图片 5">
            <a:extLst>
              <a:ext uri="{FF2B5EF4-FFF2-40B4-BE49-F238E27FC236}">
                <a16:creationId xmlns:a16="http://schemas.microsoft.com/office/drawing/2014/main" id="{83364A00-671A-4CD4-B988-A310EE66E8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506" t="-2889" r="57460" b="2889"/>
          <a:stretch/>
        </p:blipFill>
        <p:spPr>
          <a:xfrm>
            <a:off x="341536" y="-189928"/>
            <a:ext cx="1200007" cy="2399906"/>
          </a:xfrm>
          <a:prstGeom prst="rect">
            <a:avLst/>
          </a:prstGeom>
          <a:noFill/>
        </p:spPr>
      </p:pic>
      <p:grpSp>
        <p:nvGrpSpPr>
          <p:cNvPr id="6" name="组合 5"/>
          <p:cNvGrpSpPr/>
          <p:nvPr/>
        </p:nvGrpSpPr>
        <p:grpSpPr>
          <a:xfrm>
            <a:off x="0" y="1537326"/>
            <a:ext cx="3466214" cy="850900"/>
            <a:chOff x="2641600" y="2489200"/>
            <a:chExt cx="6731000" cy="850900"/>
          </a:xfrm>
        </p:grpSpPr>
        <p:sp>
          <p:nvSpPr>
            <p:cNvPr id="7" name="矩形 6"/>
            <p:cNvSpPr/>
            <p:nvPr/>
          </p:nvSpPr>
          <p:spPr>
            <a:xfrm>
              <a:off x="2641600" y="2489200"/>
              <a:ext cx="6731000" cy="850900"/>
            </a:xfrm>
            <a:prstGeom prst="rect">
              <a:avLst/>
            </a:prstGeom>
            <a:solidFill>
              <a:srgbClr val="CFD8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133616" y="2521030"/>
              <a:ext cx="500297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4400" dirty="0" err="1">
                  <a:solidFill>
                    <a:srgbClr val="FF65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Bài</a:t>
              </a:r>
              <a:r>
                <a:rPr lang="en-US" altLang="zh-CN" sz="4400" dirty="0">
                  <a:solidFill>
                    <a:srgbClr val="FF65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 </a:t>
              </a:r>
              <a:r>
                <a:rPr lang="en-US" altLang="zh-CN" sz="4400" dirty="0" err="1">
                  <a:solidFill>
                    <a:srgbClr val="FF65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tập</a:t>
              </a:r>
              <a:r>
                <a:rPr lang="en-US" altLang="zh-CN" sz="4400" dirty="0">
                  <a:solidFill>
                    <a:srgbClr val="FF65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 1</a:t>
              </a:r>
              <a:endParaRPr lang="zh-CN" altLang="en-US" sz="4400" dirty="0">
                <a:solidFill>
                  <a:srgbClr val="FF65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胖娃简体" panose="03000509000000000000" pitchFamily="65" charset="-122"/>
              </a:endParaRPr>
            </a:p>
          </p:txBody>
        </p:sp>
      </p:grp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30B5E61D-E9B6-49EA-9AEF-E4F25819C77A}"/>
              </a:ext>
            </a:extLst>
          </p:cNvPr>
          <p:cNvSpPr/>
          <p:nvPr/>
        </p:nvSpPr>
        <p:spPr>
          <a:xfrm>
            <a:off x="9270781" y="2100627"/>
            <a:ext cx="2722951" cy="3405528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19CD38F-281C-4DAB-805C-752E81BAA639}"/>
              </a:ext>
            </a:extLst>
          </p:cNvPr>
          <p:cNvSpPr/>
          <p:nvPr/>
        </p:nvSpPr>
        <p:spPr>
          <a:xfrm>
            <a:off x="6126862" y="2539671"/>
            <a:ext cx="2722951" cy="2966484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7EEBBDC6-F1DB-4D0F-9B4C-1C3E68A687BC}"/>
              </a:ext>
            </a:extLst>
          </p:cNvPr>
          <p:cNvSpPr/>
          <p:nvPr/>
        </p:nvSpPr>
        <p:spPr>
          <a:xfrm>
            <a:off x="3066645" y="2141200"/>
            <a:ext cx="2722951" cy="3405528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7F251FD-9DC8-4102-B60F-F21BDFE0BCF4}"/>
              </a:ext>
            </a:extLst>
          </p:cNvPr>
          <p:cNvSpPr/>
          <p:nvPr/>
        </p:nvSpPr>
        <p:spPr>
          <a:xfrm>
            <a:off x="68431" y="2493356"/>
            <a:ext cx="2722951" cy="2966484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CD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五角星 54"/>
          <p:cNvSpPr/>
          <p:nvPr/>
        </p:nvSpPr>
        <p:spPr>
          <a:xfrm rot="20136943">
            <a:off x="8676474" y="5994782"/>
            <a:ext cx="216823" cy="204396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TextBox 12"/>
          <p:cNvSpPr txBox="1"/>
          <p:nvPr/>
        </p:nvSpPr>
        <p:spPr>
          <a:xfrm>
            <a:off x="6535367" y="221498"/>
            <a:ext cx="1579910" cy="49244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Góp</a:t>
            </a:r>
            <a:r>
              <a:rPr lang="en-US" altLang="zh-CN" sz="2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endParaRPr lang="zh-CN" altLang="en-US" sz="2600" b="1" dirty="0">
              <a:latin typeface="Merriweather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67" name="TextBox 8"/>
          <p:cNvSpPr txBox="1"/>
          <p:nvPr/>
        </p:nvSpPr>
        <p:spPr>
          <a:xfrm>
            <a:off x="2752654" y="221498"/>
            <a:ext cx="1829687" cy="49244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r>
              <a:rPr lang="zh-CN" altLang="en-US" sz="2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chơi</a:t>
            </a:r>
            <a:endParaRPr lang="zh-CN" altLang="en-US" sz="2600" b="1" dirty="0">
              <a:latin typeface="Merriweather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73" name="TextBox 14"/>
          <p:cNvSpPr txBox="1"/>
          <p:nvPr/>
        </p:nvSpPr>
        <p:spPr>
          <a:xfrm>
            <a:off x="4611296" y="222899"/>
            <a:ext cx="1883320" cy="49244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r>
              <a:rPr lang="zh-CN" altLang="en-US" sz="2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lòng</a:t>
            </a:r>
            <a:endParaRPr lang="zh-CN" altLang="en-US" sz="2600" b="1" dirty="0">
              <a:latin typeface="Merriweather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80" name="五角星 79"/>
          <p:cNvSpPr/>
          <p:nvPr/>
        </p:nvSpPr>
        <p:spPr>
          <a:xfrm rot="890877">
            <a:off x="4987002" y="5146428"/>
            <a:ext cx="276767" cy="260679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chemeClr val="bg1"/>
          </a:solidFill>
          <a:ln w="50800">
            <a:solidFill>
              <a:srgbClr val="FF85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五角星 80"/>
          <p:cNvSpPr/>
          <p:nvPr/>
        </p:nvSpPr>
        <p:spPr>
          <a:xfrm rot="1381998">
            <a:off x="1504818" y="5767065"/>
            <a:ext cx="518771" cy="488615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chemeClr val="bg1"/>
          </a:solidFill>
          <a:ln w="95250">
            <a:solidFill>
              <a:srgbClr val="DFD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TextBox 30">
            <a:extLst>
              <a:ext uri="{FF2B5EF4-FFF2-40B4-BE49-F238E27FC236}">
                <a16:creationId xmlns:a16="http://schemas.microsoft.com/office/drawing/2014/main" id="{D8D6B369-67C3-40C9-A04A-86E7EBB62446}"/>
              </a:ext>
            </a:extLst>
          </p:cNvPr>
          <p:cNvSpPr txBox="1"/>
          <p:nvPr/>
        </p:nvSpPr>
        <p:spPr>
          <a:xfrm>
            <a:off x="8177591" y="220665"/>
            <a:ext cx="1812813" cy="49244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r>
              <a:rPr lang="zh-CN" altLang="en-US" sz="2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mừng</a:t>
            </a:r>
            <a:endParaRPr lang="zh-CN" altLang="en-US" sz="2600" b="1" dirty="0">
              <a:latin typeface="Merriweather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76182D91-63D2-4592-8880-9545CEFD3CF7}"/>
              </a:ext>
            </a:extLst>
          </p:cNvPr>
          <p:cNvSpPr txBox="1"/>
          <p:nvPr/>
        </p:nvSpPr>
        <p:spPr>
          <a:xfrm>
            <a:off x="10037651" y="220665"/>
            <a:ext cx="1812813" cy="49244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r>
              <a:rPr lang="zh-CN" altLang="en-US" sz="2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nhộn</a:t>
            </a:r>
            <a:endParaRPr lang="zh-CN" altLang="en-US" sz="2600" b="1" dirty="0">
              <a:latin typeface="Merriweather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39" name="TextBox 12">
            <a:extLst>
              <a:ext uri="{FF2B5EF4-FFF2-40B4-BE49-F238E27FC236}">
                <a16:creationId xmlns:a16="http://schemas.microsoft.com/office/drawing/2014/main" id="{4EB469C4-5408-42DB-83E6-110B57D3CC79}"/>
              </a:ext>
            </a:extLst>
          </p:cNvPr>
          <p:cNvSpPr txBox="1"/>
          <p:nvPr/>
        </p:nvSpPr>
        <p:spPr>
          <a:xfrm>
            <a:off x="10107737" y="863050"/>
            <a:ext cx="1579910" cy="49244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Mua</a:t>
            </a:r>
            <a:r>
              <a:rPr lang="zh-CN" altLang="en-US" sz="2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endParaRPr lang="zh-CN" altLang="en-US" sz="2600" b="1" dirty="0">
              <a:latin typeface="Merriweather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40" name="TextBox 8">
            <a:extLst>
              <a:ext uri="{FF2B5EF4-FFF2-40B4-BE49-F238E27FC236}">
                <a16:creationId xmlns:a16="http://schemas.microsoft.com/office/drawing/2014/main" id="{7C3616F6-3A0B-4831-83F9-AF977F0EE7AA}"/>
              </a:ext>
            </a:extLst>
          </p:cNvPr>
          <p:cNvSpPr txBox="1"/>
          <p:nvPr/>
        </p:nvSpPr>
        <p:spPr>
          <a:xfrm>
            <a:off x="6886237" y="850105"/>
            <a:ext cx="1547588" cy="49244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r>
              <a:rPr lang="zh-CN" altLang="en-US" sz="2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thú</a:t>
            </a:r>
            <a:endParaRPr lang="zh-CN" altLang="en-US" sz="2600" b="1" dirty="0">
              <a:latin typeface="Merriweather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41" name="TextBox 14">
            <a:extLst>
              <a:ext uri="{FF2B5EF4-FFF2-40B4-BE49-F238E27FC236}">
                <a16:creationId xmlns:a16="http://schemas.microsoft.com/office/drawing/2014/main" id="{902FB9F8-12EB-49D2-9A01-6308BE82447D}"/>
              </a:ext>
            </a:extLst>
          </p:cNvPr>
          <p:cNvSpPr txBox="1"/>
          <p:nvPr/>
        </p:nvSpPr>
        <p:spPr>
          <a:xfrm>
            <a:off x="8503911" y="863050"/>
            <a:ext cx="1533740" cy="49244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r>
              <a:rPr lang="zh-CN" altLang="en-US" sz="2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tính</a:t>
            </a:r>
            <a:endParaRPr lang="zh-CN" altLang="en-US" sz="2600" b="1" dirty="0">
              <a:latin typeface="Merriweather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42" name="TextBox 30">
            <a:extLst>
              <a:ext uri="{FF2B5EF4-FFF2-40B4-BE49-F238E27FC236}">
                <a16:creationId xmlns:a16="http://schemas.microsoft.com/office/drawing/2014/main" id="{E61FCF70-3C93-47A2-BBEE-C630FD2D9D39}"/>
              </a:ext>
            </a:extLst>
          </p:cNvPr>
          <p:cNvSpPr txBox="1"/>
          <p:nvPr/>
        </p:nvSpPr>
        <p:spPr>
          <a:xfrm>
            <a:off x="3798066" y="1489477"/>
            <a:ext cx="1530674" cy="49244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r>
              <a:rPr lang="zh-CN" altLang="en-US" sz="2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tươi</a:t>
            </a:r>
            <a:endParaRPr lang="zh-CN" altLang="en-US" sz="2600" b="1" dirty="0">
              <a:latin typeface="Merriweather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43" name="TextBox 12">
            <a:extLst>
              <a:ext uri="{FF2B5EF4-FFF2-40B4-BE49-F238E27FC236}">
                <a16:creationId xmlns:a16="http://schemas.microsoft.com/office/drawing/2014/main" id="{DA5EF39A-7C4E-4DAF-BC87-1A2B28A06BE0}"/>
              </a:ext>
            </a:extLst>
          </p:cNvPr>
          <p:cNvSpPr txBox="1"/>
          <p:nvPr/>
        </p:nvSpPr>
        <p:spPr>
          <a:xfrm>
            <a:off x="4995780" y="850106"/>
            <a:ext cx="1825097" cy="49244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r>
              <a:rPr lang="zh-CN" altLang="en-US" sz="2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thích</a:t>
            </a:r>
            <a:endParaRPr lang="zh-CN" altLang="en-US" sz="2600" b="1" dirty="0">
              <a:latin typeface="Merriweather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44" name="TextBox 8">
            <a:extLst>
              <a:ext uri="{FF2B5EF4-FFF2-40B4-BE49-F238E27FC236}">
                <a16:creationId xmlns:a16="http://schemas.microsoft.com/office/drawing/2014/main" id="{F6AC03AD-9256-4F22-BF2C-F1890E7A8D72}"/>
              </a:ext>
            </a:extLst>
          </p:cNvPr>
          <p:cNvSpPr txBox="1"/>
          <p:nvPr/>
        </p:nvSpPr>
        <p:spPr>
          <a:xfrm>
            <a:off x="5388143" y="1489476"/>
            <a:ext cx="1547588" cy="49244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r>
              <a:rPr lang="zh-CN" altLang="en-US" sz="2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vẻ</a:t>
            </a:r>
            <a:endParaRPr lang="zh-CN" altLang="en-US" sz="2600" b="1" dirty="0">
              <a:latin typeface="Merriweather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45" name="TextBox 14">
            <a:extLst>
              <a:ext uri="{FF2B5EF4-FFF2-40B4-BE49-F238E27FC236}">
                <a16:creationId xmlns:a16="http://schemas.microsoft.com/office/drawing/2014/main" id="{03FF7A91-AAE6-4746-B894-8304F8EE1A76}"/>
              </a:ext>
            </a:extLst>
          </p:cNvPr>
          <p:cNvSpPr txBox="1"/>
          <p:nvPr/>
        </p:nvSpPr>
        <p:spPr>
          <a:xfrm>
            <a:off x="6984922" y="1489475"/>
            <a:ext cx="1533740" cy="49244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r>
              <a:rPr lang="zh-CN" altLang="en-US" sz="2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endParaRPr lang="zh-CN" altLang="en-US" sz="2600" b="1" dirty="0">
              <a:latin typeface="Merriweather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46" name="TextBox 30">
            <a:extLst>
              <a:ext uri="{FF2B5EF4-FFF2-40B4-BE49-F238E27FC236}">
                <a16:creationId xmlns:a16="http://schemas.microsoft.com/office/drawing/2014/main" id="{3BDA8895-D345-4F65-9D78-86795CC8C37D}"/>
              </a:ext>
            </a:extLst>
          </p:cNvPr>
          <p:cNvSpPr txBox="1"/>
          <p:nvPr/>
        </p:nvSpPr>
        <p:spPr>
          <a:xfrm>
            <a:off x="2752654" y="853518"/>
            <a:ext cx="2177766" cy="49244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r>
              <a:rPr lang="zh-CN" altLang="en-US" sz="2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sướng</a:t>
            </a:r>
            <a:endParaRPr lang="zh-CN" altLang="en-US" sz="2600" b="1" dirty="0">
              <a:latin typeface="Merriweather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86EEDB5-DD04-4E11-B85C-04566811D89C}"/>
              </a:ext>
            </a:extLst>
          </p:cNvPr>
          <p:cNvSpPr/>
          <p:nvPr/>
        </p:nvSpPr>
        <p:spPr>
          <a:xfrm>
            <a:off x="127405" y="5664107"/>
            <a:ext cx="2722951" cy="1141925"/>
          </a:xfrm>
          <a:prstGeom prst="roundRect">
            <a:avLst/>
          </a:prstGeom>
          <a:solidFill>
            <a:srgbClr val="FFCDD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#9Slide03 AllRoundGothic" panose="020B0703020202020104" pitchFamily="34" charset="0"/>
              </a:rPr>
              <a:t>Từ</a:t>
            </a:r>
            <a:r>
              <a:rPr lang="en-US" sz="3600" dirty="0">
                <a:solidFill>
                  <a:schemeClr val="tx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#9Slide03 AllRoundGothic" panose="020B0703020202020104" pitchFamily="34" charset="0"/>
              </a:rPr>
              <a:t>chỉ</a:t>
            </a:r>
            <a:r>
              <a:rPr lang="en-US" sz="3600" dirty="0">
                <a:solidFill>
                  <a:schemeClr val="tx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#9Slide03 AllRoundGothic" panose="020B0703020202020104" pitchFamily="34" charset="0"/>
              </a:rPr>
              <a:t>hoạt</a:t>
            </a:r>
            <a:r>
              <a:rPr lang="en-US" sz="3600" dirty="0">
                <a:solidFill>
                  <a:schemeClr val="tx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#9Slide03 AllRoundGothic" panose="020B0703020202020104" pitchFamily="34" charset="0"/>
              </a:rPr>
              <a:t>động</a:t>
            </a:r>
            <a:endParaRPr lang="en-US" sz="3600" dirty="0">
              <a:solidFill>
                <a:schemeClr val="tx1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A7C97407-F68B-4E80-AB33-B5EFFDB524C0}"/>
              </a:ext>
            </a:extLst>
          </p:cNvPr>
          <p:cNvSpPr/>
          <p:nvPr/>
        </p:nvSpPr>
        <p:spPr>
          <a:xfrm>
            <a:off x="3121970" y="5685822"/>
            <a:ext cx="2722951" cy="114192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#9Slide03 AllRoundGothic" panose="020B0703020202020104" pitchFamily="34" charset="0"/>
              </a:rPr>
              <a:t>Từ</a:t>
            </a:r>
            <a:r>
              <a:rPr lang="en-US" sz="3600" dirty="0">
                <a:solidFill>
                  <a:schemeClr val="tx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600" err="1">
                <a:solidFill>
                  <a:schemeClr val="tx1"/>
                </a:solidFill>
                <a:latin typeface="#9Slide03 AllRoundGothic" panose="020B0703020202020104" pitchFamily="34" charset="0"/>
              </a:rPr>
              <a:t>chỉ</a:t>
            </a:r>
            <a:r>
              <a:rPr lang="en-US" sz="3600">
                <a:solidFill>
                  <a:schemeClr val="tx1"/>
                </a:solidFill>
                <a:latin typeface="#9Slide03 AllRoundGothic" panose="020B0703020202020104" pitchFamily="34" charset="0"/>
              </a:rPr>
              <a:t> </a:t>
            </a:r>
          </a:p>
          <a:p>
            <a:pPr algn="ctr"/>
            <a:r>
              <a:rPr lang="en-US" sz="3600">
                <a:solidFill>
                  <a:schemeClr val="tx1"/>
                </a:solidFill>
                <a:latin typeface="#9Slide03 AllRoundGothic" panose="020B0703020202020104" pitchFamily="34" charset="0"/>
              </a:rPr>
              <a:t>cảm </a:t>
            </a:r>
            <a:r>
              <a:rPr lang="en-US" sz="3600" dirty="0" err="1">
                <a:solidFill>
                  <a:schemeClr val="tx1"/>
                </a:solidFill>
                <a:latin typeface="#9Slide03 AllRoundGothic" panose="020B0703020202020104" pitchFamily="34" charset="0"/>
              </a:rPr>
              <a:t>giác</a:t>
            </a:r>
            <a:endParaRPr lang="en-US" sz="3600" dirty="0">
              <a:solidFill>
                <a:schemeClr val="tx1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FA0849FE-8A24-4404-B0AA-21FEF5573790}"/>
              </a:ext>
            </a:extLst>
          </p:cNvPr>
          <p:cNvSpPr/>
          <p:nvPr/>
        </p:nvSpPr>
        <p:spPr>
          <a:xfrm>
            <a:off x="6150446" y="5657150"/>
            <a:ext cx="2722951" cy="1141925"/>
          </a:xfrm>
          <a:prstGeom prst="round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#9Slide03 AllRoundGothic" panose="020B0703020202020104" pitchFamily="34" charset="0"/>
              </a:rPr>
              <a:t>Từ</a:t>
            </a:r>
            <a:r>
              <a:rPr lang="en-US" sz="3600" dirty="0">
                <a:solidFill>
                  <a:schemeClr val="tx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600" err="1">
                <a:solidFill>
                  <a:schemeClr val="tx1"/>
                </a:solidFill>
                <a:latin typeface="#9Slide03 AllRoundGothic" panose="020B0703020202020104" pitchFamily="34" charset="0"/>
              </a:rPr>
              <a:t>chỉ</a:t>
            </a:r>
            <a:r>
              <a:rPr lang="en-US" sz="3600">
                <a:solidFill>
                  <a:schemeClr val="tx1"/>
                </a:solidFill>
                <a:latin typeface="#9Slide03 AllRoundGothic" panose="020B0703020202020104" pitchFamily="34" charset="0"/>
              </a:rPr>
              <a:t> </a:t>
            </a:r>
          </a:p>
          <a:p>
            <a:pPr algn="ctr"/>
            <a:r>
              <a:rPr lang="en-US" sz="3600">
                <a:solidFill>
                  <a:schemeClr val="tx1"/>
                </a:solidFill>
                <a:latin typeface="#9Slide03 AllRoundGothic" panose="020B0703020202020104" pitchFamily="34" charset="0"/>
              </a:rPr>
              <a:t>tính </a:t>
            </a:r>
            <a:r>
              <a:rPr lang="en-US" sz="3600" dirty="0" err="1">
                <a:solidFill>
                  <a:schemeClr val="tx1"/>
                </a:solidFill>
                <a:latin typeface="#9Slide03 AllRoundGothic" panose="020B0703020202020104" pitchFamily="34" charset="0"/>
              </a:rPr>
              <a:t>tình</a:t>
            </a:r>
            <a:endParaRPr lang="en-US" sz="3600" dirty="0">
              <a:solidFill>
                <a:schemeClr val="tx1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C7AC860C-FCB5-475E-89D5-62FA15B67C2A}"/>
              </a:ext>
            </a:extLst>
          </p:cNvPr>
          <p:cNvSpPr/>
          <p:nvPr/>
        </p:nvSpPr>
        <p:spPr>
          <a:xfrm>
            <a:off x="9254790" y="5657149"/>
            <a:ext cx="2722951" cy="1141925"/>
          </a:xfrm>
          <a:prstGeom prst="roundRect">
            <a:avLst/>
          </a:prstGeom>
          <a:solidFill>
            <a:srgbClr val="FFE08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#9Slide03 AllRoundGothic" panose="020B0703020202020104" pitchFamily="34" charset="0"/>
              </a:rPr>
              <a:t>Từ</a:t>
            </a:r>
            <a:r>
              <a:rPr lang="en-US" sz="2800" dirty="0">
                <a:solidFill>
                  <a:schemeClr val="tx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3 AllRoundGothic" panose="020B0703020202020104" pitchFamily="34" charset="0"/>
              </a:rPr>
              <a:t>chỉ</a:t>
            </a:r>
            <a:r>
              <a:rPr lang="en-US" sz="2800" dirty="0">
                <a:solidFill>
                  <a:schemeClr val="tx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3 AllRoundGothic" panose="020B0703020202020104" pitchFamily="34" charset="0"/>
              </a:rPr>
              <a:t>tính</a:t>
            </a:r>
            <a:r>
              <a:rPr lang="en-US" sz="2800" dirty="0">
                <a:solidFill>
                  <a:schemeClr val="tx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3 AllRoundGothic" panose="020B0703020202020104" pitchFamily="34" charset="0"/>
              </a:rPr>
              <a:t>tình</a:t>
            </a:r>
            <a:r>
              <a:rPr lang="en-US" sz="2800" dirty="0">
                <a:solidFill>
                  <a:schemeClr val="tx1"/>
                </a:solidFill>
                <a:latin typeface="#9Slide03 AllRoundGothic" panose="020B07030202020201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#9Slide03 AllRoundGothic" panose="020B0703020202020104" pitchFamily="34" charset="0"/>
              </a:rPr>
              <a:t>cảm</a:t>
            </a:r>
            <a:r>
              <a:rPr lang="en-US" sz="2800" dirty="0">
                <a:solidFill>
                  <a:schemeClr val="tx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3 AllRoundGothic" panose="020B0703020202020104" pitchFamily="34" charset="0"/>
              </a:rPr>
              <a:t>giác</a:t>
            </a:r>
            <a:endParaRPr lang="en-US" sz="2800" dirty="0">
              <a:solidFill>
                <a:schemeClr val="tx1"/>
              </a:solidFill>
              <a:latin typeface="#9Slide03 AllRoundGothic" panose="020B070302020202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4128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96296E-6 L -0.17864 0.37963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32" y="1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96296E-6 L -0.48346 0.5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80" y="2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4.44444E-6 L -0.76732 0.51574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372" y="2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0.00926 L -0.11667 0.29746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33" y="1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44444E-6 L -0.37487 0.46759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50" y="2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22222E-6 L -0.25235 0.21621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17" y="10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33333E-6 L 0.05287 0.45717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3" y="2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0.00926 L -0.08529 0.62639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71" y="3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0.01157 L -0.26784 0.51829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98" y="2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-0.13828 0.30856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4" y="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44444E-6 L -0.27357 0.51898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85" y="2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7.40741E-7 L 0.24792 0.43588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96" y="2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0.00694 L 0.36172 0.31759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56" y="15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9" grpId="0" animBg="1"/>
      <p:bldP spid="48" grpId="0" animBg="1"/>
      <p:bldP spid="9" grpId="0" animBg="1"/>
      <p:bldP spid="55" grpId="0" animBg="1"/>
      <p:bldP spid="64" grpId="0" animBg="1"/>
      <p:bldP spid="67" grpId="0" animBg="1"/>
      <p:bldP spid="73" grpId="0" animBg="1"/>
      <p:bldP spid="80" grpId="0" animBg="1"/>
      <p:bldP spid="81" grpId="0" animBg="1"/>
      <p:bldP spid="33" grpId="0" animBg="1"/>
      <p:bldP spid="34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5" grpId="0" animBg="1"/>
      <p:bldP spid="47" grpId="0" animBg="1"/>
      <p:bldP spid="51" grpId="0" animBg="1"/>
      <p:bldP spid="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-35169"/>
            <a:ext cx="12192000" cy="6858000"/>
            <a:chOff x="0" y="0"/>
            <a:chExt cx="12192000" cy="685800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3"/>
            <a:srcRect b="1262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0" y="3111500"/>
              <a:ext cx="12192000" cy="3746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229" y="18219"/>
            <a:ext cx="3946541" cy="1502362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69525" y="1424305"/>
            <a:ext cx="4002246" cy="1446550"/>
            <a:chOff x="2641601" y="2489200"/>
            <a:chExt cx="3461851" cy="1446550"/>
          </a:xfrm>
        </p:grpSpPr>
        <p:sp>
          <p:nvSpPr>
            <p:cNvPr id="7" name="矩形 6"/>
            <p:cNvSpPr/>
            <p:nvPr/>
          </p:nvSpPr>
          <p:spPr>
            <a:xfrm>
              <a:off x="2641601" y="2489200"/>
              <a:ext cx="3461851" cy="850900"/>
            </a:xfrm>
            <a:prstGeom prst="rect">
              <a:avLst/>
            </a:prstGeom>
            <a:solidFill>
              <a:srgbClr val="CFD8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CN" altLang="en-US" dirty="0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279994" y="2489200"/>
              <a:ext cx="2228481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CN" sz="4400" dirty="0" err="1">
                  <a:solidFill>
                    <a:srgbClr val="FF65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Bài</a:t>
              </a:r>
              <a:r>
                <a:rPr lang="en-US" altLang="zh-CN" sz="4400" dirty="0">
                  <a:solidFill>
                    <a:srgbClr val="FF65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 </a:t>
              </a:r>
              <a:r>
                <a:rPr lang="en-US" altLang="zh-CN" sz="4400" dirty="0" err="1">
                  <a:solidFill>
                    <a:srgbClr val="FF65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tập</a:t>
              </a:r>
              <a:r>
                <a:rPr lang="en-US" altLang="zh-CN" sz="4400" dirty="0">
                  <a:solidFill>
                    <a:srgbClr val="FF65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 1</a:t>
              </a:r>
              <a:endParaRPr lang="zh-CN" altLang="en-US" sz="4400" dirty="0">
                <a:solidFill>
                  <a:srgbClr val="FF65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胖娃简体" panose="03000509000000000000" pitchFamily="65" charset="-122"/>
              </a:endParaRPr>
            </a:p>
            <a:p>
              <a:pPr algn="r"/>
              <a:endParaRPr lang="zh-CN" altLang="en-US" sz="4400" dirty="0">
                <a:solidFill>
                  <a:srgbClr val="FF65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胖娃简体" panose="03000509000000000000" pitchFamily="65" charset="-122"/>
                <a:ea typeface="方正胖娃简体" panose="03000509000000000000" pitchFamily="65" charset="-122"/>
              </a:endParaRPr>
            </a:p>
          </p:txBody>
        </p:sp>
      </p:grpSp>
      <p:sp>
        <p:nvSpPr>
          <p:cNvPr id="55" name="五角星 54"/>
          <p:cNvSpPr/>
          <p:nvPr/>
        </p:nvSpPr>
        <p:spPr>
          <a:xfrm rot="20136943">
            <a:off x="8676474" y="5994782"/>
            <a:ext cx="216823" cy="204396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任意多边形 71"/>
          <p:cNvSpPr/>
          <p:nvPr/>
        </p:nvSpPr>
        <p:spPr>
          <a:xfrm rot="15342353">
            <a:off x="4348841" y="-112650"/>
            <a:ext cx="4724365" cy="8107520"/>
          </a:xfrm>
          <a:custGeom>
            <a:avLst/>
            <a:gdLst>
              <a:gd name="connsiteX0" fmla="*/ 1439738 w 1503703"/>
              <a:gd name="connsiteY0" fmla="*/ 1647016 h 2673984"/>
              <a:gd name="connsiteX1" fmla="*/ 448851 w 1503703"/>
              <a:gd name="connsiteY1" fmla="*/ 2660979 h 2673984"/>
              <a:gd name="connsiteX2" fmla="*/ 63965 w 1503703"/>
              <a:gd name="connsiteY2" fmla="*/ 1296486 h 2673984"/>
              <a:gd name="connsiteX3" fmla="*/ 618500 w 1503703"/>
              <a:gd name="connsiteY3" fmla="*/ 387633 h 2673984"/>
              <a:gd name="connsiteX4" fmla="*/ 733595 w 1503703"/>
              <a:gd name="connsiteY4" fmla="*/ 324137 h 2673984"/>
              <a:gd name="connsiteX5" fmla="*/ 859281 w 1503703"/>
              <a:gd name="connsiteY5" fmla="*/ 0 h 2673984"/>
              <a:gd name="connsiteX6" fmla="*/ 966181 w 1503703"/>
              <a:gd name="connsiteY6" fmla="*/ 275688 h 2673984"/>
              <a:gd name="connsiteX7" fmla="*/ 1054852 w 1503703"/>
              <a:gd name="connsiteY7" fmla="*/ 282524 h 2673984"/>
              <a:gd name="connsiteX8" fmla="*/ 1439738 w 1503703"/>
              <a:gd name="connsiteY8" fmla="*/ 1647016 h 2673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03703" h="2673984">
                <a:moveTo>
                  <a:pt x="1439738" y="1647016"/>
                </a:moveTo>
                <a:cubicBezTo>
                  <a:pt x="1272396" y="2303808"/>
                  <a:pt x="828761" y="2757775"/>
                  <a:pt x="448851" y="2660979"/>
                </a:cubicBezTo>
                <a:cubicBezTo>
                  <a:pt x="68941" y="2564183"/>
                  <a:pt x="-103377" y="1953278"/>
                  <a:pt x="63965" y="1296486"/>
                </a:cubicBezTo>
                <a:cubicBezTo>
                  <a:pt x="168554" y="885991"/>
                  <a:pt x="381070" y="554725"/>
                  <a:pt x="618500" y="387633"/>
                </a:cubicBezTo>
                <a:lnTo>
                  <a:pt x="733595" y="324137"/>
                </a:lnTo>
                <a:lnTo>
                  <a:pt x="859281" y="0"/>
                </a:lnTo>
                <a:lnTo>
                  <a:pt x="966181" y="275688"/>
                </a:lnTo>
                <a:lnTo>
                  <a:pt x="1054852" y="282524"/>
                </a:lnTo>
                <a:cubicBezTo>
                  <a:pt x="1434761" y="379320"/>
                  <a:pt x="1607080" y="990224"/>
                  <a:pt x="1439738" y="1647016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FFE082"/>
            </a:solidFill>
          </a:ln>
          <a:effectLst>
            <a:outerShdw blurRad="152400" dist="38100" dir="72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/>
          </a:p>
        </p:txBody>
      </p:sp>
      <p:sp>
        <p:nvSpPr>
          <p:cNvPr id="80" name="五角星 79"/>
          <p:cNvSpPr/>
          <p:nvPr/>
        </p:nvSpPr>
        <p:spPr>
          <a:xfrm rot="890877">
            <a:off x="11324393" y="5379404"/>
            <a:ext cx="276767" cy="260679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chemeClr val="bg1"/>
          </a:solidFill>
          <a:ln w="50800">
            <a:solidFill>
              <a:srgbClr val="FF85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五角星 80"/>
          <p:cNvSpPr/>
          <p:nvPr/>
        </p:nvSpPr>
        <p:spPr>
          <a:xfrm rot="1381998">
            <a:off x="9361137" y="1603572"/>
            <a:ext cx="518771" cy="488615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chemeClr val="bg1"/>
          </a:solidFill>
          <a:ln w="95250">
            <a:solidFill>
              <a:srgbClr val="DFD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3" name="图片 5">
            <a:extLst>
              <a:ext uri="{FF2B5EF4-FFF2-40B4-BE49-F238E27FC236}">
                <a16:creationId xmlns:a16="http://schemas.microsoft.com/office/drawing/2014/main" id="{01530D0E-62DB-498E-A790-40F22121A5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506" t="-2889" r="57460" b="2889"/>
          <a:stretch/>
        </p:blipFill>
        <p:spPr>
          <a:xfrm>
            <a:off x="562060" y="3076331"/>
            <a:ext cx="2062691" cy="4125195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0F8BC9A-6C84-4FC7-80E6-101CA7A9F9C5}"/>
              </a:ext>
            </a:extLst>
          </p:cNvPr>
          <p:cNvSpPr txBox="1"/>
          <p:nvPr/>
        </p:nvSpPr>
        <p:spPr>
          <a:xfrm>
            <a:off x="4071769" y="2592959"/>
            <a:ext cx="61863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Ngoài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những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từ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trên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,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các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em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còn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biết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từ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nào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chứa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tiếng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000" dirty="0" err="1">
                <a:solidFill>
                  <a:srgbClr val="FF6574"/>
                </a:solidFill>
                <a:latin typeface="#9Slide03 AllRoundGothic" panose="020B0703020202020104" pitchFamily="34" charset="0"/>
              </a:rPr>
              <a:t>Vui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mà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em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biết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không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llRoundGothic" panose="020B0703020202020104" pitchFamily="34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515850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80" grpId="0" animBg="1"/>
      <p:bldP spid="81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-35169"/>
            <a:ext cx="12192000" cy="6858000"/>
            <a:chOff x="0" y="0"/>
            <a:chExt cx="12192000" cy="685800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3"/>
            <a:srcRect b="1262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0" y="3111500"/>
              <a:ext cx="12192000" cy="3746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229" y="18219"/>
            <a:ext cx="3946541" cy="1502362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69525" y="1424305"/>
            <a:ext cx="4002246" cy="1446550"/>
            <a:chOff x="2641601" y="2489200"/>
            <a:chExt cx="3461851" cy="1446550"/>
          </a:xfrm>
        </p:grpSpPr>
        <p:sp>
          <p:nvSpPr>
            <p:cNvPr id="7" name="矩形 6"/>
            <p:cNvSpPr/>
            <p:nvPr/>
          </p:nvSpPr>
          <p:spPr>
            <a:xfrm>
              <a:off x="2641601" y="2489200"/>
              <a:ext cx="3461851" cy="850900"/>
            </a:xfrm>
            <a:prstGeom prst="rect">
              <a:avLst/>
            </a:prstGeom>
            <a:solidFill>
              <a:srgbClr val="CFD8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CN" altLang="en-US" dirty="0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279994" y="2489200"/>
              <a:ext cx="2228481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CN" sz="4400" dirty="0" err="1">
                  <a:solidFill>
                    <a:srgbClr val="FF65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Bài</a:t>
              </a:r>
              <a:r>
                <a:rPr lang="en-US" altLang="zh-CN" sz="4400" dirty="0">
                  <a:solidFill>
                    <a:srgbClr val="FF65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 </a:t>
              </a:r>
              <a:r>
                <a:rPr lang="en-US" altLang="zh-CN" sz="4400" dirty="0" err="1">
                  <a:solidFill>
                    <a:srgbClr val="FF65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tập</a:t>
              </a:r>
              <a:r>
                <a:rPr lang="en-US" altLang="zh-CN" sz="4400" dirty="0">
                  <a:solidFill>
                    <a:srgbClr val="FF65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 1</a:t>
              </a:r>
              <a:endParaRPr lang="zh-CN" altLang="en-US" sz="4400" dirty="0">
                <a:solidFill>
                  <a:srgbClr val="FF65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胖娃简体" panose="03000509000000000000" pitchFamily="65" charset="-122"/>
              </a:endParaRPr>
            </a:p>
            <a:p>
              <a:pPr algn="r"/>
              <a:endParaRPr lang="zh-CN" altLang="en-US" sz="4400" dirty="0">
                <a:solidFill>
                  <a:srgbClr val="FF65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胖娃简体" panose="03000509000000000000" pitchFamily="65" charset="-122"/>
                <a:ea typeface="方正胖娃简体" panose="03000509000000000000" pitchFamily="65" charset="-122"/>
              </a:endParaRPr>
            </a:p>
          </p:txBody>
        </p:sp>
      </p:grpSp>
      <p:pic>
        <p:nvPicPr>
          <p:cNvPr id="43" name="图片 5">
            <a:extLst>
              <a:ext uri="{FF2B5EF4-FFF2-40B4-BE49-F238E27FC236}">
                <a16:creationId xmlns:a16="http://schemas.microsoft.com/office/drawing/2014/main" id="{01530D0E-62DB-498E-A790-40F22121A5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506" t="-2889" r="57460" b="2889"/>
          <a:stretch/>
        </p:blipFill>
        <p:spPr>
          <a:xfrm>
            <a:off x="562060" y="3076331"/>
            <a:ext cx="2062691" cy="4125195"/>
          </a:xfrm>
          <a:prstGeom prst="rect">
            <a:avLst/>
          </a:prstGeom>
          <a:noFill/>
        </p:spPr>
      </p:pic>
      <p:sp>
        <p:nvSpPr>
          <p:cNvPr id="15" name="TextBox 8">
            <a:extLst>
              <a:ext uri="{FF2B5EF4-FFF2-40B4-BE49-F238E27FC236}">
                <a16:creationId xmlns:a16="http://schemas.microsoft.com/office/drawing/2014/main" id="{87FF3383-8381-4959-A9CB-FFE6764B4797}"/>
              </a:ext>
            </a:extLst>
          </p:cNvPr>
          <p:cNvSpPr txBox="1"/>
          <p:nvPr/>
        </p:nvSpPr>
        <p:spPr>
          <a:xfrm>
            <a:off x="3833176" y="3358125"/>
            <a:ext cx="284034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r>
              <a:rPr lang="zh-CN" altLang="en-US" sz="3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3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tai</a:t>
            </a:r>
            <a:endParaRPr lang="zh-CN" altLang="en-US" sz="3600" b="1" dirty="0">
              <a:latin typeface="Merriweather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F8405334-6239-41EE-AC32-CD0188A3E4D3}"/>
              </a:ext>
            </a:extLst>
          </p:cNvPr>
          <p:cNvSpPr txBox="1"/>
          <p:nvPr/>
        </p:nvSpPr>
        <p:spPr>
          <a:xfrm>
            <a:off x="3833176" y="4303250"/>
            <a:ext cx="284034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r>
              <a:rPr lang="zh-CN" altLang="en-US" sz="3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3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mắt</a:t>
            </a:r>
            <a:endParaRPr lang="zh-CN" altLang="en-US" sz="3600" b="1" dirty="0">
              <a:latin typeface="Merriweather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EE5680A6-C4E3-4817-AC78-85C2DE9658B3}"/>
              </a:ext>
            </a:extLst>
          </p:cNvPr>
          <p:cNvSpPr txBox="1"/>
          <p:nvPr/>
        </p:nvSpPr>
        <p:spPr>
          <a:xfrm>
            <a:off x="3833176" y="5155057"/>
            <a:ext cx="284034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r>
              <a:rPr lang="zh-CN" altLang="en-US" sz="3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3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cười</a:t>
            </a:r>
            <a:endParaRPr lang="zh-CN" altLang="en-US" sz="3600" b="1" dirty="0">
              <a:latin typeface="Merriweather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DB7939C5-C7D1-4B06-AAFC-722EB61CE2CF}"/>
              </a:ext>
            </a:extLst>
          </p:cNvPr>
          <p:cNvSpPr txBox="1"/>
          <p:nvPr/>
        </p:nvSpPr>
        <p:spPr>
          <a:xfrm>
            <a:off x="3833176" y="5988944"/>
            <a:ext cx="284034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r>
              <a:rPr lang="zh-CN" altLang="en-US" sz="3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3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thầm</a:t>
            </a:r>
            <a:endParaRPr lang="zh-CN" altLang="en-US" sz="3600" b="1" dirty="0">
              <a:latin typeface="Merriweather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EF86985F-F0F8-4177-A54E-3B6F6E2766E3}"/>
              </a:ext>
            </a:extLst>
          </p:cNvPr>
          <p:cNvSpPr txBox="1"/>
          <p:nvPr/>
        </p:nvSpPr>
        <p:spPr>
          <a:xfrm>
            <a:off x="7435224" y="1429629"/>
            <a:ext cx="284034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Thú</a:t>
            </a:r>
            <a:r>
              <a:rPr lang="en-US" altLang="zh-CN" sz="3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3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endParaRPr lang="zh-CN" altLang="en-US" sz="3600" b="1" dirty="0">
              <a:latin typeface="Merriweather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20" name="TextBox 8">
            <a:extLst>
              <a:ext uri="{FF2B5EF4-FFF2-40B4-BE49-F238E27FC236}">
                <a16:creationId xmlns:a16="http://schemas.microsoft.com/office/drawing/2014/main" id="{1E701344-01D0-4C77-818F-DC8FCD543C8E}"/>
              </a:ext>
            </a:extLst>
          </p:cNvPr>
          <p:cNvSpPr txBox="1"/>
          <p:nvPr/>
        </p:nvSpPr>
        <p:spPr>
          <a:xfrm>
            <a:off x="7435224" y="2357753"/>
            <a:ext cx="284034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Sướng</a:t>
            </a:r>
            <a:r>
              <a:rPr lang="en-US" altLang="zh-CN" sz="3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3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endParaRPr lang="zh-CN" altLang="en-US" sz="3600" b="1" dirty="0">
              <a:latin typeface="Merriweather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C7D190E0-1A2E-4281-8ACB-3488CE7BA53D}"/>
              </a:ext>
            </a:extLst>
          </p:cNvPr>
          <p:cNvSpPr txBox="1"/>
          <p:nvPr/>
        </p:nvSpPr>
        <p:spPr>
          <a:xfrm>
            <a:off x="7435224" y="3226561"/>
            <a:ext cx="284034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Buồn</a:t>
            </a:r>
            <a:r>
              <a:rPr lang="en-US" altLang="zh-CN" sz="3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3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endParaRPr lang="zh-CN" altLang="en-US" sz="3600" b="1" dirty="0">
              <a:latin typeface="Merriweather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3CD31184-F5A9-42B3-8DCB-A9432C3B910F}"/>
              </a:ext>
            </a:extLst>
          </p:cNvPr>
          <p:cNvSpPr txBox="1"/>
          <p:nvPr/>
        </p:nvSpPr>
        <p:spPr>
          <a:xfrm>
            <a:off x="7435224" y="4060449"/>
            <a:ext cx="284034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Tươi</a:t>
            </a:r>
            <a:r>
              <a:rPr lang="en-US" altLang="zh-CN" sz="3600" b="1" dirty="0">
                <a:latin typeface="Merriweather Black" panose="00000A00000000000000" pitchFamily="2" charset="0"/>
                <a:ea typeface="微软雅黑" panose="020B0503020204020204" pitchFamily="34" charset="-122"/>
              </a:rPr>
              <a:t>  </a:t>
            </a:r>
            <a:r>
              <a:rPr lang="en-US" altLang="zh-CN" sz="3600" b="1" dirty="0" err="1">
                <a:latin typeface="Merriweather Black" panose="00000A00000000000000" pitchFamily="2" charset="0"/>
                <a:ea typeface="微软雅黑" panose="020B0503020204020204" pitchFamily="34" charset="-122"/>
              </a:rPr>
              <a:t>vui</a:t>
            </a:r>
            <a:endParaRPr lang="zh-CN" altLang="en-US" sz="3600" b="1" dirty="0">
              <a:latin typeface="Merriweather Black" panose="00000A00000000000000" pitchFamily="2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44296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-35169"/>
            <a:ext cx="12192000" cy="6858000"/>
            <a:chOff x="0" y="0"/>
            <a:chExt cx="12192000" cy="685800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3"/>
            <a:srcRect b="1262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0" y="3111500"/>
              <a:ext cx="12192000" cy="3746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17930"/>
            <a:ext cx="3946541" cy="1502362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0" y="999183"/>
            <a:ext cx="4103923" cy="1528009"/>
            <a:chOff x="2641600" y="2489200"/>
            <a:chExt cx="4784340" cy="1528009"/>
          </a:xfrm>
        </p:grpSpPr>
        <p:sp>
          <p:nvSpPr>
            <p:cNvPr id="7" name="矩形 6"/>
            <p:cNvSpPr/>
            <p:nvPr/>
          </p:nvSpPr>
          <p:spPr>
            <a:xfrm>
              <a:off x="2641600" y="2489200"/>
              <a:ext cx="4784340" cy="850900"/>
            </a:xfrm>
            <a:prstGeom prst="rect">
              <a:avLst/>
            </a:prstGeom>
            <a:solidFill>
              <a:srgbClr val="CFD8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602903" y="2570659"/>
              <a:ext cx="3003497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4400" dirty="0" err="1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Bài</a:t>
              </a:r>
              <a:r>
                <a:rPr lang="en-US" altLang="zh-CN" sz="4400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 </a:t>
              </a:r>
              <a:r>
                <a:rPr lang="en-US" altLang="zh-CN" sz="4400" dirty="0" err="1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tập</a:t>
              </a:r>
              <a:r>
                <a:rPr lang="en-US" altLang="zh-CN" sz="4400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 2</a:t>
              </a:r>
              <a:endParaRPr lang="zh-CN" altLang="en-US" sz="44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胖娃简体" panose="03000509000000000000" pitchFamily="65" charset="-122"/>
              </a:endParaRPr>
            </a:p>
            <a:p>
              <a:pPr algn="ctr"/>
              <a:endParaRPr lang="zh-CN" altLang="en-US" sz="44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胖娃简体" panose="03000509000000000000" pitchFamily="65" charset="-122"/>
                <a:ea typeface="方正胖娃简体" panose="03000509000000000000" pitchFamily="65" charset="-122"/>
              </a:endParaRPr>
            </a:p>
          </p:txBody>
        </p:sp>
      </p:grpSp>
      <p:sp>
        <p:nvSpPr>
          <p:cNvPr id="55" name="五角星 54"/>
          <p:cNvSpPr/>
          <p:nvPr/>
        </p:nvSpPr>
        <p:spPr>
          <a:xfrm rot="20136943">
            <a:off x="8676474" y="5994782"/>
            <a:ext cx="216823" cy="204396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五角星 79"/>
          <p:cNvSpPr/>
          <p:nvPr/>
        </p:nvSpPr>
        <p:spPr>
          <a:xfrm rot="890877">
            <a:off x="11324393" y="5379404"/>
            <a:ext cx="276767" cy="260679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chemeClr val="bg1"/>
          </a:solidFill>
          <a:ln w="50800">
            <a:solidFill>
              <a:srgbClr val="FF85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五角星 80"/>
          <p:cNvSpPr/>
          <p:nvPr/>
        </p:nvSpPr>
        <p:spPr>
          <a:xfrm rot="1381998">
            <a:off x="9361137" y="1603572"/>
            <a:ext cx="518771" cy="488615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chemeClr val="bg1"/>
          </a:solidFill>
          <a:ln w="95250">
            <a:solidFill>
              <a:srgbClr val="DFD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任意多边形 62">
            <a:extLst>
              <a:ext uri="{FF2B5EF4-FFF2-40B4-BE49-F238E27FC236}">
                <a16:creationId xmlns:a16="http://schemas.microsoft.com/office/drawing/2014/main" id="{90E674DA-70AA-4568-973A-3C4B8965EFFF}"/>
              </a:ext>
            </a:extLst>
          </p:cNvPr>
          <p:cNvSpPr/>
          <p:nvPr/>
        </p:nvSpPr>
        <p:spPr>
          <a:xfrm>
            <a:off x="753094" y="2214335"/>
            <a:ext cx="6626353" cy="3948086"/>
          </a:xfrm>
          <a:custGeom>
            <a:avLst/>
            <a:gdLst>
              <a:gd name="connsiteX0" fmla="*/ 1245269 w 2490538"/>
              <a:gd name="connsiteY0" fmla="*/ 0 h 1466491"/>
              <a:gd name="connsiteX1" fmla="*/ 2490538 w 2490538"/>
              <a:gd name="connsiteY1" fmla="*/ 697832 h 1466491"/>
              <a:gd name="connsiteX2" fmla="*/ 2125807 w 2490538"/>
              <a:gd name="connsiteY2" fmla="*/ 1191274 h 1466491"/>
              <a:gd name="connsiteX3" fmla="*/ 2099188 w 2490538"/>
              <a:gd name="connsiteY3" fmla="*/ 1203582 h 1466491"/>
              <a:gd name="connsiteX4" fmla="*/ 2203560 w 2490538"/>
              <a:gd name="connsiteY4" fmla="*/ 1466491 h 1466491"/>
              <a:gd name="connsiteX5" fmla="*/ 1882054 w 2490538"/>
              <a:gd name="connsiteY5" fmla="*/ 1294570 h 1466491"/>
              <a:gd name="connsiteX6" fmla="*/ 1729984 w 2490538"/>
              <a:gd name="connsiteY6" fmla="*/ 1340825 h 1466491"/>
              <a:gd name="connsiteX7" fmla="*/ 1245269 w 2490538"/>
              <a:gd name="connsiteY7" fmla="*/ 1395664 h 1466491"/>
              <a:gd name="connsiteX8" fmla="*/ 0 w 2490538"/>
              <a:gd name="connsiteY8" fmla="*/ 697832 h 1466491"/>
              <a:gd name="connsiteX9" fmla="*/ 1245269 w 2490538"/>
              <a:gd name="connsiteY9" fmla="*/ 0 h 1466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90538" h="1466491">
                <a:moveTo>
                  <a:pt x="1245269" y="0"/>
                </a:moveTo>
                <a:cubicBezTo>
                  <a:pt x="1933012" y="0"/>
                  <a:pt x="2490538" y="312430"/>
                  <a:pt x="2490538" y="697832"/>
                </a:cubicBezTo>
                <a:cubicBezTo>
                  <a:pt x="2490538" y="890533"/>
                  <a:pt x="2351157" y="1064991"/>
                  <a:pt x="2125807" y="1191274"/>
                </a:cubicBezTo>
                <a:lnTo>
                  <a:pt x="2099188" y="1203582"/>
                </a:lnTo>
                <a:lnTo>
                  <a:pt x="2203560" y="1466491"/>
                </a:lnTo>
                <a:lnTo>
                  <a:pt x="1882054" y="1294570"/>
                </a:lnTo>
                <a:lnTo>
                  <a:pt x="1729984" y="1340825"/>
                </a:lnTo>
                <a:cubicBezTo>
                  <a:pt x="1581002" y="1376137"/>
                  <a:pt x="1417205" y="1395664"/>
                  <a:pt x="1245269" y="1395664"/>
                </a:cubicBezTo>
                <a:cubicBezTo>
                  <a:pt x="557526" y="1395664"/>
                  <a:pt x="0" y="1083234"/>
                  <a:pt x="0" y="697832"/>
                </a:cubicBezTo>
                <a:cubicBezTo>
                  <a:pt x="0" y="312430"/>
                  <a:pt x="557526" y="0"/>
                  <a:pt x="1245269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FFCDD2"/>
            </a:solidFill>
          </a:ln>
          <a:effectLst>
            <a:outerShdw blurRad="152400" dist="38100" dir="72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BBE353-434E-4D7C-84F3-FD85EF7F4094}"/>
              </a:ext>
            </a:extLst>
          </p:cNvPr>
          <p:cNvSpPr txBox="1"/>
          <p:nvPr/>
        </p:nvSpPr>
        <p:spPr>
          <a:xfrm>
            <a:off x="1378052" y="3076331"/>
            <a:ext cx="55644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atin typeface="#9Slide03 AllRoundGothic" panose="020B0703020202020104" pitchFamily="34" charset="0"/>
              </a:rPr>
              <a:t>Từ</a:t>
            </a:r>
            <a:r>
              <a:rPr lang="en-US" sz="4400" dirty="0"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latin typeface="#9Slide03 AllRoundGothic" panose="020B0703020202020104" pitchFamily="34" charset="0"/>
              </a:rPr>
              <a:t>mỗi</a:t>
            </a:r>
            <a:r>
              <a:rPr lang="en-US" sz="4400" dirty="0"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latin typeface="#9Slide03 AllRoundGothic" panose="020B0703020202020104" pitchFamily="34" charset="0"/>
              </a:rPr>
              <a:t>nhóm</a:t>
            </a:r>
            <a:r>
              <a:rPr lang="en-US" sz="4400" dirty="0"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latin typeface="#9Slide03 AllRoundGothic" panose="020B0703020202020104" pitchFamily="34" charset="0"/>
              </a:rPr>
              <a:t>trên</a:t>
            </a:r>
            <a:r>
              <a:rPr lang="en-US" sz="4400" dirty="0">
                <a:latin typeface="#9Slide03 AllRoundGothic" panose="020B0703020202020104" pitchFamily="34" charset="0"/>
              </a:rPr>
              <a:t>, </a:t>
            </a:r>
            <a:r>
              <a:rPr lang="en-US" sz="4400" dirty="0" err="1">
                <a:latin typeface="#9Slide03 AllRoundGothic" panose="020B0703020202020104" pitchFamily="34" charset="0"/>
              </a:rPr>
              <a:t>chọn</a:t>
            </a:r>
            <a:r>
              <a:rPr lang="en-US" sz="4400" dirty="0"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latin typeface="#9Slide03 AllRoundGothic" panose="020B0703020202020104" pitchFamily="34" charset="0"/>
              </a:rPr>
              <a:t>ra</a:t>
            </a:r>
            <a:r>
              <a:rPr lang="en-US" sz="4400" dirty="0"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latin typeface="#9Slide03 AllRoundGothic" panose="020B0703020202020104" pitchFamily="34" charset="0"/>
              </a:rPr>
              <a:t>một</a:t>
            </a:r>
            <a:r>
              <a:rPr lang="en-US" sz="4400" dirty="0"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latin typeface="#9Slide03 AllRoundGothic" panose="020B0703020202020104" pitchFamily="34" charset="0"/>
              </a:rPr>
              <a:t>từ</a:t>
            </a:r>
            <a:r>
              <a:rPr lang="en-US" sz="4400" dirty="0"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latin typeface="#9Slide03 AllRoundGothic" panose="020B0703020202020104" pitchFamily="34" charset="0"/>
              </a:rPr>
              <a:t>và</a:t>
            </a:r>
            <a:r>
              <a:rPr lang="en-US" sz="4400" dirty="0"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latin typeface="#9Slide03 AllRoundGothic" panose="020B0703020202020104" pitchFamily="34" charset="0"/>
              </a:rPr>
              <a:t>đặt</a:t>
            </a:r>
            <a:r>
              <a:rPr lang="en-US" sz="4400" dirty="0"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latin typeface="#9Slide03 AllRoundGothic" panose="020B0703020202020104" pitchFamily="34" charset="0"/>
              </a:rPr>
              <a:t>câu</a:t>
            </a:r>
            <a:r>
              <a:rPr lang="en-US" sz="4400" dirty="0"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latin typeface="#9Slide03 AllRoundGothic" panose="020B0703020202020104" pitchFamily="34" charset="0"/>
              </a:rPr>
              <a:t>với</a:t>
            </a:r>
            <a:r>
              <a:rPr lang="en-US" sz="4400" dirty="0"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latin typeface="#9Slide03 AllRoundGothic" panose="020B0703020202020104" pitchFamily="34" charset="0"/>
              </a:rPr>
              <a:t>từ</a:t>
            </a:r>
            <a:r>
              <a:rPr lang="en-US" sz="4400" dirty="0"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latin typeface="#9Slide03 AllRoundGothic" panose="020B0703020202020104" pitchFamily="34" charset="0"/>
              </a:rPr>
              <a:t>đó</a:t>
            </a:r>
            <a:endParaRPr lang="en-US" sz="4400" dirty="0">
              <a:latin typeface="#9Slide03 AllRoundGothic" panose="020B0703020202020104" pitchFamily="34" charset="0"/>
            </a:endParaRPr>
          </a:p>
        </p:txBody>
      </p:sp>
      <p:pic>
        <p:nvPicPr>
          <p:cNvPr id="16" name="图片 5">
            <a:extLst>
              <a:ext uri="{FF2B5EF4-FFF2-40B4-BE49-F238E27FC236}">
                <a16:creationId xmlns:a16="http://schemas.microsoft.com/office/drawing/2014/main" id="{71E016F0-F0C0-4199-8148-50F00D7F49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598" t="-1506" r="3285" b="1506"/>
          <a:stretch/>
        </p:blipFill>
        <p:spPr>
          <a:xfrm>
            <a:off x="7327479" y="999183"/>
            <a:ext cx="4801563" cy="65009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57071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80" grpId="0" animBg="1"/>
      <p:bldP spid="81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8003" y="0"/>
            <a:ext cx="12192000" cy="6858000"/>
            <a:chOff x="0" y="0"/>
            <a:chExt cx="12192000" cy="685800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3"/>
            <a:srcRect b="1262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0" y="3111500"/>
              <a:ext cx="12192000" cy="3746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5" name="图片 5">
            <a:extLst>
              <a:ext uri="{FF2B5EF4-FFF2-40B4-BE49-F238E27FC236}">
                <a16:creationId xmlns:a16="http://schemas.microsoft.com/office/drawing/2014/main" id="{0B202E26-EE91-4053-818A-23FFD4D4C4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598" t="-1506" r="3285" b="1506"/>
          <a:stretch/>
        </p:blipFill>
        <p:spPr>
          <a:xfrm>
            <a:off x="417901" y="-540233"/>
            <a:ext cx="2078225" cy="2813745"/>
          </a:xfrm>
          <a:prstGeom prst="rect">
            <a:avLst/>
          </a:prstGeom>
          <a:noFill/>
        </p:spPr>
      </p:pic>
      <p:sp>
        <p:nvSpPr>
          <p:cNvPr id="47" name="文本框 46"/>
          <p:cNvSpPr txBox="1"/>
          <p:nvPr/>
        </p:nvSpPr>
        <p:spPr>
          <a:xfrm>
            <a:off x="2890430" y="5456907"/>
            <a:ext cx="8132354" cy="707886"/>
          </a:xfrm>
          <a:prstGeom prst="rect">
            <a:avLst/>
          </a:prstGeom>
          <a:noFill/>
          <a:ln>
            <a:solidFill>
              <a:srgbClr val="FFCDD2"/>
            </a:solidFill>
          </a:ln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6574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Ai </a:t>
            </a:r>
            <a:r>
              <a:rPr lang="en-US" sz="4000" b="1" dirty="0" err="1">
                <a:solidFill>
                  <a:srgbClr val="FF6574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mà</a:t>
            </a:r>
            <a:r>
              <a:rPr lang="en-US" sz="4000" b="1" dirty="0">
                <a:solidFill>
                  <a:srgbClr val="FF6574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6574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chẳng</a:t>
            </a:r>
            <a:r>
              <a:rPr lang="en-US" sz="4000" b="1" dirty="0">
                <a:solidFill>
                  <a:srgbClr val="FF6574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6574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thích</a:t>
            </a:r>
            <a:r>
              <a:rPr lang="en-US" sz="4000" b="1" dirty="0">
                <a:solidFill>
                  <a:srgbClr val="FF6574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6574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sz="4000" b="1" dirty="0">
                <a:solidFill>
                  <a:srgbClr val="FF6574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6574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người</a:t>
            </a:r>
            <a:r>
              <a:rPr lang="en-US" sz="4000" b="1" dirty="0">
                <a:solidFill>
                  <a:srgbClr val="FF6574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6574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vui</a:t>
            </a:r>
            <a:r>
              <a:rPr lang="en-US" sz="4000" b="1" dirty="0">
                <a:solidFill>
                  <a:srgbClr val="FF6574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6574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vẻ</a:t>
            </a:r>
            <a:r>
              <a:rPr lang="en-US" sz="4000" b="1" dirty="0">
                <a:solidFill>
                  <a:srgbClr val="FF6574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.</a:t>
            </a:r>
            <a:endParaRPr lang="zh-CN" altLang="en-US" sz="4000" b="1" dirty="0">
              <a:solidFill>
                <a:srgbClr val="FF6574"/>
              </a:solidFill>
              <a:latin typeface="#9Slide03 AmpleSoft" panose="02000000000000000000" pitchFamily="2" charset="0"/>
              <a:ea typeface="方正明尚简体" panose="02000000000000000000" pitchFamily="2" charset="-122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606026" y="5134569"/>
            <a:ext cx="2319386" cy="1290465"/>
            <a:chOff x="188024" y="2808641"/>
            <a:chExt cx="3129195" cy="1466491"/>
          </a:xfrm>
        </p:grpSpPr>
        <p:sp>
          <p:nvSpPr>
            <p:cNvPr id="63" name="任意多边形 62"/>
            <p:cNvSpPr/>
            <p:nvPr/>
          </p:nvSpPr>
          <p:spPr>
            <a:xfrm>
              <a:off x="188024" y="2808641"/>
              <a:ext cx="2770743" cy="1466491"/>
            </a:xfrm>
            <a:custGeom>
              <a:avLst/>
              <a:gdLst>
                <a:gd name="connsiteX0" fmla="*/ 1245269 w 2490538"/>
                <a:gd name="connsiteY0" fmla="*/ 0 h 1466491"/>
                <a:gd name="connsiteX1" fmla="*/ 2490538 w 2490538"/>
                <a:gd name="connsiteY1" fmla="*/ 697832 h 1466491"/>
                <a:gd name="connsiteX2" fmla="*/ 2125807 w 2490538"/>
                <a:gd name="connsiteY2" fmla="*/ 1191274 h 1466491"/>
                <a:gd name="connsiteX3" fmla="*/ 2099188 w 2490538"/>
                <a:gd name="connsiteY3" fmla="*/ 1203582 h 1466491"/>
                <a:gd name="connsiteX4" fmla="*/ 2203560 w 2490538"/>
                <a:gd name="connsiteY4" fmla="*/ 1466491 h 1466491"/>
                <a:gd name="connsiteX5" fmla="*/ 1882054 w 2490538"/>
                <a:gd name="connsiteY5" fmla="*/ 1294570 h 1466491"/>
                <a:gd name="connsiteX6" fmla="*/ 1729984 w 2490538"/>
                <a:gd name="connsiteY6" fmla="*/ 1340825 h 1466491"/>
                <a:gd name="connsiteX7" fmla="*/ 1245269 w 2490538"/>
                <a:gd name="connsiteY7" fmla="*/ 1395664 h 1466491"/>
                <a:gd name="connsiteX8" fmla="*/ 0 w 2490538"/>
                <a:gd name="connsiteY8" fmla="*/ 697832 h 1466491"/>
                <a:gd name="connsiteX9" fmla="*/ 1245269 w 2490538"/>
                <a:gd name="connsiteY9" fmla="*/ 0 h 146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90538" h="1466491">
                  <a:moveTo>
                    <a:pt x="1245269" y="0"/>
                  </a:moveTo>
                  <a:cubicBezTo>
                    <a:pt x="1933012" y="0"/>
                    <a:pt x="2490538" y="312430"/>
                    <a:pt x="2490538" y="697832"/>
                  </a:cubicBezTo>
                  <a:cubicBezTo>
                    <a:pt x="2490538" y="890533"/>
                    <a:pt x="2351157" y="1064991"/>
                    <a:pt x="2125807" y="1191274"/>
                  </a:cubicBezTo>
                  <a:lnTo>
                    <a:pt x="2099188" y="1203582"/>
                  </a:lnTo>
                  <a:lnTo>
                    <a:pt x="2203560" y="1466491"/>
                  </a:lnTo>
                  <a:lnTo>
                    <a:pt x="1882054" y="1294570"/>
                  </a:lnTo>
                  <a:lnTo>
                    <a:pt x="1729984" y="1340825"/>
                  </a:lnTo>
                  <a:cubicBezTo>
                    <a:pt x="1581002" y="1376137"/>
                    <a:pt x="1417205" y="1395664"/>
                    <a:pt x="1245269" y="1395664"/>
                  </a:cubicBezTo>
                  <a:cubicBezTo>
                    <a:pt x="557526" y="1395664"/>
                    <a:pt x="0" y="1083234"/>
                    <a:pt x="0" y="697832"/>
                  </a:cubicBezTo>
                  <a:cubicBezTo>
                    <a:pt x="0" y="312430"/>
                    <a:pt x="557526" y="0"/>
                    <a:pt x="12452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FFCDD2"/>
              </a:solidFill>
            </a:ln>
            <a:effectLst>
              <a:outerShdw blurRad="152400" dist="38100" dir="72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/>
            </a:p>
          </p:txBody>
        </p:sp>
        <p:sp>
          <p:nvSpPr>
            <p:cNvPr id="64" name="TextBox 12"/>
            <p:cNvSpPr txBox="1"/>
            <p:nvPr/>
          </p:nvSpPr>
          <p:spPr>
            <a:xfrm>
              <a:off x="453058" y="3128772"/>
              <a:ext cx="2864161" cy="804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 err="1">
                  <a:solidFill>
                    <a:srgbClr val="FF6574"/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Vui</a:t>
              </a:r>
              <a:r>
                <a:rPr lang="zh-CN" altLang="en-US" sz="4000" b="1" dirty="0">
                  <a:solidFill>
                    <a:srgbClr val="FF6574"/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 </a:t>
              </a:r>
              <a:r>
                <a:rPr lang="en-US" altLang="zh-CN" sz="4000" b="1" dirty="0" err="1">
                  <a:solidFill>
                    <a:srgbClr val="FF6574"/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vẻ</a:t>
              </a:r>
              <a:endParaRPr lang="zh-CN" altLang="en-US" sz="4000" b="1" dirty="0">
                <a:solidFill>
                  <a:srgbClr val="FF6574"/>
                </a:solidFill>
                <a:latin typeface="#9Slide03 AmpleSoft" panose="02000000000000000000" pitchFamily="2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780626" y="2508249"/>
            <a:ext cx="2166630" cy="978162"/>
            <a:chOff x="1467853" y="469232"/>
            <a:chExt cx="2153652" cy="1466491"/>
          </a:xfrm>
        </p:grpSpPr>
        <p:sp>
          <p:nvSpPr>
            <p:cNvPr id="66" name="任意多边形 65"/>
            <p:cNvSpPr/>
            <p:nvPr/>
          </p:nvSpPr>
          <p:spPr>
            <a:xfrm>
              <a:off x="1467853" y="469232"/>
              <a:ext cx="2153652" cy="1466491"/>
            </a:xfrm>
            <a:custGeom>
              <a:avLst/>
              <a:gdLst>
                <a:gd name="connsiteX0" fmla="*/ 1245269 w 2490538"/>
                <a:gd name="connsiteY0" fmla="*/ 0 h 1466491"/>
                <a:gd name="connsiteX1" fmla="*/ 2490538 w 2490538"/>
                <a:gd name="connsiteY1" fmla="*/ 697832 h 1466491"/>
                <a:gd name="connsiteX2" fmla="*/ 2125807 w 2490538"/>
                <a:gd name="connsiteY2" fmla="*/ 1191274 h 1466491"/>
                <a:gd name="connsiteX3" fmla="*/ 2099188 w 2490538"/>
                <a:gd name="connsiteY3" fmla="*/ 1203582 h 1466491"/>
                <a:gd name="connsiteX4" fmla="*/ 2203560 w 2490538"/>
                <a:gd name="connsiteY4" fmla="*/ 1466491 h 1466491"/>
                <a:gd name="connsiteX5" fmla="*/ 1882054 w 2490538"/>
                <a:gd name="connsiteY5" fmla="*/ 1294570 h 1466491"/>
                <a:gd name="connsiteX6" fmla="*/ 1729984 w 2490538"/>
                <a:gd name="connsiteY6" fmla="*/ 1340825 h 1466491"/>
                <a:gd name="connsiteX7" fmla="*/ 1245269 w 2490538"/>
                <a:gd name="connsiteY7" fmla="*/ 1395664 h 1466491"/>
                <a:gd name="connsiteX8" fmla="*/ 0 w 2490538"/>
                <a:gd name="connsiteY8" fmla="*/ 697832 h 1466491"/>
                <a:gd name="connsiteX9" fmla="*/ 1245269 w 2490538"/>
                <a:gd name="connsiteY9" fmla="*/ 0 h 146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90538" h="1466491">
                  <a:moveTo>
                    <a:pt x="1245269" y="0"/>
                  </a:moveTo>
                  <a:cubicBezTo>
                    <a:pt x="1933012" y="0"/>
                    <a:pt x="2490538" y="312430"/>
                    <a:pt x="2490538" y="697832"/>
                  </a:cubicBezTo>
                  <a:cubicBezTo>
                    <a:pt x="2490538" y="890533"/>
                    <a:pt x="2351157" y="1064991"/>
                    <a:pt x="2125807" y="1191274"/>
                  </a:cubicBezTo>
                  <a:lnTo>
                    <a:pt x="2099188" y="1203582"/>
                  </a:lnTo>
                  <a:lnTo>
                    <a:pt x="2203560" y="1466491"/>
                  </a:lnTo>
                  <a:lnTo>
                    <a:pt x="1882054" y="1294570"/>
                  </a:lnTo>
                  <a:lnTo>
                    <a:pt x="1729984" y="1340825"/>
                  </a:lnTo>
                  <a:cubicBezTo>
                    <a:pt x="1581002" y="1376137"/>
                    <a:pt x="1417205" y="1395664"/>
                    <a:pt x="1245269" y="1395664"/>
                  </a:cubicBezTo>
                  <a:cubicBezTo>
                    <a:pt x="557526" y="1395664"/>
                    <a:pt x="0" y="1083234"/>
                    <a:pt x="0" y="697832"/>
                  </a:cubicBezTo>
                  <a:cubicBezTo>
                    <a:pt x="0" y="312430"/>
                    <a:pt x="557526" y="0"/>
                    <a:pt x="12452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B2DFDB"/>
              </a:solidFill>
            </a:ln>
            <a:effectLst>
              <a:outerShdw blurRad="152400" dist="38100" dir="72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CN" altLang="en-US">
                <a:latin typeface="#9Slide03 AmpleSoft" panose="02000000000000000000" pitchFamily="2" charset="0"/>
              </a:endParaRPr>
            </a:p>
          </p:txBody>
        </p:sp>
        <p:sp>
          <p:nvSpPr>
            <p:cNvPr id="67" name="TextBox 8"/>
            <p:cNvSpPr txBox="1"/>
            <p:nvPr/>
          </p:nvSpPr>
          <p:spPr>
            <a:xfrm>
              <a:off x="1762145" y="656553"/>
              <a:ext cx="1802875" cy="969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 dirty="0" err="1">
                  <a:solidFill>
                    <a:srgbClr val="45A59C"/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Vui</a:t>
              </a:r>
              <a:r>
                <a:rPr lang="zh-CN" altLang="en-US" sz="3600" b="1" dirty="0">
                  <a:solidFill>
                    <a:srgbClr val="45A59C"/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 </a:t>
              </a:r>
              <a:r>
                <a:rPr lang="en-US" altLang="zh-CN" sz="3600" b="1" dirty="0" err="1">
                  <a:solidFill>
                    <a:srgbClr val="45A59C"/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lòng</a:t>
              </a:r>
              <a:endParaRPr lang="zh-CN" altLang="en-US" sz="3600" b="1" dirty="0">
                <a:solidFill>
                  <a:srgbClr val="45A59C"/>
                </a:solidFill>
                <a:latin typeface="#9Slide03 AmpleSoft" panose="02000000000000000000" pitchFamily="2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9367575" y="4031521"/>
            <a:ext cx="2595449" cy="1329657"/>
            <a:chOff x="6936283" y="133960"/>
            <a:chExt cx="2297918" cy="1503703"/>
          </a:xfrm>
        </p:grpSpPr>
        <p:sp>
          <p:nvSpPr>
            <p:cNvPr id="72" name="任意多边形 71"/>
            <p:cNvSpPr/>
            <p:nvPr/>
          </p:nvSpPr>
          <p:spPr>
            <a:xfrm rot="15342353">
              <a:off x="7333390" y="-263147"/>
              <a:ext cx="1503703" cy="2297918"/>
            </a:xfrm>
            <a:custGeom>
              <a:avLst/>
              <a:gdLst>
                <a:gd name="connsiteX0" fmla="*/ 1439738 w 1503703"/>
                <a:gd name="connsiteY0" fmla="*/ 1647016 h 2673984"/>
                <a:gd name="connsiteX1" fmla="*/ 448851 w 1503703"/>
                <a:gd name="connsiteY1" fmla="*/ 2660979 h 2673984"/>
                <a:gd name="connsiteX2" fmla="*/ 63965 w 1503703"/>
                <a:gd name="connsiteY2" fmla="*/ 1296486 h 2673984"/>
                <a:gd name="connsiteX3" fmla="*/ 618500 w 1503703"/>
                <a:gd name="connsiteY3" fmla="*/ 387633 h 2673984"/>
                <a:gd name="connsiteX4" fmla="*/ 733595 w 1503703"/>
                <a:gd name="connsiteY4" fmla="*/ 324137 h 2673984"/>
                <a:gd name="connsiteX5" fmla="*/ 859281 w 1503703"/>
                <a:gd name="connsiteY5" fmla="*/ 0 h 2673984"/>
                <a:gd name="connsiteX6" fmla="*/ 966181 w 1503703"/>
                <a:gd name="connsiteY6" fmla="*/ 275688 h 2673984"/>
                <a:gd name="connsiteX7" fmla="*/ 1054852 w 1503703"/>
                <a:gd name="connsiteY7" fmla="*/ 282524 h 2673984"/>
                <a:gd name="connsiteX8" fmla="*/ 1439738 w 1503703"/>
                <a:gd name="connsiteY8" fmla="*/ 1647016 h 267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03703" h="2673984">
                  <a:moveTo>
                    <a:pt x="1439738" y="1647016"/>
                  </a:moveTo>
                  <a:cubicBezTo>
                    <a:pt x="1272396" y="2303808"/>
                    <a:pt x="828761" y="2757775"/>
                    <a:pt x="448851" y="2660979"/>
                  </a:cubicBezTo>
                  <a:cubicBezTo>
                    <a:pt x="68941" y="2564183"/>
                    <a:pt x="-103377" y="1953278"/>
                    <a:pt x="63965" y="1296486"/>
                  </a:cubicBezTo>
                  <a:cubicBezTo>
                    <a:pt x="168554" y="885991"/>
                    <a:pt x="381070" y="554725"/>
                    <a:pt x="618500" y="387633"/>
                  </a:cubicBezTo>
                  <a:lnTo>
                    <a:pt x="733595" y="324137"/>
                  </a:lnTo>
                  <a:lnTo>
                    <a:pt x="859281" y="0"/>
                  </a:lnTo>
                  <a:lnTo>
                    <a:pt x="966181" y="275688"/>
                  </a:lnTo>
                  <a:lnTo>
                    <a:pt x="1054852" y="282524"/>
                  </a:lnTo>
                  <a:cubicBezTo>
                    <a:pt x="1434761" y="379320"/>
                    <a:pt x="1607080" y="990224"/>
                    <a:pt x="1439738" y="1647016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FFE082"/>
              </a:solidFill>
            </a:ln>
            <a:effectLst>
              <a:outerShdw blurRad="152400" dist="38100" dir="72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CN" altLang="en-US">
                <a:latin typeface="#9Slide03 AmpleSoft" panose="02000000000000000000" pitchFamily="2" charset="0"/>
              </a:endParaRPr>
            </a:p>
          </p:txBody>
        </p:sp>
        <p:sp>
          <p:nvSpPr>
            <p:cNvPr id="73" name="TextBox 14"/>
            <p:cNvSpPr txBox="1"/>
            <p:nvPr/>
          </p:nvSpPr>
          <p:spPr>
            <a:xfrm>
              <a:off x="7378152" y="403725"/>
              <a:ext cx="1812132" cy="7309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 dirty="0" err="1">
                  <a:solidFill>
                    <a:schemeClr val="accent2">
                      <a:lumMod val="50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Vui</a:t>
              </a:r>
              <a:r>
                <a:rPr lang="zh-CN" altLang="en-US" sz="3600" b="1" dirty="0">
                  <a:solidFill>
                    <a:schemeClr val="accent2">
                      <a:lumMod val="50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 </a:t>
              </a:r>
              <a:r>
                <a:rPr lang="en-US" altLang="zh-CN" sz="3600" b="1" dirty="0" err="1">
                  <a:solidFill>
                    <a:schemeClr val="accent2">
                      <a:lumMod val="50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nhộn</a:t>
              </a:r>
              <a:endParaRPr lang="zh-CN" altLang="en-US" sz="3600" b="1" dirty="0">
                <a:solidFill>
                  <a:schemeClr val="accent2">
                    <a:lumMod val="50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28" name="文本框 46">
            <a:extLst>
              <a:ext uri="{FF2B5EF4-FFF2-40B4-BE49-F238E27FC236}">
                <a16:creationId xmlns:a16="http://schemas.microsoft.com/office/drawing/2014/main" id="{350E32B1-7789-4532-BB62-FD4518054840}"/>
              </a:ext>
            </a:extLst>
          </p:cNvPr>
          <p:cNvSpPr txBox="1"/>
          <p:nvPr/>
        </p:nvSpPr>
        <p:spPr>
          <a:xfrm>
            <a:off x="731429" y="4232423"/>
            <a:ext cx="8262198" cy="707886"/>
          </a:xfrm>
          <a:prstGeom prst="rect">
            <a:avLst/>
          </a:prstGeom>
          <a:noFill/>
          <a:ln>
            <a:solidFill>
              <a:srgbClr val="FFE082"/>
            </a:solidFill>
          </a:ln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Những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chú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hề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mới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vui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nhộn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làm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sao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!</a:t>
            </a:r>
            <a:endParaRPr lang="zh-CN" altLang="en-US" sz="4000" b="1" dirty="0">
              <a:solidFill>
                <a:schemeClr val="accent2">
                  <a:lumMod val="50000"/>
                </a:schemeClr>
              </a:solidFill>
              <a:latin typeface="#9Slide03 AmpleSoft" panose="02000000000000000000" pitchFamily="2" charset="0"/>
              <a:ea typeface="方正明尚简体" panose="02000000000000000000" pitchFamily="2" charset="-122"/>
            </a:endParaRPr>
          </a:p>
        </p:txBody>
      </p:sp>
      <p:sp>
        <p:nvSpPr>
          <p:cNvPr id="29" name="文本框 46">
            <a:extLst>
              <a:ext uri="{FF2B5EF4-FFF2-40B4-BE49-F238E27FC236}">
                <a16:creationId xmlns:a16="http://schemas.microsoft.com/office/drawing/2014/main" id="{21FC30DD-8D4D-4F17-B269-1ED8722E6B9B}"/>
              </a:ext>
            </a:extLst>
          </p:cNvPr>
          <p:cNvSpPr txBox="1"/>
          <p:nvPr/>
        </p:nvSpPr>
        <p:spPr>
          <a:xfrm>
            <a:off x="3365204" y="2540919"/>
            <a:ext cx="7871612" cy="1323439"/>
          </a:xfrm>
          <a:prstGeom prst="rect">
            <a:avLst/>
          </a:prstGeom>
          <a:noFill/>
          <a:ln>
            <a:solidFill>
              <a:srgbClr val="B2DFDB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45A59C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Bác</a:t>
            </a:r>
            <a:r>
              <a:rPr lang="en-US" sz="4000" b="1" dirty="0">
                <a:solidFill>
                  <a:srgbClr val="45A59C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45A59C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vui</a:t>
            </a:r>
            <a:r>
              <a:rPr lang="en-US" sz="4000" b="1" dirty="0">
                <a:solidFill>
                  <a:srgbClr val="45A59C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45A59C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lòng</a:t>
            </a:r>
            <a:r>
              <a:rPr lang="en-US" sz="4000" b="1" dirty="0">
                <a:solidFill>
                  <a:srgbClr val="45A59C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45A59C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lấy</a:t>
            </a:r>
            <a:r>
              <a:rPr lang="en-US" sz="4000" b="1" dirty="0">
                <a:solidFill>
                  <a:srgbClr val="45A59C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45A59C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giúp</a:t>
            </a:r>
            <a:r>
              <a:rPr lang="en-US" sz="4000" b="1" dirty="0">
                <a:solidFill>
                  <a:srgbClr val="45A59C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45A59C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cháu</a:t>
            </a:r>
            <a:r>
              <a:rPr lang="en-US" sz="4000" b="1" dirty="0">
                <a:solidFill>
                  <a:srgbClr val="45A59C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45A59C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cây</a:t>
            </a:r>
            <a:r>
              <a:rPr lang="en-US" sz="4000" b="1" dirty="0">
                <a:solidFill>
                  <a:srgbClr val="45A59C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45A59C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bút</a:t>
            </a:r>
            <a:r>
              <a:rPr lang="en-US" sz="4000" b="1" dirty="0">
                <a:solidFill>
                  <a:srgbClr val="45A59C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45A59C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mới</a:t>
            </a:r>
            <a:r>
              <a:rPr lang="en-US" sz="4000" b="1" dirty="0">
                <a:solidFill>
                  <a:srgbClr val="45A59C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45A59C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với</a:t>
            </a:r>
            <a:r>
              <a:rPr lang="en-US" sz="4000" b="1" dirty="0">
                <a:solidFill>
                  <a:srgbClr val="45A59C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ạ!</a:t>
            </a:r>
            <a:endParaRPr lang="zh-CN" altLang="en-US" sz="4000" b="1" dirty="0">
              <a:solidFill>
                <a:srgbClr val="45A59C"/>
              </a:solidFill>
              <a:latin typeface="#9Slide03 AmpleSoft" panose="02000000000000000000" pitchFamily="2" charset="0"/>
              <a:ea typeface="方正明尚简体" panose="02000000000000000000" pitchFamily="2" charset="-122"/>
            </a:endParaRPr>
          </a:p>
        </p:txBody>
      </p:sp>
      <p:grpSp>
        <p:nvGrpSpPr>
          <p:cNvPr id="31" name="组合 5">
            <a:extLst>
              <a:ext uri="{FF2B5EF4-FFF2-40B4-BE49-F238E27FC236}">
                <a16:creationId xmlns:a16="http://schemas.microsoft.com/office/drawing/2014/main" id="{34DBF41B-3CFD-42CD-AC50-538503835094}"/>
              </a:ext>
            </a:extLst>
          </p:cNvPr>
          <p:cNvGrpSpPr/>
          <p:nvPr/>
        </p:nvGrpSpPr>
        <p:grpSpPr>
          <a:xfrm>
            <a:off x="-33141" y="1257093"/>
            <a:ext cx="2966484" cy="866436"/>
            <a:chOff x="2820793" y="3076227"/>
            <a:chExt cx="6731000" cy="866436"/>
          </a:xfrm>
        </p:grpSpPr>
        <p:sp>
          <p:nvSpPr>
            <p:cNvPr id="32" name="矩形 6">
              <a:extLst>
                <a:ext uri="{FF2B5EF4-FFF2-40B4-BE49-F238E27FC236}">
                  <a16:creationId xmlns:a16="http://schemas.microsoft.com/office/drawing/2014/main" id="{49C84073-DD91-49E3-A808-63FF429E6D63}"/>
                </a:ext>
              </a:extLst>
            </p:cNvPr>
            <p:cNvSpPr/>
            <p:nvPr/>
          </p:nvSpPr>
          <p:spPr>
            <a:xfrm>
              <a:off x="2820793" y="3076227"/>
              <a:ext cx="6731000" cy="850900"/>
            </a:xfrm>
            <a:prstGeom prst="rect">
              <a:avLst/>
            </a:prstGeom>
            <a:solidFill>
              <a:srgbClr val="CFD8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3" name="文本框 7">
              <a:extLst>
                <a:ext uri="{FF2B5EF4-FFF2-40B4-BE49-F238E27FC236}">
                  <a16:creationId xmlns:a16="http://schemas.microsoft.com/office/drawing/2014/main" id="{AAF4FEBE-6968-456A-933A-28D3D9681143}"/>
                </a:ext>
              </a:extLst>
            </p:cNvPr>
            <p:cNvSpPr txBox="1"/>
            <p:nvPr/>
          </p:nvSpPr>
          <p:spPr>
            <a:xfrm>
              <a:off x="3263408" y="3173222"/>
              <a:ext cx="584577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4400" dirty="0" err="1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Bài</a:t>
              </a:r>
              <a:r>
                <a:rPr lang="en-US" altLang="zh-CN" sz="4400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 </a:t>
              </a:r>
              <a:r>
                <a:rPr lang="en-US" altLang="zh-CN" sz="4400" dirty="0" err="1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tập</a:t>
              </a:r>
              <a:r>
                <a:rPr lang="en-US" altLang="zh-CN" sz="4400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 2</a:t>
              </a:r>
              <a:endParaRPr lang="zh-CN" altLang="en-US" sz="4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胖娃简体" panose="03000509000000000000" pitchFamily="65" charset="-122"/>
              </a:endParaRPr>
            </a:p>
          </p:txBody>
        </p:sp>
      </p:grpSp>
      <p:grpSp>
        <p:nvGrpSpPr>
          <p:cNvPr id="34" name="组合 70">
            <a:extLst>
              <a:ext uri="{FF2B5EF4-FFF2-40B4-BE49-F238E27FC236}">
                <a16:creationId xmlns:a16="http://schemas.microsoft.com/office/drawing/2014/main" id="{5023E2E3-F0B9-467E-AA2D-99352A7DA2DC}"/>
              </a:ext>
            </a:extLst>
          </p:cNvPr>
          <p:cNvGrpSpPr/>
          <p:nvPr/>
        </p:nvGrpSpPr>
        <p:grpSpPr>
          <a:xfrm rot="475271">
            <a:off x="9817890" y="914868"/>
            <a:ext cx="2167080" cy="933293"/>
            <a:chOff x="6936283" y="133960"/>
            <a:chExt cx="2297918" cy="1503703"/>
          </a:xfrm>
        </p:grpSpPr>
        <p:sp>
          <p:nvSpPr>
            <p:cNvPr id="35" name="任意多边形 71">
              <a:extLst>
                <a:ext uri="{FF2B5EF4-FFF2-40B4-BE49-F238E27FC236}">
                  <a16:creationId xmlns:a16="http://schemas.microsoft.com/office/drawing/2014/main" id="{9D507BC5-00A4-4592-9596-C9AE2EC34FB1}"/>
                </a:ext>
              </a:extLst>
            </p:cNvPr>
            <p:cNvSpPr/>
            <p:nvPr/>
          </p:nvSpPr>
          <p:spPr>
            <a:xfrm rot="15342353">
              <a:off x="7333390" y="-263147"/>
              <a:ext cx="1503703" cy="2297918"/>
            </a:xfrm>
            <a:custGeom>
              <a:avLst/>
              <a:gdLst>
                <a:gd name="connsiteX0" fmla="*/ 1439738 w 1503703"/>
                <a:gd name="connsiteY0" fmla="*/ 1647016 h 2673984"/>
                <a:gd name="connsiteX1" fmla="*/ 448851 w 1503703"/>
                <a:gd name="connsiteY1" fmla="*/ 2660979 h 2673984"/>
                <a:gd name="connsiteX2" fmla="*/ 63965 w 1503703"/>
                <a:gd name="connsiteY2" fmla="*/ 1296486 h 2673984"/>
                <a:gd name="connsiteX3" fmla="*/ 618500 w 1503703"/>
                <a:gd name="connsiteY3" fmla="*/ 387633 h 2673984"/>
                <a:gd name="connsiteX4" fmla="*/ 733595 w 1503703"/>
                <a:gd name="connsiteY4" fmla="*/ 324137 h 2673984"/>
                <a:gd name="connsiteX5" fmla="*/ 859281 w 1503703"/>
                <a:gd name="connsiteY5" fmla="*/ 0 h 2673984"/>
                <a:gd name="connsiteX6" fmla="*/ 966181 w 1503703"/>
                <a:gd name="connsiteY6" fmla="*/ 275688 h 2673984"/>
                <a:gd name="connsiteX7" fmla="*/ 1054852 w 1503703"/>
                <a:gd name="connsiteY7" fmla="*/ 282524 h 2673984"/>
                <a:gd name="connsiteX8" fmla="*/ 1439738 w 1503703"/>
                <a:gd name="connsiteY8" fmla="*/ 1647016 h 267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03703" h="2673984">
                  <a:moveTo>
                    <a:pt x="1439738" y="1647016"/>
                  </a:moveTo>
                  <a:cubicBezTo>
                    <a:pt x="1272396" y="2303808"/>
                    <a:pt x="828761" y="2757775"/>
                    <a:pt x="448851" y="2660979"/>
                  </a:cubicBezTo>
                  <a:cubicBezTo>
                    <a:pt x="68941" y="2564183"/>
                    <a:pt x="-103377" y="1953278"/>
                    <a:pt x="63965" y="1296486"/>
                  </a:cubicBezTo>
                  <a:cubicBezTo>
                    <a:pt x="168554" y="885991"/>
                    <a:pt x="381070" y="554725"/>
                    <a:pt x="618500" y="387633"/>
                  </a:cubicBezTo>
                  <a:lnTo>
                    <a:pt x="733595" y="324137"/>
                  </a:lnTo>
                  <a:lnTo>
                    <a:pt x="859281" y="0"/>
                  </a:lnTo>
                  <a:lnTo>
                    <a:pt x="966181" y="275688"/>
                  </a:lnTo>
                  <a:lnTo>
                    <a:pt x="1054852" y="282524"/>
                  </a:lnTo>
                  <a:cubicBezTo>
                    <a:pt x="1434761" y="379320"/>
                    <a:pt x="1607080" y="990224"/>
                    <a:pt x="1439738" y="1647016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outerShdw blurRad="152400" dist="38100" dir="72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accent6">
                    <a:lumMod val="75000"/>
                  </a:schemeClr>
                </a:solidFill>
                <a:latin typeface="#9Slide03 AmpleSoft" panose="02000000000000000000" pitchFamily="2" charset="0"/>
              </a:endParaRPr>
            </a:p>
          </p:txBody>
        </p:sp>
        <p:sp>
          <p:nvSpPr>
            <p:cNvPr id="36" name="TextBox 14">
              <a:extLst>
                <a:ext uri="{FF2B5EF4-FFF2-40B4-BE49-F238E27FC236}">
                  <a16:creationId xmlns:a16="http://schemas.microsoft.com/office/drawing/2014/main" id="{5C975D8B-9C9E-41D1-91BB-31F13F262B14}"/>
                </a:ext>
              </a:extLst>
            </p:cNvPr>
            <p:cNvSpPr txBox="1"/>
            <p:nvPr/>
          </p:nvSpPr>
          <p:spPr>
            <a:xfrm rot="21124729">
              <a:off x="7351789" y="313526"/>
              <a:ext cx="1775748" cy="10413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latin typeface="#9Slide03 AmpleSoft" panose="02000000000000000000" pitchFamily="2" charset="0"/>
                  <a:cs typeface="Times New Roman" panose="02020603050405020304" pitchFamily="18" charset="0"/>
                </a:rPr>
                <a:t>Góp</a:t>
              </a:r>
              <a:r>
                <a:rPr lang="en-US" sz="3600" b="1" dirty="0">
                  <a:latin typeface="#9Slide03 AmpleSoft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atin typeface="#9Slide03 AmpleSoft" panose="02000000000000000000" pitchFamily="2" charset="0"/>
                  <a:cs typeface="Times New Roman" panose="02020603050405020304" pitchFamily="18" charset="0"/>
                </a:rPr>
                <a:t>vui</a:t>
              </a:r>
              <a:endParaRPr lang="zh-CN" altLang="en-US" sz="3600" b="1" dirty="0">
                <a:solidFill>
                  <a:schemeClr val="accent6">
                    <a:lumMod val="7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37" name="文本框 46">
            <a:extLst>
              <a:ext uri="{FF2B5EF4-FFF2-40B4-BE49-F238E27FC236}">
                <a16:creationId xmlns:a16="http://schemas.microsoft.com/office/drawing/2014/main" id="{C9477230-AAD8-48F2-A7D6-BAD645363108}"/>
              </a:ext>
            </a:extLst>
          </p:cNvPr>
          <p:cNvSpPr txBox="1"/>
          <p:nvPr/>
        </p:nvSpPr>
        <p:spPr>
          <a:xfrm>
            <a:off x="3294345" y="886206"/>
            <a:ext cx="6304893" cy="1323439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Mình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vi-VN" sz="4000" b="1" dirty="0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đ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ánh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bản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vi-VN" sz="4000" b="1" dirty="0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đ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àn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vi-VN" sz="4000" b="1" dirty="0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đ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ể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góp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vui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cho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cậu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thôi</a:t>
            </a:r>
            <a:endParaRPr lang="zh-CN" altLang="en-US" sz="4000" b="1" dirty="0">
              <a:solidFill>
                <a:schemeClr val="accent6">
                  <a:lumMod val="50000"/>
                </a:schemeClr>
              </a:solidFill>
              <a:latin typeface="#9Slide03 AmpleSoft" panose="02000000000000000000" pitchFamily="2" charset="0"/>
              <a:ea typeface="方正明尚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93048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28" grpId="0" animBg="1"/>
      <p:bldP spid="29" grpId="0" animBg="1"/>
      <p:bldP spid="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3"/>
            <a:srcRect b="1262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0" y="3111500"/>
              <a:ext cx="12192000" cy="3746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230" y="108745"/>
            <a:ext cx="3946541" cy="1502362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69525" y="1424305"/>
            <a:ext cx="4002246" cy="850900"/>
            <a:chOff x="2641601" y="2489200"/>
            <a:chExt cx="3461851" cy="850900"/>
          </a:xfrm>
        </p:grpSpPr>
        <p:sp>
          <p:nvSpPr>
            <p:cNvPr id="7" name="矩形 6"/>
            <p:cNvSpPr/>
            <p:nvPr/>
          </p:nvSpPr>
          <p:spPr>
            <a:xfrm>
              <a:off x="2641601" y="2489200"/>
              <a:ext cx="3461851" cy="850900"/>
            </a:xfrm>
            <a:prstGeom prst="rect">
              <a:avLst/>
            </a:prstGeom>
            <a:solidFill>
              <a:srgbClr val="CFD8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CN" altLang="en-US" dirty="0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219468" y="2493011"/>
              <a:ext cx="2228481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CN" sz="44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Bài</a:t>
              </a:r>
              <a:r>
                <a:rPr lang="en-US" altLang="zh-CN" sz="44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 </a:t>
              </a:r>
              <a:r>
                <a:rPr lang="en-US" altLang="zh-CN" sz="44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tập</a:t>
              </a:r>
              <a:r>
                <a:rPr lang="en-US" altLang="zh-CN" sz="44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 3</a:t>
              </a:r>
              <a:endParaRPr lang="zh-CN" alt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胖娃简体" panose="03000509000000000000" pitchFamily="65" charset="-122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D80FC1E-4B1D-4240-8CEF-E0488909CD5F}"/>
              </a:ext>
            </a:extLst>
          </p:cNvPr>
          <p:cNvSpPr txBox="1"/>
          <p:nvPr/>
        </p:nvSpPr>
        <p:spPr>
          <a:xfrm>
            <a:off x="6393419" y="172785"/>
            <a:ext cx="3829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#9Slide07 Crocante" panose="02000000000000000000" pitchFamily="2" charset="0"/>
              </a:rPr>
              <a:t>Cuộc</a:t>
            </a:r>
            <a:r>
              <a:rPr lang="en-US" sz="4800" dirty="0">
                <a:solidFill>
                  <a:srgbClr val="C00000"/>
                </a:solidFill>
                <a:latin typeface="#9Slide07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#9Slide07 Crocante" panose="02000000000000000000" pitchFamily="2" charset="0"/>
              </a:rPr>
              <a:t>thi</a:t>
            </a:r>
            <a:endParaRPr lang="en-US" sz="4800" dirty="0">
              <a:solidFill>
                <a:srgbClr val="C00000"/>
              </a:solidFill>
              <a:latin typeface="#9Slide07 Crocante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A4E50A-21BB-4819-8BE5-C1F35454D11A}"/>
              </a:ext>
            </a:extLst>
          </p:cNvPr>
          <p:cNvSpPr txBox="1"/>
          <p:nvPr/>
        </p:nvSpPr>
        <p:spPr>
          <a:xfrm>
            <a:off x="4408681" y="1003782"/>
            <a:ext cx="72738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chemeClr val="accent6">
                    <a:lumMod val="50000"/>
                  </a:schemeClr>
                </a:solidFill>
                <a:latin typeface="#9Slide07 SFU Blackout" panose="00000400000000000000" pitchFamily="2" charset="0"/>
              </a:rPr>
              <a:t>Ai </a:t>
            </a:r>
            <a:r>
              <a:rPr lang="en-US" sz="6000" dirty="0" err="1">
                <a:solidFill>
                  <a:schemeClr val="accent6">
                    <a:lumMod val="50000"/>
                  </a:schemeClr>
                </a:solidFill>
                <a:latin typeface="#9Slide07 SFU Blackout" panose="00000400000000000000" pitchFamily="2" charset="0"/>
              </a:rPr>
              <a:t>nhanh</a:t>
            </a:r>
            <a:r>
              <a:rPr lang="en-US" sz="6000" dirty="0">
                <a:solidFill>
                  <a:schemeClr val="accent6">
                    <a:lumMod val="50000"/>
                  </a:schemeClr>
                </a:solidFill>
                <a:latin typeface="#9Slide07 SFU Blackout" panose="00000400000000000000" pitchFamily="2" charset="0"/>
              </a:rPr>
              <a:t> Ai </a:t>
            </a:r>
            <a:r>
              <a:rPr lang="en-US" sz="6000" dirty="0" err="1">
                <a:solidFill>
                  <a:schemeClr val="accent6">
                    <a:lumMod val="50000"/>
                  </a:schemeClr>
                </a:solidFill>
                <a:latin typeface="#9Slide07 SFU Blackout" panose="00000400000000000000" pitchFamily="2" charset="0"/>
              </a:rPr>
              <a:t>đúng</a:t>
            </a:r>
            <a:endParaRPr lang="en-US" sz="6000" dirty="0">
              <a:solidFill>
                <a:schemeClr val="accent6">
                  <a:lumMod val="50000"/>
                </a:schemeClr>
              </a:solidFill>
              <a:latin typeface="#9Slide07 SFU Blackout" panose="00000400000000000000" pitchFamily="2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4CDED69-8247-43CE-B0CD-73DEB148E619}"/>
              </a:ext>
            </a:extLst>
          </p:cNvPr>
          <p:cNvSpPr/>
          <p:nvPr/>
        </p:nvSpPr>
        <p:spPr>
          <a:xfrm>
            <a:off x="3016469" y="2332401"/>
            <a:ext cx="9007365" cy="4352813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50000"/>
              </a:spcBef>
            </a:pP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miêu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tả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tiếng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</a:t>
            </a:r>
            <a:r>
              <a:rPr lang="vi-VN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ư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ời</a:t>
            </a:r>
            <a:endParaRPr lang="en-US" sz="2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 Chia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lớp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đội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Nam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Nữ</a:t>
            </a:r>
            <a:endParaRPr lang="en-US" sz="2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Lần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lượt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đội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sẽ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nói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ngữ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miêu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tả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tiếng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</a:t>
            </a:r>
            <a:r>
              <a:rPr lang="vi-VN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ư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ời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lặp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algn="just">
              <a:spcBef>
                <a:spcPct val="50000"/>
              </a:spcBef>
            </a:pP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Đội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nhiều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hơn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thì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đội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giành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chiến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thắng</a:t>
            </a:r>
            <a:endParaRPr lang="en-US" sz="2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 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lượt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giơ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tay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giáo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viên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gọi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nhé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Mỗi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lượt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trả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lời</a:t>
            </a:r>
            <a:r>
              <a:rPr lang="en-US" sz="24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3" name="图片 5">
            <a:extLst>
              <a:ext uri="{FF2B5EF4-FFF2-40B4-BE49-F238E27FC236}">
                <a16:creationId xmlns:a16="http://schemas.microsoft.com/office/drawing/2014/main" id="{1B1D2089-295A-4870-B337-F0D3B53594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231" t="4383" r="31799" b="-4383"/>
          <a:stretch/>
        </p:blipFill>
        <p:spPr>
          <a:xfrm>
            <a:off x="206292" y="3221281"/>
            <a:ext cx="2626472" cy="43528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284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83A2D158-695F-4274-9AFB-E3BCDD7FEECB}"/>
              </a:ext>
            </a:extLst>
          </p:cNvPr>
          <p:cNvGrpSpPr/>
          <p:nvPr/>
        </p:nvGrpSpPr>
        <p:grpSpPr>
          <a:xfrm>
            <a:off x="-5304" y="0"/>
            <a:ext cx="12192000" cy="6858000"/>
            <a:chOff x="0" y="0"/>
            <a:chExt cx="12192000" cy="685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829E0A91-59BA-4514-BD85-963612CEB9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1262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00890D7B-7341-42F3-99D6-DDD0DBBA3797}"/>
                </a:ext>
              </a:extLst>
            </p:cNvPr>
            <p:cNvSpPr/>
            <p:nvPr/>
          </p:nvSpPr>
          <p:spPr>
            <a:xfrm>
              <a:off x="0" y="3111500"/>
              <a:ext cx="12192000" cy="3746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Rounded Rectangle 1">
            <a:extLst>
              <a:ext uri="{FF2B5EF4-FFF2-40B4-BE49-F238E27FC236}">
                <a16:creationId xmlns:a16="http://schemas.microsoft.com/office/drawing/2014/main" id="{EC4D9242-29B2-4B0B-8C95-FFA9A965661D}"/>
              </a:ext>
            </a:extLst>
          </p:cNvPr>
          <p:cNvSpPr/>
          <p:nvPr/>
        </p:nvSpPr>
        <p:spPr>
          <a:xfrm>
            <a:off x="914400" y="1066800"/>
            <a:ext cx="2245688" cy="6096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 hi</a:t>
            </a:r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37D36B8F-8AEB-4BE6-B74C-72CDC112F2FD}"/>
              </a:ext>
            </a:extLst>
          </p:cNvPr>
          <p:cNvSpPr/>
          <p:nvPr/>
        </p:nvSpPr>
        <p:spPr>
          <a:xfrm>
            <a:off x="9205767" y="3119458"/>
            <a:ext cx="2245688" cy="609600"/>
          </a:xfrm>
          <a:prstGeom prst="roundRect">
            <a:avLst/>
          </a:prstGeom>
          <a:solidFill>
            <a:srgbClr val="FFCDD2"/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ounded Rectangle 3">
            <a:extLst>
              <a:ext uri="{FF2B5EF4-FFF2-40B4-BE49-F238E27FC236}">
                <a16:creationId xmlns:a16="http://schemas.microsoft.com/office/drawing/2014/main" id="{5237F0EF-A471-46A9-9A93-EF9195770F34}"/>
              </a:ext>
            </a:extLst>
          </p:cNvPr>
          <p:cNvSpPr/>
          <p:nvPr/>
        </p:nvSpPr>
        <p:spPr>
          <a:xfrm>
            <a:off x="3698427" y="1066800"/>
            <a:ext cx="2245688" cy="6096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hả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hê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ounded Rectangle 4">
            <a:extLst>
              <a:ext uri="{FF2B5EF4-FFF2-40B4-BE49-F238E27FC236}">
                <a16:creationId xmlns:a16="http://schemas.microsoft.com/office/drawing/2014/main" id="{A8331CEE-BDCE-4A6F-82C0-3DED05F0055A}"/>
              </a:ext>
            </a:extLst>
          </p:cNvPr>
          <p:cNvSpPr/>
          <p:nvPr/>
        </p:nvSpPr>
        <p:spPr>
          <a:xfrm>
            <a:off x="6197464" y="1066800"/>
            <a:ext cx="2245688" cy="6096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he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he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7F5DF2F0-903C-4AF9-B39C-5B4AF7D52340}"/>
              </a:ext>
            </a:extLst>
          </p:cNvPr>
          <p:cNvSpPr/>
          <p:nvPr/>
        </p:nvSpPr>
        <p:spPr>
          <a:xfrm>
            <a:off x="928865" y="2097392"/>
            <a:ext cx="3169057" cy="609600"/>
          </a:xfrm>
          <a:prstGeom prst="roundRect">
            <a:avLst/>
          </a:prstGeom>
          <a:solidFill>
            <a:srgbClr val="B3E5FC"/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khanh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khách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AF8ADAA8-F8DF-4531-8401-34E9B95298C2}"/>
              </a:ext>
            </a:extLst>
          </p:cNvPr>
          <p:cNvSpPr/>
          <p:nvPr/>
        </p:nvSpPr>
        <p:spPr>
          <a:xfrm>
            <a:off x="4865775" y="2097392"/>
            <a:ext cx="2449842" cy="609600"/>
          </a:xfrm>
          <a:prstGeom prst="roundRect">
            <a:avLst/>
          </a:prstGeom>
          <a:solidFill>
            <a:srgbClr val="B3E5FC"/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sằng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sặc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ounded Rectangle 7">
            <a:extLst>
              <a:ext uri="{FF2B5EF4-FFF2-40B4-BE49-F238E27FC236}">
                <a16:creationId xmlns:a16="http://schemas.microsoft.com/office/drawing/2014/main" id="{7F3BC5FD-E339-47EB-911B-7DD735A2FE75}"/>
              </a:ext>
            </a:extLst>
          </p:cNvPr>
          <p:cNvSpPr/>
          <p:nvPr/>
        </p:nvSpPr>
        <p:spPr>
          <a:xfrm>
            <a:off x="7934670" y="2076868"/>
            <a:ext cx="2245688" cy="609600"/>
          </a:xfrm>
          <a:prstGeom prst="roundRect">
            <a:avLst/>
          </a:prstGeom>
          <a:solidFill>
            <a:srgbClr val="B3E5FC"/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khoái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chí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4CC41320-F9D3-4666-8E54-589C4243D772}"/>
              </a:ext>
            </a:extLst>
          </p:cNvPr>
          <p:cNvSpPr/>
          <p:nvPr/>
        </p:nvSpPr>
        <p:spPr>
          <a:xfrm>
            <a:off x="9205767" y="5116307"/>
            <a:ext cx="2559845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khúc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khích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3DFC636C-1BBE-4366-ACB5-6871579CA867}"/>
              </a:ext>
            </a:extLst>
          </p:cNvPr>
          <p:cNvSpPr/>
          <p:nvPr/>
        </p:nvSpPr>
        <p:spPr>
          <a:xfrm>
            <a:off x="9057514" y="1132093"/>
            <a:ext cx="2245688" cy="6096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Rounded Rectangle 10">
            <a:extLst>
              <a:ext uri="{FF2B5EF4-FFF2-40B4-BE49-F238E27FC236}">
                <a16:creationId xmlns:a16="http://schemas.microsoft.com/office/drawing/2014/main" id="{A8E5CBC3-EBA2-4020-94D9-21D233200B47}"/>
              </a:ext>
            </a:extLst>
          </p:cNvPr>
          <p:cNvSpPr/>
          <p:nvPr/>
        </p:nvSpPr>
        <p:spPr>
          <a:xfrm>
            <a:off x="928865" y="3119458"/>
            <a:ext cx="2245688" cy="609600"/>
          </a:xfrm>
          <a:prstGeom prst="roundRect">
            <a:avLst/>
          </a:prstGeom>
          <a:solidFill>
            <a:srgbClr val="FFCDD2"/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rúc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rích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Rounded Rectangle 11">
            <a:extLst>
              <a:ext uri="{FF2B5EF4-FFF2-40B4-BE49-F238E27FC236}">
                <a16:creationId xmlns:a16="http://schemas.microsoft.com/office/drawing/2014/main" id="{713F7B4C-890C-4E3A-B3E3-1586A38BA5BE}"/>
              </a:ext>
            </a:extLst>
          </p:cNvPr>
          <p:cNvSpPr/>
          <p:nvPr/>
        </p:nvSpPr>
        <p:spPr>
          <a:xfrm>
            <a:off x="3845008" y="3127984"/>
            <a:ext cx="2245688" cy="609600"/>
          </a:xfrm>
          <a:prstGeom prst="roundRect">
            <a:avLst/>
          </a:prstGeom>
          <a:solidFill>
            <a:srgbClr val="FFCDD2"/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giòn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giã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Rounded Rectangle 12">
            <a:extLst>
              <a:ext uri="{FF2B5EF4-FFF2-40B4-BE49-F238E27FC236}">
                <a16:creationId xmlns:a16="http://schemas.microsoft.com/office/drawing/2014/main" id="{4BAC1B30-8D29-42B8-BD57-07D3FD42B3C0}"/>
              </a:ext>
            </a:extLst>
          </p:cNvPr>
          <p:cNvSpPr/>
          <p:nvPr/>
        </p:nvSpPr>
        <p:spPr>
          <a:xfrm>
            <a:off x="6621689" y="3127984"/>
            <a:ext cx="2245688" cy="609600"/>
          </a:xfrm>
          <a:prstGeom prst="roundRect">
            <a:avLst/>
          </a:prstGeom>
          <a:solidFill>
            <a:srgbClr val="FFCDD2"/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giòn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tan</a:t>
            </a:r>
          </a:p>
        </p:txBody>
      </p:sp>
      <p:sp>
        <p:nvSpPr>
          <p:cNvPr id="17" name="Rounded Rectangle 13">
            <a:extLst>
              <a:ext uri="{FF2B5EF4-FFF2-40B4-BE49-F238E27FC236}">
                <a16:creationId xmlns:a16="http://schemas.microsoft.com/office/drawing/2014/main" id="{2DD424AA-3732-410F-832A-39D0CAAD854F}"/>
              </a:ext>
            </a:extLst>
          </p:cNvPr>
          <p:cNvSpPr/>
          <p:nvPr/>
        </p:nvSpPr>
        <p:spPr>
          <a:xfrm>
            <a:off x="8082923" y="4102199"/>
            <a:ext cx="2245688" cy="609600"/>
          </a:xfrm>
          <a:prstGeom prst="roundRect">
            <a:avLst/>
          </a:prstGeom>
          <a:solidFill>
            <a:srgbClr val="FFE082"/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ra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rả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Rounded Rectangle 14">
            <a:extLst>
              <a:ext uri="{FF2B5EF4-FFF2-40B4-BE49-F238E27FC236}">
                <a16:creationId xmlns:a16="http://schemas.microsoft.com/office/drawing/2014/main" id="{C94A27BF-DC5D-468C-A21C-AD77A8B69E1E}"/>
              </a:ext>
            </a:extLst>
          </p:cNvPr>
          <p:cNvSpPr/>
          <p:nvPr/>
        </p:nvSpPr>
        <p:spPr>
          <a:xfrm>
            <a:off x="928865" y="4058233"/>
            <a:ext cx="2245688" cy="609600"/>
          </a:xfrm>
          <a:prstGeom prst="roundRect">
            <a:avLst/>
          </a:prstGeom>
          <a:solidFill>
            <a:srgbClr val="FFE082"/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hô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hố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Rounded Rectangle 15">
            <a:extLst>
              <a:ext uri="{FF2B5EF4-FFF2-40B4-BE49-F238E27FC236}">
                <a16:creationId xmlns:a16="http://schemas.microsoft.com/office/drawing/2014/main" id="{C8870575-005A-447D-B26A-851B34A00AFB}"/>
              </a:ext>
            </a:extLst>
          </p:cNvPr>
          <p:cNvSpPr/>
          <p:nvPr/>
        </p:nvSpPr>
        <p:spPr>
          <a:xfrm>
            <a:off x="4344771" y="4072524"/>
            <a:ext cx="3091317" cy="609600"/>
          </a:xfrm>
          <a:prstGeom prst="roundRect">
            <a:avLst/>
          </a:prstGeom>
          <a:solidFill>
            <a:srgbClr val="FFE082"/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khùng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khục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Rounded Rectangle 16">
            <a:extLst>
              <a:ext uri="{FF2B5EF4-FFF2-40B4-BE49-F238E27FC236}">
                <a16:creationId xmlns:a16="http://schemas.microsoft.com/office/drawing/2014/main" id="{69297465-C704-4936-A236-F2CED45E2960}"/>
              </a:ext>
            </a:extLst>
          </p:cNvPr>
          <p:cNvSpPr/>
          <p:nvPr/>
        </p:nvSpPr>
        <p:spPr>
          <a:xfrm>
            <a:off x="6090696" y="5117300"/>
            <a:ext cx="2690785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toang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toác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Rounded Rectangle 17">
            <a:extLst>
              <a:ext uri="{FF2B5EF4-FFF2-40B4-BE49-F238E27FC236}">
                <a16:creationId xmlns:a16="http://schemas.microsoft.com/office/drawing/2014/main" id="{9ECE947A-3DEA-481B-AD81-3B5483AB026B}"/>
              </a:ext>
            </a:extLst>
          </p:cNvPr>
          <p:cNvSpPr/>
          <p:nvPr/>
        </p:nvSpPr>
        <p:spPr>
          <a:xfrm>
            <a:off x="928865" y="5082046"/>
            <a:ext cx="2245688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tủm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tỉm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Rounded Rectangle 18">
            <a:extLst>
              <a:ext uri="{FF2B5EF4-FFF2-40B4-BE49-F238E27FC236}">
                <a16:creationId xmlns:a16="http://schemas.microsoft.com/office/drawing/2014/main" id="{B610D7BB-DEEB-4D22-A39E-92204463187B}"/>
              </a:ext>
            </a:extLst>
          </p:cNvPr>
          <p:cNvSpPr/>
          <p:nvPr/>
        </p:nvSpPr>
        <p:spPr>
          <a:xfrm>
            <a:off x="3629458" y="5094874"/>
            <a:ext cx="2040154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hả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77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" y="0"/>
            <a:ext cx="12192001" cy="6896196"/>
            <a:chOff x="-265814" y="0"/>
            <a:chExt cx="12192001" cy="6896196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3"/>
            <a:srcRect b="12621"/>
            <a:stretch/>
          </p:blipFill>
          <p:spPr>
            <a:xfrm>
              <a:off x="-265814" y="0"/>
              <a:ext cx="12192000" cy="6858000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-265813" y="2096776"/>
              <a:ext cx="12192000" cy="47994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图片 5">
            <a:extLst>
              <a:ext uri="{FF2B5EF4-FFF2-40B4-BE49-F238E27FC236}">
                <a16:creationId xmlns:a16="http://schemas.microsoft.com/office/drawing/2014/main" id="{EF6543CC-A21A-4A18-B8F5-4AF7535A94C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231" t="4383" r="31799" b="-4383"/>
          <a:stretch/>
        </p:blipFill>
        <p:spPr>
          <a:xfrm>
            <a:off x="767196" y="-1035276"/>
            <a:ext cx="2217791" cy="3675512"/>
          </a:xfrm>
          <a:prstGeom prst="rect">
            <a:avLst/>
          </a:prstGeom>
          <a:noFill/>
        </p:spPr>
      </p:pic>
      <p:sp>
        <p:nvSpPr>
          <p:cNvPr id="55" name="五角星 54"/>
          <p:cNvSpPr/>
          <p:nvPr/>
        </p:nvSpPr>
        <p:spPr>
          <a:xfrm rot="20136943">
            <a:off x="8676122" y="5993153"/>
            <a:ext cx="224715" cy="204396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Cambria" panose="02040503050406030204" pitchFamily="18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-1" y="1286606"/>
            <a:ext cx="3094075" cy="850900"/>
            <a:chOff x="2581463" y="3937474"/>
            <a:chExt cx="2493562" cy="850900"/>
          </a:xfrm>
        </p:grpSpPr>
        <p:sp>
          <p:nvSpPr>
            <p:cNvPr id="7" name="矩形 6"/>
            <p:cNvSpPr/>
            <p:nvPr/>
          </p:nvSpPr>
          <p:spPr>
            <a:xfrm>
              <a:off x="2581463" y="3937474"/>
              <a:ext cx="2493562" cy="850900"/>
            </a:xfrm>
            <a:prstGeom prst="rect">
              <a:avLst/>
            </a:prstGeom>
            <a:solidFill>
              <a:srgbClr val="CFD8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CN" altLang="en-US" dirty="0">
                <a:solidFill>
                  <a:srgbClr val="002060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2832746" y="3978203"/>
              <a:ext cx="207631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CN" sz="44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Bài</a:t>
              </a:r>
              <a:r>
                <a:rPr lang="en-US" altLang="zh-CN" sz="44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 </a:t>
              </a:r>
              <a:r>
                <a:rPr lang="en-US" altLang="zh-CN" sz="44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tập</a:t>
              </a:r>
              <a:r>
                <a:rPr lang="en-US" altLang="zh-CN" sz="44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 3</a:t>
              </a:r>
              <a:endParaRPr lang="zh-CN" alt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胖娃简体" panose="03000509000000000000" pitchFamily="65" charset="-122"/>
              </a:endParaRP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F66C304-7FCB-4587-B9E8-E5B8F04A8A7B}"/>
              </a:ext>
            </a:extLst>
          </p:cNvPr>
          <p:cNvSpPr/>
          <p:nvPr/>
        </p:nvSpPr>
        <p:spPr>
          <a:xfrm>
            <a:off x="381962" y="2296757"/>
            <a:ext cx="2745091" cy="760692"/>
          </a:xfrm>
          <a:prstGeom prst="roundRect">
            <a:avLst/>
          </a:prstGeom>
          <a:solidFill>
            <a:schemeClr val="bg1"/>
          </a:soli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Khùng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khục</a:t>
            </a:r>
            <a:endParaRPr lang="en-US" sz="3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66C29FF-3BD6-4F54-82FC-8BF2F22C1A02}"/>
              </a:ext>
            </a:extLst>
          </p:cNvPr>
          <p:cNvSpPr/>
          <p:nvPr/>
        </p:nvSpPr>
        <p:spPr>
          <a:xfrm>
            <a:off x="3762460" y="2301409"/>
            <a:ext cx="8313926" cy="76069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prstDash val="dash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Ông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cụ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cười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khùng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khục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cổ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họng</a:t>
            </a:r>
            <a:endParaRPr lang="en-US" sz="3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8278AF0-2FE1-4CDF-9E86-16AD14EE2B55}"/>
              </a:ext>
            </a:extLst>
          </p:cNvPr>
          <p:cNvSpPr/>
          <p:nvPr/>
        </p:nvSpPr>
        <p:spPr>
          <a:xfrm>
            <a:off x="352814" y="3534718"/>
            <a:ext cx="2663055" cy="76069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Khanh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khách</a:t>
            </a:r>
            <a:endParaRPr lang="en-US" sz="3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C97D354-CC90-4719-B59E-AAB25C80342A}"/>
              </a:ext>
            </a:extLst>
          </p:cNvPr>
          <p:cNvSpPr/>
          <p:nvPr/>
        </p:nvSpPr>
        <p:spPr>
          <a:xfrm>
            <a:off x="3762460" y="3403206"/>
            <a:ext cx="8313926" cy="102371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Bọn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khỉ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vừa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chuyền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cành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vừa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cười</a:t>
            </a:r>
            <a:r>
              <a:rPr lang="en-US" sz="3000" b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sz="3000" b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khanh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khách</a:t>
            </a:r>
            <a:endParaRPr lang="en-US" sz="3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CE44E87-FB2D-49C5-835F-6938EB94C92D}"/>
              </a:ext>
            </a:extLst>
          </p:cNvPr>
          <p:cNvSpPr/>
          <p:nvPr/>
        </p:nvSpPr>
        <p:spPr>
          <a:xfrm>
            <a:off x="370094" y="4700096"/>
            <a:ext cx="2686793" cy="76069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Hố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hố</a:t>
            </a:r>
            <a:endParaRPr lang="en-US" sz="3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3F92088-776F-41BB-B564-5ACE402DCE29}"/>
              </a:ext>
            </a:extLst>
          </p:cNvPr>
          <p:cNvSpPr/>
          <p:nvPr/>
        </p:nvSpPr>
        <p:spPr>
          <a:xfrm>
            <a:off x="3762460" y="4671773"/>
            <a:ext cx="8313926" cy="76069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Chàng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trai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cười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hô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hố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nom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thật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vô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duyên</a:t>
            </a:r>
            <a:endParaRPr lang="en-US" sz="3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67E820D-C618-4271-948D-9DDEB857B402}"/>
              </a:ext>
            </a:extLst>
          </p:cNvPr>
          <p:cNvSpPr/>
          <p:nvPr/>
        </p:nvSpPr>
        <p:spPr>
          <a:xfrm>
            <a:off x="381962" y="5854474"/>
            <a:ext cx="2633907" cy="76069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</a:t>
            </a:r>
            <a:endParaRPr lang="en-US" sz="3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5F66A56-0538-45D0-9B2A-15184AEA00EC}"/>
              </a:ext>
            </a:extLst>
          </p:cNvPr>
          <p:cNvSpPr/>
          <p:nvPr/>
        </p:nvSpPr>
        <p:spPr>
          <a:xfrm>
            <a:off x="3762460" y="5790305"/>
            <a:ext cx="8313926" cy="7606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cậu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gãi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đầu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cười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</a:t>
            </a:r>
            <a:r>
              <a:rPr lang="en-US" sz="3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</a:t>
            </a:r>
            <a:endParaRPr lang="en-US" sz="3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3718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5440" y="-4976"/>
            <a:ext cx="12192000" cy="6858000"/>
            <a:chOff x="0" y="0"/>
            <a:chExt cx="12192000" cy="685800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3"/>
            <a:srcRect b="1262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0" y="3111500"/>
              <a:ext cx="12192000" cy="3746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五角星 15"/>
          <p:cNvSpPr/>
          <p:nvPr/>
        </p:nvSpPr>
        <p:spPr>
          <a:xfrm rot="506061">
            <a:off x="4822298" y="55568"/>
            <a:ext cx="5762179" cy="4982258"/>
          </a:xfrm>
          <a:prstGeom prst="star5">
            <a:avLst>
              <a:gd name="adj" fmla="val 32772"/>
              <a:gd name="hf" fmla="val 105146"/>
              <a:gd name="vf" fmla="val 110557"/>
            </a:avLst>
          </a:prstGeom>
          <a:solidFill>
            <a:schemeClr val="bg1"/>
          </a:solidFill>
          <a:ln w="76200">
            <a:solidFill>
              <a:srgbClr val="FFCDD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五角星 18"/>
          <p:cNvSpPr/>
          <p:nvPr/>
        </p:nvSpPr>
        <p:spPr>
          <a:xfrm rot="20512037">
            <a:off x="1110541" y="1135106"/>
            <a:ext cx="5003114" cy="4407637"/>
          </a:xfrm>
          <a:prstGeom prst="star5">
            <a:avLst>
              <a:gd name="adj" fmla="val 32772"/>
              <a:gd name="hf" fmla="val 105146"/>
              <a:gd name="vf" fmla="val 110557"/>
            </a:avLst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 rot="20413542">
            <a:off x="2032165" y="1892394"/>
            <a:ext cx="6237463" cy="2237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defTabSz="1219170">
              <a:defRPr/>
            </a:pPr>
            <a:r>
              <a:rPr lang="en-US" altLang="zh-CN" sz="13000">
                <a:ln>
                  <a:solidFill>
                    <a:schemeClr val="tx1"/>
                  </a:solidFill>
                </a:ln>
                <a:solidFill>
                  <a:srgbClr val="B2DF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  <a:ea typeface="华康海报体W12(P)" panose="040B0C00000000000000" charset="-122"/>
                <a:cs typeface="+mn-ea"/>
                <a:sym typeface="+mn-lt"/>
              </a:rPr>
              <a:t>DẶN</a:t>
            </a:r>
            <a:endParaRPr lang="zh-CN" altLang="en-US" sz="13000" dirty="0">
              <a:ln>
                <a:solidFill>
                  <a:schemeClr val="tx1"/>
                </a:solidFill>
              </a:ln>
              <a:solidFill>
                <a:srgbClr val="B2DFD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Crocante" panose="02000000000000000000" pitchFamily="2" charset="0"/>
              <a:ea typeface="华康海报体W12(P)" panose="040B0C00000000000000" charset="-122"/>
              <a:cs typeface="+mn-ea"/>
              <a:sym typeface="+mn-lt"/>
            </a:endParaRPr>
          </a:p>
        </p:txBody>
      </p:sp>
      <p:sp>
        <p:nvSpPr>
          <p:cNvPr id="23" name="文本框 22"/>
          <p:cNvSpPr txBox="1"/>
          <p:nvPr/>
        </p:nvSpPr>
        <p:spPr>
          <a:xfrm rot="429230">
            <a:off x="6033393" y="2794510"/>
            <a:ext cx="6998282" cy="2237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defTabSz="1219170">
              <a:defRPr/>
            </a:pPr>
            <a:r>
              <a:rPr lang="en-US" altLang="zh-CN" sz="13000">
                <a:ln>
                  <a:solidFill>
                    <a:schemeClr val="tx1"/>
                  </a:solidFill>
                </a:ln>
                <a:solidFill>
                  <a:srgbClr val="FFCD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  <a:ea typeface="华康海报体W12(P)" panose="040B0C00000000000000" charset="-122"/>
                <a:cs typeface="+mn-ea"/>
                <a:sym typeface="+mn-lt"/>
              </a:rPr>
              <a:t>DÒ</a:t>
            </a:r>
            <a:endParaRPr lang="zh-CN" altLang="en-US" sz="13000" dirty="0">
              <a:ln>
                <a:solidFill>
                  <a:schemeClr val="tx1"/>
                </a:solidFill>
              </a:ln>
              <a:solidFill>
                <a:srgbClr val="FFCD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Crocante" panose="02000000000000000000" pitchFamily="2" charset="0"/>
              <a:ea typeface="华康海报体W12(P)" panose="040B0C00000000000000" charset="-122"/>
              <a:cs typeface="+mn-ea"/>
              <a:sym typeface="+mn-lt"/>
            </a:endParaRPr>
          </a:p>
        </p:txBody>
      </p:sp>
      <p:grpSp>
        <p:nvGrpSpPr>
          <p:cNvPr id="25" name="组合 24"/>
          <p:cNvGrpSpPr/>
          <p:nvPr/>
        </p:nvGrpSpPr>
        <p:grpSpPr>
          <a:xfrm rot="178561">
            <a:off x="4989420" y="78685"/>
            <a:ext cx="2917994" cy="2256712"/>
            <a:chOff x="0" y="0"/>
            <a:chExt cx="1782067" cy="1382288"/>
          </a:xfrm>
        </p:grpSpPr>
        <p:sp>
          <p:nvSpPr>
            <p:cNvPr id="26" name="梯形 96"/>
            <p:cNvSpPr/>
            <p:nvPr/>
          </p:nvSpPr>
          <p:spPr>
            <a:xfrm rot="3620159">
              <a:off x="324335" y="-11875"/>
              <a:ext cx="1069828" cy="1718498"/>
            </a:xfrm>
            <a:custGeom>
              <a:avLst/>
              <a:gdLst/>
              <a:ahLst/>
              <a:cxnLst/>
              <a:rect l="l" t="t" r="r" b="b"/>
              <a:pathLst>
                <a:path w="1638954" h="2632273">
                  <a:moveTo>
                    <a:pt x="460131" y="0"/>
                  </a:moveTo>
                  <a:lnTo>
                    <a:pt x="985333" y="24657"/>
                  </a:lnTo>
                  <a:cubicBezTo>
                    <a:pt x="904127" y="674964"/>
                    <a:pt x="987214" y="1517335"/>
                    <a:pt x="1638954" y="2440233"/>
                  </a:cubicBezTo>
                  <a:lnTo>
                    <a:pt x="1063128" y="2071125"/>
                  </a:lnTo>
                  <a:lnTo>
                    <a:pt x="678579" y="2632273"/>
                  </a:lnTo>
                  <a:lnTo>
                    <a:pt x="262163" y="2020459"/>
                  </a:lnTo>
                  <a:cubicBezTo>
                    <a:pt x="141403" y="2335233"/>
                    <a:pt x="143936" y="2337566"/>
                    <a:pt x="68760" y="2596304"/>
                  </a:cubicBezTo>
                  <a:cubicBezTo>
                    <a:pt x="-118888" y="1450551"/>
                    <a:pt x="99284" y="691656"/>
                    <a:pt x="460131" y="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FFE0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sp>
          <p:nvSpPr>
            <p:cNvPr id="27" name="梯形 96"/>
            <p:cNvSpPr/>
            <p:nvPr/>
          </p:nvSpPr>
          <p:spPr>
            <a:xfrm rot="3620159">
              <a:off x="864661" y="374073"/>
              <a:ext cx="223715" cy="946564"/>
            </a:xfrm>
            <a:custGeom>
              <a:avLst/>
              <a:gdLst/>
              <a:ahLst/>
              <a:cxnLst/>
              <a:rect l="l" t="t" r="r" b="b"/>
              <a:pathLst>
                <a:path w="420536" h="1778648">
                  <a:moveTo>
                    <a:pt x="21975" y="0"/>
                  </a:moveTo>
                  <a:lnTo>
                    <a:pt x="139673" y="5525"/>
                  </a:lnTo>
                  <a:cubicBezTo>
                    <a:pt x="77745" y="501457"/>
                    <a:pt x="111365" y="1109088"/>
                    <a:pt x="420536" y="1778648"/>
                  </a:cubicBezTo>
                  <a:lnTo>
                    <a:pt x="279766" y="1771733"/>
                  </a:lnTo>
                  <a:cubicBezTo>
                    <a:pt x="2200" y="1106360"/>
                    <a:pt x="-33067" y="500890"/>
                    <a:pt x="21975" y="0"/>
                  </a:cubicBezTo>
                  <a:close/>
                </a:path>
              </a:pathLst>
            </a:custGeom>
            <a:solidFill>
              <a:srgbClr val="FFE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sp>
          <p:nvSpPr>
            <p:cNvPr id="28" name="五角星 27"/>
            <p:cNvSpPr/>
            <p:nvPr/>
          </p:nvSpPr>
          <p:spPr>
            <a:xfrm rot="20357365">
              <a:off x="1084355" y="0"/>
              <a:ext cx="697712" cy="697597"/>
            </a:xfrm>
            <a:prstGeom prst="star5">
              <a:avLst>
                <a:gd name="adj" fmla="val 26133"/>
                <a:gd name="hf" fmla="val 105146"/>
                <a:gd name="vf" fmla="val 110557"/>
              </a:avLst>
            </a:prstGeom>
            <a:solidFill>
              <a:srgbClr val="FFE082"/>
            </a:solidFill>
            <a:ln w="57150">
              <a:solidFill>
                <a:srgbClr val="B2D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</p:grpSp>
      <p:pic>
        <p:nvPicPr>
          <p:cNvPr id="54" name="图片 5">
            <a:extLst>
              <a:ext uri="{FF2B5EF4-FFF2-40B4-BE49-F238E27FC236}">
                <a16:creationId xmlns:a16="http://schemas.microsoft.com/office/drawing/2014/main" id="{4FF38DC5-E3A4-4941-B20D-3F7EB9A799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231" t="4383" r="31799" b="-4383"/>
          <a:stretch/>
        </p:blipFill>
        <p:spPr>
          <a:xfrm>
            <a:off x="7865977" y="2315854"/>
            <a:ext cx="3298578" cy="5466684"/>
          </a:xfrm>
          <a:prstGeom prst="rect">
            <a:avLst/>
          </a:prstGeom>
          <a:noFill/>
        </p:spPr>
      </p:pic>
      <p:pic>
        <p:nvPicPr>
          <p:cNvPr id="55" name="图片 5">
            <a:extLst>
              <a:ext uri="{FF2B5EF4-FFF2-40B4-BE49-F238E27FC236}">
                <a16:creationId xmlns:a16="http://schemas.microsoft.com/office/drawing/2014/main" id="{3C6FBC7D-7525-41D6-AE6A-9A5CAC9916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598" t="-1506" r="3285" b="1506"/>
          <a:stretch/>
        </p:blipFill>
        <p:spPr>
          <a:xfrm>
            <a:off x="4801681" y="3486362"/>
            <a:ext cx="2853366" cy="3863222"/>
          </a:xfrm>
          <a:prstGeom prst="rect">
            <a:avLst/>
          </a:prstGeom>
          <a:noFill/>
        </p:spPr>
      </p:pic>
      <p:pic>
        <p:nvPicPr>
          <p:cNvPr id="56" name="图片 5">
            <a:extLst>
              <a:ext uri="{FF2B5EF4-FFF2-40B4-BE49-F238E27FC236}">
                <a16:creationId xmlns:a16="http://schemas.microsoft.com/office/drawing/2014/main" id="{ACD0B36E-DDF0-45F2-827F-6BF53B2FA5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506" t="-2889" r="57460" b="2889"/>
          <a:stretch/>
        </p:blipFill>
        <p:spPr>
          <a:xfrm>
            <a:off x="590739" y="3157875"/>
            <a:ext cx="2062691" cy="4125195"/>
          </a:xfrm>
          <a:prstGeom prst="rect">
            <a:avLst/>
          </a:prstGeom>
          <a:noFill/>
        </p:spPr>
      </p:pic>
      <p:pic>
        <p:nvPicPr>
          <p:cNvPr id="57" name="图片 5">
            <a:extLst>
              <a:ext uri="{FF2B5EF4-FFF2-40B4-BE49-F238E27FC236}">
                <a16:creationId xmlns:a16="http://schemas.microsoft.com/office/drawing/2014/main" id="{16075E07-B653-48CD-8967-A1C73FF0BF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7381"/>
          <a:stretch/>
        </p:blipFill>
        <p:spPr>
          <a:xfrm>
            <a:off x="2508626" y="3714087"/>
            <a:ext cx="2104309" cy="35414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537726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-35169"/>
            <a:ext cx="12192000" cy="6858000"/>
            <a:chOff x="0" y="0"/>
            <a:chExt cx="12192000" cy="685800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3"/>
            <a:srcRect b="1262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0" y="3111500"/>
              <a:ext cx="12192000" cy="3746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8755" y="251158"/>
            <a:ext cx="5756687" cy="219144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2641600" y="2168617"/>
            <a:ext cx="6731000" cy="850900"/>
            <a:chOff x="2641600" y="2489200"/>
            <a:chExt cx="6731000" cy="850900"/>
          </a:xfrm>
        </p:grpSpPr>
        <p:sp>
          <p:nvSpPr>
            <p:cNvPr id="7" name="矩形 6"/>
            <p:cNvSpPr/>
            <p:nvPr/>
          </p:nvSpPr>
          <p:spPr>
            <a:xfrm>
              <a:off x="2641600" y="2489200"/>
              <a:ext cx="6731000" cy="850900"/>
            </a:xfrm>
            <a:prstGeom prst="rect">
              <a:avLst/>
            </a:prstGeom>
            <a:solidFill>
              <a:srgbClr val="CFD8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140318" y="2555995"/>
              <a:ext cx="2124621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4400">
                  <a:solidFill>
                    <a:srgbClr val="FF65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DẶN DÒ</a:t>
              </a:r>
              <a:endParaRPr lang="zh-CN" altLang="en-US" sz="4400" dirty="0">
                <a:solidFill>
                  <a:srgbClr val="FF65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  <a:ea typeface="方正胖娃简体" panose="03000509000000000000" pitchFamily="65" charset="-122"/>
              </a:endParaRPr>
            </a:p>
          </p:txBody>
        </p:sp>
      </p:grpSp>
      <p:sp>
        <p:nvSpPr>
          <p:cNvPr id="9" name="TextBox 24"/>
          <p:cNvSpPr txBox="1"/>
          <p:nvPr/>
        </p:nvSpPr>
        <p:spPr>
          <a:xfrm>
            <a:off x="5478502" y="5272378"/>
            <a:ext cx="5097870" cy="9198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b="1">
                <a:solidFill>
                  <a:srgbClr val="FF6574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Chuẩn </a:t>
            </a:r>
            <a:r>
              <a:rPr lang="en-US" altLang="zh-CN" sz="4000" b="1" dirty="0" err="1">
                <a:solidFill>
                  <a:srgbClr val="FF6574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bị</a:t>
            </a:r>
            <a:r>
              <a:rPr lang="en-US" altLang="zh-CN" sz="4000" b="1" dirty="0">
                <a:solidFill>
                  <a:srgbClr val="FF6574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FF6574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bài</a:t>
            </a:r>
            <a:r>
              <a:rPr lang="en-US" altLang="zh-CN" sz="4000" b="1" dirty="0">
                <a:solidFill>
                  <a:srgbClr val="FF6574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FF6574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tiếp</a:t>
            </a:r>
            <a:r>
              <a:rPr lang="en-US" altLang="zh-CN" sz="4000" b="1" dirty="0">
                <a:solidFill>
                  <a:srgbClr val="FF6574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FF6574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theo</a:t>
            </a:r>
            <a:endParaRPr lang="en-US" altLang="zh-CN" sz="4000" b="1" dirty="0">
              <a:solidFill>
                <a:srgbClr val="FF6574"/>
              </a:solidFill>
              <a:latin typeface="#9Slide03 AmpleSoft Bold" panose="020000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773877" y="3046135"/>
            <a:ext cx="8029442" cy="9198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b="1" dirty="0" err="1">
                <a:solidFill>
                  <a:srgbClr val="45A59C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Làm</a:t>
            </a:r>
            <a:r>
              <a:rPr lang="en-US" altLang="zh-CN" sz="4000" b="1" dirty="0">
                <a:solidFill>
                  <a:srgbClr val="45A59C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45A59C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bài</a:t>
            </a:r>
            <a:r>
              <a:rPr lang="en-US" altLang="zh-CN" sz="4000" b="1" dirty="0">
                <a:solidFill>
                  <a:srgbClr val="45A59C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45A59C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tập</a:t>
            </a:r>
            <a:r>
              <a:rPr lang="en-US" altLang="zh-CN" sz="4000" b="1" dirty="0">
                <a:solidFill>
                  <a:srgbClr val="45A59C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45A59C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vào</a:t>
            </a:r>
            <a:r>
              <a:rPr lang="en-US" altLang="zh-CN" sz="4000" b="1" dirty="0">
                <a:solidFill>
                  <a:srgbClr val="45A59C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45A59C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vở</a:t>
            </a:r>
            <a:r>
              <a:rPr lang="en-US" altLang="zh-CN" sz="4000" b="1" dirty="0">
                <a:solidFill>
                  <a:srgbClr val="45A59C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45A59C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Luyện</a:t>
            </a:r>
            <a:r>
              <a:rPr lang="en-US" altLang="zh-CN" sz="4000" b="1" dirty="0">
                <a:solidFill>
                  <a:srgbClr val="45A59C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45A59C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từ</a:t>
            </a:r>
            <a:r>
              <a:rPr lang="en-US" altLang="zh-CN" sz="4000" b="1" dirty="0">
                <a:solidFill>
                  <a:srgbClr val="45A59C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45A59C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và</a:t>
            </a:r>
            <a:r>
              <a:rPr lang="en-US" altLang="zh-CN" sz="4000" b="1" dirty="0">
                <a:solidFill>
                  <a:srgbClr val="45A59C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45A59C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câu</a:t>
            </a:r>
            <a:endParaRPr lang="en-US" altLang="zh-CN" sz="4000" b="1" dirty="0">
              <a:solidFill>
                <a:srgbClr val="45A59C"/>
              </a:solidFill>
              <a:latin typeface="#9Slide03 AmpleSoft Bold" panose="020000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409309" y="4210411"/>
            <a:ext cx="4200189" cy="9198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b="1" dirty="0" err="1">
                <a:solidFill>
                  <a:srgbClr val="FFC715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Học</a:t>
            </a:r>
            <a:r>
              <a:rPr lang="en-US" altLang="zh-CN" sz="4000" b="1" dirty="0">
                <a:solidFill>
                  <a:srgbClr val="FFC715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FFC715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thuộc</a:t>
            </a:r>
            <a:r>
              <a:rPr lang="en-US" altLang="zh-CN" sz="4000" b="1" dirty="0">
                <a:solidFill>
                  <a:srgbClr val="FFC715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000" b="1" err="1">
                <a:solidFill>
                  <a:srgbClr val="FFC715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ghi</a:t>
            </a:r>
            <a:r>
              <a:rPr lang="en-US" altLang="zh-CN" sz="4000" b="1">
                <a:solidFill>
                  <a:srgbClr val="FFC715"/>
                </a:solidFill>
                <a:latin typeface="#9Slide03 AmpleSoft Bold" panose="02000000000000000000" pitchFamily="2" charset="0"/>
                <a:ea typeface="微软雅黑" panose="020B0503020204020204" pitchFamily="34" charset="-122"/>
              </a:rPr>
              <a:t> nhớ</a:t>
            </a:r>
            <a:endParaRPr lang="en-US" altLang="zh-CN" sz="4000" dirty="0">
              <a:solidFill>
                <a:srgbClr val="FFC715"/>
              </a:solidFill>
              <a:latin typeface="#9Slide03 AmpleSoft Bold" panose="020000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13" name="五角星 12"/>
          <p:cNvSpPr/>
          <p:nvPr/>
        </p:nvSpPr>
        <p:spPr>
          <a:xfrm>
            <a:off x="3187767" y="3300026"/>
            <a:ext cx="433137" cy="433137"/>
          </a:xfrm>
          <a:prstGeom prst="star5">
            <a:avLst>
              <a:gd name="adj" fmla="val 34494"/>
              <a:gd name="hf" fmla="val 105146"/>
              <a:gd name="vf" fmla="val 110557"/>
            </a:avLst>
          </a:prstGeom>
          <a:solidFill>
            <a:srgbClr val="B2DF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14" name="五角星 13"/>
          <p:cNvSpPr/>
          <p:nvPr/>
        </p:nvSpPr>
        <p:spPr>
          <a:xfrm>
            <a:off x="4879760" y="4535194"/>
            <a:ext cx="433137" cy="433137"/>
          </a:xfrm>
          <a:prstGeom prst="star5">
            <a:avLst>
              <a:gd name="adj" fmla="val 34494"/>
              <a:gd name="hf" fmla="val 105146"/>
              <a:gd name="vf" fmla="val 110557"/>
            </a:avLst>
          </a:prstGeom>
          <a:solidFill>
            <a:srgbClr val="FFE0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15" name="五角星 14"/>
          <p:cNvSpPr/>
          <p:nvPr/>
        </p:nvSpPr>
        <p:spPr>
          <a:xfrm>
            <a:off x="4891790" y="5577930"/>
            <a:ext cx="433137" cy="433137"/>
          </a:xfrm>
          <a:prstGeom prst="star5">
            <a:avLst>
              <a:gd name="adj" fmla="val 34494"/>
              <a:gd name="hf" fmla="val 105146"/>
              <a:gd name="vf" fmla="val 110557"/>
            </a:avLst>
          </a:prstGeom>
          <a:solidFill>
            <a:srgbClr val="FFCD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pic>
        <p:nvPicPr>
          <p:cNvPr id="16" name="图片 5">
            <a:extLst>
              <a:ext uri="{FF2B5EF4-FFF2-40B4-BE49-F238E27FC236}">
                <a16:creationId xmlns:a16="http://schemas.microsoft.com/office/drawing/2014/main" id="{B947302F-7E74-4AA7-B298-46127F4B57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231" t="4383" r="31799" b="-4383"/>
          <a:stretch/>
        </p:blipFill>
        <p:spPr>
          <a:xfrm>
            <a:off x="374639" y="1567543"/>
            <a:ext cx="3756559" cy="62256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34972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-35169"/>
            <a:ext cx="12192000" cy="6858000"/>
            <a:chOff x="0" y="0"/>
            <a:chExt cx="12192000" cy="6858000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3"/>
            <a:srcRect b="1262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2" name="矩形 21"/>
            <p:cNvSpPr/>
            <p:nvPr/>
          </p:nvSpPr>
          <p:spPr>
            <a:xfrm>
              <a:off x="0" y="3111500"/>
              <a:ext cx="12192000" cy="3746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矩形: 圆角 8"/>
          <p:cNvSpPr/>
          <p:nvPr/>
        </p:nvSpPr>
        <p:spPr>
          <a:xfrm>
            <a:off x="263592" y="2355011"/>
            <a:ext cx="11683701" cy="4412531"/>
          </a:xfrm>
          <a:prstGeom prst="roundRect">
            <a:avLst>
              <a:gd name="adj" fmla="val 5504"/>
            </a:avLst>
          </a:prstGeom>
          <a:solidFill>
            <a:srgbClr val="FFCD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>
              <a:solidFill>
                <a:srgbClr val="FFE082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76344" y="2503805"/>
            <a:ext cx="11554589" cy="4857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3000" b="1" dirty="0">
                <a:latin typeface="Cambria" panose="02040503050406030204" pitchFamily="18" charset="0"/>
                <a:ea typeface="Cambria" panose="02040503050406030204" pitchFamily="18" charset="0"/>
              </a:rPr>
              <a:t>1. Kiến thức 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3000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3000" dirty="0">
                <a:latin typeface="Cambria" panose="02040503050406030204" pitchFamily="18" charset="0"/>
                <a:ea typeface="Cambria" panose="02040503050406030204" pitchFamily="18" charset="0"/>
              </a:rPr>
              <a:t>Biết thêm một số từ phức chứa tiếng </a:t>
            </a:r>
            <a:r>
              <a:rPr lang="vi-VN" sz="3000" b="1" i="1" dirty="0">
                <a:latin typeface="Cambria" panose="02040503050406030204" pitchFamily="18" charset="0"/>
                <a:ea typeface="Cambria" panose="02040503050406030204" pitchFamily="18" charset="0"/>
              </a:rPr>
              <a:t>vui</a:t>
            </a:r>
            <a:r>
              <a:rPr lang="vi-VN" sz="3000" dirty="0">
                <a:latin typeface="Cambria" panose="02040503050406030204" pitchFamily="18" charset="0"/>
                <a:ea typeface="Cambria" panose="02040503050406030204" pitchFamily="18" charset="0"/>
              </a:rPr>
              <a:t> và phân loại chúng theo 4 nhóm nghĩa (BT1); 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30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nl-NL" sz="3000" b="1" dirty="0">
                <a:latin typeface="Cambria" panose="02040503050406030204" pitchFamily="18" charset="0"/>
                <a:ea typeface="Cambria" panose="02040503050406030204" pitchFamily="18" charset="0"/>
              </a:rPr>
              <a:t>. Kĩ năng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3000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3000" dirty="0">
                <a:latin typeface="Cambria" panose="02040503050406030204" pitchFamily="18" charset="0"/>
                <a:ea typeface="Cambria" panose="02040503050406030204" pitchFamily="18" charset="0"/>
              </a:rPr>
              <a:t>Biết đặt câu vối từ ngữ nói về chủ điểm lạc quan, yêu đời (BT2, BT3).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3000" b="1" dirty="0">
                <a:latin typeface="Cambria" panose="02040503050406030204" pitchFamily="18" charset="0"/>
                <a:ea typeface="Cambria" panose="02040503050406030204" pitchFamily="18" charset="0"/>
              </a:rPr>
              <a:t>3. Thái độ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3000" dirty="0">
                <a:latin typeface="Cambria" panose="02040503050406030204" pitchFamily="18" charset="0"/>
                <a:ea typeface="Cambria" panose="02040503050406030204" pitchFamily="18" charset="0"/>
              </a:rPr>
              <a:t>- Có ý thức tham gia tích cực các HĐ học tập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3000" b="1" dirty="0">
                <a:latin typeface="Cambria" panose="02040503050406030204" pitchFamily="18" charset="0"/>
                <a:ea typeface="Cambria" panose="02040503050406030204" pitchFamily="18" charset="0"/>
              </a:rPr>
              <a:t>4. Góp phần phát triển các năng lực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3000" dirty="0">
                <a:latin typeface="Cambria" panose="02040503050406030204" pitchFamily="18" charset="0"/>
                <a:ea typeface="Cambria" panose="02040503050406030204" pitchFamily="18" charset="0"/>
              </a:rPr>
              <a:t>- NL tự học, NL ngôn ngữ, NL sáng tạo, NL giao tiếp.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defTabSz="1219170">
              <a:lnSpc>
                <a:spcPct val="150000"/>
              </a:lnSpc>
              <a:defRPr/>
            </a:pPr>
            <a:r>
              <a:rPr lang="zh-CN" altLang="en-US" sz="3000" dirty="0">
                <a:solidFill>
                  <a:schemeClr val="bg1"/>
                </a:solidFill>
                <a:effectLst>
                  <a:outerShdw blurRad="25400" dist="25400" dir="2700000" algn="tl">
                    <a:srgbClr val="000000">
                      <a:alpha val="35000"/>
                    </a:srgbClr>
                  </a:outerShdw>
                </a:effectLst>
                <a:latin typeface="Cambria" panose="0204050305040603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。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8756" y="-226784"/>
            <a:ext cx="5756687" cy="2191445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2739943" y="1382829"/>
            <a:ext cx="6731000" cy="850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 rot="499144">
            <a:off x="4054159" y="1219697"/>
            <a:ext cx="1959191" cy="110799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altLang="zh-CN" sz="6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  <a:ea typeface="方正胖娃简体" panose="03000509000000000000" pitchFamily="65" charset="-122"/>
              </a:rPr>
              <a:t>MỤC</a:t>
            </a:r>
            <a:endParaRPr lang="zh-CN" altLang="en-US" sz="6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Crocante" panose="02000000000000000000" pitchFamily="2" charset="0"/>
              <a:ea typeface="方正胖娃简体" panose="03000509000000000000" pitchFamily="65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 rot="644978">
            <a:off x="6488451" y="1254281"/>
            <a:ext cx="1809726" cy="110799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altLang="zh-CN" sz="6600" dirty="0">
                <a:solidFill>
                  <a:srgbClr val="B3E5F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  <a:ea typeface="方正胖娃简体" panose="03000509000000000000" pitchFamily="65" charset="-122"/>
              </a:rPr>
              <a:t>TIÊU</a:t>
            </a:r>
            <a:endParaRPr lang="zh-CN" altLang="en-US" sz="6600" dirty="0">
              <a:solidFill>
                <a:srgbClr val="B3E5F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Crocante" panose="02000000000000000000" pitchFamily="2" charset="0"/>
              <a:ea typeface="方正胖娃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917259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5440" y="-4976"/>
            <a:ext cx="12192000" cy="6858000"/>
            <a:chOff x="0" y="0"/>
            <a:chExt cx="12192000" cy="685800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3"/>
            <a:srcRect b="1262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0" y="3111500"/>
              <a:ext cx="12192000" cy="3746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五角星 15"/>
          <p:cNvSpPr/>
          <p:nvPr/>
        </p:nvSpPr>
        <p:spPr>
          <a:xfrm rot="506061">
            <a:off x="4822298" y="55568"/>
            <a:ext cx="5762179" cy="4982258"/>
          </a:xfrm>
          <a:prstGeom prst="star5">
            <a:avLst>
              <a:gd name="adj" fmla="val 32772"/>
              <a:gd name="hf" fmla="val 105146"/>
              <a:gd name="vf" fmla="val 110557"/>
            </a:avLst>
          </a:prstGeom>
          <a:solidFill>
            <a:schemeClr val="bg1"/>
          </a:solidFill>
          <a:ln w="76200">
            <a:solidFill>
              <a:srgbClr val="FFCDD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五角星 18"/>
          <p:cNvSpPr/>
          <p:nvPr/>
        </p:nvSpPr>
        <p:spPr>
          <a:xfrm rot="20512037">
            <a:off x="1110541" y="1135106"/>
            <a:ext cx="5003114" cy="4407637"/>
          </a:xfrm>
          <a:prstGeom prst="star5">
            <a:avLst>
              <a:gd name="adj" fmla="val 32772"/>
              <a:gd name="hf" fmla="val 105146"/>
              <a:gd name="vf" fmla="val 110557"/>
            </a:avLst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 rot="20413542">
            <a:off x="2032165" y="1892394"/>
            <a:ext cx="6237463" cy="2237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defTabSz="1219170">
              <a:defRPr/>
            </a:pPr>
            <a:r>
              <a:rPr lang="en-US" altLang="zh-CN" sz="13000">
                <a:ln>
                  <a:solidFill>
                    <a:schemeClr val="tx1"/>
                  </a:solidFill>
                </a:ln>
                <a:solidFill>
                  <a:srgbClr val="B2DF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  <a:ea typeface="华康海报体W12(P)" panose="040B0C00000000000000" charset="-122"/>
                <a:cs typeface="+mn-ea"/>
                <a:sym typeface="+mn-lt"/>
              </a:rPr>
              <a:t>KHỞI</a:t>
            </a:r>
            <a:endParaRPr lang="zh-CN" altLang="en-US" sz="13000" dirty="0">
              <a:ln>
                <a:solidFill>
                  <a:schemeClr val="tx1"/>
                </a:solidFill>
              </a:ln>
              <a:solidFill>
                <a:srgbClr val="B2DFD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Crocante" panose="02000000000000000000" pitchFamily="2" charset="0"/>
              <a:ea typeface="华康海报体W12(P)" panose="040B0C00000000000000" charset="-122"/>
              <a:cs typeface="+mn-ea"/>
              <a:sym typeface="+mn-lt"/>
            </a:endParaRPr>
          </a:p>
        </p:txBody>
      </p:sp>
      <p:sp>
        <p:nvSpPr>
          <p:cNvPr id="23" name="文本框 22"/>
          <p:cNvSpPr txBox="1"/>
          <p:nvPr/>
        </p:nvSpPr>
        <p:spPr>
          <a:xfrm rot="429230">
            <a:off x="5912601" y="1849027"/>
            <a:ext cx="6998282" cy="2237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defTabSz="1219170">
              <a:defRPr/>
            </a:pPr>
            <a:r>
              <a:rPr lang="en-US" altLang="zh-CN" sz="13000">
                <a:ln>
                  <a:solidFill>
                    <a:schemeClr val="tx1"/>
                  </a:solidFill>
                </a:ln>
                <a:solidFill>
                  <a:srgbClr val="FFCD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  <a:ea typeface="华康海报体W12(P)" panose="040B0C00000000000000" charset="-122"/>
                <a:cs typeface="+mn-ea"/>
                <a:sym typeface="+mn-lt"/>
              </a:rPr>
              <a:t>ĐỘNG</a:t>
            </a:r>
            <a:endParaRPr lang="zh-CN" altLang="en-US" sz="13000" dirty="0">
              <a:ln>
                <a:solidFill>
                  <a:schemeClr val="tx1"/>
                </a:solidFill>
              </a:ln>
              <a:solidFill>
                <a:srgbClr val="FFCD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Crocante" panose="02000000000000000000" pitchFamily="2" charset="0"/>
              <a:ea typeface="华康海报体W12(P)" panose="040B0C00000000000000" charset="-122"/>
              <a:cs typeface="+mn-ea"/>
              <a:sym typeface="+mn-lt"/>
            </a:endParaRPr>
          </a:p>
        </p:txBody>
      </p:sp>
      <p:grpSp>
        <p:nvGrpSpPr>
          <p:cNvPr id="25" name="组合 24"/>
          <p:cNvGrpSpPr/>
          <p:nvPr/>
        </p:nvGrpSpPr>
        <p:grpSpPr>
          <a:xfrm rot="178561">
            <a:off x="4989420" y="78685"/>
            <a:ext cx="2917994" cy="2256712"/>
            <a:chOff x="0" y="0"/>
            <a:chExt cx="1782067" cy="1382288"/>
          </a:xfrm>
        </p:grpSpPr>
        <p:sp>
          <p:nvSpPr>
            <p:cNvPr id="26" name="梯形 96"/>
            <p:cNvSpPr/>
            <p:nvPr/>
          </p:nvSpPr>
          <p:spPr>
            <a:xfrm rot="3620159">
              <a:off x="324335" y="-11875"/>
              <a:ext cx="1069828" cy="1718498"/>
            </a:xfrm>
            <a:custGeom>
              <a:avLst/>
              <a:gdLst/>
              <a:ahLst/>
              <a:cxnLst/>
              <a:rect l="l" t="t" r="r" b="b"/>
              <a:pathLst>
                <a:path w="1638954" h="2632273">
                  <a:moveTo>
                    <a:pt x="460131" y="0"/>
                  </a:moveTo>
                  <a:lnTo>
                    <a:pt x="985333" y="24657"/>
                  </a:lnTo>
                  <a:cubicBezTo>
                    <a:pt x="904127" y="674964"/>
                    <a:pt x="987214" y="1517335"/>
                    <a:pt x="1638954" y="2440233"/>
                  </a:cubicBezTo>
                  <a:lnTo>
                    <a:pt x="1063128" y="2071125"/>
                  </a:lnTo>
                  <a:lnTo>
                    <a:pt x="678579" y="2632273"/>
                  </a:lnTo>
                  <a:lnTo>
                    <a:pt x="262163" y="2020459"/>
                  </a:lnTo>
                  <a:cubicBezTo>
                    <a:pt x="141403" y="2335233"/>
                    <a:pt x="143936" y="2337566"/>
                    <a:pt x="68760" y="2596304"/>
                  </a:cubicBezTo>
                  <a:cubicBezTo>
                    <a:pt x="-118888" y="1450551"/>
                    <a:pt x="99284" y="691656"/>
                    <a:pt x="460131" y="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FFE0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sp>
          <p:nvSpPr>
            <p:cNvPr id="27" name="梯形 96"/>
            <p:cNvSpPr/>
            <p:nvPr/>
          </p:nvSpPr>
          <p:spPr>
            <a:xfrm rot="3620159">
              <a:off x="864661" y="374073"/>
              <a:ext cx="223715" cy="946564"/>
            </a:xfrm>
            <a:custGeom>
              <a:avLst/>
              <a:gdLst/>
              <a:ahLst/>
              <a:cxnLst/>
              <a:rect l="l" t="t" r="r" b="b"/>
              <a:pathLst>
                <a:path w="420536" h="1778648">
                  <a:moveTo>
                    <a:pt x="21975" y="0"/>
                  </a:moveTo>
                  <a:lnTo>
                    <a:pt x="139673" y="5525"/>
                  </a:lnTo>
                  <a:cubicBezTo>
                    <a:pt x="77745" y="501457"/>
                    <a:pt x="111365" y="1109088"/>
                    <a:pt x="420536" y="1778648"/>
                  </a:cubicBezTo>
                  <a:lnTo>
                    <a:pt x="279766" y="1771733"/>
                  </a:lnTo>
                  <a:cubicBezTo>
                    <a:pt x="2200" y="1106360"/>
                    <a:pt x="-33067" y="500890"/>
                    <a:pt x="21975" y="0"/>
                  </a:cubicBezTo>
                  <a:close/>
                </a:path>
              </a:pathLst>
            </a:custGeom>
            <a:solidFill>
              <a:srgbClr val="FFE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sp>
          <p:nvSpPr>
            <p:cNvPr id="28" name="五角星 27"/>
            <p:cNvSpPr/>
            <p:nvPr/>
          </p:nvSpPr>
          <p:spPr>
            <a:xfrm rot="20357365">
              <a:off x="1084355" y="0"/>
              <a:ext cx="697712" cy="697597"/>
            </a:xfrm>
            <a:prstGeom prst="star5">
              <a:avLst>
                <a:gd name="adj" fmla="val 26133"/>
                <a:gd name="hf" fmla="val 105146"/>
                <a:gd name="vf" fmla="val 110557"/>
              </a:avLst>
            </a:prstGeom>
            <a:solidFill>
              <a:srgbClr val="FFE082"/>
            </a:solidFill>
            <a:ln w="57150">
              <a:solidFill>
                <a:srgbClr val="B2D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</p:grpSp>
      <p:pic>
        <p:nvPicPr>
          <p:cNvPr id="54" name="图片 5">
            <a:extLst>
              <a:ext uri="{FF2B5EF4-FFF2-40B4-BE49-F238E27FC236}">
                <a16:creationId xmlns:a16="http://schemas.microsoft.com/office/drawing/2014/main" id="{4FF38DC5-E3A4-4941-B20D-3F7EB9A799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231" t="4383" r="31799" b="-4383"/>
          <a:stretch/>
        </p:blipFill>
        <p:spPr>
          <a:xfrm>
            <a:off x="7865977" y="2315854"/>
            <a:ext cx="3298578" cy="5466684"/>
          </a:xfrm>
          <a:prstGeom prst="rect">
            <a:avLst/>
          </a:prstGeom>
          <a:noFill/>
        </p:spPr>
      </p:pic>
      <p:pic>
        <p:nvPicPr>
          <p:cNvPr id="55" name="图片 5">
            <a:extLst>
              <a:ext uri="{FF2B5EF4-FFF2-40B4-BE49-F238E27FC236}">
                <a16:creationId xmlns:a16="http://schemas.microsoft.com/office/drawing/2014/main" id="{3C6FBC7D-7525-41D6-AE6A-9A5CAC9916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598" t="-1506" r="3285" b="1506"/>
          <a:stretch/>
        </p:blipFill>
        <p:spPr>
          <a:xfrm>
            <a:off x="4885997" y="3419848"/>
            <a:ext cx="2853366" cy="3863222"/>
          </a:xfrm>
          <a:prstGeom prst="rect">
            <a:avLst/>
          </a:prstGeom>
          <a:noFill/>
        </p:spPr>
      </p:pic>
      <p:pic>
        <p:nvPicPr>
          <p:cNvPr id="56" name="图片 5">
            <a:extLst>
              <a:ext uri="{FF2B5EF4-FFF2-40B4-BE49-F238E27FC236}">
                <a16:creationId xmlns:a16="http://schemas.microsoft.com/office/drawing/2014/main" id="{ACD0B36E-DDF0-45F2-827F-6BF53B2FA5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506" t="-2889" r="57460" b="2889"/>
          <a:stretch/>
        </p:blipFill>
        <p:spPr>
          <a:xfrm>
            <a:off x="590739" y="3157875"/>
            <a:ext cx="2062691" cy="4125195"/>
          </a:xfrm>
          <a:prstGeom prst="rect">
            <a:avLst/>
          </a:prstGeom>
          <a:noFill/>
        </p:spPr>
      </p:pic>
      <p:pic>
        <p:nvPicPr>
          <p:cNvPr id="57" name="图片 5">
            <a:extLst>
              <a:ext uri="{FF2B5EF4-FFF2-40B4-BE49-F238E27FC236}">
                <a16:creationId xmlns:a16="http://schemas.microsoft.com/office/drawing/2014/main" id="{16075E07-B653-48CD-8967-A1C73FF0BF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7381"/>
          <a:stretch/>
        </p:blipFill>
        <p:spPr>
          <a:xfrm>
            <a:off x="2414628" y="3714087"/>
            <a:ext cx="2104309" cy="35414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390912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-219075"/>
            <a:ext cx="12192000" cy="6858000"/>
            <a:chOff x="0" y="0"/>
            <a:chExt cx="12192000" cy="6858000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3"/>
            <a:srcRect b="1262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2" name="矩形 21"/>
            <p:cNvSpPr/>
            <p:nvPr/>
          </p:nvSpPr>
          <p:spPr>
            <a:xfrm>
              <a:off x="0" y="3111500"/>
              <a:ext cx="12192000" cy="3746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8755" y="251158"/>
            <a:ext cx="5756687" cy="2191445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926771" y="2151587"/>
            <a:ext cx="9049258" cy="1117090"/>
            <a:chOff x="2641600" y="2489200"/>
            <a:chExt cx="6731001" cy="85090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6" name="矩形 5"/>
            <p:cNvSpPr/>
            <p:nvPr/>
          </p:nvSpPr>
          <p:spPr>
            <a:xfrm>
              <a:off x="2641600" y="2489200"/>
              <a:ext cx="6731000" cy="8509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656425" y="2633918"/>
              <a:ext cx="6716176" cy="63298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zh-CN" sz="4800" dirty="0"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CÂU 1 : </a:t>
              </a:r>
              <a:r>
                <a:rPr lang="en-US" altLang="zh-CN" sz="4800" dirty="0" err="1"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Từ</a:t>
              </a:r>
              <a:r>
                <a:rPr lang="en-US" altLang="zh-CN" sz="4800" dirty="0"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 </a:t>
              </a:r>
              <a:r>
                <a:rPr lang="en-US" altLang="zh-CN" sz="4800" dirty="0" err="1">
                  <a:solidFill>
                    <a:srgbClr val="C00000"/>
                  </a:solidFill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lạc</a:t>
              </a:r>
              <a:r>
                <a:rPr lang="en-US" altLang="zh-CN" sz="4800" dirty="0">
                  <a:solidFill>
                    <a:srgbClr val="C00000"/>
                  </a:solidFill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 </a:t>
              </a:r>
              <a:r>
                <a:rPr lang="en-US" altLang="zh-CN" sz="4800" dirty="0" err="1">
                  <a:solidFill>
                    <a:srgbClr val="C00000"/>
                  </a:solidFill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đề</a:t>
              </a:r>
              <a:r>
                <a:rPr lang="en-US" altLang="zh-CN" sz="4800" dirty="0">
                  <a:solidFill>
                    <a:srgbClr val="C00000"/>
                  </a:solidFill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 </a:t>
              </a:r>
              <a:r>
                <a:rPr lang="en-US" altLang="zh-CN" sz="4800" dirty="0" err="1"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có</a:t>
              </a:r>
              <a:r>
                <a:rPr lang="en-US" altLang="zh-CN" sz="4800" dirty="0"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 </a:t>
              </a:r>
              <a:r>
                <a:rPr lang="en-US" altLang="zh-CN" sz="4800" dirty="0" err="1"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nghĩa</a:t>
              </a:r>
              <a:r>
                <a:rPr lang="en-US" altLang="zh-CN" sz="4800" dirty="0"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 </a:t>
              </a:r>
              <a:r>
                <a:rPr lang="en-US" altLang="zh-CN" sz="4800" dirty="0" err="1"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là</a:t>
              </a:r>
              <a:endParaRPr lang="zh-CN" altLang="en-US" sz="4800" dirty="0">
                <a:latin typeface="#9Slide07 Crocante" panose="02000000000000000000" pitchFamily="2" charset="0"/>
                <a:ea typeface="方正胖娃简体" panose="03000509000000000000" pitchFamily="65" charset="-122"/>
              </a:endParaRPr>
            </a:p>
          </p:txBody>
        </p:sp>
      </p:grpSp>
      <p:sp>
        <p:nvSpPr>
          <p:cNvPr id="15" name="Freeform 22"/>
          <p:cNvSpPr>
            <a:spLocks noEditPoints="1"/>
          </p:cNvSpPr>
          <p:nvPr/>
        </p:nvSpPr>
        <p:spPr bwMode="auto">
          <a:xfrm>
            <a:off x="1926771" y="4616227"/>
            <a:ext cx="806630" cy="662638"/>
          </a:xfrm>
          <a:custGeom>
            <a:avLst/>
            <a:gdLst>
              <a:gd name="T0" fmla="*/ 263 w 424"/>
              <a:gd name="T1" fmla="*/ 145 h 512"/>
              <a:gd name="T2" fmla="*/ 405 w 424"/>
              <a:gd name="T3" fmla="*/ 357 h 512"/>
              <a:gd name="T4" fmla="*/ 2 w 424"/>
              <a:gd name="T5" fmla="*/ 512 h 512"/>
              <a:gd name="T6" fmla="*/ 0 w 424"/>
              <a:gd name="T7" fmla="*/ 41 h 512"/>
              <a:gd name="T8" fmla="*/ 263 w 424"/>
              <a:gd name="T9" fmla="*/ 145 h 512"/>
              <a:gd name="T10" fmla="*/ 53 w 424"/>
              <a:gd name="T11" fmla="*/ 130 h 512"/>
              <a:gd name="T12" fmla="*/ 79 w 424"/>
              <a:gd name="T13" fmla="*/ 109 h 512"/>
              <a:gd name="T14" fmla="*/ 53 w 424"/>
              <a:gd name="T15" fmla="*/ 130 h 512"/>
              <a:gd name="T16" fmla="*/ 176 w 424"/>
              <a:gd name="T17" fmla="*/ 196 h 512"/>
              <a:gd name="T18" fmla="*/ 268 w 424"/>
              <a:gd name="T19" fmla="*/ 283 h 512"/>
              <a:gd name="T20" fmla="*/ 176 w 424"/>
              <a:gd name="T21" fmla="*/ 196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24" h="512">
                <a:moveTo>
                  <a:pt x="263" y="145"/>
                </a:moveTo>
                <a:cubicBezTo>
                  <a:pt x="351" y="160"/>
                  <a:pt x="424" y="246"/>
                  <a:pt x="405" y="357"/>
                </a:cubicBezTo>
                <a:cubicBezTo>
                  <a:pt x="380" y="506"/>
                  <a:pt x="163" y="507"/>
                  <a:pt x="2" y="512"/>
                </a:cubicBezTo>
                <a:cubicBezTo>
                  <a:pt x="11" y="359"/>
                  <a:pt x="3" y="196"/>
                  <a:pt x="0" y="41"/>
                </a:cubicBezTo>
                <a:cubicBezTo>
                  <a:pt x="103" y="26"/>
                  <a:pt x="325" y="0"/>
                  <a:pt x="263" y="145"/>
                </a:cubicBezTo>
                <a:close/>
                <a:moveTo>
                  <a:pt x="53" y="130"/>
                </a:moveTo>
                <a:cubicBezTo>
                  <a:pt x="24" y="254"/>
                  <a:pt x="197" y="83"/>
                  <a:pt x="79" y="109"/>
                </a:cubicBezTo>
                <a:cubicBezTo>
                  <a:pt x="63" y="113"/>
                  <a:pt x="55" y="123"/>
                  <a:pt x="53" y="130"/>
                </a:cubicBezTo>
                <a:close/>
                <a:moveTo>
                  <a:pt x="176" y="196"/>
                </a:moveTo>
                <a:cubicBezTo>
                  <a:pt x="24" y="221"/>
                  <a:pt x="218" y="436"/>
                  <a:pt x="268" y="283"/>
                </a:cubicBezTo>
                <a:cubicBezTo>
                  <a:pt x="272" y="216"/>
                  <a:pt x="232" y="187"/>
                  <a:pt x="176" y="196"/>
                </a:cubicBezTo>
                <a:close/>
              </a:path>
            </a:pathLst>
          </a:custGeom>
          <a:solidFill>
            <a:srgbClr val="B3E5F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4400">
              <a:ln>
                <a:solidFill>
                  <a:srgbClr val="002060"/>
                </a:solidFill>
              </a:ln>
            </a:endParaRPr>
          </a:p>
        </p:txBody>
      </p:sp>
      <p:sp>
        <p:nvSpPr>
          <p:cNvPr id="16" name="Freeform 23"/>
          <p:cNvSpPr>
            <a:spLocks noEditPoints="1"/>
          </p:cNvSpPr>
          <p:nvPr/>
        </p:nvSpPr>
        <p:spPr bwMode="auto">
          <a:xfrm>
            <a:off x="1886390" y="3686863"/>
            <a:ext cx="806630" cy="581137"/>
          </a:xfrm>
          <a:custGeom>
            <a:avLst/>
            <a:gdLst>
              <a:gd name="T0" fmla="*/ 429 w 597"/>
              <a:gd name="T1" fmla="*/ 1 h 497"/>
              <a:gd name="T2" fmla="*/ 597 w 597"/>
              <a:gd name="T3" fmla="*/ 440 h 497"/>
              <a:gd name="T4" fmla="*/ 406 w 597"/>
              <a:gd name="T5" fmla="*/ 497 h 497"/>
              <a:gd name="T6" fmla="*/ 390 w 597"/>
              <a:gd name="T7" fmla="*/ 375 h 497"/>
              <a:gd name="T8" fmla="*/ 235 w 597"/>
              <a:gd name="T9" fmla="*/ 368 h 497"/>
              <a:gd name="T10" fmla="*/ 194 w 597"/>
              <a:gd name="T11" fmla="*/ 476 h 497"/>
              <a:gd name="T12" fmla="*/ 0 w 597"/>
              <a:gd name="T13" fmla="*/ 399 h 497"/>
              <a:gd name="T14" fmla="*/ 150 w 597"/>
              <a:gd name="T15" fmla="*/ 34 h 497"/>
              <a:gd name="T16" fmla="*/ 429 w 597"/>
              <a:gd name="T17" fmla="*/ 1 h 497"/>
              <a:gd name="T18" fmla="*/ 274 w 597"/>
              <a:gd name="T19" fmla="*/ 275 h 497"/>
              <a:gd name="T20" fmla="*/ 364 w 597"/>
              <a:gd name="T21" fmla="*/ 272 h 497"/>
              <a:gd name="T22" fmla="*/ 333 w 597"/>
              <a:gd name="T23" fmla="*/ 120 h 497"/>
              <a:gd name="T24" fmla="*/ 274 w 597"/>
              <a:gd name="T25" fmla="*/ 275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97" h="497">
                <a:moveTo>
                  <a:pt x="429" y="1"/>
                </a:moveTo>
                <a:cubicBezTo>
                  <a:pt x="473" y="159"/>
                  <a:pt x="548" y="287"/>
                  <a:pt x="597" y="440"/>
                </a:cubicBezTo>
                <a:cubicBezTo>
                  <a:pt x="532" y="458"/>
                  <a:pt x="471" y="479"/>
                  <a:pt x="406" y="497"/>
                </a:cubicBezTo>
                <a:cubicBezTo>
                  <a:pt x="402" y="455"/>
                  <a:pt x="394" y="417"/>
                  <a:pt x="390" y="375"/>
                </a:cubicBezTo>
                <a:cubicBezTo>
                  <a:pt x="336" y="376"/>
                  <a:pt x="288" y="369"/>
                  <a:pt x="235" y="368"/>
                </a:cubicBezTo>
                <a:cubicBezTo>
                  <a:pt x="218" y="401"/>
                  <a:pt x="208" y="440"/>
                  <a:pt x="194" y="476"/>
                </a:cubicBezTo>
                <a:cubicBezTo>
                  <a:pt x="132" y="448"/>
                  <a:pt x="53" y="436"/>
                  <a:pt x="0" y="399"/>
                </a:cubicBezTo>
                <a:cubicBezTo>
                  <a:pt x="44" y="271"/>
                  <a:pt x="119" y="175"/>
                  <a:pt x="150" y="34"/>
                </a:cubicBezTo>
                <a:cubicBezTo>
                  <a:pt x="251" y="32"/>
                  <a:pt x="324" y="0"/>
                  <a:pt x="429" y="1"/>
                </a:cubicBezTo>
                <a:close/>
                <a:moveTo>
                  <a:pt x="274" y="275"/>
                </a:moveTo>
                <a:cubicBezTo>
                  <a:pt x="299" y="269"/>
                  <a:pt x="335" y="273"/>
                  <a:pt x="364" y="272"/>
                </a:cubicBezTo>
                <a:cubicBezTo>
                  <a:pt x="353" y="222"/>
                  <a:pt x="348" y="167"/>
                  <a:pt x="333" y="120"/>
                </a:cubicBezTo>
                <a:cubicBezTo>
                  <a:pt x="315" y="173"/>
                  <a:pt x="292" y="221"/>
                  <a:pt x="274" y="275"/>
                </a:cubicBezTo>
                <a:close/>
              </a:path>
            </a:pathLst>
          </a:custGeom>
          <a:solidFill>
            <a:srgbClr val="FFCD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4400"/>
          </a:p>
        </p:txBody>
      </p:sp>
      <p:sp>
        <p:nvSpPr>
          <p:cNvPr id="17" name="矩形 16"/>
          <p:cNvSpPr/>
          <p:nvPr/>
        </p:nvSpPr>
        <p:spPr>
          <a:xfrm>
            <a:off x="3128755" y="3614022"/>
            <a:ext cx="48739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Có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nghĩa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là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rớt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lại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,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sai</a:t>
            </a:r>
            <a:endParaRPr lang="zh-CN" altLang="en-US" sz="4000" dirty="0">
              <a:latin typeface="#9Slide03 AmpleSoft Bold" panose="02000000000000000000" pitchFamily="2" charset="0"/>
              <a:ea typeface="方正胖娃简体" panose="03000509000000000000" pitchFamily="65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154001" y="4643397"/>
            <a:ext cx="50081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Có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nghĩa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là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vui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,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mừng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endParaRPr lang="zh-CN" altLang="en-US" sz="4000" dirty="0">
              <a:latin typeface="#9Slide03 AmpleSoft Bold" panose="02000000000000000000" pitchFamily="2" charset="0"/>
              <a:ea typeface="方正胖娃简体" panose="03000509000000000000" pitchFamily="65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0050" y="3209925"/>
            <a:ext cx="2171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FFFFFF"/>
                </a:solidFill>
              </a:rPr>
              <a:t>https://www.ypppt.com/</a:t>
            </a:r>
            <a:endParaRPr lang="zh-CN" altLang="en-US" sz="1400" dirty="0">
              <a:solidFill>
                <a:srgbClr val="FFFFFF"/>
              </a:solidFill>
            </a:endParaRPr>
          </a:p>
        </p:txBody>
      </p:sp>
      <p:pic>
        <p:nvPicPr>
          <p:cNvPr id="37" name="图片 5">
            <a:extLst>
              <a:ext uri="{FF2B5EF4-FFF2-40B4-BE49-F238E27FC236}">
                <a16:creationId xmlns:a16="http://schemas.microsoft.com/office/drawing/2014/main" id="{E949242B-7AC7-44D1-B6C8-33469D3F90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7381"/>
          <a:stretch/>
        </p:blipFill>
        <p:spPr>
          <a:xfrm>
            <a:off x="8562232" y="1013007"/>
            <a:ext cx="3903542" cy="6569507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7E1E29-44EC-42CD-9201-C8C71CDC38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05" t="-2698" r="52616" b="57214"/>
          <a:stretch/>
        </p:blipFill>
        <p:spPr>
          <a:xfrm>
            <a:off x="7966832" y="3467195"/>
            <a:ext cx="1190799" cy="83085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045166B-7082-46E1-983F-9A7D3C0E40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3" t="-3722" r="4918" b="58238"/>
          <a:stretch/>
        </p:blipFill>
        <p:spPr>
          <a:xfrm>
            <a:off x="7953685" y="4570382"/>
            <a:ext cx="1190796" cy="83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59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-219075"/>
            <a:ext cx="12192000" cy="6858000"/>
            <a:chOff x="0" y="0"/>
            <a:chExt cx="12192000" cy="6858000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3"/>
            <a:srcRect b="1262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2" name="矩形 21"/>
            <p:cNvSpPr/>
            <p:nvPr/>
          </p:nvSpPr>
          <p:spPr>
            <a:xfrm>
              <a:off x="0" y="3111500"/>
              <a:ext cx="12192000" cy="3746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8755" y="251158"/>
            <a:ext cx="5756687" cy="2191445"/>
          </a:xfrm>
          <a:prstGeom prst="rect">
            <a:avLst/>
          </a:prstGeom>
        </p:spPr>
      </p:pic>
      <p:sp>
        <p:nvSpPr>
          <p:cNvPr id="15" name="Freeform 22"/>
          <p:cNvSpPr>
            <a:spLocks noEditPoints="1"/>
          </p:cNvSpPr>
          <p:nvPr/>
        </p:nvSpPr>
        <p:spPr bwMode="auto">
          <a:xfrm>
            <a:off x="1946702" y="4553379"/>
            <a:ext cx="806630" cy="734348"/>
          </a:xfrm>
          <a:custGeom>
            <a:avLst/>
            <a:gdLst>
              <a:gd name="T0" fmla="*/ 263 w 424"/>
              <a:gd name="T1" fmla="*/ 145 h 512"/>
              <a:gd name="T2" fmla="*/ 405 w 424"/>
              <a:gd name="T3" fmla="*/ 357 h 512"/>
              <a:gd name="T4" fmla="*/ 2 w 424"/>
              <a:gd name="T5" fmla="*/ 512 h 512"/>
              <a:gd name="T6" fmla="*/ 0 w 424"/>
              <a:gd name="T7" fmla="*/ 41 h 512"/>
              <a:gd name="T8" fmla="*/ 263 w 424"/>
              <a:gd name="T9" fmla="*/ 145 h 512"/>
              <a:gd name="T10" fmla="*/ 53 w 424"/>
              <a:gd name="T11" fmla="*/ 130 h 512"/>
              <a:gd name="T12" fmla="*/ 79 w 424"/>
              <a:gd name="T13" fmla="*/ 109 h 512"/>
              <a:gd name="T14" fmla="*/ 53 w 424"/>
              <a:gd name="T15" fmla="*/ 130 h 512"/>
              <a:gd name="T16" fmla="*/ 176 w 424"/>
              <a:gd name="T17" fmla="*/ 196 h 512"/>
              <a:gd name="T18" fmla="*/ 268 w 424"/>
              <a:gd name="T19" fmla="*/ 283 h 512"/>
              <a:gd name="T20" fmla="*/ 176 w 424"/>
              <a:gd name="T21" fmla="*/ 196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24" h="512">
                <a:moveTo>
                  <a:pt x="263" y="145"/>
                </a:moveTo>
                <a:cubicBezTo>
                  <a:pt x="351" y="160"/>
                  <a:pt x="424" y="246"/>
                  <a:pt x="405" y="357"/>
                </a:cubicBezTo>
                <a:cubicBezTo>
                  <a:pt x="380" y="506"/>
                  <a:pt x="163" y="507"/>
                  <a:pt x="2" y="512"/>
                </a:cubicBezTo>
                <a:cubicBezTo>
                  <a:pt x="11" y="359"/>
                  <a:pt x="3" y="196"/>
                  <a:pt x="0" y="41"/>
                </a:cubicBezTo>
                <a:cubicBezTo>
                  <a:pt x="103" y="26"/>
                  <a:pt x="325" y="0"/>
                  <a:pt x="263" y="145"/>
                </a:cubicBezTo>
                <a:close/>
                <a:moveTo>
                  <a:pt x="53" y="130"/>
                </a:moveTo>
                <a:cubicBezTo>
                  <a:pt x="24" y="254"/>
                  <a:pt x="197" y="83"/>
                  <a:pt x="79" y="109"/>
                </a:cubicBezTo>
                <a:cubicBezTo>
                  <a:pt x="63" y="113"/>
                  <a:pt x="55" y="123"/>
                  <a:pt x="53" y="130"/>
                </a:cubicBezTo>
                <a:close/>
                <a:moveTo>
                  <a:pt x="176" y="196"/>
                </a:moveTo>
                <a:cubicBezTo>
                  <a:pt x="24" y="221"/>
                  <a:pt x="218" y="436"/>
                  <a:pt x="268" y="283"/>
                </a:cubicBezTo>
                <a:cubicBezTo>
                  <a:pt x="272" y="216"/>
                  <a:pt x="232" y="187"/>
                  <a:pt x="176" y="196"/>
                </a:cubicBezTo>
                <a:close/>
              </a:path>
            </a:pathLst>
          </a:custGeom>
          <a:solidFill>
            <a:srgbClr val="B3E5F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4400"/>
          </a:p>
        </p:txBody>
      </p:sp>
      <p:sp>
        <p:nvSpPr>
          <p:cNvPr id="16" name="Freeform 23"/>
          <p:cNvSpPr>
            <a:spLocks noEditPoints="1"/>
          </p:cNvSpPr>
          <p:nvPr/>
        </p:nvSpPr>
        <p:spPr bwMode="auto">
          <a:xfrm>
            <a:off x="1886390" y="3686863"/>
            <a:ext cx="806630" cy="581137"/>
          </a:xfrm>
          <a:custGeom>
            <a:avLst/>
            <a:gdLst>
              <a:gd name="T0" fmla="*/ 429 w 597"/>
              <a:gd name="T1" fmla="*/ 1 h 497"/>
              <a:gd name="T2" fmla="*/ 597 w 597"/>
              <a:gd name="T3" fmla="*/ 440 h 497"/>
              <a:gd name="T4" fmla="*/ 406 w 597"/>
              <a:gd name="T5" fmla="*/ 497 h 497"/>
              <a:gd name="T6" fmla="*/ 390 w 597"/>
              <a:gd name="T7" fmla="*/ 375 h 497"/>
              <a:gd name="T8" fmla="*/ 235 w 597"/>
              <a:gd name="T9" fmla="*/ 368 h 497"/>
              <a:gd name="T10" fmla="*/ 194 w 597"/>
              <a:gd name="T11" fmla="*/ 476 h 497"/>
              <a:gd name="T12" fmla="*/ 0 w 597"/>
              <a:gd name="T13" fmla="*/ 399 h 497"/>
              <a:gd name="T14" fmla="*/ 150 w 597"/>
              <a:gd name="T15" fmla="*/ 34 h 497"/>
              <a:gd name="T16" fmla="*/ 429 w 597"/>
              <a:gd name="T17" fmla="*/ 1 h 497"/>
              <a:gd name="T18" fmla="*/ 274 w 597"/>
              <a:gd name="T19" fmla="*/ 275 h 497"/>
              <a:gd name="T20" fmla="*/ 364 w 597"/>
              <a:gd name="T21" fmla="*/ 272 h 497"/>
              <a:gd name="T22" fmla="*/ 333 w 597"/>
              <a:gd name="T23" fmla="*/ 120 h 497"/>
              <a:gd name="T24" fmla="*/ 274 w 597"/>
              <a:gd name="T25" fmla="*/ 275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97" h="497">
                <a:moveTo>
                  <a:pt x="429" y="1"/>
                </a:moveTo>
                <a:cubicBezTo>
                  <a:pt x="473" y="159"/>
                  <a:pt x="548" y="287"/>
                  <a:pt x="597" y="440"/>
                </a:cubicBezTo>
                <a:cubicBezTo>
                  <a:pt x="532" y="458"/>
                  <a:pt x="471" y="479"/>
                  <a:pt x="406" y="497"/>
                </a:cubicBezTo>
                <a:cubicBezTo>
                  <a:pt x="402" y="455"/>
                  <a:pt x="394" y="417"/>
                  <a:pt x="390" y="375"/>
                </a:cubicBezTo>
                <a:cubicBezTo>
                  <a:pt x="336" y="376"/>
                  <a:pt x="288" y="369"/>
                  <a:pt x="235" y="368"/>
                </a:cubicBezTo>
                <a:cubicBezTo>
                  <a:pt x="218" y="401"/>
                  <a:pt x="208" y="440"/>
                  <a:pt x="194" y="476"/>
                </a:cubicBezTo>
                <a:cubicBezTo>
                  <a:pt x="132" y="448"/>
                  <a:pt x="53" y="436"/>
                  <a:pt x="0" y="399"/>
                </a:cubicBezTo>
                <a:cubicBezTo>
                  <a:pt x="44" y="271"/>
                  <a:pt x="119" y="175"/>
                  <a:pt x="150" y="34"/>
                </a:cubicBezTo>
                <a:cubicBezTo>
                  <a:pt x="251" y="32"/>
                  <a:pt x="324" y="0"/>
                  <a:pt x="429" y="1"/>
                </a:cubicBezTo>
                <a:close/>
                <a:moveTo>
                  <a:pt x="274" y="275"/>
                </a:moveTo>
                <a:cubicBezTo>
                  <a:pt x="299" y="269"/>
                  <a:pt x="335" y="273"/>
                  <a:pt x="364" y="272"/>
                </a:cubicBezTo>
                <a:cubicBezTo>
                  <a:pt x="353" y="222"/>
                  <a:pt x="348" y="167"/>
                  <a:pt x="333" y="120"/>
                </a:cubicBezTo>
                <a:cubicBezTo>
                  <a:pt x="315" y="173"/>
                  <a:pt x="292" y="221"/>
                  <a:pt x="274" y="275"/>
                </a:cubicBezTo>
                <a:close/>
              </a:path>
            </a:pathLst>
          </a:custGeom>
          <a:solidFill>
            <a:srgbClr val="FFCD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4400"/>
          </a:p>
        </p:txBody>
      </p:sp>
      <p:sp>
        <p:nvSpPr>
          <p:cNvPr id="17" name="矩形 16"/>
          <p:cNvSpPr/>
          <p:nvPr/>
        </p:nvSpPr>
        <p:spPr>
          <a:xfrm>
            <a:off x="3128755" y="3614022"/>
            <a:ext cx="48739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Có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nghĩa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là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rớt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lại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,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sai</a:t>
            </a:r>
            <a:endParaRPr lang="zh-CN" altLang="en-US" sz="4000" dirty="0">
              <a:latin typeface="#9Slide03 AmpleSoft Bold" panose="02000000000000000000" pitchFamily="2" charset="0"/>
              <a:ea typeface="方正胖娃简体" panose="03000509000000000000" pitchFamily="65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154001" y="4643397"/>
            <a:ext cx="50081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Có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nghĩa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là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vui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,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mừng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endParaRPr lang="zh-CN" altLang="en-US" sz="4000" dirty="0">
              <a:latin typeface="#9Slide03 AmpleSoft Bold" panose="02000000000000000000" pitchFamily="2" charset="0"/>
              <a:ea typeface="方正胖娃简体" panose="03000509000000000000" pitchFamily="65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0050" y="3209925"/>
            <a:ext cx="2171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FFFFFF"/>
                </a:solidFill>
              </a:rPr>
              <a:t>https://www.ypppt.com/</a:t>
            </a:r>
            <a:endParaRPr lang="zh-CN" altLang="en-US" sz="1400" dirty="0">
              <a:solidFill>
                <a:srgbClr val="FFFFFF"/>
              </a:solidFill>
            </a:endParaRPr>
          </a:p>
        </p:txBody>
      </p:sp>
      <p:pic>
        <p:nvPicPr>
          <p:cNvPr id="37" name="图片 5">
            <a:extLst>
              <a:ext uri="{FF2B5EF4-FFF2-40B4-BE49-F238E27FC236}">
                <a16:creationId xmlns:a16="http://schemas.microsoft.com/office/drawing/2014/main" id="{E949242B-7AC7-44D1-B6C8-33469D3F90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7381"/>
          <a:stretch/>
        </p:blipFill>
        <p:spPr>
          <a:xfrm>
            <a:off x="8562232" y="1013007"/>
            <a:ext cx="3903542" cy="6569507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7E1E29-44EC-42CD-9201-C8C71CDC38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05" t="-2698" r="52616" b="57214"/>
          <a:stretch/>
        </p:blipFill>
        <p:spPr>
          <a:xfrm>
            <a:off x="7846461" y="4553378"/>
            <a:ext cx="1190799" cy="83085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045166B-7082-46E1-983F-9A7D3C0E40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3" t="-3722" r="4918" b="58238"/>
          <a:stretch/>
        </p:blipFill>
        <p:spPr>
          <a:xfrm>
            <a:off x="7846464" y="3561778"/>
            <a:ext cx="1190796" cy="830856"/>
          </a:xfrm>
          <a:prstGeom prst="rect">
            <a:avLst/>
          </a:prstGeom>
        </p:spPr>
      </p:pic>
      <p:sp>
        <p:nvSpPr>
          <p:cNvPr id="19" name="矩形 5">
            <a:extLst>
              <a:ext uri="{FF2B5EF4-FFF2-40B4-BE49-F238E27FC236}">
                <a16:creationId xmlns:a16="http://schemas.microsoft.com/office/drawing/2014/main" id="{51274E92-A13D-4F3D-A235-FF9FC834D33B}"/>
              </a:ext>
            </a:extLst>
          </p:cNvPr>
          <p:cNvSpPr/>
          <p:nvPr/>
        </p:nvSpPr>
        <p:spPr>
          <a:xfrm>
            <a:off x="1926772" y="2151587"/>
            <a:ext cx="9641451" cy="1117090"/>
          </a:xfrm>
          <a:prstGeom prst="rect">
            <a:avLst/>
          </a:prstGeom>
          <a:solidFill>
            <a:srgbClr val="FFCD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6">
            <a:extLst>
              <a:ext uri="{FF2B5EF4-FFF2-40B4-BE49-F238E27FC236}">
                <a16:creationId xmlns:a16="http://schemas.microsoft.com/office/drawing/2014/main" id="{69CB9D03-1B22-431E-B864-857F0506454E}"/>
              </a:ext>
            </a:extLst>
          </p:cNvPr>
          <p:cNvSpPr txBox="1"/>
          <p:nvPr/>
        </p:nvSpPr>
        <p:spPr>
          <a:xfrm>
            <a:off x="1948006" y="2341578"/>
            <a:ext cx="9620217" cy="830997"/>
          </a:xfrm>
          <a:prstGeom prst="rect">
            <a:avLst/>
          </a:prstGeom>
          <a:solidFill>
            <a:srgbClr val="FFCDD2"/>
          </a:solidFill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latin typeface="#9Slide07 Crocante" panose="02000000000000000000" pitchFamily="2" charset="0"/>
                <a:ea typeface="方正胖娃简体" panose="03000509000000000000" pitchFamily="65" charset="-122"/>
              </a:rPr>
              <a:t>CÂU 2 : </a:t>
            </a:r>
            <a:r>
              <a:rPr lang="en-US" altLang="zh-CN" sz="4800" dirty="0" err="1">
                <a:latin typeface="#9Slide07 Crocante" panose="02000000000000000000" pitchFamily="2" charset="0"/>
                <a:ea typeface="方正胖娃简体" panose="03000509000000000000" pitchFamily="65" charset="-122"/>
              </a:rPr>
              <a:t>Từ</a:t>
            </a:r>
            <a:r>
              <a:rPr lang="en-US" altLang="zh-CN" sz="4800" dirty="0">
                <a:latin typeface="#9Slide07 Crocante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800" dirty="0" err="1">
                <a:solidFill>
                  <a:srgbClr val="C00000"/>
                </a:solidFill>
                <a:latin typeface="#9Slide07 Crocante" panose="02000000000000000000" pitchFamily="2" charset="0"/>
                <a:ea typeface="方正胖娃简体" panose="03000509000000000000" pitchFamily="65" charset="-122"/>
              </a:rPr>
              <a:t>lạc</a:t>
            </a:r>
            <a:r>
              <a:rPr lang="en-US" altLang="zh-CN" sz="4800" dirty="0">
                <a:solidFill>
                  <a:srgbClr val="C00000"/>
                </a:solidFill>
                <a:latin typeface="#9Slide07 Crocante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800" dirty="0" err="1">
                <a:solidFill>
                  <a:srgbClr val="C00000"/>
                </a:solidFill>
                <a:latin typeface="#9Slide07 Crocante" panose="02000000000000000000" pitchFamily="2" charset="0"/>
                <a:ea typeface="方正胖娃简体" panose="03000509000000000000" pitchFamily="65" charset="-122"/>
              </a:rPr>
              <a:t>quan</a:t>
            </a:r>
            <a:r>
              <a:rPr lang="en-US" altLang="zh-CN" sz="4800" dirty="0">
                <a:solidFill>
                  <a:srgbClr val="C00000"/>
                </a:solidFill>
                <a:latin typeface="#9Slide07 Crocante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800" dirty="0" err="1">
                <a:latin typeface="#9Slide07 Crocante" panose="02000000000000000000" pitchFamily="2" charset="0"/>
                <a:ea typeface="方正胖娃简体" panose="03000509000000000000" pitchFamily="65" charset="-122"/>
              </a:rPr>
              <a:t>có</a:t>
            </a:r>
            <a:r>
              <a:rPr lang="en-US" altLang="zh-CN" sz="4800" dirty="0">
                <a:latin typeface="#9Slide07 Crocante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800" dirty="0" err="1">
                <a:latin typeface="#9Slide07 Crocante" panose="02000000000000000000" pitchFamily="2" charset="0"/>
                <a:ea typeface="方正胖娃简体" panose="03000509000000000000" pitchFamily="65" charset="-122"/>
              </a:rPr>
              <a:t>nghĩa</a:t>
            </a:r>
            <a:r>
              <a:rPr lang="en-US" altLang="zh-CN" sz="4800" dirty="0">
                <a:latin typeface="#9Slide07 Crocante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800" dirty="0" err="1">
                <a:latin typeface="#9Slide07 Crocante" panose="02000000000000000000" pitchFamily="2" charset="0"/>
                <a:ea typeface="方正胖娃简体" panose="03000509000000000000" pitchFamily="65" charset="-122"/>
              </a:rPr>
              <a:t>là</a:t>
            </a:r>
            <a:r>
              <a:rPr lang="en-US" altLang="zh-CN" sz="4800" dirty="0">
                <a:latin typeface="#9Slide07 Crocante" panose="02000000000000000000" pitchFamily="2" charset="0"/>
                <a:ea typeface="方正胖娃简体" panose="03000509000000000000" pitchFamily="65" charset="-122"/>
              </a:rPr>
              <a:t> </a:t>
            </a:r>
            <a:endParaRPr lang="zh-CN" altLang="en-US" sz="4800" dirty="0">
              <a:latin typeface="#9Slide07 Crocante" panose="02000000000000000000" pitchFamily="2" charset="0"/>
              <a:ea typeface="方正胖娃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060599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-219075"/>
            <a:ext cx="12192000" cy="6858000"/>
            <a:chOff x="0" y="0"/>
            <a:chExt cx="12192000" cy="6858000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3"/>
            <a:srcRect b="1262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2" name="矩形 21"/>
            <p:cNvSpPr/>
            <p:nvPr/>
          </p:nvSpPr>
          <p:spPr>
            <a:xfrm>
              <a:off x="0" y="3111500"/>
              <a:ext cx="12192000" cy="3746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8755" y="244489"/>
            <a:ext cx="5756687" cy="2191445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926771" y="2151587"/>
            <a:ext cx="9049258" cy="1117090"/>
            <a:chOff x="2641600" y="2489200"/>
            <a:chExt cx="6731001" cy="85090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6" name="矩形 5"/>
            <p:cNvSpPr/>
            <p:nvPr/>
          </p:nvSpPr>
          <p:spPr>
            <a:xfrm>
              <a:off x="2641600" y="2489200"/>
              <a:ext cx="6731000" cy="8509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656425" y="2633918"/>
              <a:ext cx="6716176" cy="63298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zh-CN" sz="4800" dirty="0"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CÂU 3 : </a:t>
              </a:r>
              <a:r>
                <a:rPr lang="en-US" altLang="zh-CN" sz="4800" dirty="0" err="1"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Từ</a:t>
              </a:r>
              <a:r>
                <a:rPr lang="en-US" altLang="zh-CN" sz="4800" dirty="0"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 </a:t>
              </a:r>
              <a:r>
                <a:rPr lang="en-US" altLang="zh-CN" sz="4800" dirty="0" err="1">
                  <a:solidFill>
                    <a:srgbClr val="C00000"/>
                  </a:solidFill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lạc</a:t>
              </a:r>
              <a:r>
                <a:rPr lang="en-US" altLang="zh-CN" sz="4800" dirty="0">
                  <a:solidFill>
                    <a:srgbClr val="C00000"/>
                  </a:solidFill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 </a:t>
              </a:r>
              <a:r>
                <a:rPr lang="en-US" altLang="zh-CN" sz="4800" dirty="0" err="1">
                  <a:solidFill>
                    <a:srgbClr val="C00000"/>
                  </a:solidFill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hệ</a:t>
              </a:r>
              <a:r>
                <a:rPr lang="en-US" altLang="zh-CN" sz="4800" dirty="0">
                  <a:solidFill>
                    <a:srgbClr val="C00000"/>
                  </a:solidFill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 </a:t>
              </a:r>
              <a:r>
                <a:rPr lang="en-US" altLang="zh-CN" sz="4800" dirty="0" err="1"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có</a:t>
              </a:r>
              <a:r>
                <a:rPr lang="en-US" altLang="zh-CN" sz="4800" dirty="0"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 </a:t>
              </a:r>
              <a:r>
                <a:rPr lang="en-US" altLang="zh-CN" sz="4800" dirty="0" err="1"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nghĩa</a:t>
              </a:r>
              <a:r>
                <a:rPr lang="en-US" altLang="zh-CN" sz="4800" dirty="0"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 </a:t>
              </a:r>
              <a:r>
                <a:rPr lang="en-US" altLang="zh-CN" sz="4800" dirty="0" err="1">
                  <a:latin typeface="#9Slide07 Crocante" panose="02000000000000000000" pitchFamily="2" charset="0"/>
                  <a:ea typeface="方正胖娃简体" panose="03000509000000000000" pitchFamily="65" charset="-122"/>
                </a:rPr>
                <a:t>là</a:t>
              </a:r>
              <a:endParaRPr lang="zh-CN" altLang="en-US" sz="4800" dirty="0">
                <a:latin typeface="#9Slide07 Crocante" panose="02000000000000000000" pitchFamily="2" charset="0"/>
                <a:ea typeface="方正胖娃简体" panose="03000509000000000000" pitchFamily="65" charset="-122"/>
              </a:endParaRPr>
            </a:p>
          </p:txBody>
        </p:sp>
      </p:grpSp>
      <p:sp>
        <p:nvSpPr>
          <p:cNvPr id="15" name="Freeform 22"/>
          <p:cNvSpPr>
            <a:spLocks noEditPoints="1"/>
          </p:cNvSpPr>
          <p:nvPr/>
        </p:nvSpPr>
        <p:spPr bwMode="auto">
          <a:xfrm>
            <a:off x="1946702" y="4688645"/>
            <a:ext cx="635777" cy="599081"/>
          </a:xfrm>
          <a:custGeom>
            <a:avLst/>
            <a:gdLst>
              <a:gd name="T0" fmla="*/ 263 w 424"/>
              <a:gd name="T1" fmla="*/ 145 h 512"/>
              <a:gd name="T2" fmla="*/ 405 w 424"/>
              <a:gd name="T3" fmla="*/ 357 h 512"/>
              <a:gd name="T4" fmla="*/ 2 w 424"/>
              <a:gd name="T5" fmla="*/ 512 h 512"/>
              <a:gd name="T6" fmla="*/ 0 w 424"/>
              <a:gd name="T7" fmla="*/ 41 h 512"/>
              <a:gd name="T8" fmla="*/ 263 w 424"/>
              <a:gd name="T9" fmla="*/ 145 h 512"/>
              <a:gd name="T10" fmla="*/ 53 w 424"/>
              <a:gd name="T11" fmla="*/ 130 h 512"/>
              <a:gd name="T12" fmla="*/ 79 w 424"/>
              <a:gd name="T13" fmla="*/ 109 h 512"/>
              <a:gd name="T14" fmla="*/ 53 w 424"/>
              <a:gd name="T15" fmla="*/ 130 h 512"/>
              <a:gd name="T16" fmla="*/ 176 w 424"/>
              <a:gd name="T17" fmla="*/ 196 h 512"/>
              <a:gd name="T18" fmla="*/ 268 w 424"/>
              <a:gd name="T19" fmla="*/ 283 h 512"/>
              <a:gd name="T20" fmla="*/ 176 w 424"/>
              <a:gd name="T21" fmla="*/ 196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24" h="512">
                <a:moveTo>
                  <a:pt x="263" y="145"/>
                </a:moveTo>
                <a:cubicBezTo>
                  <a:pt x="351" y="160"/>
                  <a:pt x="424" y="246"/>
                  <a:pt x="405" y="357"/>
                </a:cubicBezTo>
                <a:cubicBezTo>
                  <a:pt x="380" y="506"/>
                  <a:pt x="163" y="507"/>
                  <a:pt x="2" y="512"/>
                </a:cubicBezTo>
                <a:cubicBezTo>
                  <a:pt x="11" y="359"/>
                  <a:pt x="3" y="196"/>
                  <a:pt x="0" y="41"/>
                </a:cubicBezTo>
                <a:cubicBezTo>
                  <a:pt x="103" y="26"/>
                  <a:pt x="325" y="0"/>
                  <a:pt x="263" y="145"/>
                </a:cubicBezTo>
                <a:close/>
                <a:moveTo>
                  <a:pt x="53" y="130"/>
                </a:moveTo>
                <a:cubicBezTo>
                  <a:pt x="24" y="254"/>
                  <a:pt x="197" y="83"/>
                  <a:pt x="79" y="109"/>
                </a:cubicBezTo>
                <a:cubicBezTo>
                  <a:pt x="63" y="113"/>
                  <a:pt x="55" y="123"/>
                  <a:pt x="53" y="130"/>
                </a:cubicBezTo>
                <a:close/>
                <a:moveTo>
                  <a:pt x="176" y="196"/>
                </a:moveTo>
                <a:cubicBezTo>
                  <a:pt x="24" y="221"/>
                  <a:pt x="218" y="436"/>
                  <a:pt x="268" y="283"/>
                </a:cubicBezTo>
                <a:cubicBezTo>
                  <a:pt x="272" y="216"/>
                  <a:pt x="232" y="187"/>
                  <a:pt x="176" y="196"/>
                </a:cubicBezTo>
                <a:close/>
              </a:path>
            </a:pathLst>
          </a:custGeom>
          <a:solidFill>
            <a:srgbClr val="B3E5F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4400"/>
          </a:p>
        </p:txBody>
      </p:sp>
      <p:sp>
        <p:nvSpPr>
          <p:cNvPr id="16" name="Freeform 23"/>
          <p:cNvSpPr>
            <a:spLocks noEditPoints="1"/>
          </p:cNvSpPr>
          <p:nvPr/>
        </p:nvSpPr>
        <p:spPr bwMode="auto">
          <a:xfrm>
            <a:off x="1886390" y="3686863"/>
            <a:ext cx="806630" cy="581137"/>
          </a:xfrm>
          <a:custGeom>
            <a:avLst/>
            <a:gdLst>
              <a:gd name="T0" fmla="*/ 429 w 597"/>
              <a:gd name="T1" fmla="*/ 1 h 497"/>
              <a:gd name="T2" fmla="*/ 597 w 597"/>
              <a:gd name="T3" fmla="*/ 440 h 497"/>
              <a:gd name="T4" fmla="*/ 406 w 597"/>
              <a:gd name="T5" fmla="*/ 497 h 497"/>
              <a:gd name="T6" fmla="*/ 390 w 597"/>
              <a:gd name="T7" fmla="*/ 375 h 497"/>
              <a:gd name="T8" fmla="*/ 235 w 597"/>
              <a:gd name="T9" fmla="*/ 368 h 497"/>
              <a:gd name="T10" fmla="*/ 194 w 597"/>
              <a:gd name="T11" fmla="*/ 476 h 497"/>
              <a:gd name="T12" fmla="*/ 0 w 597"/>
              <a:gd name="T13" fmla="*/ 399 h 497"/>
              <a:gd name="T14" fmla="*/ 150 w 597"/>
              <a:gd name="T15" fmla="*/ 34 h 497"/>
              <a:gd name="T16" fmla="*/ 429 w 597"/>
              <a:gd name="T17" fmla="*/ 1 h 497"/>
              <a:gd name="T18" fmla="*/ 274 w 597"/>
              <a:gd name="T19" fmla="*/ 275 h 497"/>
              <a:gd name="T20" fmla="*/ 364 w 597"/>
              <a:gd name="T21" fmla="*/ 272 h 497"/>
              <a:gd name="T22" fmla="*/ 333 w 597"/>
              <a:gd name="T23" fmla="*/ 120 h 497"/>
              <a:gd name="T24" fmla="*/ 274 w 597"/>
              <a:gd name="T25" fmla="*/ 275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97" h="497">
                <a:moveTo>
                  <a:pt x="429" y="1"/>
                </a:moveTo>
                <a:cubicBezTo>
                  <a:pt x="473" y="159"/>
                  <a:pt x="548" y="287"/>
                  <a:pt x="597" y="440"/>
                </a:cubicBezTo>
                <a:cubicBezTo>
                  <a:pt x="532" y="458"/>
                  <a:pt x="471" y="479"/>
                  <a:pt x="406" y="497"/>
                </a:cubicBezTo>
                <a:cubicBezTo>
                  <a:pt x="402" y="455"/>
                  <a:pt x="394" y="417"/>
                  <a:pt x="390" y="375"/>
                </a:cubicBezTo>
                <a:cubicBezTo>
                  <a:pt x="336" y="376"/>
                  <a:pt x="288" y="369"/>
                  <a:pt x="235" y="368"/>
                </a:cubicBezTo>
                <a:cubicBezTo>
                  <a:pt x="218" y="401"/>
                  <a:pt x="208" y="440"/>
                  <a:pt x="194" y="476"/>
                </a:cubicBezTo>
                <a:cubicBezTo>
                  <a:pt x="132" y="448"/>
                  <a:pt x="53" y="436"/>
                  <a:pt x="0" y="399"/>
                </a:cubicBezTo>
                <a:cubicBezTo>
                  <a:pt x="44" y="271"/>
                  <a:pt x="119" y="175"/>
                  <a:pt x="150" y="34"/>
                </a:cubicBezTo>
                <a:cubicBezTo>
                  <a:pt x="251" y="32"/>
                  <a:pt x="324" y="0"/>
                  <a:pt x="429" y="1"/>
                </a:cubicBezTo>
                <a:close/>
                <a:moveTo>
                  <a:pt x="274" y="275"/>
                </a:moveTo>
                <a:cubicBezTo>
                  <a:pt x="299" y="269"/>
                  <a:pt x="335" y="273"/>
                  <a:pt x="364" y="272"/>
                </a:cubicBezTo>
                <a:cubicBezTo>
                  <a:pt x="353" y="222"/>
                  <a:pt x="348" y="167"/>
                  <a:pt x="333" y="120"/>
                </a:cubicBezTo>
                <a:cubicBezTo>
                  <a:pt x="315" y="173"/>
                  <a:pt x="292" y="221"/>
                  <a:pt x="274" y="275"/>
                </a:cubicBezTo>
                <a:close/>
              </a:path>
            </a:pathLst>
          </a:custGeom>
          <a:solidFill>
            <a:srgbClr val="FFCD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4400"/>
          </a:p>
        </p:txBody>
      </p:sp>
      <p:sp>
        <p:nvSpPr>
          <p:cNvPr id="17" name="矩形 16"/>
          <p:cNvSpPr/>
          <p:nvPr/>
        </p:nvSpPr>
        <p:spPr>
          <a:xfrm>
            <a:off x="3128755" y="3614022"/>
            <a:ext cx="59282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Có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nghĩa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là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liên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hệ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,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gắn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bó</a:t>
            </a:r>
            <a:endParaRPr lang="zh-CN" altLang="en-US" sz="4000" dirty="0">
              <a:latin typeface="#9Slide03 AmpleSoft Bold" panose="02000000000000000000" pitchFamily="2" charset="0"/>
              <a:ea typeface="方正胖娃简体" panose="03000509000000000000" pitchFamily="65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154001" y="4643397"/>
            <a:ext cx="50116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Có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nghĩa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là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nhìn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,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xem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endParaRPr lang="zh-CN" altLang="en-US" sz="4000" dirty="0">
              <a:latin typeface="#9Slide03 AmpleSoft Bold" panose="02000000000000000000" pitchFamily="2" charset="0"/>
              <a:ea typeface="方正胖娃简体" panose="03000509000000000000" pitchFamily="65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0050" y="3209925"/>
            <a:ext cx="2171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FFFFFF"/>
                </a:solidFill>
              </a:rPr>
              <a:t>https://www.ypppt.com/</a:t>
            </a:r>
            <a:endParaRPr lang="zh-CN" altLang="en-US" sz="1400" dirty="0">
              <a:solidFill>
                <a:srgbClr val="FFFFFF"/>
              </a:solidFill>
            </a:endParaRPr>
          </a:p>
        </p:txBody>
      </p:sp>
      <p:pic>
        <p:nvPicPr>
          <p:cNvPr id="37" name="图片 5">
            <a:extLst>
              <a:ext uri="{FF2B5EF4-FFF2-40B4-BE49-F238E27FC236}">
                <a16:creationId xmlns:a16="http://schemas.microsoft.com/office/drawing/2014/main" id="{E949242B-7AC7-44D1-B6C8-33469D3F90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7381"/>
          <a:stretch/>
        </p:blipFill>
        <p:spPr>
          <a:xfrm>
            <a:off x="8562232" y="1013007"/>
            <a:ext cx="3903542" cy="6569507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7E1E29-44EC-42CD-9201-C8C71CDC38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05" t="-2698" r="52616" b="57214"/>
          <a:stretch/>
        </p:blipFill>
        <p:spPr>
          <a:xfrm>
            <a:off x="8838292" y="3491051"/>
            <a:ext cx="1190799" cy="83085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045166B-7082-46E1-983F-9A7D3C0E40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3" t="-3722" r="4918" b="58238"/>
          <a:stretch/>
        </p:blipFill>
        <p:spPr>
          <a:xfrm>
            <a:off x="7953685" y="4570382"/>
            <a:ext cx="1190796" cy="83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0015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-219075"/>
            <a:ext cx="12192000" cy="6858000"/>
            <a:chOff x="0" y="0"/>
            <a:chExt cx="12192000" cy="6858000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3"/>
            <a:srcRect b="1262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2" name="矩形 21"/>
            <p:cNvSpPr/>
            <p:nvPr/>
          </p:nvSpPr>
          <p:spPr>
            <a:xfrm>
              <a:off x="0" y="3111500"/>
              <a:ext cx="12192000" cy="3746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8755" y="251158"/>
            <a:ext cx="5756687" cy="2191445"/>
          </a:xfrm>
          <a:prstGeom prst="rect">
            <a:avLst/>
          </a:prstGeom>
        </p:spPr>
      </p:pic>
      <p:sp>
        <p:nvSpPr>
          <p:cNvPr id="15" name="Freeform 22"/>
          <p:cNvSpPr>
            <a:spLocks noEditPoints="1"/>
          </p:cNvSpPr>
          <p:nvPr/>
        </p:nvSpPr>
        <p:spPr bwMode="auto">
          <a:xfrm>
            <a:off x="1946702" y="4688645"/>
            <a:ext cx="635777" cy="599081"/>
          </a:xfrm>
          <a:custGeom>
            <a:avLst/>
            <a:gdLst>
              <a:gd name="T0" fmla="*/ 263 w 424"/>
              <a:gd name="T1" fmla="*/ 145 h 512"/>
              <a:gd name="T2" fmla="*/ 405 w 424"/>
              <a:gd name="T3" fmla="*/ 357 h 512"/>
              <a:gd name="T4" fmla="*/ 2 w 424"/>
              <a:gd name="T5" fmla="*/ 512 h 512"/>
              <a:gd name="T6" fmla="*/ 0 w 424"/>
              <a:gd name="T7" fmla="*/ 41 h 512"/>
              <a:gd name="T8" fmla="*/ 263 w 424"/>
              <a:gd name="T9" fmla="*/ 145 h 512"/>
              <a:gd name="T10" fmla="*/ 53 w 424"/>
              <a:gd name="T11" fmla="*/ 130 h 512"/>
              <a:gd name="T12" fmla="*/ 79 w 424"/>
              <a:gd name="T13" fmla="*/ 109 h 512"/>
              <a:gd name="T14" fmla="*/ 53 w 424"/>
              <a:gd name="T15" fmla="*/ 130 h 512"/>
              <a:gd name="T16" fmla="*/ 176 w 424"/>
              <a:gd name="T17" fmla="*/ 196 h 512"/>
              <a:gd name="T18" fmla="*/ 268 w 424"/>
              <a:gd name="T19" fmla="*/ 283 h 512"/>
              <a:gd name="T20" fmla="*/ 176 w 424"/>
              <a:gd name="T21" fmla="*/ 196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24" h="512">
                <a:moveTo>
                  <a:pt x="263" y="145"/>
                </a:moveTo>
                <a:cubicBezTo>
                  <a:pt x="351" y="160"/>
                  <a:pt x="424" y="246"/>
                  <a:pt x="405" y="357"/>
                </a:cubicBezTo>
                <a:cubicBezTo>
                  <a:pt x="380" y="506"/>
                  <a:pt x="163" y="507"/>
                  <a:pt x="2" y="512"/>
                </a:cubicBezTo>
                <a:cubicBezTo>
                  <a:pt x="11" y="359"/>
                  <a:pt x="3" y="196"/>
                  <a:pt x="0" y="41"/>
                </a:cubicBezTo>
                <a:cubicBezTo>
                  <a:pt x="103" y="26"/>
                  <a:pt x="325" y="0"/>
                  <a:pt x="263" y="145"/>
                </a:cubicBezTo>
                <a:close/>
                <a:moveTo>
                  <a:pt x="53" y="130"/>
                </a:moveTo>
                <a:cubicBezTo>
                  <a:pt x="24" y="254"/>
                  <a:pt x="197" y="83"/>
                  <a:pt x="79" y="109"/>
                </a:cubicBezTo>
                <a:cubicBezTo>
                  <a:pt x="63" y="113"/>
                  <a:pt x="55" y="123"/>
                  <a:pt x="53" y="130"/>
                </a:cubicBezTo>
                <a:close/>
                <a:moveTo>
                  <a:pt x="176" y="196"/>
                </a:moveTo>
                <a:cubicBezTo>
                  <a:pt x="24" y="221"/>
                  <a:pt x="218" y="436"/>
                  <a:pt x="268" y="283"/>
                </a:cubicBezTo>
                <a:cubicBezTo>
                  <a:pt x="272" y="216"/>
                  <a:pt x="232" y="187"/>
                  <a:pt x="176" y="196"/>
                </a:cubicBezTo>
                <a:close/>
              </a:path>
            </a:pathLst>
          </a:custGeom>
          <a:solidFill>
            <a:srgbClr val="B3E5F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4400"/>
          </a:p>
        </p:txBody>
      </p:sp>
      <p:sp>
        <p:nvSpPr>
          <p:cNvPr id="16" name="Freeform 23"/>
          <p:cNvSpPr>
            <a:spLocks noEditPoints="1"/>
          </p:cNvSpPr>
          <p:nvPr/>
        </p:nvSpPr>
        <p:spPr bwMode="auto">
          <a:xfrm>
            <a:off x="1886390" y="3686863"/>
            <a:ext cx="806630" cy="581137"/>
          </a:xfrm>
          <a:custGeom>
            <a:avLst/>
            <a:gdLst>
              <a:gd name="T0" fmla="*/ 429 w 597"/>
              <a:gd name="T1" fmla="*/ 1 h 497"/>
              <a:gd name="T2" fmla="*/ 597 w 597"/>
              <a:gd name="T3" fmla="*/ 440 h 497"/>
              <a:gd name="T4" fmla="*/ 406 w 597"/>
              <a:gd name="T5" fmla="*/ 497 h 497"/>
              <a:gd name="T6" fmla="*/ 390 w 597"/>
              <a:gd name="T7" fmla="*/ 375 h 497"/>
              <a:gd name="T8" fmla="*/ 235 w 597"/>
              <a:gd name="T9" fmla="*/ 368 h 497"/>
              <a:gd name="T10" fmla="*/ 194 w 597"/>
              <a:gd name="T11" fmla="*/ 476 h 497"/>
              <a:gd name="T12" fmla="*/ 0 w 597"/>
              <a:gd name="T13" fmla="*/ 399 h 497"/>
              <a:gd name="T14" fmla="*/ 150 w 597"/>
              <a:gd name="T15" fmla="*/ 34 h 497"/>
              <a:gd name="T16" fmla="*/ 429 w 597"/>
              <a:gd name="T17" fmla="*/ 1 h 497"/>
              <a:gd name="T18" fmla="*/ 274 w 597"/>
              <a:gd name="T19" fmla="*/ 275 h 497"/>
              <a:gd name="T20" fmla="*/ 364 w 597"/>
              <a:gd name="T21" fmla="*/ 272 h 497"/>
              <a:gd name="T22" fmla="*/ 333 w 597"/>
              <a:gd name="T23" fmla="*/ 120 h 497"/>
              <a:gd name="T24" fmla="*/ 274 w 597"/>
              <a:gd name="T25" fmla="*/ 275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97" h="497">
                <a:moveTo>
                  <a:pt x="429" y="1"/>
                </a:moveTo>
                <a:cubicBezTo>
                  <a:pt x="473" y="159"/>
                  <a:pt x="548" y="287"/>
                  <a:pt x="597" y="440"/>
                </a:cubicBezTo>
                <a:cubicBezTo>
                  <a:pt x="532" y="458"/>
                  <a:pt x="471" y="479"/>
                  <a:pt x="406" y="497"/>
                </a:cubicBezTo>
                <a:cubicBezTo>
                  <a:pt x="402" y="455"/>
                  <a:pt x="394" y="417"/>
                  <a:pt x="390" y="375"/>
                </a:cubicBezTo>
                <a:cubicBezTo>
                  <a:pt x="336" y="376"/>
                  <a:pt x="288" y="369"/>
                  <a:pt x="235" y="368"/>
                </a:cubicBezTo>
                <a:cubicBezTo>
                  <a:pt x="218" y="401"/>
                  <a:pt x="208" y="440"/>
                  <a:pt x="194" y="476"/>
                </a:cubicBezTo>
                <a:cubicBezTo>
                  <a:pt x="132" y="448"/>
                  <a:pt x="53" y="436"/>
                  <a:pt x="0" y="399"/>
                </a:cubicBezTo>
                <a:cubicBezTo>
                  <a:pt x="44" y="271"/>
                  <a:pt x="119" y="175"/>
                  <a:pt x="150" y="34"/>
                </a:cubicBezTo>
                <a:cubicBezTo>
                  <a:pt x="251" y="32"/>
                  <a:pt x="324" y="0"/>
                  <a:pt x="429" y="1"/>
                </a:cubicBezTo>
                <a:close/>
                <a:moveTo>
                  <a:pt x="274" y="275"/>
                </a:moveTo>
                <a:cubicBezTo>
                  <a:pt x="299" y="269"/>
                  <a:pt x="335" y="273"/>
                  <a:pt x="364" y="272"/>
                </a:cubicBezTo>
                <a:cubicBezTo>
                  <a:pt x="353" y="222"/>
                  <a:pt x="348" y="167"/>
                  <a:pt x="333" y="120"/>
                </a:cubicBezTo>
                <a:cubicBezTo>
                  <a:pt x="315" y="173"/>
                  <a:pt x="292" y="221"/>
                  <a:pt x="274" y="275"/>
                </a:cubicBezTo>
                <a:close/>
              </a:path>
            </a:pathLst>
          </a:custGeom>
          <a:solidFill>
            <a:srgbClr val="FFCD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4400"/>
          </a:p>
        </p:txBody>
      </p:sp>
      <p:sp>
        <p:nvSpPr>
          <p:cNvPr id="17" name="矩形 16"/>
          <p:cNvSpPr/>
          <p:nvPr/>
        </p:nvSpPr>
        <p:spPr>
          <a:xfrm>
            <a:off x="3128755" y="3614022"/>
            <a:ext cx="59282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Có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nghĩa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là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liên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hệ</a:t>
            </a:r>
            <a:r>
              <a:rPr lang="en-US" altLang="zh-CN" sz="400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, gắn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bó</a:t>
            </a:r>
            <a:endParaRPr lang="zh-CN" altLang="en-US" sz="4000" dirty="0">
              <a:latin typeface="#9Slide03 AmpleSoft Bold" panose="02000000000000000000" pitchFamily="2" charset="0"/>
              <a:ea typeface="方正胖娃简体" panose="03000509000000000000" pitchFamily="65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154001" y="4643397"/>
            <a:ext cx="50116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Có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nghĩa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là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nhìn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, </a:t>
            </a:r>
            <a:r>
              <a:rPr lang="en-US" altLang="zh-CN" sz="4000" dirty="0" err="1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xem</a:t>
            </a:r>
            <a:r>
              <a:rPr lang="en-US" altLang="zh-CN" sz="4000" dirty="0"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endParaRPr lang="zh-CN" altLang="en-US" sz="4000" dirty="0">
              <a:latin typeface="#9Slide03 AmpleSoft Bold" panose="02000000000000000000" pitchFamily="2" charset="0"/>
              <a:ea typeface="方正胖娃简体" panose="03000509000000000000" pitchFamily="65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0050" y="3209925"/>
            <a:ext cx="2171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FFFFFF"/>
                </a:solidFill>
              </a:rPr>
              <a:t>https://www.ypppt.com/</a:t>
            </a:r>
            <a:endParaRPr lang="zh-CN" altLang="en-US" sz="1400" dirty="0">
              <a:solidFill>
                <a:srgbClr val="FFFFFF"/>
              </a:solidFill>
            </a:endParaRPr>
          </a:p>
        </p:txBody>
      </p:sp>
      <p:pic>
        <p:nvPicPr>
          <p:cNvPr id="37" name="图片 5">
            <a:extLst>
              <a:ext uri="{FF2B5EF4-FFF2-40B4-BE49-F238E27FC236}">
                <a16:creationId xmlns:a16="http://schemas.microsoft.com/office/drawing/2014/main" id="{E949242B-7AC7-44D1-B6C8-33469D3F90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7381"/>
          <a:stretch/>
        </p:blipFill>
        <p:spPr>
          <a:xfrm>
            <a:off x="8562232" y="1013007"/>
            <a:ext cx="3903542" cy="6569507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7E1E29-44EC-42CD-9201-C8C71CDC38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05" t="-2698" r="52616" b="57214"/>
          <a:stretch/>
        </p:blipFill>
        <p:spPr>
          <a:xfrm>
            <a:off x="7846461" y="4553378"/>
            <a:ext cx="1190799" cy="83085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045166B-7082-46E1-983F-9A7D3C0E40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3" t="-3722" r="4918" b="58238"/>
          <a:stretch/>
        </p:blipFill>
        <p:spPr>
          <a:xfrm>
            <a:off x="8885442" y="3512176"/>
            <a:ext cx="1190796" cy="830856"/>
          </a:xfrm>
          <a:prstGeom prst="rect">
            <a:avLst/>
          </a:prstGeom>
        </p:spPr>
      </p:pic>
      <p:sp>
        <p:nvSpPr>
          <p:cNvPr id="19" name="矩形 5">
            <a:extLst>
              <a:ext uri="{FF2B5EF4-FFF2-40B4-BE49-F238E27FC236}">
                <a16:creationId xmlns:a16="http://schemas.microsoft.com/office/drawing/2014/main" id="{51274E92-A13D-4F3D-A235-FF9FC834D33B}"/>
              </a:ext>
            </a:extLst>
          </p:cNvPr>
          <p:cNvSpPr/>
          <p:nvPr/>
        </p:nvSpPr>
        <p:spPr>
          <a:xfrm>
            <a:off x="1926772" y="2151587"/>
            <a:ext cx="10034856" cy="11170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6">
            <a:extLst>
              <a:ext uri="{FF2B5EF4-FFF2-40B4-BE49-F238E27FC236}">
                <a16:creationId xmlns:a16="http://schemas.microsoft.com/office/drawing/2014/main" id="{69CB9D03-1B22-431E-B864-857F0506454E}"/>
              </a:ext>
            </a:extLst>
          </p:cNvPr>
          <p:cNvSpPr txBox="1"/>
          <p:nvPr/>
        </p:nvSpPr>
        <p:spPr>
          <a:xfrm>
            <a:off x="1948006" y="2341578"/>
            <a:ext cx="10013622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latin typeface="#9Slide07 Crocante" panose="02000000000000000000" pitchFamily="2" charset="0"/>
                <a:ea typeface="方正胖娃简体" panose="03000509000000000000" pitchFamily="65" charset="-122"/>
              </a:rPr>
              <a:t>CÂU 4 : </a:t>
            </a:r>
            <a:r>
              <a:rPr lang="en-US" altLang="zh-CN" sz="4800" dirty="0" err="1">
                <a:latin typeface="#9Slide07 Crocante" panose="02000000000000000000" pitchFamily="2" charset="0"/>
                <a:ea typeface="方正胖娃简体" panose="03000509000000000000" pitchFamily="65" charset="-122"/>
              </a:rPr>
              <a:t>Từ</a:t>
            </a:r>
            <a:r>
              <a:rPr lang="en-US" altLang="zh-CN" sz="4800" dirty="0">
                <a:latin typeface="#9Slide07 Crocante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800" dirty="0" err="1">
                <a:solidFill>
                  <a:srgbClr val="C00000"/>
                </a:solidFill>
                <a:latin typeface="#9Slide07 Crocante" panose="02000000000000000000" pitchFamily="2" charset="0"/>
                <a:ea typeface="方正胖娃简体" panose="03000509000000000000" pitchFamily="65" charset="-122"/>
              </a:rPr>
              <a:t>quan</a:t>
            </a:r>
            <a:r>
              <a:rPr lang="en-US" altLang="zh-CN" sz="4800" dirty="0">
                <a:solidFill>
                  <a:srgbClr val="C00000"/>
                </a:solidFill>
                <a:latin typeface="#9Slide07 Crocante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800" dirty="0" err="1">
                <a:solidFill>
                  <a:srgbClr val="C00000"/>
                </a:solidFill>
                <a:latin typeface="#9Slide07 Crocante" panose="02000000000000000000" pitchFamily="2" charset="0"/>
                <a:ea typeface="方正胖娃简体" panose="03000509000000000000" pitchFamily="65" charset="-122"/>
              </a:rPr>
              <a:t>tâm</a:t>
            </a:r>
            <a:r>
              <a:rPr lang="en-US" altLang="zh-CN" sz="4800" dirty="0">
                <a:solidFill>
                  <a:srgbClr val="C00000"/>
                </a:solidFill>
                <a:latin typeface="#9Slide07 Crocante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800" dirty="0" err="1">
                <a:latin typeface="#9Slide07 Crocante" panose="02000000000000000000" pitchFamily="2" charset="0"/>
                <a:ea typeface="方正胖娃简体" panose="03000509000000000000" pitchFamily="65" charset="-122"/>
              </a:rPr>
              <a:t>có</a:t>
            </a:r>
            <a:r>
              <a:rPr lang="en-US" altLang="zh-CN" sz="4800" dirty="0">
                <a:latin typeface="#9Slide07 Crocante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800" dirty="0" err="1">
                <a:latin typeface="#9Slide07 Crocante" panose="02000000000000000000" pitchFamily="2" charset="0"/>
                <a:ea typeface="方正胖娃简体" panose="03000509000000000000" pitchFamily="65" charset="-122"/>
              </a:rPr>
              <a:t>nghĩa</a:t>
            </a:r>
            <a:r>
              <a:rPr lang="en-US" altLang="zh-CN" sz="4800" dirty="0">
                <a:latin typeface="#9Slide07 Crocante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800" dirty="0" err="1">
                <a:latin typeface="#9Slide07 Crocante" panose="02000000000000000000" pitchFamily="2" charset="0"/>
                <a:ea typeface="方正胖娃简体" panose="03000509000000000000" pitchFamily="65" charset="-122"/>
              </a:rPr>
              <a:t>là</a:t>
            </a:r>
            <a:endParaRPr lang="zh-CN" altLang="en-US" sz="4800" dirty="0">
              <a:latin typeface="#9Slide07 Crocante" panose="02000000000000000000" pitchFamily="2" charset="0"/>
              <a:ea typeface="方正胖娃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49156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5440" y="-4976"/>
            <a:ext cx="12192000" cy="6858000"/>
            <a:chOff x="0" y="0"/>
            <a:chExt cx="12192000" cy="685800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3"/>
            <a:srcRect b="1262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0" y="3111500"/>
              <a:ext cx="12192000" cy="3746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五角星 15"/>
          <p:cNvSpPr/>
          <p:nvPr/>
        </p:nvSpPr>
        <p:spPr>
          <a:xfrm rot="506061">
            <a:off x="4822298" y="55568"/>
            <a:ext cx="5762179" cy="4982258"/>
          </a:xfrm>
          <a:prstGeom prst="star5">
            <a:avLst>
              <a:gd name="adj" fmla="val 32772"/>
              <a:gd name="hf" fmla="val 105146"/>
              <a:gd name="vf" fmla="val 110557"/>
            </a:avLst>
          </a:prstGeom>
          <a:solidFill>
            <a:schemeClr val="bg1"/>
          </a:solidFill>
          <a:ln w="76200">
            <a:solidFill>
              <a:srgbClr val="FFCDD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五角星 18"/>
          <p:cNvSpPr/>
          <p:nvPr/>
        </p:nvSpPr>
        <p:spPr>
          <a:xfrm rot="20512037">
            <a:off x="958799" y="60431"/>
            <a:ext cx="5003114" cy="4407637"/>
          </a:xfrm>
          <a:prstGeom prst="star5">
            <a:avLst>
              <a:gd name="adj" fmla="val 32772"/>
              <a:gd name="hf" fmla="val 105146"/>
              <a:gd name="vf" fmla="val 110557"/>
            </a:avLst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 rot="20413542">
            <a:off x="749590" y="861640"/>
            <a:ext cx="6237463" cy="2237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defTabSz="1219170">
              <a:defRPr/>
            </a:pPr>
            <a:r>
              <a:rPr lang="en-US" altLang="zh-CN" sz="13000">
                <a:ln>
                  <a:solidFill>
                    <a:schemeClr val="tx1"/>
                  </a:solidFill>
                </a:ln>
                <a:solidFill>
                  <a:srgbClr val="B2DF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  <a:ea typeface="华康海报体W12(P)" panose="040B0C00000000000000" charset="-122"/>
                <a:cs typeface="+mn-ea"/>
                <a:sym typeface="+mn-lt"/>
              </a:rPr>
              <a:t>KHÁM</a:t>
            </a:r>
            <a:endParaRPr lang="zh-CN" altLang="en-US" sz="13000" dirty="0">
              <a:ln>
                <a:solidFill>
                  <a:schemeClr val="tx1"/>
                </a:solidFill>
              </a:ln>
              <a:solidFill>
                <a:srgbClr val="B2DFD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Crocante" panose="02000000000000000000" pitchFamily="2" charset="0"/>
              <a:ea typeface="华康海报体W12(P)" panose="040B0C00000000000000" charset="-122"/>
              <a:cs typeface="+mn-ea"/>
              <a:sym typeface="+mn-lt"/>
            </a:endParaRPr>
          </a:p>
        </p:txBody>
      </p:sp>
      <p:sp>
        <p:nvSpPr>
          <p:cNvPr id="23" name="文本框 22"/>
          <p:cNvSpPr txBox="1"/>
          <p:nvPr/>
        </p:nvSpPr>
        <p:spPr>
          <a:xfrm rot="429230">
            <a:off x="6844380" y="1352617"/>
            <a:ext cx="6998282" cy="2237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defTabSz="1219170">
              <a:defRPr/>
            </a:pPr>
            <a:r>
              <a:rPr lang="en-US" altLang="zh-CN" sz="13000">
                <a:ln>
                  <a:solidFill>
                    <a:schemeClr val="tx1"/>
                  </a:solidFill>
                </a:ln>
                <a:solidFill>
                  <a:srgbClr val="FFCD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  <a:ea typeface="华康海报体W12(P)" panose="040B0C00000000000000" charset="-122"/>
                <a:cs typeface="+mn-ea"/>
                <a:sym typeface="+mn-lt"/>
              </a:rPr>
              <a:t>PHÁ</a:t>
            </a:r>
            <a:endParaRPr lang="zh-CN" altLang="en-US" sz="13000" dirty="0">
              <a:ln>
                <a:solidFill>
                  <a:schemeClr val="tx1"/>
                </a:solidFill>
              </a:ln>
              <a:solidFill>
                <a:srgbClr val="FFCD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Crocante" panose="02000000000000000000" pitchFamily="2" charset="0"/>
              <a:ea typeface="华康海报体W12(P)" panose="040B0C00000000000000" charset="-122"/>
              <a:cs typeface="+mn-ea"/>
              <a:sym typeface="+mn-lt"/>
            </a:endParaRPr>
          </a:p>
        </p:txBody>
      </p:sp>
      <p:grpSp>
        <p:nvGrpSpPr>
          <p:cNvPr id="25" name="组合 24"/>
          <p:cNvGrpSpPr/>
          <p:nvPr/>
        </p:nvGrpSpPr>
        <p:grpSpPr>
          <a:xfrm rot="178561">
            <a:off x="3866109" y="2397316"/>
            <a:ext cx="2917994" cy="2256712"/>
            <a:chOff x="0" y="0"/>
            <a:chExt cx="1782067" cy="1382288"/>
          </a:xfrm>
        </p:grpSpPr>
        <p:sp>
          <p:nvSpPr>
            <p:cNvPr id="26" name="梯形 96"/>
            <p:cNvSpPr/>
            <p:nvPr/>
          </p:nvSpPr>
          <p:spPr>
            <a:xfrm rot="3620159">
              <a:off x="324335" y="-11875"/>
              <a:ext cx="1069828" cy="1718498"/>
            </a:xfrm>
            <a:custGeom>
              <a:avLst/>
              <a:gdLst/>
              <a:ahLst/>
              <a:cxnLst/>
              <a:rect l="l" t="t" r="r" b="b"/>
              <a:pathLst>
                <a:path w="1638954" h="2632273">
                  <a:moveTo>
                    <a:pt x="460131" y="0"/>
                  </a:moveTo>
                  <a:lnTo>
                    <a:pt x="985333" y="24657"/>
                  </a:lnTo>
                  <a:cubicBezTo>
                    <a:pt x="904127" y="674964"/>
                    <a:pt x="987214" y="1517335"/>
                    <a:pt x="1638954" y="2440233"/>
                  </a:cubicBezTo>
                  <a:lnTo>
                    <a:pt x="1063128" y="2071125"/>
                  </a:lnTo>
                  <a:lnTo>
                    <a:pt x="678579" y="2632273"/>
                  </a:lnTo>
                  <a:lnTo>
                    <a:pt x="262163" y="2020459"/>
                  </a:lnTo>
                  <a:cubicBezTo>
                    <a:pt x="141403" y="2335233"/>
                    <a:pt x="143936" y="2337566"/>
                    <a:pt x="68760" y="2596304"/>
                  </a:cubicBezTo>
                  <a:cubicBezTo>
                    <a:pt x="-118888" y="1450551"/>
                    <a:pt x="99284" y="691656"/>
                    <a:pt x="460131" y="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FFE0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sp>
          <p:nvSpPr>
            <p:cNvPr id="27" name="梯形 96"/>
            <p:cNvSpPr/>
            <p:nvPr/>
          </p:nvSpPr>
          <p:spPr>
            <a:xfrm rot="3620159">
              <a:off x="864661" y="374073"/>
              <a:ext cx="223715" cy="946564"/>
            </a:xfrm>
            <a:custGeom>
              <a:avLst/>
              <a:gdLst/>
              <a:ahLst/>
              <a:cxnLst/>
              <a:rect l="l" t="t" r="r" b="b"/>
              <a:pathLst>
                <a:path w="420536" h="1778648">
                  <a:moveTo>
                    <a:pt x="21975" y="0"/>
                  </a:moveTo>
                  <a:lnTo>
                    <a:pt x="139673" y="5525"/>
                  </a:lnTo>
                  <a:cubicBezTo>
                    <a:pt x="77745" y="501457"/>
                    <a:pt x="111365" y="1109088"/>
                    <a:pt x="420536" y="1778648"/>
                  </a:cubicBezTo>
                  <a:lnTo>
                    <a:pt x="279766" y="1771733"/>
                  </a:lnTo>
                  <a:cubicBezTo>
                    <a:pt x="2200" y="1106360"/>
                    <a:pt x="-33067" y="500890"/>
                    <a:pt x="21975" y="0"/>
                  </a:cubicBezTo>
                  <a:close/>
                </a:path>
              </a:pathLst>
            </a:custGeom>
            <a:solidFill>
              <a:srgbClr val="FFE0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sp>
          <p:nvSpPr>
            <p:cNvPr id="28" name="五角星 27"/>
            <p:cNvSpPr/>
            <p:nvPr/>
          </p:nvSpPr>
          <p:spPr>
            <a:xfrm rot="20357365">
              <a:off x="1084355" y="0"/>
              <a:ext cx="697712" cy="697597"/>
            </a:xfrm>
            <a:prstGeom prst="star5">
              <a:avLst>
                <a:gd name="adj" fmla="val 26133"/>
                <a:gd name="hf" fmla="val 105146"/>
                <a:gd name="vf" fmla="val 110557"/>
              </a:avLst>
            </a:prstGeom>
            <a:solidFill>
              <a:srgbClr val="FFE082"/>
            </a:solidFill>
            <a:ln w="57150">
              <a:solidFill>
                <a:srgbClr val="B2D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</p:grpSp>
      <p:pic>
        <p:nvPicPr>
          <p:cNvPr id="54" name="图片 5">
            <a:extLst>
              <a:ext uri="{FF2B5EF4-FFF2-40B4-BE49-F238E27FC236}">
                <a16:creationId xmlns:a16="http://schemas.microsoft.com/office/drawing/2014/main" id="{4FF38DC5-E3A4-4941-B20D-3F7EB9A799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231" t="4383" r="31799" b="-4383"/>
          <a:stretch/>
        </p:blipFill>
        <p:spPr>
          <a:xfrm>
            <a:off x="7865977" y="2315854"/>
            <a:ext cx="3298578" cy="5466684"/>
          </a:xfrm>
          <a:prstGeom prst="rect">
            <a:avLst/>
          </a:prstGeom>
          <a:noFill/>
        </p:spPr>
      </p:pic>
      <p:pic>
        <p:nvPicPr>
          <p:cNvPr id="55" name="图片 5">
            <a:extLst>
              <a:ext uri="{FF2B5EF4-FFF2-40B4-BE49-F238E27FC236}">
                <a16:creationId xmlns:a16="http://schemas.microsoft.com/office/drawing/2014/main" id="{3C6FBC7D-7525-41D6-AE6A-9A5CAC9916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598" t="-1506" r="3285" b="1506"/>
          <a:stretch/>
        </p:blipFill>
        <p:spPr>
          <a:xfrm>
            <a:off x="4885997" y="3419848"/>
            <a:ext cx="2853366" cy="3863222"/>
          </a:xfrm>
          <a:prstGeom prst="rect">
            <a:avLst/>
          </a:prstGeom>
          <a:noFill/>
        </p:spPr>
      </p:pic>
      <p:pic>
        <p:nvPicPr>
          <p:cNvPr id="56" name="图片 5">
            <a:extLst>
              <a:ext uri="{FF2B5EF4-FFF2-40B4-BE49-F238E27FC236}">
                <a16:creationId xmlns:a16="http://schemas.microsoft.com/office/drawing/2014/main" id="{ACD0B36E-DDF0-45F2-827F-6BF53B2FA5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506" t="-2889" r="57460" b="2889"/>
          <a:stretch/>
        </p:blipFill>
        <p:spPr>
          <a:xfrm>
            <a:off x="590739" y="3157875"/>
            <a:ext cx="2062691" cy="4125195"/>
          </a:xfrm>
          <a:prstGeom prst="rect">
            <a:avLst/>
          </a:prstGeom>
          <a:noFill/>
        </p:spPr>
      </p:pic>
      <p:pic>
        <p:nvPicPr>
          <p:cNvPr id="57" name="图片 5">
            <a:extLst>
              <a:ext uri="{FF2B5EF4-FFF2-40B4-BE49-F238E27FC236}">
                <a16:creationId xmlns:a16="http://schemas.microsoft.com/office/drawing/2014/main" id="{16075E07-B653-48CD-8967-A1C73FF0BF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7381"/>
          <a:stretch/>
        </p:blipFill>
        <p:spPr>
          <a:xfrm>
            <a:off x="2431448" y="3690960"/>
            <a:ext cx="2104309" cy="35414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81243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-35169"/>
            <a:ext cx="12192000" cy="6858000"/>
            <a:chOff x="0" y="0"/>
            <a:chExt cx="12192000" cy="685800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3"/>
            <a:srcRect b="1262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0" y="3111500"/>
              <a:ext cx="12192000" cy="3746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3934" y="-35036"/>
            <a:ext cx="4443226" cy="1691439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69525" y="1424305"/>
            <a:ext cx="4002246" cy="1446550"/>
            <a:chOff x="2641601" y="2489200"/>
            <a:chExt cx="3461851" cy="1446550"/>
          </a:xfrm>
        </p:grpSpPr>
        <p:sp>
          <p:nvSpPr>
            <p:cNvPr id="7" name="矩形 6"/>
            <p:cNvSpPr/>
            <p:nvPr/>
          </p:nvSpPr>
          <p:spPr>
            <a:xfrm>
              <a:off x="2641601" y="2489200"/>
              <a:ext cx="3461851" cy="850900"/>
            </a:xfrm>
            <a:prstGeom prst="rect">
              <a:avLst/>
            </a:prstGeom>
            <a:solidFill>
              <a:srgbClr val="CFD8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CN" altLang="en-US" dirty="0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279994" y="2489200"/>
              <a:ext cx="2228481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CN" sz="4400" dirty="0" err="1">
                  <a:solidFill>
                    <a:srgbClr val="FF65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Bài</a:t>
              </a:r>
              <a:r>
                <a:rPr lang="en-US" altLang="zh-CN" sz="4400" dirty="0">
                  <a:solidFill>
                    <a:srgbClr val="FF65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 </a:t>
              </a:r>
              <a:r>
                <a:rPr lang="en-US" altLang="zh-CN" sz="4400" dirty="0" err="1">
                  <a:solidFill>
                    <a:srgbClr val="FF65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tập</a:t>
              </a:r>
              <a:r>
                <a:rPr lang="en-US" altLang="zh-CN" sz="4400" dirty="0">
                  <a:solidFill>
                    <a:srgbClr val="FF65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llRoundGothic" panose="020B0703020202020104" pitchFamily="34" charset="0"/>
                  <a:ea typeface="方正胖娃简体" panose="03000509000000000000" pitchFamily="65" charset="-122"/>
                </a:rPr>
                <a:t> 1</a:t>
              </a:r>
              <a:endParaRPr lang="zh-CN" altLang="en-US" sz="4400" dirty="0">
                <a:solidFill>
                  <a:srgbClr val="FF65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胖娃简体" panose="03000509000000000000" pitchFamily="65" charset="-122"/>
              </a:endParaRPr>
            </a:p>
            <a:p>
              <a:pPr algn="r"/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胖娃简体" panose="03000509000000000000" pitchFamily="65" charset="-122"/>
                <a:ea typeface="方正胖娃简体" panose="03000509000000000000" pitchFamily="65" charset="-122"/>
              </a:endParaRPr>
            </a:p>
          </p:txBody>
        </p:sp>
      </p:grpSp>
      <p:sp>
        <p:nvSpPr>
          <p:cNvPr id="55" name="五角星 54"/>
          <p:cNvSpPr/>
          <p:nvPr/>
        </p:nvSpPr>
        <p:spPr>
          <a:xfrm rot="20136943">
            <a:off x="8676474" y="5994782"/>
            <a:ext cx="216823" cy="204396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任意多边形 71"/>
          <p:cNvSpPr/>
          <p:nvPr/>
        </p:nvSpPr>
        <p:spPr>
          <a:xfrm rot="15342353">
            <a:off x="4348841" y="-112650"/>
            <a:ext cx="4724365" cy="8107520"/>
          </a:xfrm>
          <a:custGeom>
            <a:avLst/>
            <a:gdLst>
              <a:gd name="connsiteX0" fmla="*/ 1439738 w 1503703"/>
              <a:gd name="connsiteY0" fmla="*/ 1647016 h 2673984"/>
              <a:gd name="connsiteX1" fmla="*/ 448851 w 1503703"/>
              <a:gd name="connsiteY1" fmla="*/ 2660979 h 2673984"/>
              <a:gd name="connsiteX2" fmla="*/ 63965 w 1503703"/>
              <a:gd name="connsiteY2" fmla="*/ 1296486 h 2673984"/>
              <a:gd name="connsiteX3" fmla="*/ 618500 w 1503703"/>
              <a:gd name="connsiteY3" fmla="*/ 387633 h 2673984"/>
              <a:gd name="connsiteX4" fmla="*/ 733595 w 1503703"/>
              <a:gd name="connsiteY4" fmla="*/ 324137 h 2673984"/>
              <a:gd name="connsiteX5" fmla="*/ 859281 w 1503703"/>
              <a:gd name="connsiteY5" fmla="*/ 0 h 2673984"/>
              <a:gd name="connsiteX6" fmla="*/ 966181 w 1503703"/>
              <a:gd name="connsiteY6" fmla="*/ 275688 h 2673984"/>
              <a:gd name="connsiteX7" fmla="*/ 1054852 w 1503703"/>
              <a:gd name="connsiteY7" fmla="*/ 282524 h 2673984"/>
              <a:gd name="connsiteX8" fmla="*/ 1439738 w 1503703"/>
              <a:gd name="connsiteY8" fmla="*/ 1647016 h 2673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03703" h="2673984">
                <a:moveTo>
                  <a:pt x="1439738" y="1647016"/>
                </a:moveTo>
                <a:cubicBezTo>
                  <a:pt x="1272396" y="2303808"/>
                  <a:pt x="828761" y="2757775"/>
                  <a:pt x="448851" y="2660979"/>
                </a:cubicBezTo>
                <a:cubicBezTo>
                  <a:pt x="68941" y="2564183"/>
                  <a:pt x="-103377" y="1953278"/>
                  <a:pt x="63965" y="1296486"/>
                </a:cubicBezTo>
                <a:cubicBezTo>
                  <a:pt x="168554" y="885991"/>
                  <a:pt x="381070" y="554725"/>
                  <a:pt x="618500" y="387633"/>
                </a:cubicBezTo>
                <a:lnTo>
                  <a:pt x="733595" y="324137"/>
                </a:lnTo>
                <a:lnTo>
                  <a:pt x="859281" y="0"/>
                </a:lnTo>
                <a:lnTo>
                  <a:pt x="966181" y="275688"/>
                </a:lnTo>
                <a:lnTo>
                  <a:pt x="1054852" y="282524"/>
                </a:lnTo>
                <a:cubicBezTo>
                  <a:pt x="1434761" y="379320"/>
                  <a:pt x="1607080" y="990224"/>
                  <a:pt x="1439738" y="1647016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FFE082"/>
            </a:solidFill>
          </a:ln>
          <a:effectLst>
            <a:outerShdw blurRad="152400" dist="38100" dir="72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solidFill>
                <a:srgbClr val="002060"/>
              </a:solidFill>
            </a:endParaRPr>
          </a:p>
        </p:txBody>
      </p:sp>
      <p:sp>
        <p:nvSpPr>
          <p:cNvPr id="80" name="五角星 79"/>
          <p:cNvSpPr/>
          <p:nvPr/>
        </p:nvSpPr>
        <p:spPr>
          <a:xfrm rot="890877">
            <a:off x="11324393" y="5379404"/>
            <a:ext cx="276767" cy="260679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chemeClr val="bg1"/>
          </a:solidFill>
          <a:ln w="50800">
            <a:solidFill>
              <a:srgbClr val="FF85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五角星 80"/>
          <p:cNvSpPr/>
          <p:nvPr/>
        </p:nvSpPr>
        <p:spPr>
          <a:xfrm rot="1381998">
            <a:off x="9361137" y="1603572"/>
            <a:ext cx="518771" cy="488615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chemeClr val="bg1"/>
          </a:solidFill>
          <a:ln w="95250">
            <a:solidFill>
              <a:srgbClr val="DFD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3" name="图片 5">
            <a:extLst>
              <a:ext uri="{FF2B5EF4-FFF2-40B4-BE49-F238E27FC236}">
                <a16:creationId xmlns:a16="http://schemas.microsoft.com/office/drawing/2014/main" id="{01530D0E-62DB-498E-A790-40F22121A5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506" t="-2889" r="57460" b="2889"/>
          <a:stretch/>
        </p:blipFill>
        <p:spPr>
          <a:xfrm>
            <a:off x="562060" y="3076331"/>
            <a:ext cx="2062691" cy="4125195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0F8BC9A-6C84-4FC7-80E6-101CA7A9F9C5}"/>
              </a:ext>
            </a:extLst>
          </p:cNvPr>
          <p:cNvSpPr txBox="1"/>
          <p:nvPr/>
        </p:nvSpPr>
        <p:spPr>
          <a:xfrm>
            <a:off x="4339292" y="2275205"/>
            <a:ext cx="588645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Sau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đây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một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số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từ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phức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chứa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tiếng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vui</a:t>
            </a:r>
            <a:r>
              <a:rPr lang="en-US" sz="3200" b="1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: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vui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chơi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vui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lòng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góp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vui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vui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mừng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vui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nhộn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vui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sướng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vui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thích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vui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thú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vui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tính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mua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vui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vui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vẻ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vui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vui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…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Hãy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xếp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từ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ấy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vào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4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nhóm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sau</a:t>
            </a:r>
            <a:endParaRPr lang="en-US" sz="3200" dirty="0">
              <a:solidFill>
                <a:srgbClr val="002060"/>
              </a:solidFill>
              <a:latin typeface="#9Slide03 AllRoundGothic" panose="020B070302020202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4214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80" grpId="0" animBg="1"/>
      <p:bldP spid="81" grpId="0" animBg="1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7C3538EB-7260-443A-A55E-10B7516581CB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PRESENTATION_TITLE" val="自我介绍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661</Words>
  <Application>Microsoft Office PowerPoint</Application>
  <PresentationFormat>Widescreen</PresentationFormat>
  <Paragraphs>141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4" baseType="lpstr">
      <vt:lpstr>Calibri</vt:lpstr>
      <vt:lpstr>Batang</vt:lpstr>
      <vt:lpstr>#9Slide03 Penumbra</vt:lpstr>
      <vt:lpstr>方正胖娃简体</vt:lpstr>
      <vt:lpstr>Merriweather Black</vt:lpstr>
      <vt:lpstr>Arial</vt:lpstr>
      <vt:lpstr>#9Slide03 AmpleSoft Bold</vt:lpstr>
      <vt:lpstr>#9Slide03 AmpleSoft</vt:lpstr>
      <vt:lpstr>等线</vt:lpstr>
      <vt:lpstr>#9Slide03 AllRoundGothic</vt:lpstr>
      <vt:lpstr>等线 Light</vt:lpstr>
      <vt:lpstr>Cambria</vt:lpstr>
      <vt:lpstr>#9Slide07 Crocante</vt:lpstr>
      <vt:lpstr>#9Slide07 SFU Blackout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https://www.ypppt.com/</dc:title>
  <dc:subject>https://www.ypppt.com/</dc:subject>
  <dc:creator>HẢO HỒ</dc:creator>
  <cp:keywords>MĂNG NON TEAM</cp:keywords>
  <cp:lastModifiedBy>Lan Anh Dương</cp:lastModifiedBy>
  <cp:revision>46</cp:revision>
  <dcterms:created xsi:type="dcterms:W3CDTF">2017-05-15T06:48:25Z</dcterms:created>
  <dcterms:modified xsi:type="dcterms:W3CDTF">2023-07-25T07:53:52Z</dcterms:modified>
</cp:coreProperties>
</file>