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42"/>
  </p:notesMasterIdLst>
  <p:sldIdLst>
    <p:sldId id="294" r:id="rId3"/>
    <p:sldId id="257" r:id="rId4"/>
    <p:sldId id="296" r:id="rId5"/>
    <p:sldId id="305" r:id="rId6"/>
    <p:sldId id="297" r:id="rId7"/>
    <p:sldId id="299" r:id="rId8"/>
    <p:sldId id="300" r:id="rId9"/>
    <p:sldId id="301" r:id="rId10"/>
    <p:sldId id="302" r:id="rId11"/>
    <p:sldId id="303" r:id="rId12"/>
    <p:sldId id="304" r:id="rId13"/>
    <p:sldId id="256" r:id="rId14"/>
    <p:sldId id="277" r:id="rId15"/>
    <p:sldId id="278" r:id="rId16"/>
    <p:sldId id="259" r:id="rId17"/>
    <p:sldId id="279" r:id="rId18"/>
    <p:sldId id="261" r:id="rId19"/>
    <p:sldId id="260" r:id="rId20"/>
    <p:sldId id="280" r:id="rId21"/>
    <p:sldId id="264" r:id="rId22"/>
    <p:sldId id="265" r:id="rId23"/>
    <p:sldId id="281" r:id="rId24"/>
    <p:sldId id="282" r:id="rId25"/>
    <p:sldId id="267" r:id="rId26"/>
    <p:sldId id="268" r:id="rId27"/>
    <p:sldId id="283" r:id="rId28"/>
    <p:sldId id="272" r:id="rId29"/>
    <p:sldId id="284" r:id="rId30"/>
    <p:sldId id="285" r:id="rId31"/>
    <p:sldId id="292" r:id="rId32"/>
    <p:sldId id="293" r:id="rId33"/>
    <p:sldId id="269" r:id="rId34"/>
    <p:sldId id="286" r:id="rId35"/>
    <p:sldId id="287" r:id="rId36"/>
    <p:sldId id="288" r:id="rId37"/>
    <p:sldId id="289" r:id="rId38"/>
    <p:sldId id="290" r:id="rId39"/>
    <p:sldId id="291" r:id="rId40"/>
    <p:sldId id="276" r:id="rId41"/>
  </p:sldIdLst>
  <p:sldSz cx="12192000" cy="6858000"/>
  <p:notesSz cx="6858000" cy="9144000"/>
  <p:embeddedFontLst>
    <p:embeddedFont>
      <p:font typeface="#9Slide05 Cimochi" panose="02000504060000020004" pitchFamily="2" charset="-34"/>
      <p:regular r:id="rId43"/>
    </p:embeddedFont>
    <p:embeddedFont>
      <p:font typeface="#9Slide05 Dancing Script" panose="03080800040507000D00" pitchFamily="66" charset="0"/>
      <p:bold r:id="rId44"/>
    </p:embeddedFont>
    <p:embeddedFont>
      <p:font typeface="#9Slide07 HoneyCream" pitchFamily="2" charset="0"/>
      <p:regular r:id="rId45"/>
    </p:embeddedFont>
    <p:embeddedFont>
      <p:font typeface="#9Slide07 IcielStormtrooper" panose="020B0500000000000000" pitchFamily="34" charset="0"/>
      <p:regular r:id="rId46"/>
    </p:embeddedFont>
    <p:embeddedFont>
      <p:font typeface="Arial Black" panose="020B0A04020102020204" pitchFamily="34" charset="0"/>
      <p:bold r:id="rId47"/>
    </p:embeddedFont>
    <p:embeddedFont>
      <p:font typeface="Calibri" panose="020F0502020204030204" pitchFamily="34" charset="0"/>
      <p:regular r:id="rId48"/>
      <p:bold r:id="rId49"/>
      <p:italic r:id="rId50"/>
      <p:boldItalic r:id="rId51"/>
    </p:embeddedFont>
    <p:embeddedFont>
      <p:font typeface="Calibri Light" panose="020F0302020204030204" pitchFamily="34" charset="0"/>
      <p:regular r:id="rId52"/>
      <p:italic r:id="rId53"/>
    </p:embeddedFont>
    <p:embeddedFont>
      <p:font typeface="Cambria" panose="02040503050406030204" pitchFamily="18" charset="0"/>
      <p:regular r:id="rId54"/>
      <p:bold r:id="rId55"/>
      <p:italic r:id="rId56"/>
      <p:boldItalic r:id="rId57"/>
    </p:embeddedFont>
    <p:embeddedFont>
      <p:font typeface="HP001 5 hàng" panose="020B0603050302020204" pitchFamily="34" charset="0"/>
      <p:regular r:id="rId58"/>
      <p:bold r:id="rId59"/>
    </p:embeddedFont>
    <p:embeddedFont>
      <p:font typeface="KaiTi" panose="02010609060101010101" pitchFamily="49" charset="-122"/>
      <p:regular r:id="rId60"/>
    </p:embeddedFont>
    <p:embeddedFont>
      <p:font typeface="SVN-Newton" panose="02040603050506020204" pitchFamily="18" charset="0"/>
      <p:regular r:id="rId61"/>
    </p:embeddedFont>
    <p:embeddedFont>
      <p:font typeface="SVN-Titillium Bold" panose="02040603050506020204" pitchFamily="18" charset="0"/>
      <p:regular r:id="rId62"/>
    </p:embeddedFont>
    <p:embeddedFont>
      <p:font typeface="UTM Alexander" panose="02040603050506020204" pitchFamily="18" charset="0"/>
      <p:regular r:id="rId63"/>
    </p:embeddedFont>
    <p:embeddedFont>
      <p:font typeface="UTM Aptima" panose="02040603050506020204" pitchFamily="18" charset="0"/>
      <p:regular r:id="rId64"/>
      <p:bold r:id="rId65"/>
      <p:italic r:id="rId66"/>
      <p:boldItalic r:id="rId67"/>
    </p:embeddedFont>
    <p:embeddedFont>
      <p:font typeface="UTM Guanine" panose="02040603050506020204" pitchFamily="18" charset="0"/>
      <p:regular r:id="rId68"/>
    </p:embeddedFont>
    <p:embeddedFont>
      <p:font typeface="UTM Showcard" panose="02040603050506020204" pitchFamily="18" charset="0"/>
      <p:regular r:id="rId69"/>
    </p:embeddedFont>
    <p:embeddedFont>
      <p:font typeface="UTM Silk Script" panose="02040603050506020204" pitchFamily="18" charset="0"/>
      <p:regular r:id="rId70"/>
    </p:embeddedFont>
    <p:embeddedFont>
      <p:font typeface="UTM Wedding K&amp;T" panose="02040603050506020204" pitchFamily="18" charset="0"/>
      <p:regular r:id="rId71"/>
    </p:embeddedFont>
    <p:embeddedFont>
      <p:font typeface="UVN Banh Mi" pitchFamily="2" charset="0"/>
      <p:regular r:id="rId72"/>
    </p:embeddedFont>
    <p:embeddedFont>
      <p:font typeface="UVN But Long 2" panose="00000400000000000000" pitchFamily="2" charset="0"/>
      <p:regular r:id="rId7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FF00"/>
    <a:srgbClr val="00CC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varScale="1">
        <p:scale>
          <a:sx n="61" d="100"/>
          <a:sy n="61" d="100"/>
        </p:scale>
        <p:origin x="88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notesMaster" Target="notesMasters/notesMaster1.xml"/><Relationship Id="rId47" Type="http://schemas.openxmlformats.org/officeDocument/2006/relationships/font" Target="fonts/font5.fntdata"/><Relationship Id="rId63" Type="http://schemas.openxmlformats.org/officeDocument/2006/relationships/font" Target="fonts/font21.fntdata"/><Relationship Id="rId68" Type="http://schemas.openxmlformats.org/officeDocument/2006/relationships/font" Target="fonts/font26.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font" Target="fonts/font24.fntdata"/><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19.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font" Target="fonts/font22.fntdata"/><Relationship Id="rId69" Type="http://schemas.openxmlformats.org/officeDocument/2006/relationships/font" Target="fonts/font27.fntdata"/><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9.fntdata"/><Relationship Id="rId72" Type="http://schemas.openxmlformats.org/officeDocument/2006/relationships/font" Target="fonts/font3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59" Type="http://schemas.openxmlformats.org/officeDocument/2006/relationships/font" Target="fonts/font17.fntdata"/><Relationship Id="rId67" Type="http://schemas.openxmlformats.org/officeDocument/2006/relationships/font" Target="fonts/font2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2.fntdata"/><Relationship Id="rId62" Type="http://schemas.openxmlformats.org/officeDocument/2006/relationships/font" Target="fonts/font20.fntdata"/><Relationship Id="rId70" Type="http://schemas.openxmlformats.org/officeDocument/2006/relationships/font" Target="fonts/font28.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font" Target="fonts/font23.fntdata"/><Relationship Id="rId73" Type="http://schemas.openxmlformats.org/officeDocument/2006/relationships/font" Target="fonts/font31.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8.fntdata"/><Relationship Id="rId55" Type="http://schemas.openxmlformats.org/officeDocument/2006/relationships/font" Target="fonts/font13.fntdata"/><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font" Target="fonts/font29.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6F34E-FC8E-404A-A79C-41791AF2FAEE}" type="datetimeFigureOut">
              <a:rPr lang="en-US" smtClean="0"/>
              <a:t>4/22/2022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BC345-3C41-42D2-934D-69A99439B088}" type="slidenum">
              <a:rPr lang="en-US" smtClean="0"/>
              <a:t>‹#›</a:t>
            </a:fld>
            <a:endParaRPr lang="en-US"/>
          </a:p>
        </p:txBody>
      </p:sp>
    </p:spTree>
    <p:extLst>
      <p:ext uri="{BB962C8B-B14F-4D97-AF65-F5344CB8AC3E}">
        <p14:creationId xmlns:p14="http://schemas.microsoft.com/office/powerpoint/2010/main" val="687549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Thầy/cô</a:t>
            </a:r>
            <a:r>
              <a:rPr lang="en-US" baseline="0"/>
              <a:t> kích vào mỗi chiếc rương sẽ hiện câu hỏi tương ứng.</a:t>
            </a:r>
          </a:p>
          <a:p>
            <a:r>
              <a:rPr lang="en-US" baseline="0"/>
              <a:t>- Kích vào rêu nâu phía phải để tới trang cuối cùng.</a:t>
            </a:r>
            <a:endParaRPr lang="en-US"/>
          </a:p>
        </p:txBody>
      </p:sp>
      <p:sp>
        <p:nvSpPr>
          <p:cNvPr id="4" name="Slide Number Placeholder 3"/>
          <p:cNvSpPr>
            <a:spLocks noGrp="1"/>
          </p:cNvSpPr>
          <p:nvPr>
            <p:ph type="sldNum" sz="quarter" idx="10"/>
          </p:nvPr>
        </p:nvSpPr>
        <p:spPr/>
        <p:txBody>
          <a:bodyPr/>
          <a:lstStyle/>
          <a:p>
            <a:fld id="{068BC345-3C41-42D2-934D-69A99439B088}" type="slidenum">
              <a:rPr lang="en-US" smtClean="0"/>
              <a:t>34</a:t>
            </a:fld>
            <a:endParaRPr lang="en-US"/>
          </a:p>
        </p:txBody>
      </p:sp>
    </p:spTree>
    <p:extLst>
      <p:ext uri="{BB962C8B-B14F-4D97-AF65-F5344CB8AC3E}">
        <p14:creationId xmlns:p14="http://schemas.microsoft.com/office/powerpoint/2010/main" val="1149322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a:t>
            </a:r>
            <a:r>
              <a:rPr lang="en-US" baseline="0"/>
              <a:t> vào rương để trở về trang chọn câu hỏi.</a:t>
            </a:r>
            <a:endParaRPr lang="en-US"/>
          </a:p>
        </p:txBody>
      </p:sp>
      <p:sp>
        <p:nvSpPr>
          <p:cNvPr id="4" name="Slide Number Placeholder 3"/>
          <p:cNvSpPr>
            <a:spLocks noGrp="1"/>
          </p:cNvSpPr>
          <p:nvPr>
            <p:ph type="sldNum" sz="quarter" idx="10"/>
          </p:nvPr>
        </p:nvSpPr>
        <p:spPr/>
        <p:txBody>
          <a:bodyPr/>
          <a:lstStyle/>
          <a:p>
            <a:fld id="{068BC345-3C41-42D2-934D-69A99439B088}" type="slidenum">
              <a:rPr lang="en-US" smtClean="0"/>
              <a:t>35</a:t>
            </a:fld>
            <a:endParaRPr lang="en-US"/>
          </a:p>
        </p:txBody>
      </p:sp>
    </p:spTree>
    <p:extLst>
      <p:ext uri="{BB962C8B-B14F-4D97-AF65-F5344CB8AC3E}">
        <p14:creationId xmlns:p14="http://schemas.microsoft.com/office/powerpoint/2010/main" val="2554615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vào rương để trở về trang chọn câu hỏi.</a:t>
            </a:r>
            <a:endParaRPr lang="en-US"/>
          </a:p>
          <a:p>
            <a:endParaRPr lang="en-US"/>
          </a:p>
        </p:txBody>
      </p:sp>
      <p:sp>
        <p:nvSpPr>
          <p:cNvPr id="4" name="Slide Number Placeholder 3"/>
          <p:cNvSpPr>
            <a:spLocks noGrp="1"/>
          </p:cNvSpPr>
          <p:nvPr>
            <p:ph type="sldNum" sz="quarter" idx="10"/>
          </p:nvPr>
        </p:nvSpPr>
        <p:spPr/>
        <p:txBody>
          <a:bodyPr/>
          <a:lstStyle/>
          <a:p>
            <a:fld id="{068BC345-3C41-42D2-934D-69A99439B088}" type="slidenum">
              <a:rPr lang="en-US" smtClean="0"/>
              <a:t>36</a:t>
            </a:fld>
            <a:endParaRPr lang="en-US"/>
          </a:p>
        </p:txBody>
      </p:sp>
    </p:spTree>
    <p:extLst>
      <p:ext uri="{BB962C8B-B14F-4D97-AF65-F5344CB8AC3E}">
        <p14:creationId xmlns:p14="http://schemas.microsoft.com/office/powerpoint/2010/main" val="2121413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vào rương để trở về trang chọn câu hỏi.</a:t>
            </a:r>
            <a:endParaRPr lang="en-US"/>
          </a:p>
          <a:p>
            <a:endParaRPr lang="en-US"/>
          </a:p>
        </p:txBody>
      </p:sp>
      <p:sp>
        <p:nvSpPr>
          <p:cNvPr id="4" name="Slide Number Placeholder 3"/>
          <p:cNvSpPr>
            <a:spLocks noGrp="1"/>
          </p:cNvSpPr>
          <p:nvPr>
            <p:ph type="sldNum" sz="quarter" idx="10"/>
          </p:nvPr>
        </p:nvSpPr>
        <p:spPr/>
        <p:txBody>
          <a:bodyPr/>
          <a:lstStyle/>
          <a:p>
            <a:fld id="{068BC345-3C41-42D2-934D-69A99439B088}" type="slidenum">
              <a:rPr lang="en-US" smtClean="0"/>
              <a:t>37</a:t>
            </a:fld>
            <a:endParaRPr lang="en-US"/>
          </a:p>
        </p:txBody>
      </p:sp>
    </p:spTree>
    <p:extLst>
      <p:ext uri="{BB962C8B-B14F-4D97-AF65-F5344CB8AC3E}">
        <p14:creationId xmlns:p14="http://schemas.microsoft.com/office/powerpoint/2010/main" val="803014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Kích</a:t>
            </a:r>
            <a:r>
              <a:rPr lang="en-US" baseline="0"/>
              <a:t> vào rương để trở về trang chọn câu hỏi.</a:t>
            </a:r>
            <a:endParaRPr lang="en-US"/>
          </a:p>
          <a:p>
            <a:endParaRPr lang="en-US"/>
          </a:p>
        </p:txBody>
      </p:sp>
      <p:sp>
        <p:nvSpPr>
          <p:cNvPr id="4" name="Slide Number Placeholder 3"/>
          <p:cNvSpPr>
            <a:spLocks noGrp="1"/>
          </p:cNvSpPr>
          <p:nvPr>
            <p:ph type="sldNum" sz="quarter" idx="10"/>
          </p:nvPr>
        </p:nvSpPr>
        <p:spPr/>
        <p:txBody>
          <a:bodyPr/>
          <a:lstStyle/>
          <a:p>
            <a:fld id="{068BC345-3C41-42D2-934D-69A99439B088}" type="slidenum">
              <a:rPr lang="en-US" smtClean="0"/>
              <a:t>38</a:t>
            </a:fld>
            <a:endParaRPr lang="en-US"/>
          </a:p>
        </p:txBody>
      </p:sp>
    </p:spTree>
    <p:extLst>
      <p:ext uri="{BB962C8B-B14F-4D97-AF65-F5344CB8AC3E}">
        <p14:creationId xmlns:p14="http://schemas.microsoft.com/office/powerpoint/2010/main" val="188558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DAF3D68-237F-4AC5-999B-581460EE700C}"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CD8B8-3753-471C-83AF-0B5528F62076}" type="slidenum">
              <a:rPr lang="en-US" smtClean="0"/>
              <a:t>‹#›</a:t>
            </a:fld>
            <a:endParaRPr lang="en-US"/>
          </a:p>
        </p:txBody>
      </p:sp>
      <p:pic>
        <p:nvPicPr>
          <p:cNvPr id="7" name="797">
            <a:hlinkClick r:id="" action="ppaction://media"/>
            <a:extLst>
              <a:ext uri="{FF2B5EF4-FFF2-40B4-BE49-F238E27FC236}">
                <a16:creationId xmlns:a16="http://schemas.microsoft.com/office/drawing/2014/main" id="{CCCE7297-F4E1-4ED4-9FC0-DABFE273A501}"/>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321277" y="-23711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rgbClr val="00B050"/>
                </a:solidFill>
                <a:latin typeface="#9Slide07 HoneyCream" pitchFamily="2" charset="0"/>
              </a:rPr>
              <a:t>Măng</a:t>
            </a:r>
            <a:r>
              <a:rPr lang="en-US" sz="3200" b="0" dirty="0">
                <a:solidFill>
                  <a:srgbClr val="00B050"/>
                </a:solidFill>
                <a:latin typeface="#9Slide07 HoneyCream" pitchFamily="2" charset="0"/>
              </a:rPr>
              <a:t> Non</a:t>
            </a:r>
          </a:p>
        </p:txBody>
      </p:sp>
      <p:sp>
        <p:nvSpPr>
          <p:cNvPr id="9" name="TextBox 8"/>
          <p:cNvSpPr txBox="1"/>
          <p:nvPr userDrawn="1"/>
        </p:nvSpPr>
        <p:spPr>
          <a:xfrm>
            <a:off x="11367838" y="6356350"/>
            <a:ext cx="2342147" cy="523220"/>
          </a:xfrm>
          <a:prstGeom prst="rect">
            <a:avLst/>
          </a:prstGeom>
          <a:noFill/>
        </p:spPr>
        <p:txBody>
          <a:bodyPr wrap="square" rtlCol="0">
            <a:spAutoFit/>
          </a:bodyPr>
          <a:lstStyle/>
          <a:p>
            <a:r>
              <a:rPr lang="en-US" sz="2800" dirty="0" err="1">
                <a:solidFill>
                  <a:schemeClr val="accent6">
                    <a:lumMod val="75000"/>
                  </a:schemeClr>
                </a:solidFill>
                <a:latin typeface="UTM Wedding K&amp;T" panose="02040603050506020204" pitchFamily="18" charset="0"/>
              </a:rPr>
              <a:t>Bích</a:t>
            </a:r>
            <a:r>
              <a:rPr lang="en-US" sz="2800" baseline="0" dirty="0">
                <a:solidFill>
                  <a:schemeClr val="accent6">
                    <a:lumMod val="75000"/>
                  </a:schemeClr>
                </a:solidFill>
                <a:latin typeface="UTM Wedding K&amp;T" panose="02040603050506020204" pitchFamily="18" charset="0"/>
              </a:rPr>
              <a:t> </a:t>
            </a:r>
            <a:endParaRPr lang="en-US" sz="2800" dirty="0">
              <a:solidFill>
                <a:schemeClr val="accent6">
                  <a:lumMod val="75000"/>
                </a:schemeClr>
              </a:solidFill>
              <a:latin typeface="UTM Wedding K&amp;T" panose="02040603050506020204" pitchFamily="18" charset="0"/>
            </a:endParaRPr>
          </a:p>
        </p:txBody>
      </p:sp>
    </p:spTree>
    <p:extLst>
      <p:ext uri="{BB962C8B-B14F-4D97-AF65-F5344CB8AC3E}">
        <p14:creationId xmlns:p14="http://schemas.microsoft.com/office/powerpoint/2010/main" val="415830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DAF3D68-237F-4AC5-999B-581460EE700C}"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CD8B8-3753-471C-83AF-0B5528F62076}" type="slidenum">
              <a:rPr lang="en-US" smtClean="0"/>
              <a:t>‹#›</a:t>
            </a:fld>
            <a:endParaRPr lang="en-US"/>
          </a:p>
        </p:txBody>
      </p:sp>
      <p:pic>
        <p:nvPicPr>
          <p:cNvPr id="7" name="图片 7">
            <a:extLst>
              <a:ext uri="{FF2B5EF4-FFF2-40B4-BE49-F238E27FC236}">
                <a16:creationId xmlns:a16="http://schemas.microsoft.com/office/drawing/2014/main" id="{34B29A9D-9234-4D6C-BFDD-BAC267C2B7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10459014" y="-3975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err="1">
                <a:solidFill>
                  <a:srgbClr val="00B050"/>
                </a:solidFill>
                <a:latin typeface="#9Slide07 HoneyCream" pitchFamily="2" charset="0"/>
              </a:rPr>
              <a:t>Măng</a:t>
            </a:r>
            <a:r>
              <a:rPr lang="en-US" sz="2400" b="0" dirty="0">
                <a:solidFill>
                  <a:srgbClr val="00B050"/>
                </a:solidFill>
                <a:latin typeface="#9Slide07 HoneyCream" pitchFamily="2" charset="0"/>
              </a:rPr>
              <a:t> Non</a:t>
            </a:r>
          </a:p>
        </p:txBody>
      </p:sp>
      <p:sp>
        <p:nvSpPr>
          <p:cNvPr id="9" name="TextBox 8"/>
          <p:cNvSpPr txBox="1"/>
          <p:nvPr userDrawn="1"/>
        </p:nvSpPr>
        <p:spPr>
          <a:xfrm>
            <a:off x="11367838" y="6356350"/>
            <a:ext cx="2342147" cy="523220"/>
          </a:xfrm>
          <a:prstGeom prst="rect">
            <a:avLst/>
          </a:prstGeom>
          <a:noFill/>
        </p:spPr>
        <p:txBody>
          <a:bodyPr wrap="square" rtlCol="0">
            <a:spAutoFit/>
          </a:bodyPr>
          <a:lstStyle/>
          <a:p>
            <a:r>
              <a:rPr lang="en-US" sz="2800" dirty="0" err="1">
                <a:solidFill>
                  <a:schemeClr val="accent6">
                    <a:lumMod val="75000"/>
                  </a:schemeClr>
                </a:solidFill>
                <a:latin typeface="UTM Wedding K&amp;T" panose="02040603050506020204" pitchFamily="18" charset="0"/>
              </a:rPr>
              <a:t>Bích</a:t>
            </a:r>
            <a:r>
              <a:rPr lang="en-US" sz="2800" baseline="0" dirty="0">
                <a:solidFill>
                  <a:schemeClr val="accent6">
                    <a:lumMod val="75000"/>
                  </a:schemeClr>
                </a:solidFill>
                <a:latin typeface="UTM Wedding K&amp;T" panose="02040603050506020204" pitchFamily="18" charset="0"/>
              </a:rPr>
              <a:t> </a:t>
            </a:r>
            <a:endParaRPr lang="en-US" sz="2800" dirty="0">
              <a:solidFill>
                <a:schemeClr val="accent6">
                  <a:lumMod val="75000"/>
                </a:schemeClr>
              </a:solidFill>
              <a:latin typeface="UTM Wedding K&amp;T" panose="02040603050506020204" pitchFamily="18" charset="0"/>
            </a:endParaRPr>
          </a:p>
        </p:txBody>
      </p:sp>
    </p:spTree>
    <p:extLst>
      <p:ext uri="{BB962C8B-B14F-4D97-AF65-F5344CB8AC3E}">
        <p14:creationId xmlns:p14="http://schemas.microsoft.com/office/powerpoint/2010/main" val="1096386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DAF3D68-237F-4AC5-999B-581460EE700C}"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CD8B8-3753-471C-83AF-0B5528F62076}" type="slidenum">
              <a:rPr lang="en-US" smtClean="0"/>
              <a:t>‹#›</a:t>
            </a:fld>
            <a:endParaRPr lang="en-US"/>
          </a:p>
        </p:txBody>
      </p:sp>
      <p:pic>
        <p:nvPicPr>
          <p:cNvPr id="7"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图片 17">
            <a:extLst>
              <a:ext uri="{FF2B5EF4-FFF2-40B4-BE49-F238E27FC236}">
                <a16:creationId xmlns:a16="http://schemas.microsoft.com/office/drawing/2014/main" id="{106AC89F-CFB4-4AB8-8E2B-F8A723F98DD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9" name="图片 15">
            <a:extLst>
              <a:ext uri="{FF2B5EF4-FFF2-40B4-BE49-F238E27FC236}">
                <a16:creationId xmlns:a16="http://schemas.microsoft.com/office/drawing/2014/main" id="{68AFFE7B-7389-447A-A90E-08CB02B9D1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 y="0"/>
            <a:ext cx="1950720" cy="1770695"/>
          </a:xfrm>
          <a:prstGeom prst="rect">
            <a:avLst/>
          </a:prstGeom>
        </p:spPr>
      </p:pic>
      <p:pic>
        <p:nvPicPr>
          <p:cNvPr id="10" name="图片 16">
            <a:extLst>
              <a:ext uri="{FF2B5EF4-FFF2-40B4-BE49-F238E27FC236}">
                <a16:creationId xmlns:a16="http://schemas.microsoft.com/office/drawing/2014/main" id="{789CA887-C328-4EF8-BD37-F5F28B4E8AF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sp>
        <p:nvSpPr>
          <p:cNvPr id="11" name="Title 1">
            <a:extLst>
              <a:ext uri="{FF2B5EF4-FFF2-40B4-BE49-F238E27FC236}">
                <a16:creationId xmlns:a16="http://schemas.microsoft.com/office/drawing/2014/main" id="{134C9EFF-C59B-47AD-BC67-24488957F3EB}"/>
              </a:ext>
            </a:extLst>
          </p:cNvPr>
          <p:cNvSpPr txBox="1">
            <a:spLocks/>
          </p:cNvSpPr>
          <p:nvPr userDrawn="1"/>
        </p:nvSpPr>
        <p:spPr>
          <a:xfrm>
            <a:off x="5331229" y="6145212"/>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rgbClr val="00B050"/>
                </a:solidFill>
                <a:latin typeface="#9Slide07 HoneyCream" pitchFamily="2" charset="0"/>
              </a:rPr>
              <a:t>Măng</a:t>
            </a:r>
            <a:r>
              <a:rPr lang="en-US" sz="1800" b="0" dirty="0">
                <a:solidFill>
                  <a:srgbClr val="00B050"/>
                </a:solidFill>
                <a:latin typeface="#9Slide07 HoneyCream" pitchFamily="2" charset="0"/>
              </a:rPr>
              <a:t> Non</a:t>
            </a:r>
          </a:p>
        </p:txBody>
      </p:sp>
      <p:sp>
        <p:nvSpPr>
          <p:cNvPr id="12" name="TextBox 11"/>
          <p:cNvSpPr txBox="1"/>
          <p:nvPr userDrawn="1"/>
        </p:nvSpPr>
        <p:spPr>
          <a:xfrm>
            <a:off x="11367838" y="6356350"/>
            <a:ext cx="2342147" cy="523220"/>
          </a:xfrm>
          <a:prstGeom prst="rect">
            <a:avLst/>
          </a:prstGeom>
          <a:noFill/>
        </p:spPr>
        <p:txBody>
          <a:bodyPr wrap="square" rtlCol="0">
            <a:spAutoFit/>
          </a:bodyPr>
          <a:lstStyle/>
          <a:p>
            <a:r>
              <a:rPr lang="en-US" sz="2800" dirty="0" err="1">
                <a:solidFill>
                  <a:schemeClr val="accent6">
                    <a:lumMod val="20000"/>
                    <a:lumOff val="80000"/>
                  </a:schemeClr>
                </a:solidFill>
                <a:latin typeface="UTM Wedding K&amp;T" panose="02040603050506020204" pitchFamily="18" charset="0"/>
              </a:rPr>
              <a:t>Bích</a:t>
            </a:r>
            <a:r>
              <a:rPr lang="en-US" sz="2800" baseline="0" dirty="0">
                <a:solidFill>
                  <a:schemeClr val="accent6">
                    <a:lumMod val="20000"/>
                    <a:lumOff val="80000"/>
                  </a:schemeClr>
                </a:solidFill>
                <a:latin typeface="UTM Wedding K&amp;T" panose="02040603050506020204" pitchFamily="18" charset="0"/>
              </a:rPr>
              <a:t> </a:t>
            </a:r>
            <a:endParaRPr lang="en-US" sz="2800" dirty="0">
              <a:solidFill>
                <a:schemeClr val="accent6">
                  <a:lumMod val="20000"/>
                  <a:lumOff val="80000"/>
                </a:schemeClr>
              </a:solidFill>
              <a:latin typeface="UTM Wedding K&amp;T" panose="02040603050506020204" pitchFamily="18" charset="0"/>
            </a:endParaRPr>
          </a:p>
        </p:txBody>
      </p:sp>
    </p:spTree>
    <p:extLst>
      <p:ext uri="{BB962C8B-B14F-4D97-AF65-F5344CB8AC3E}">
        <p14:creationId xmlns:p14="http://schemas.microsoft.com/office/powerpoint/2010/main" val="404424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47" presetClass="entr" presetSubtype="0" fill="hold" nodeType="withEffect">
                                  <p:stCondLst>
                                    <p:cond delay="3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anim calcmode="lin" valueType="num">
                                      <p:cBhvr>
                                        <p:cTn id="11" dur="500" fill="hold"/>
                                        <p:tgtEl>
                                          <p:spTgt spid="9"/>
                                        </p:tgtEl>
                                        <p:attrNameLst>
                                          <p:attrName>ppt_x</p:attrName>
                                        </p:attrNameLst>
                                      </p:cBhvr>
                                      <p:tavLst>
                                        <p:tav tm="0">
                                          <p:val>
                                            <p:strVal val="#ppt_x"/>
                                          </p:val>
                                        </p:tav>
                                        <p:tav tm="100000">
                                          <p:val>
                                            <p:strVal val="#ppt_x"/>
                                          </p:val>
                                        </p:tav>
                                      </p:tavLst>
                                    </p:anim>
                                    <p:anim calcmode="lin" valueType="num">
                                      <p:cBhvr>
                                        <p:cTn id="12" dur="500" fill="hold"/>
                                        <p:tgtEl>
                                          <p:spTgt spid="9"/>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3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DAF3D68-237F-4AC5-999B-581460EE700C}" type="datetimeFigureOut">
              <a:rPr lang="en-US" smtClean="0"/>
              <a:t>4/22/2022</a:t>
            </a:fld>
            <a:endParaRPr lang="en-US"/>
          </a:p>
        </p:txBody>
      </p:sp>
      <p:pic>
        <p:nvPicPr>
          <p:cNvPr id="10"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矩形 2">
            <a:extLst>
              <a:ext uri="{FF2B5EF4-FFF2-40B4-BE49-F238E27FC236}">
                <a16:creationId xmlns:a16="http://schemas.microsoft.com/office/drawing/2014/main" id="{E485DD1D-21FB-46C7-93D9-1DBC060E737E}"/>
              </a:ext>
            </a:extLst>
          </p:cNvPr>
          <p:cNvSpPr/>
          <p:nvPr userDrawn="1"/>
        </p:nvSpPr>
        <p:spPr>
          <a:xfrm>
            <a:off x="511320" y="486250"/>
            <a:ext cx="11169359" cy="588550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2" name="图片 17">
            <a:extLst>
              <a:ext uri="{FF2B5EF4-FFF2-40B4-BE49-F238E27FC236}">
                <a16:creationId xmlns:a16="http://schemas.microsoft.com/office/drawing/2014/main" id="{106AC89F-CFB4-4AB8-8E2B-F8A723F98DD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270680"/>
            <a:ext cx="12192000" cy="4316640"/>
          </a:xfrm>
          <a:prstGeom prst="rect">
            <a:avLst/>
          </a:prstGeom>
        </p:spPr>
      </p:pic>
      <p:pic>
        <p:nvPicPr>
          <p:cNvPr id="13" name="图片 15">
            <a:extLst>
              <a:ext uri="{FF2B5EF4-FFF2-40B4-BE49-F238E27FC236}">
                <a16:creationId xmlns:a16="http://schemas.microsoft.com/office/drawing/2014/main" id="{68AFFE7B-7389-447A-A90E-08CB02B9D1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 y="0"/>
            <a:ext cx="1950720" cy="1770695"/>
          </a:xfrm>
          <a:prstGeom prst="rect">
            <a:avLst/>
          </a:prstGeom>
        </p:spPr>
      </p:pic>
      <p:pic>
        <p:nvPicPr>
          <p:cNvPr id="14" name="图片 16">
            <a:extLst>
              <a:ext uri="{FF2B5EF4-FFF2-40B4-BE49-F238E27FC236}">
                <a16:creationId xmlns:a16="http://schemas.microsoft.com/office/drawing/2014/main" id="{789CA887-C328-4EF8-BD37-F5F28B4E8AF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sp>
        <p:nvSpPr>
          <p:cNvPr id="15" name="Title 1">
            <a:extLst>
              <a:ext uri="{FF2B5EF4-FFF2-40B4-BE49-F238E27FC236}">
                <a16:creationId xmlns:a16="http://schemas.microsoft.com/office/drawing/2014/main" id="{134C9EFF-C59B-47AD-BC67-24488957F3EB}"/>
              </a:ext>
            </a:extLst>
          </p:cNvPr>
          <p:cNvSpPr txBox="1">
            <a:spLocks/>
          </p:cNvSpPr>
          <p:nvPr userDrawn="1"/>
        </p:nvSpPr>
        <p:spPr>
          <a:xfrm>
            <a:off x="-301256" y="-20011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rgbClr val="00B050"/>
                </a:solidFill>
                <a:latin typeface="#9Slide07 HoneyCream" pitchFamily="2" charset="0"/>
              </a:rPr>
              <a:t>Măng</a:t>
            </a:r>
            <a:r>
              <a:rPr lang="en-US" sz="3200" b="0" dirty="0">
                <a:solidFill>
                  <a:srgbClr val="00B050"/>
                </a:solidFill>
                <a:latin typeface="#9Slide07 HoneyCream" pitchFamily="2" charset="0"/>
              </a:rPr>
              <a:t> Non</a:t>
            </a:r>
          </a:p>
        </p:txBody>
      </p:sp>
      <p:sp>
        <p:nvSpPr>
          <p:cNvPr id="16" name="TextBox 15"/>
          <p:cNvSpPr txBox="1"/>
          <p:nvPr userDrawn="1"/>
        </p:nvSpPr>
        <p:spPr>
          <a:xfrm>
            <a:off x="11367838" y="6356350"/>
            <a:ext cx="2342147" cy="523220"/>
          </a:xfrm>
          <a:prstGeom prst="rect">
            <a:avLst/>
          </a:prstGeom>
          <a:noFill/>
        </p:spPr>
        <p:txBody>
          <a:bodyPr wrap="square" rtlCol="0">
            <a:spAutoFit/>
          </a:bodyPr>
          <a:lstStyle/>
          <a:p>
            <a:r>
              <a:rPr lang="en-US" sz="2800" dirty="0" err="1">
                <a:solidFill>
                  <a:schemeClr val="accent6">
                    <a:lumMod val="20000"/>
                    <a:lumOff val="80000"/>
                  </a:schemeClr>
                </a:solidFill>
                <a:latin typeface="UTM Wedding K&amp;T" panose="02040603050506020204" pitchFamily="18" charset="0"/>
              </a:rPr>
              <a:t>Bích</a:t>
            </a:r>
            <a:r>
              <a:rPr lang="en-US" sz="2800" baseline="0" dirty="0">
                <a:solidFill>
                  <a:schemeClr val="accent6">
                    <a:lumMod val="20000"/>
                    <a:lumOff val="80000"/>
                  </a:schemeClr>
                </a:solidFill>
                <a:latin typeface="UTM Wedding K&amp;T" panose="02040603050506020204" pitchFamily="18" charset="0"/>
              </a:rPr>
              <a:t> </a:t>
            </a:r>
            <a:endParaRPr lang="en-US" sz="2800" dirty="0">
              <a:solidFill>
                <a:schemeClr val="accent6">
                  <a:lumMod val="20000"/>
                  <a:lumOff val="80000"/>
                </a:schemeClr>
              </a:solidFill>
              <a:latin typeface="UTM Wedding K&amp;T" panose="02040603050506020204" pitchFamily="18" charset="0"/>
            </a:endParaRPr>
          </a:p>
        </p:txBody>
      </p:sp>
    </p:spTree>
    <p:extLst>
      <p:ext uri="{BB962C8B-B14F-4D97-AF65-F5344CB8AC3E}">
        <p14:creationId xmlns:p14="http://schemas.microsoft.com/office/powerpoint/2010/main" val="28855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47" presetClass="entr" presetSubtype="0" fill="hold" nodeType="withEffect">
                                  <p:stCondLst>
                                    <p:cond delay="3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anim calcmode="lin" valueType="num">
                                      <p:cBhvr>
                                        <p:cTn id="11" dur="500" fill="hold"/>
                                        <p:tgtEl>
                                          <p:spTgt spid="13"/>
                                        </p:tgtEl>
                                        <p:attrNameLst>
                                          <p:attrName>ppt_x</p:attrName>
                                        </p:attrNameLst>
                                      </p:cBhvr>
                                      <p:tavLst>
                                        <p:tav tm="0">
                                          <p:val>
                                            <p:strVal val="#ppt_x"/>
                                          </p:val>
                                        </p:tav>
                                        <p:tav tm="100000">
                                          <p:val>
                                            <p:strVal val="#ppt_x"/>
                                          </p:val>
                                        </p:tav>
                                      </p:tavLst>
                                    </p:anim>
                                    <p:anim calcmode="lin" valueType="num">
                                      <p:cBhvr>
                                        <p:cTn id="12" dur="500" fill="hold"/>
                                        <p:tgtEl>
                                          <p:spTgt spid="13"/>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AF3D68-237F-4AC5-999B-581460EE700C}" type="datetimeFigureOut">
              <a:rPr lang="en-US" smtClean="0"/>
              <a:t>4/22/2022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7CD8B8-3753-471C-83AF-0B5528F62076}" type="slidenum">
              <a:rPr lang="en-US" smtClean="0"/>
              <a:t>‹#›</a:t>
            </a:fld>
            <a:endParaRPr lang="en-US"/>
          </a:p>
        </p:txBody>
      </p:sp>
    </p:spTree>
    <p:extLst>
      <p:ext uri="{BB962C8B-B14F-4D97-AF65-F5344CB8AC3E}">
        <p14:creationId xmlns:p14="http://schemas.microsoft.com/office/powerpoint/2010/main" val="3294081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AF3D68-237F-4AC5-999B-581460EE700C}" type="datetimeFigureOut">
              <a:rPr lang="en-US" smtClean="0"/>
              <a:t>4/22/2022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7CD8B8-3753-471C-83AF-0B5528F62076}"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2051804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FFBA4-380A-4607-A017-3E86F5F760A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03AE79-3528-4ED8-84E2-C19DEDF2A41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779ADC-DBB4-4187-A2CA-E444D65C953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0C20B76-471B-4267-B751-D79351EBA3C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4/22/2022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97BFC43-944F-439B-8B77-98C1BBE22CB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715FAA73-EA48-49B5-BF09-D92C7E11F3D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AB54DF-ACF0-47F8-8126-4AD250B41D44}"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205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F3D68-237F-4AC5-999B-581460EE700C}" type="datetimeFigureOut">
              <a:rPr lang="en-US" smtClean="0"/>
              <a:t>4/22/2022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7CD8B8-3753-471C-83AF-0B5528F62076}"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
        <p:nvSpPr>
          <p:cNvPr id="16"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err="1">
                <a:solidFill>
                  <a:srgbClr val="00B050"/>
                </a:solidFill>
                <a:latin typeface="#9Slide07 HoneyCream" pitchFamily="2" charset="0"/>
              </a:rPr>
              <a:t>Măng</a:t>
            </a:r>
            <a:r>
              <a:rPr lang="en-US" sz="3200" b="0" dirty="0">
                <a:solidFill>
                  <a:srgbClr val="00B050"/>
                </a:solidFill>
                <a:latin typeface="#9Slide07 HoneyCream" pitchFamily="2" charset="0"/>
              </a:rPr>
              <a:t> Non</a:t>
            </a:r>
          </a:p>
        </p:txBody>
      </p:sp>
    </p:spTree>
    <p:extLst>
      <p:ext uri="{BB962C8B-B14F-4D97-AF65-F5344CB8AC3E}">
        <p14:creationId xmlns:p14="http://schemas.microsoft.com/office/powerpoint/2010/main" val="704299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B178E00-AD5E-4B2F-9F79-F62C6CC2B9CC}"/>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4" name="Picture 13">
            <a:extLst>
              <a:ext uri="{FF2B5EF4-FFF2-40B4-BE49-F238E27FC236}">
                <a16:creationId xmlns:a16="http://schemas.microsoft.com/office/drawing/2014/main" id="{462A9658-F71D-48F2-A2A0-5F528D7E917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416624" y="7232658"/>
            <a:ext cx="1824009" cy="2002485"/>
          </a:xfrm>
          <a:prstGeom prst="rect">
            <a:avLst/>
          </a:prstGeom>
        </p:spPr>
      </p:pic>
      <p:sp>
        <p:nvSpPr>
          <p:cNvPr id="15" name="TextBox 3">
            <a:extLst>
              <a:ext uri="{FF2B5EF4-FFF2-40B4-BE49-F238E27FC236}">
                <a16:creationId xmlns:a16="http://schemas.microsoft.com/office/drawing/2014/main" id="{5A685EE1-445D-4347-BEF1-D54EEA3A36CA}"/>
              </a:ext>
            </a:extLst>
          </p:cNvPr>
          <p:cNvSpPr txBox="1"/>
          <p:nvPr userDrawn="1"/>
        </p:nvSpPr>
        <p:spPr>
          <a:xfrm>
            <a:off x="2981908" y="831181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pic>
        <p:nvPicPr>
          <p:cNvPr id="16" name="Picture 15">
            <a:extLst>
              <a:ext uri="{FF2B5EF4-FFF2-40B4-BE49-F238E27FC236}">
                <a16:creationId xmlns:a16="http://schemas.microsoft.com/office/drawing/2014/main" id="{5812C1CD-2096-4707-8DB3-FCD2533214A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624A7C9-CC27-42EE-ADAE-4F4473DAB4E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CDC08487-1B4E-4DB7-BF60-3DC87AB697A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02F5A3BC-D09D-40DB-BCF0-7D08F7547B2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1" name="Title 1">
            <a:extLst>
              <a:ext uri="{FF2B5EF4-FFF2-40B4-BE49-F238E27FC236}">
                <a16:creationId xmlns:a16="http://schemas.microsoft.com/office/drawing/2014/main" id="{B1EE674E-D6D9-459B-BEF4-8DB59F1671F9}"/>
              </a:ext>
            </a:extLst>
          </p:cNvPr>
          <p:cNvSpPr txBox="1">
            <a:spLocks/>
          </p:cNvSpPr>
          <p:nvPr userDrawn="1"/>
        </p:nvSpPr>
        <p:spPr>
          <a:xfrm>
            <a:off x="-570117" y="6070600"/>
            <a:ext cx="2462712"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5B9BD5">
                    <a:lumMod val="5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5B9BD5">
                  <a:lumMod val="50000"/>
                </a:srgbClr>
              </a:solidFill>
              <a:effectLst/>
              <a:uLnTx/>
              <a:uFillTx/>
              <a:latin typeface="#9Slide07 HoneyCream" pitchFamily="2" charset="0"/>
              <a:ea typeface="+mj-ea"/>
              <a:cs typeface="+mj-cs"/>
            </a:endParaRPr>
          </a:p>
        </p:txBody>
      </p:sp>
      <p:sp>
        <p:nvSpPr>
          <p:cNvPr id="22" name="Title 1">
            <a:extLst>
              <a:ext uri="{FF2B5EF4-FFF2-40B4-BE49-F238E27FC236}">
                <a16:creationId xmlns:a16="http://schemas.microsoft.com/office/drawing/2014/main" id="{C562ECFA-7571-428D-A557-E702A04C86DB}"/>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2529618377"/>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gif"/><Relationship Id="rId1" Type="http://schemas.openxmlformats.org/officeDocument/2006/relationships/slideLayout" Target="../slideLayouts/slideLayout1.xml"/><Relationship Id="rId4" Type="http://schemas.openxmlformats.org/officeDocument/2006/relationships/image" Target="../media/image21.gif"/></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4.xml"/><Relationship Id="rId6" Type="http://schemas.microsoft.com/office/2007/relationships/hdphoto" Target="../media/hdphoto5.wdp"/><Relationship Id="rId5" Type="http://schemas.openxmlformats.org/officeDocument/2006/relationships/image" Target="../media/image27.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3.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3.xml"/><Relationship Id="rId5" Type="http://schemas.microsoft.com/office/2007/relationships/hdphoto" Target="../media/hdphoto7.wdp"/><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21.gif"/><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14.png"/><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8.em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slideLayout" Target="../slideLayouts/slideLayout3.xml"/><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0.wdp"/><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1.gif"/></Relationships>
</file>

<file path=ppt/slides/_rels/slide33.xml.rels><?xml version="1.0" encoding="UTF-8" standalone="yes"?>
<Relationships xmlns="http://schemas.openxmlformats.org/package/2006/relationships"><Relationship Id="rId13" Type="http://schemas.openxmlformats.org/officeDocument/2006/relationships/image" Target="../media/image62.png"/><Relationship Id="rId18" Type="http://schemas.openxmlformats.org/officeDocument/2006/relationships/image" Target="../media/image66.png"/><Relationship Id="rId26" Type="http://schemas.openxmlformats.org/officeDocument/2006/relationships/image" Target="../media/image73.png"/><Relationship Id="rId3" Type="http://schemas.openxmlformats.org/officeDocument/2006/relationships/slideLayout" Target="../slideLayouts/slideLayout7.xml"/><Relationship Id="rId21" Type="http://schemas.openxmlformats.org/officeDocument/2006/relationships/image" Target="../media/image68.png"/><Relationship Id="rId34" Type="http://schemas.openxmlformats.org/officeDocument/2006/relationships/image" Target="../media/image78.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5.png"/><Relationship Id="rId25" Type="http://schemas.openxmlformats.org/officeDocument/2006/relationships/image" Target="../media/image72.png"/><Relationship Id="rId33" Type="http://schemas.microsoft.com/office/2007/relationships/hdphoto" Target="../media/hdphoto14.wdp"/><Relationship Id="rId2" Type="http://schemas.openxmlformats.org/officeDocument/2006/relationships/audio" Target="../media/media5.wav"/><Relationship Id="rId16" Type="http://schemas.openxmlformats.org/officeDocument/2006/relationships/image" Target="../media/image64.png"/><Relationship Id="rId20" Type="http://schemas.microsoft.com/office/2007/relationships/hdphoto" Target="../media/hdphoto12.wdp"/><Relationship Id="rId29" Type="http://schemas.openxmlformats.org/officeDocument/2006/relationships/image" Target="../media/image75.gif"/><Relationship Id="rId1" Type="http://schemas.microsoft.com/office/2007/relationships/media" Target="../media/media5.wav"/><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1.png"/><Relationship Id="rId32" Type="http://schemas.openxmlformats.org/officeDocument/2006/relationships/image" Target="../media/image77.png"/><Relationship Id="rId5" Type="http://schemas.openxmlformats.org/officeDocument/2006/relationships/image" Target="../media/image54.png"/><Relationship Id="rId15" Type="http://schemas.microsoft.com/office/2007/relationships/hdphoto" Target="../media/hdphoto11.wdp"/><Relationship Id="rId23" Type="http://schemas.openxmlformats.org/officeDocument/2006/relationships/image" Target="../media/image70.png"/><Relationship Id="rId28" Type="http://schemas.microsoft.com/office/2007/relationships/hdphoto" Target="../media/hdphoto13.wdp"/><Relationship Id="rId10" Type="http://schemas.openxmlformats.org/officeDocument/2006/relationships/image" Target="../media/image59.png"/><Relationship Id="rId19" Type="http://schemas.openxmlformats.org/officeDocument/2006/relationships/image" Target="../media/image67.png"/><Relationship Id="rId31" Type="http://schemas.openxmlformats.org/officeDocument/2006/relationships/image" Target="../media/image76.png"/><Relationship Id="rId4" Type="http://schemas.openxmlformats.org/officeDocument/2006/relationships/image" Target="../media/image53.jp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69.png"/><Relationship Id="rId27" Type="http://schemas.openxmlformats.org/officeDocument/2006/relationships/image" Target="../media/image74.png"/><Relationship Id="rId30" Type="http://schemas.openxmlformats.org/officeDocument/2006/relationships/image" Target="../media/image11.png"/><Relationship Id="rId8" Type="http://schemas.openxmlformats.org/officeDocument/2006/relationships/image" Target="../media/image57.png"/></Relationships>
</file>

<file path=ppt/slides/_rels/slide3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67.png"/><Relationship Id="rId18" Type="http://schemas.openxmlformats.org/officeDocument/2006/relationships/image" Target="../media/image75.gif"/><Relationship Id="rId26" Type="http://schemas.openxmlformats.org/officeDocument/2006/relationships/slide" Target="slide38.xml"/><Relationship Id="rId3" Type="http://schemas.openxmlformats.org/officeDocument/2006/relationships/image" Target="../media/image79.jpg"/><Relationship Id="rId21" Type="http://schemas.openxmlformats.org/officeDocument/2006/relationships/image" Target="../media/image81.png"/><Relationship Id="rId7" Type="http://schemas.openxmlformats.org/officeDocument/2006/relationships/image" Target="../media/image60.png"/><Relationship Id="rId12" Type="http://schemas.openxmlformats.org/officeDocument/2006/relationships/image" Target="../media/image66.png"/><Relationship Id="rId17" Type="http://schemas.openxmlformats.org/officeDocument/2006/relationships/image" Target="../media/image73.png"/><Relationship Id="rId25" Type="http://schemas.openxmlformats.org/officeDocument/2006/relationships/image" Target="../media/image83.png"/><Relationship Id="rId2" Type="http://schemas.openxmlformats.org/officeDocument/2006/relationships/notesSlide" Target="../notesSlides/notesSlide1.xml"/><Relationship Id="rId16" Type="http://schemas.openxmlformats.org/officeDocument/2006/relationships/image" Target="../media/image71.png"/><Relationship Id="rId20" Type="http://schemas.openxmlformats.org/officeDocument/2006/relationships/slide" Target="slide35.xml"/><Relationship Id="rId1" Type="http://schemas.openxmlformats.org/officeDocument/2006/relationships/slideLayout" Target="../slideLayouts/slideLayout6.xml"/><Relationship Id="rId6" Type="http://schemas.openxmlformats.org/officeDocument/2006/relationships/image" Target="../media/image57.png"/><Relationship Id="rId11" Type="http://schemas.openxmlformats.org/officeDocument/2006/relationships/image" Target="../media/image65.png"/><Relationship Id="rId24" Type="http://schemas.openxmlformats.org/officeDocument/2006/relationships/slide" Target="slide37.xml"/><Relationship Id="rId5" Type="http://schemas.openxmlformats.org/officeDocument/2006/relationships/image" Target="../media/image55.png"/><Relationship Id="rId15" Type="http://schemas.openxmlformats.org/officeDocument/2006/relationships/image" Target="../media/image69.png"/><Relationship Id="rId23" Type="http://schemas.openxmlformats.org/officeDocument/2006/relationships/image" Target="../media/image82.png"/><Relationship Id="rId10" Type="http://schemas.microsoft.com/office/2007/relationships/hdphoto" Target="../media/hdphoto11.wdp"/><Relationship Id="rId19" Type="http://schemas.openxmlformats.org/officeDocument/2006/relationships/image" Target="../media/image80.png"/><Relationship Id="rId4" Type="http://schemas.openxmlformats.org/officeDocument/2006/relationships/slide" Target="slide39.xml"/><Relationship Id="rId9" Type="http://schemas.openxmlformats.org/officeDocument/2006/relationships/image" Target="../media/image63.png"/><Relationship Id="rId14" Type="http://schemas.microsoft.com/office/2007/relationships/hdphoto" Target="../media/hdphoto12.wdp"/><Relationship Id="rId22" Type="http://schemas.openxmlformats.org/officeDocument/2006/relationships/slide" Target="slide36.xml"/><Relationship Id="rId27" Type="http://schemas.openxmlformats.org/officeDocument/2006/relationships/image" Target="../media/image84.png"/></Relationships>
</file>

<file path=ppt/slides/_rels/slide35.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slide" Target="slide34.xml"/><Relationship Id="rId3" Type="http://schemas.openxmlformats.org/officeDocument/2006/relationships/audio" Target="../media/audio1.wav"/><Relationship Id="rId7" Type="http://schemas.openxmlformats.org/officeDocument/2006/relationships/image" Target="../media/image75.gif"/><Relationship Id="rId12" Type="http://schemas.openxmlformats.org/officeDocument/2006/relationships/image" Target="../media/image8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5.jpg"/><Relationship Id="rId11" Type="http://schemas.openxmlformats.org/officeDocument/2006/relationships/image" Target="../media/image88.png"/><Relationship Id="rId5" Type="http://schemas.openxmlformats.org/officeDocument/2006/relationships/audio" Target="../media/audio3.wav"/><Relationship Id="rId15" Type="http://schemas.microsoft.com/office/2007/relationships/hdphoto" Target="../media/hdphoto16.wdp"/><Relationship Id="rId10" Type="http://schemas.openxmlformats.org/officeDocument/2006/relationships/image" Target="../media/image87.png"/><Relationship Id="rId4" Type="http://schemas.openxmlformats.org/officeDocument/2006/relationships/audio" Target="../media/audio2.wav"/><Relationship Id="rId9" Type="http://schemas.microsoft.com/office/2007/relationships/hdphoto" Target="../media/hdphoto15.wdp"/><Relationship Id="rId14" Type="http://schemas.openxmlformats.org/officeDocument/2006/relationships/image" Target="../media/image90.png"/></Relationships>
</file>

<file path=ppt/slides/_rels/slide36.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slide" Target="slide34.xml"/><Relationship Id="rId3" Type="http://schemas.openxmlformats.org/officeDocument/2006/relationships/audio" Target="../media/audio3.wav"/><Relationship Id="rId7" Type="http://schemas.openxmlformats.org/officeDocument/2006/relationships/image" Target="../media/image75.gif"/><Relationship Id="rId12" Type="http://schemas.openxmlformats.org/officeDocument/2006/relationships/image" Target="../media/image88.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1.jpg"/><Relationship Id="rId11" Type="http://schemas.openxmlformats.org/officeDocument/2006/relationships/image" Target="../media/image87.png"/><Relationship Id="rId5" Type="http://schemas.openxmlformats.org/officeDocument/2006/relationships/audio" Target="../media/audio1.wav"/><Relationship Id="rId15" Type="http://schemas.microsoft.com/office/2007/relationships/hdphoto" Target="../media/hdphoto16.wdp"/><Relationship Id="rId10" Type="http://schemas.openxmlformats.org/officeDocument/2006/relationships/image" Target="../media/image89.png"/><Relationship Id="rId4" Type="http://schemas.openxmlformats.org/officeDocument/2006/relationships/audio" Target="../media/audio2.wav"/><Relationship Id="rId9" Type="http://schemas.microsoft.com/office/2007/relationships/hdphoto" Target="../media/hdphoto15.wdp"/><Relationship Id="rId14" Type="http://schemas.openxmlformats.org/officeDocument/2006/relationships/image" Target="../media/image90.png"/></Relationships>
</file>

<file path=ppt/slides/_rels/slide37.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slide" Target="slide34.xml"/><Relationship Id="rId3" Type="http://schemas.openxmlformats.org/officeDocument/2006/relationships/audio" Target="../media/audio3.wav"/><Relationship Id="rId7" Type="http://schemas.openxmlformats.org/officeDocument/2006/relationships/image" Target="../media/image75.gif"/><Relationship Id="rId12" Type="http://schemas.openxmlformats.org/officeDocument/2006/relationships/image" Target="../media/image8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85.jpg"/><Relationship Id="rId11" Type="http://schemas.openxmlformats.org/officeDocument/2006/relationships/image" Target="../media/image89.png"/><Relationship Id="rId5" Type="http://schemas.openxmlformats.org/officeDocument/2006/relationships/audio" Target="../media/audio1.wav"/><Relationship Id="rId15" Type="http://schemas.microsoft.com/office/2007/relationships/hdphoto" Target="../media/hdphoto16.wdp"/><Relationship Id="rId10" Type="http://schemas.openxmlformats.org/officeDocument/2006/relationships/image" Target="../media/image88.png"/><Relationship Id="rId4" Type="http://schemas.openxmlformats.org/officeDocument/2006/relationships/audio" Target="../media/audio2.wav"/><Relationship Id="rId9" Type="http://schemas.microsoft.com/office/2007/relationships/hdphoto" Target="../media/hdphoto15.wdp"/><Relationship Id="rId14" Type="http://schemas.openxmlformats.org/officeDocument/2006/relationships/image" Target="../media/image90.png"/></Relationships>
</file>

<file path=ppt/slides/_rels/slide38.xml.rels><?xml version="1.0" encoding="UTF-8" standalone="yes"?>
<Relationships xmlns="http://schemas.openxmlformats.org/package/2006/relationships"><Relationship Id="rId8" Type="http://schemas.openxmlformats.org/officeDocument/2006/relationships/image" Target="../media/image75.gif"/><Relationship Id="rId13" Type="http://schemas.openxmlformats.org/officeDocument/2006/relationships/image" Target="../media/image89.png"/><Relationship Id="rId3" Type="http://schemas.openxmlformats.org/officeDocument/2006/relationships/audio" Target="../media/audio1.wav"/><Relationship Id="rId7" Type="http://schemas.openxmlformats.org/officeDocument/2006/relationships/image" Target="../media/image92.png"/><Relationship Id="rId12" Type="http://schemas.openxmlformats.org/officeDocument/2006/relationships/image" Target="../media/image88.png"/><Relationship Id="rId2" Type="http://schemas.openxmlformats.org/officeDocument/2006/relationships/notesSlide" Target="../notesSlides/notesSlide5.xml"/><Relationship Id="rId16" Type="http://schemas.microsoft.com/office/2007/relationships/hdphoto" Target="../media/hdphoto16.wdp"/><Relationship Id="rId1" Type="http://schemas.openxmlformats.org/officeDocument/2006/relationships/slideLayout" Target="../slideLayouts/slideLayout6.xml"/><Relationship Id="rId6" Type="http://schemas.openxmlformats.org/officeDocument/2006/relationships/image" Target="../media/image53.jpg"/><Relationship Id="rId11" Type="http://schemas.openxmlformats.org/officeDocument/2006/relationships/image" Target="../media/image87.png"/><Relationship Id="rId5" Type="http://schemas.openxmlformats.org/officeDocument/2006/relationships/audio" Target="../media/audio3.wav"/><Relationship Id="rId15" Type="http://schemas.openxmlformats.org/officeDocument/2006/relationships/image" Target="../media/image90.png"/><Relationship Id="rId10" Type="http://schemas.microsoft.com/office/2007/relationships/hdphoto" Target="../media/hdphoto15.wdp"/><Relationship Id="rId4" Type="http://schemas.openxmlformats.org/officeDocument/2006/relationships/audio" Target="../media/audio2.wav"/><Relationship Id="rId9" Type="http://schemas.openxmlformats.org/officeDocument/2006/relationships/image" Target="../media/image86.png"/><Relationship Id="rId14" Type="http://schemas.openxmlformats.org/officeDocument/2006/relationships/slide" Target="slide3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9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5952" b="89881" l="950" r="98679">
                        <a14:foregroundMark x1="10363" y1="34226" x2="13708" y2="73710"/>
                        <a14:foregroundMark x1="4955" y1="33929" x2="4789" y2="55357"/>
                        <a14:foregroundMark x1="11024" y1="72619" x2="6069" y2="73313"/>
                        <a14:foregroundMark x1="15937" y1="55754" x2="19777" y2="49603"/>
                        <a14:foregroundMark x1="32205" y1="21627" x2="28530" y2="69940"/>
                        <a14:foregroundMark x1="31751" y1="46925" x2="37944" y2="44246"/>
                        <a14:foregroundMark x1="25186" y1="30853" x2="25186" y2="38889"/>
                        <a14:foregroundMark x1="22667" y1="33532" x2="22667" y2="33532"/>
                        <a14:foregroundMark x1="43394" y1="17460" x2="44013" y2="18948"/>
                        <a14:foregroundMark x1="41784" y1="32341" x2="43683" y2="35813"/>
                        <a14:foregroundMark x1="42568" y1="41567" x2="42568" y2="38492"/>
                        <a14:foregroundMark x1="46408" y1="41964" x2="46408" y2="46131"/>
                        <a14:foregroundMark x1="47069" y1="40774" x2="48183" y2="44643"/>
                        <a14:foregroundMark x1="58547" y1="30060" x2="58547" y2="33929"/>
                        <a14:foregroundMark x1="55656" y1="54167" x2="57886" y2="53472"/>
                        <a14:foregroundMark x1="43559" y1="61806" x2="42444" y2="61806"/>
                        <a14:foregroundMark x1="70355" y1="23909" x2="71594" y2="67262"/>
                        <a14:foregroundMark x1="73369" y1="72619" x2="71759" y2="75298"/>
                        <a14:foregroundMark x1="65566" y1="59127" x2="65566" y2="65278"/>
                        <a14:foregroundMark x1="67135" y1="38492" x2="67465" y2="45040"/>
                        <a14:foregroundMark x1="67300" y1="16270" x2="63171" y2="36905"/>
                        <a14:foregroundMark x1="88026" y1="27381" x2="89472" y2="69940"/>
                        <a14:foregroundMark x1="79604" y1="48016" x2="83732" y2="51488"/>
                        <a14:foregroundMark x1="85797" y1="75992" x2="84063" y2="79861"/>
                        <a14:foregroundMark x1="92031" y1="67560" x2="93476" y2="71825"/>
                      </a14:backgroundRemoval>
                    </a14:imgEffect>
                  </a14:imgLayer>
                </a14:imgProps>
              </a:ext>
              <a:ext uri="{28A0092B-C50C-407E-A947-70E740481C1C}">
                <a14:useLocalDpi xmlns:a14="http://schemas.microsoft.com/office/drawing/2010/main" val="0"/>
              </a:ext>
            </a:extLst>
          </a:blip>
          <a:stretch>
            <a:fillRect/>
          </a:stretch>
        </p:blipFill>
        <p:spPr>
          <a:xfrm>
            <a:off x="1171073" y="3121050"/>
            <a:ext cx="10058400" cy="4187374"/>
          </a:xfrm>
          <a:prstGeom prst="rect">
            <a:avLst/>
          </a:prstGeom>
        </p:spPr>
      </p:pic>
      <p:sp>
        <p:nvSpPr>
          <p:cNvPr id="3" name="文本框 17">
            <a:extLst>
              <a:ext uri="{FF2B5EF4-FFF2-40B4-BE49-F238E27FC236}">
                <a16:creationId xmlns:a16="http://schemas.microsoft.com/office/drawing/2014/main" id="{CBD4AC5E-1B18-4557-9E8F-13ED46D3327F}"/>
              </a:ext>
            </a:extLst>
          </p:cNvPr>
          <p:cNvSpPr txBox="1"/>
          <p:nvPr/>
        </p:nvSpPr>
        <p:spPr>
          <a:xfrm>
            <a:off x="1171073" y="1551390"/>
            <a:ext cx="9264383" cy="1862048"/>
          </a:xfrm>
          <a:prstGeom prst="rect">
            <a:avLst/>
          </a:prstGeom>
          <a:noFill/>
        </p:spPr>
        <p:txBody>
          <a:bodyPr wrap="square" rtlCol="0">
            <a:spAutoFit/>
            <a:scene3d>
              <a:camera prst="orthographicFront"/>
              <a:lightRig rig="threePt" dir="t"/>
            </a:scene3d>
            <a:sp3d extrusionH="57150">
              <a:bevelT w="38100" h="38100" prst="angle"/>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11500" b="1" noProof="0">
                <a:ln w="38100">
                  <a:solidFill>
                    <a:schemeClr val="bg1"/>
                  </a:solidFill>
                </a:ln>
                <a:solidFill>
                  <a:schemeClr val="accent1">
                    <a:lumMod val="75000"/>
                  </a:schemeClr>
                </a:solidFill>
                <a:effectLst>
                  <a:outerShdw blurRad="60007" dist="310007" dir="7680000" sy="30000" kx="1300200" algn="ctr" rotWithShape="0">
                    <a:prstClr val="black">
                      <a:alpha val="32000"/>
                    </a:prstClr>
                  </a:outerShdw>
                </a:effectLst>
                <a:latin typeface="UTM Showcard" panose="02040603050506020204" pitchFamily="18" charset="0"/>
                <a:ea typeface="inpin heiti" panose="00000500000000000000"/>
                <a:sym typeface="inpin heiti" panose="00000500000000000000" pitchFamily="2" charset="-122"/>
              </a:rPr>
              <a:t>KHỞI ĐỘNG</a:t>
            </a:r>
            <a:endParaRPr kumimoji="0" lang="en-US" altLang="zh-CN" sz="11500" b="1" i="0" u="none" strike="noStrike" kern="1200" cap="none" spc="0" normalizeH="0" baseline="0" noProof="0" dirty="0">
              <a:ln w="38100">
                <a:solidFill>
                  <a:schemeClr val="bg1"/>
                </a:solidFill>
              </a:ln>
              <a:solidFill>
                <a:schemeClr val="accent1">
                  <a:lumMod val="75000"/>
                </a:schemeClr>
              </a:solidFill>
              <a:effectLst>
                <a:outerShdw blurRad="60007" dist="310007" dir="7680000" sy="30000" kx="1300200" algn="ctr" rotWithShape="0">
                  <a:prstClr val="black">
                    <a:alpha val="32000"/>
                  </a:prstClr>
                </a:outerShdw>
              </a:effectLst>
              <a:uLnTx/>
              <a:uFillTx/>
              <a:latin typeface="UTM Showcard" panose="02040603050506020204" pitchFamily="18" charset="0"/>
              <a:ea typeface="inpin heiti" panose="00000500000000000000"/>
              <a:sym typeface="inpin heiti" panose="00000500000000000000" pitchFamily="2" charset="-122"/>
            </a:endParaRPr>
          </a:p>
        </p:txBody>
      </p:sp>
      <p:pic>
        <p:nvPicPr>
          <p:cNvPr id="4" name="Tieng-yeah-tre-con-www_nhacchuongvui_com">
            <a:hlinkClick r:id="" action="ppaction://media"/>
            <a:extLst>
              <a:ext uri="{FF2B5EF4-FFF2-40B4-BE49-F238E27FC236}">
                <a16:creationId xmlns:a16="http://schemas.microsoft.com/office/drawing/2014/main" id="{D75F0695-F151-444D-892F-183F4A7110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0060" y="7100807"/>
            <a:ext cx="609600" cy="609600"/>
          </a:xfrm>
          <a:prstGeom prst="rect">
            <a:avLst/>
          </a:prstGeom>
        </p:spPr>
      </p:pic>
    </p:spTree>
    <p:extLst>
      <p:ext uri="{BB962C8B-B14F-4D97-AF65-F5344CB8AC3E}">
        <p14:creationId xmlns:p14="http://schemas.microsoft.com/office/powerpoint/2010/main" val="318799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par>
                          <p:cTn id="16" fill="hold">
                            <p:stCondLst>
                              <p:cond delay="15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 calcmode="lin" valueType="num">
                                      <p:cBhvr>
                                        <p:cTn id="21"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
                                        </p:tgtEl>
                                      </p:cBhvr>
                                    </p:animEffect>
                                  </p:childTnLst>
                                </p:cTn>
                              </p:par>
                            </p:childTnLst>
                          </p:cTn>
                        </p:par>
                        <p:par>
                          <p:cTn id="24" fill="hold">
                            <p:stCondLst>
                              <p:cond delay="2350"/>
                            </p:stCondLst>
                            <p:childTnLst>
                              <p:par>
                                <p:cTn id="25" presetID="34" presetClass="emph" presetSubtype="0" repeatCount="5000" fill="hold" grpId="1" nodeType="afterEffect">
                                  <p:stCondLst>
                                    <p:cond delay="0"/>
                                  </p:stCondLst>
                                  <p:iterate type="lt">
                                    <p:tmPct val="10000"/>
                                  </p:iterate>
                                  <p:childTnLst>
                                    <p:animMotion origin="layout" path="M -1.66667E-6 4.44444E-6 L -1.66667E-6 -0.07223 " pathEditMode="relative" rAng="0" ptsTypes="AA">
                                      <p:cBhvr>
                                        <p:cTn id="26" dur="500" accel="50000" decel="50000" autoRev="1" fill="hold">
                                          <p:stCondLst>
                                            <p:cond delay="0"/>
                                          </p:stCondLst>
                                        </p:cTn>
                                        <p:tgtEl>
                                          <p:spTgt spid="3"/>
                                        </p:tgtEl>
                                        <p:attrNameLst>
                                          <p:attrName>ppt_x</p:attrName>
                                          <p:attrName>ppt_y</p:attrName>
                                        </p:attrNameLst>
                                      </p:cBhvr>
                                      <p:rCtr x="0" y="-3611"/>
                                    </p:animMotion>
                                    <p:animRot by="1500000">
                                      <p:cBhvr>
                                        <p:cTn id="27" dur="250" fill="hold">
                                          <p:stCondLst>
                                            <p:cond delay="0"/>
                                          </p:stCondLst>
                                        </p:cTn>
                                        <p:tgtEl>
                                          <p:spTgt spid="3"/>
                                        </p:tgtEl>
                                        <p:attrNameLst>
                                          <p:attrName>r</p:attrName>
                                        </p:attrNameLst>
                                      </p:cBhvr>
                                    </p:animRot>
                                    <p:animRot by="-1500000">
                                      <p:cBhvr>
                                        <p:cTn id="28" dur="250" fill="hold">
                                          <p:stCondLst>
                                            <p:cond delay="250"/>
                                          </p:stCondLst>
                                        </p:cTn>
                                        <p:tgtEl>
                                          <p:spTgt spid="3"/>
                                        </p:tgtEl>
                                        <p:attrNameLst>
                                          <p:attrName>r</p:attrName>
                                        </p:attrNameLst>
                                      </p:cBhvr>
                                    </p:animRot>
                                    <p:animRot by="-1500000">
                                      <p:cBhvr>
                                        <p:cTn id="29" dur="250" fill="hold">
                                          <p:stCondLst>
                                            <p:cond delay="500"/>
                                          </p:stCondLst>
                                        </p:cTn>
                                        <p:tgtEl>
                                          <p:spTgt spid="3"/>
                                        </p:tgtEl>
                                        <p:attrNameLst>
                                          <p:attrName>r</p:attrName>
                                        </p:attrNameLst>
                                      </p:cBhvr>
                                    </p:animRot>
                                    <p:animRot by="1500000">
                                      <p:cBhvr>
                                        <p:cTn id="30" dur="250" fill="hold">
                                          <p:stCondLst>
                                            <p:cond delay="750"/>
                                          </p:stCondLst>
                                        </p:cTn>
                                        <p:tgtEl>
                                          <p:spTgt spid="3"/>
                                        </p:tgtEl>
                                        <p:attrNameLst>
                                          <p:attrName>r</p:attrName>
                                        </p:attrNameLst>
                                      </p:cBhvr>
                                    </p:animRot>
                                  </p:childTnLst>
                                </p:cTn>
                              </p:par>
                              <p:par>
                                <p:cTn id="31" presetID="1" presetClass="mediacall" presetSubtype="0" fill="hold" nodeType="withEffect">
                                  <p:stCondLst>
                                    <p:cond delay="0"/>
                                  </p:stCondLst>
                                  <p:childTnLst>
                                    <p:cmd type="call" cmd="playFrom(0.0)">
                                      <p:cBhvr>
                                        <p:cTn id="32" dur="44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2998542" y="1961232"/>
            <a:ext cx="8795713" cy="4455610"/>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TextBox 2">
            <a:extLst>
              <a:ext uri="{FF2B5EF4-FFF2-40B4-BE49-F238E27FC236}">
                <a16:creationId xmlns:a16="http://schemas.microsoft.com/office/drawing/2014/main" id="{C153C45A-B5D6-449D-95DE-B5F4E0CA7A2A}"/>
              </a:ext>
            </a:extLst>
          </p:cNvPr>
          <p:cNvSpPr txBox="1"/>
          <p:nvPr/>
        </p:nvSpPr>
        <p:spPr>
          <a:xfrm>
            <a:off x="982639" y="187053"/>
            <a:ext cx="10566606" cy="1339632"/>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Xác định trạng ngữ trong các câu sau và cho biết trạng ngữ đó thuộc loại trạng ngữ nào đã học.</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192889" y="2173359"/>
            <a:ext cx="8407021" cy="2123658"/>
          </a:xfrm>
          <a:prstGeom prst="rect">
            <a:avLst/>
          </a:prstGeom>
          <a:noFill/>
        </p:spPr>
        <p:txBody>
          <a:bodyPr wrap="square" rtlCol="0">
            <a:spAutoFit/>
          </a:bodyPr>
          <a:lstStyle/>
          <a:p>
            <a:pPr algn="just"/>
            <a:r>
              <a:rPr lang="en-US" sz="4400" b="1" u="sng">
                <a:latin typeface="Times New Roman" panose="02020603050405020304" pitchFamily="18" charset="0"/>
                <a:cs typeface="Times New Roman" panose="02020603050405020304" pitchFamily="18" charset="0"/>
              </a:rPr>
              <a:t>Câu 5</a:t>
            </a:r>
            <a:r>
              <a:rPr lang="en-US" sz="4400" b="1">
                <a:latin typeface="Times New Roman" panose="02020603050405020304" pitchFamily="18" charset="0"/>
                <a:cs typeface="Times New Roman" panose="02020603050405020304" pitchFamily="18" charset="0"/>
              </a:rPr>
              <a:t>: Với tinh thần quyết tâm, Nam đã đạt kết quả cao trong học tập.</a:t>
            </a:r>
          </a:p>
        </p:txBody>
      </p:sp>
      <p:cxnSp>
        <p:nvCxnSpPr>
          <p:cNvPr id="11" name="Straight Connector 10"/>
          <p:cNvCxnSpPr/>
          <p:nvPr/>
        </p:nvCxnSpPr>
        <p:spPr>
          <a:xfrm>
            <a:off x="5384361" y="2823277"/>
            <a:ext cx="5943600" cy="27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Cute fluffy squirrel holding nut, funny cartoon character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029803" y="4802118"/>
            <a:ext cx="7013283" cy="707886"/>
          </a:xfrm>
          <a:prstGeom prst="rect">
            <a:avLst/>
          </a:prstGeom>
          <a:noFill/>
        </p:spPr>
        <p:txBody>
          <a:bodyPr wrap="square" rtlCol="0">
            <a:spAutoFit/>
          </a:bodyPr>
          <a:lstStyle/>
          <a:p>
            <a:r>
              <a:rPr lang="en-US" sz="4000" b="1">
                <a:solidFill>
                  <a:srgbClr val="002060"/>
                </a:solidFill>
                <a:latin typeface="Times New Roman" panose="02020603050405020304" pitchFamily="18" charset="0"/>
                <a:cs typeface="Times New Roman" panose="02020603050405020304" pitchFamily="18" charset="0"/>
              </a:rPr>
              <a:t>+ Trạng ngữ chỉ …………… </a:t>
            </a:r>
          </a:p>
        </p:txBody>
      </p:sp>
      <p:sp>
        <p:nvSpPr>
          <p:cNvPr id="16" name="TextBox 15"/>
          <p:cNvSpPr txBox="1"/>
          <p:nvPr/>
        </p:nvSpPr>
        <p:spPr>
          <a:xfrm>
            <a:off x="6975139" y="4509144"/>
            <a:ext cx="3543791" cy="1015663"/>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 </a:t>
            </a:r>
            <a:r>
              <a:rPr lang="en-US" sz="6000" b="1">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91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80">
                                          <p:stCondLst>
                                            <p:cond delay="0"/>
                                          </p:stCondLst>
                                        </p:cTn>
                                        <p:tgtEl>
                                          <p:spTgt spid="16"/>
                                        </p:tgtEl>
                                      </p:cBhvr>
                                    </p:animEffect>
                                    <p:anim calcmode="lin" valueType="num">
                                      <p:cBhvr>
                                        <p:cTn id="3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5" dur="26">
                                          <p:stCondLst>
                                            <p:cond delay="650"/>
                                          </p:stCondLst>
                                        </p:cTn>
                                        <p:tgtEl>
                                          <p:spTgt spid="16"/>
                                        </p:tgtEl>
                                      </p:cBhvr>
                                      <p:to x="100000" y="60000"/>
                                    </p:animScale>
                                    <p:animScale>
                                      <p:cBhvr>
                                        <p:cTn id="36" dur="166" decel="50000">
                                          <p:stCondLst>
                                            <p:cond delay="676"/>
                                          </p:stCondLst>
                                        </p:cTn>
                                        <p:tgtEl>
                                          <p:spTgt spid="16"/>
                                        </p:tgtEl>
                                      </p:cBhvr>
                                      <p:to x="100000" y="100000"/>
                                    </p:animScale>
                                    <p:animScale>
                                      <p:cBhvr>
                                        <p:cTn id="37" dur="26">
                                          <p:stCondLst>
                                            <p:cond delay="1312"/>
                                          </p:stCondLst>
                                        </p:cTn>
                                        <p:tgtEl>
                                          <p:spTgt spid="16"/>
                                        </p:tgtEl>
                                      </p:cBhvr>
                                      <p:to x="100000" y="80000"/>
                                    </p:animScale>
                                    <p:animScale>
                                      <p:cBhvr>
                                        <p:cTn id="38" dur="166" decel="50000">
                                          <p:stCondLst>
                                            <p:cond delay="1338"/>
                                          </p:stCondLst>
                                        </p:cTn>
                                        <p:tgtEl>
                                          <p:spTgt spid="16"/>
                                        </p:tgtEl>
                                      </p:cBhvr>
                                      <p:to x="100000" y="100000"/>
                                    </p:animScale>
                                    <p:animScale>
                                      <p:cBhvr>
                                        <p:cTn id="39" dur="26">
                                          <p:stCondLst>
                                            <p:cond delay="1642"/>
                                          </p:stCondLst>
                                        </p:cTn>
                                        <p:tgtEl>
                                          <p:spTgt spid="16"/>
                                        </p:tgtEl>
                                      </p:cBhvr>
                                      <p:to x="100000" y="90000"/>
                                    </p:animScale>
                                    <p:animScale>
                                      <p:cBhvr>
                                        <p:cTn id="40" dur="166" decel="50000">
                                          <p:stCondLst>
                                            <p:cond delay="1668"/>
                                          </p:stCondLst>
                                        </p:cTn>
                                        <p:tgtEl>
                                          <p:spTgt spid="16"/>
                                        </p:tgtEl>
                                      </p:cBhvr>
                                      <p:to x="100000" y="100000"/>
                                    </p:animScale>
                                    <p:animScale>
                                      <p:cBhvr>
                                        <p:cTn id="41" dur="26">
                                          <p:stCondLst>
                                            <p:cond delay="1808"/>
                                          </p:stCondLst>
                                        </p:cTn>
                                        <p:tgtEl>
                                          <p:spTgt spid="16"/>
                                        </p:tgtEl>
                                      </p:cBhvr>
                                      <p:to x="100000" y="95000"/>
                                    </p:animScale>
                                    <p:animScale>
                                      <p:cBhvr>
                                        <p:cTn id="4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986504" y="152734"/>
            <a:ext cx="10613406" cy="2077120"/>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9" name="TextBox 8"/>
          <p:cNvSpPr txBox="1"/>
          <p:nvPr/>
        </p:nvSpPr>
        <p:spPr>
          <a:xfrm>
            <a:off x="1180850" y="304340"/>
            <a:ext cx="10147111" cy="1446550"/>
          </a:xfrm>
          <a:prstGeom prst="rect">
            <a:avLst/>
          </a:prstGeom>
          <a:noFill/>
        </p:spPr>
        <p:txBody>
          <a:bodyPr wrap="square" rtlCol="0">
            <a:spAutoFit/>
          </a:bodyPr>
          <a:lstStyle/>
          <a:p>
            <a:pPr algn="just"/>
            <a:r>
              <a:rPr lang="en-US" sz="4400" b="1" u="sng">
                <a:latin typeface="Times New Roman" panose="02020603050405020304" pitchFamily="18" charset="0"/>
                <a:cs typeface="Times New Roman" panose="02020603050405020304" pitchFamily="18" charset="0"/>
              </a:rPr>
              <a:t>Câu 5</a:t>
            </a:r>
            <a:r>
              <a:rPr lang="en-US" sz="4400" b="1">
                <a:latin typeface="Times New Roman" panose="02020603050405020304" pitchFamily="18" charset="0"/>
                <a:cs typeface="Times New Roman" panose="02020603050405020304" pitchFamily="18" charset="0"/>
              </a:rPr>
              <a:t>: </a:t>
            </a:r>
            <a:r>
              <a:rPr lang="en-US" sz="4400" b="1">
                <a:solidFill>
                  <a:srgbClr val="FF0000"/>
                </a:solidFill>
                <a:latin typeface="Times New Roman" panose="02020603050405020304" pitchFamily="18" charset="0"/>
                <a:cs typeface="Times New Roman" panose="02020603050405020304" pitchFamily="18" charset="0"/>
              </a:rPr>
              <a:t>Với tinh thần quyết tâm</a:t>
            </a:r>
            <a:r>
              <a:rPr lang="en-US" sz="4400" b="1">
                <a:latin typeface="Times New Roman" panose="02020603050405020304" pitchFamily="18" charset="0"/>
                <a:cs typeface="Times New Roman" panose="02020603050405020304" pitchFamily="18" charset="0"/>
              </a:rPr>
              <a:t>, Nam đã đạt kết quả cao trong học tập.</a:t>
            </a:r>
          </a:p>
        </p:txBody>
      </p:sp>
      <p:pic>
        <p:nvPicPr>
          <p:cNvPr id="1026" name="Picture 2" descr="Cute fluffy squirrel holding nut, funny cartoon character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683695" y="1926937"/>
            <a:ext cx="4869707" cy="5106259"/>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5">
            <a:extLst>
              <a:ext uri="{FF2B5EF4-FFF2-40B4-BE49-F238E27FC236}">
                <a16:creationId xmlns:a16="http://schemas.microsoft.com/office/drawing/2014/main" id="{CF79171E-F9EC-430B-8266-59244DDCCF5E}"/>
              </a:ext>
            </a:extLst>
          </p:cNvPr>
          <p:cNvPicPr>
            <a:picLocks noChangeAspect="1"/>
          </p:cNvPicPr>
          <p:nvPr/>
        </p:nvPicPr>
        <p:blipFill>
          <a:blip r:embed="rId4"/>
          <a:stretch>
            <a:fillRect/>
          </a:stretch>
        </p:blipFill>
        <p:spPr>
          <a:xfrm flipH="1">
            <a:off x="3488970" y="2229854"/>
            <a:ext cx="6665681" cy="4348165"/>
          </a:xfrm>
          <a:prstGeom prst="rect">
            <a:avLst/>
          </a:prstGeom>
        </p:spPr>
      </p:pic>
      <p:sp>
        <p:nvSpPr>
          <p:cNvPr id="2" name="TextBox 1"/>
          <p:cNvSpPr txBox="1"/>
          <p:nvPr/>
        </p:nvSpPr>
        <p:spPr>
          <a:xfrm>
            <a:off x="4591957" y="3015916"/>
            <a:ext cx="4459705" cy="2123658"/>
          </a:xfrm>
          <a:prstGeom prst="rect">
            <a:avLst/>
          </a:prstGeom>
          <a:noFill/>
        </p:spPr>
        <p:txBody>
          <a:bodyPr wrap="square" rtlCol="0">
            <a:spAutoFit/>
          </a:bodyPr>
          <a:lstStyle/>
          <a:p>
            <a:pPr algn="ctr"/>
            <a:r>
              <a:rPr lang="en-US" sz="4400">
                <a:solidFill>
                  <a:srgbClr val="002060"/>
                </a:solidFill>
                <a:latin typeface="UVN Banh Mi" pitchFamily="2" charset="0"/>
              </a:rPr>
              <a:t>Trạng ngữ trên </a:t>
            </a:r>
          </a:p>
          <a:p>
            <a:pPr algn="ctr"/>
            <a:r>
              <a:rPr lang="en-US" sz="4400">
                <a:solidFill>
                  <a:srgbClr val="002060"/>
                </a:solidFill>
                <a:latin typeface="UVN Banh Mi" pitchFamily="2" charset="0"/>
              </a:rPr>
              <a:t>chỉ gì vậy các cậu.  Giúp tớ với!</a:t>
            </a:r>
          </a:p>
        </p:txBody>
      </p:sp>
    </p:spTree>
    <p:extLst>
      <p:ext uri="{BB962C8B-B14F-4D97-AF65-F5344CB8AC3E}">
        <p14:creationId xmlns:p14="http://schemas.microsoft.com/office/powerpoint/2010/main" val="3105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252959" y="4567092"/>
            <a:ext cx="2071339" cy="723717"/>
          </a:xfrm>
          <a:prstGeom prst="roundRect">
            <a:avLst/>
          </a:prstGeom>
          <a:solidFill>
            <a:schemeClr val="accent1">
              <a:lumMod val="20000"/>
              <a:lumOff val="80000"/>
            </a:schemeClr>
          </a:solidFill>
          <a:ln>
            <a:solidFill>
              <a:srgbClr val="00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1614437" y="611543"/>
            <a:ext cx="3882634" cy="961105"/>
          </a:xfrm>
          <a:prstGeom prst="round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5400" b="1" dirty="0" err="1">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Luyện</a:t>
            </a:r>
            <a:r>
              <a:rPr lang="en-US" sz="5400" b="1" dirty="0">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từ</a:t>
            </a:r>
            <a:r>
              <a:rPr lang="en-US" sz="5400" b="1" dirty="0">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và</a:t>
            </a:r>
            <a:r>
              <a:rPr lang="en-US" sz="5400" b="1" dirty="0">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câu</a:t>
            </a:r>
            <a:endParaRPr lang="en-US" sz="5400" b="1" dirty="0">
              <a:solidFill>
                <a:schemeClr val="accent6">
                  <a:lumMod val="50000"/>
                </a:schemeClr>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endParaRPr>
          </a:p>
        </p:txBody>
      </p:sp>
      <p:grpSp>
        <p:nvGrpSpPr>
          <p:cNvPr id="5" name="Group 4">
            <a:extLst>
              <a:ext uri="{FF2B5EF4-FFF2-40B4-BE49-F238E27FC236}">
                <a16:creationId xmlns:a16="http://schemas.microsoft.com/office/drawing/2014/main" id="{5AB9E6C3-B441-4D75-A9E0-F3E921EBCAE5}"/>
              </a:ext>
            </a:extLst>
          </p:cNvPr>
          <p:cNvGrpSpPr/>
          <p:nvPr/>
        </p:nvGrpSpPr>
        <p:grpSpPr>
          <a:xfrm>
            <a:off x="321694" y="-498221"/>
            <a:ext cx="6417930" cy="2382801"/>
            <a:chOff x="3323570" y="2082593"/>
            <a:chExt cx="8726827" cy="3088476"/>
          </a:xfrm>
        </p:grpSpPr>
        <p:pic>
          <p:nvPicPr>
            <p:cNvPr id="7" name="Picture 6">
              <a:extLst>
                <a:ext uri="{FF2B5EF4-FFF2-40B4-BE49-F238E27FC236}">
                  <a16:creationId xmlns:a16="http://schemas.microsoft.com/office/drawing/2014/main" id="{83E3165B-C644-47B7-8FFC-80FA5CF6F01F}"/>
                </a:ext>
              </a:extLst>
            </p:cNvPr>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17372190">
              <a:off x="4003138" y="3266493"/>
              <a:ext cx="1321542" cy="2487609"/>
            </a:xfrm>
            <a:prstGeom prst="rect">
              <a:avLst/>
            </a:prstGeom>
          </p:spPr>
        </p:pic>
        <p:pic>
          <p:nvPicPr>
            <p:cNvPr id="8" name="Picture 7">
              <a:extLst>
                <a:ext uri="{FF2B5EF4-FFF2-40B4-BE49-F238E27FC236}">
                  <a16:creationId xmlns:a16="http://schemas.microsoft.com/office/drawing/2014/main" id="{1D2BD1DA-CCBE-4A4D-8619-740BA4871036}"/>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3573296" flipH="1">
              <a:off x="9988712" y="2915131"/>
              <a:ext cx="1430557" cy="2692813"/>
            </a:xfrm>
            <a:prstGeom prst="rect">
              <a:avLst/>
            </a:prstGeom>
          </p:spPr>
        </p:pic>
        <p:pic>
          <p:nvPicPr>
            <p:cNvPr id="9" name="Picture 8">
              <a:extLst>
                <a:ext uri="{FF2B5EF4-FFF2-40B4-BE49-F238E27FC236}">
                  <a16:creationId xmlns:a16="http://schemas.microsoft.com/office/drawing/2014/main" id="{B9CE9DA1-9288-4102-B362-E88CE4C18A5D}"/>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690449" flipH="1">
              <a:off x="9862522" y="2082593"/>
              <a:ext cx="1430557" cy="2692813"/>
            </a:xfrm>
            <a:prstGeom prst="rect">
              <a:avLst/>
            </a:prstGeom>
          </p:spPr>
        </p:pic>
        <p:pic>
          <p:nvPicPr>
            <p:cNvPr id="10" name="Picture 9">
              <a:extLst>
                <a:ext uri="{FF2B5EF4-FFF2-40B4-BE49-F238E27FC236}">
                  <a16:creationId xmlns:a16="http://schemas.microsoft.com/office/drawing/2014/main" id="{94FCF1CB-8993-4417-BAC6-13F4ACB034A2}"/>
                </a:ext>
              </a:extLst>
            </p:cNvPr>
            <p:cNvPicPr>
              <a:picLocks noChangeAspect="1"/>
            </p:cNvPicPr>
            <p:nvPr/>
          </p:nvPicPr>
          <p:blipFill>
            <a:blip r:embed="rId2" cstate="print">
              <a:duotone>
                <a:prstClr val="black"/>
                <a:srgbClr val="C5FE8C">
                  <a:tint val="45000"/>
                  <a:satMod val="400000"/>
                </a:srgbClr>
              </a:duotone>
              <a:extLst>
                <a:ext uri="{28A0092B-C50C-407E-A947-70E740481C1C}">
                  <a14:useLocalDpi xmlns:a14="http://schemas.microsoft.com/office/drawing/2010/main" val="0"/>
                </a:ext>
              </a:extLst>
            </a:blip>
            <a:stretch>
              <a:fillRect/>
            </a:stretch>
          </p:blipFill>
          <p:spPr>
            <a:xfrm rot="20909551">
              <a:off x="3562876" y="2354520"/>
              <a:ext cx="1764943" cy="2367513"/>
            </a:xfrm>
            <a:prstGeom prst="rect">
              <a:avLst/>
            </a:prstGeom>
          </p:spPr>
        </p:pic>
        <p:pic>
          <p:nvPicPr>
            <p:cNvPr id="11" name="Picture 10">
              <a:extLst>
                <a:ext uri="{FF2B5EF4-FFF2-40B4-BE49-F238E27FC236}">
                  <a16:creationId xmlns:a16="http://schemas.microsoft.com/office/drawing/2014/main" id="{35B9AC47-397B-4BC0-BFF5-EBD90A6515E2}"/>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17551867">
              <a:off x="3559177" y="3128324"/>
              <a:ext cx="1380197" cy="1851411"/>
            </a:xfrm>
            <a:prstGeom prst="rect">
              <a:avLst/>
            </a:prstGeom>
          </p:spPr>
        </p:pic>
      </p:grpSp>
      <p:sp>
        <p:nvSpPr>
          <p:cNvPr id="13" name="TextBox 12"/>
          <p:cNvSpPr txBox="1"/>
          <p:nvPr/>
        </p:nvSpPr>
        <p:spPr>
          <a:xfrm>
            <a:off x="-954885" y="1884580"/>
            <a:ext cx="11840365" cy="2308324"/>
          </a:xfrm>
          <a:prstGeom prst="rect">
            <a:avLst/>
          </a:prstGeom>
          <a:noFill/>
        </p:spPr>
        <p:txBody>
          <a:bodyPr wrap="square" rtlCol="0">
            <a:spAutoFit/>
          </a:bodyPr>
          <a:lstStyle/>
          <a:p>
            <a:pPr algn="ctr">
              <a:lnSpc>
                <a:spcPct val="150000"/>
              </a:lnSpc>
            </a:pPr>
            <a:r>
              <a:rPr lang="nl-NL" sz="4800" b="1">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rPr>
              <a:t>THÊM TRẠNG NGỮ</a:t>
            </a:r>
          </a:p>
          <a:p>
            <a:pPr algn="ctr">
              <a:lnSpc>
                <a:spcPct val="150000"/>
              </a:lnSpc>
            </a:pPr>
            <a:r>
              <a:rPr lang="nl-NL" sz="4800" b="1">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rPr>
              <a:t>CHỈ PHƯƠNG TIỆN CHO CÂU</a:t>
            </a:r>
            <a:endParaRPr lang="en-US" sz="4800" dirty="0">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endParaRPr>
          </a:p>
        </p:txBody>
      </p:sp>
      <p:pic>
        <p:nvPicPr>
          <p:cNvPr id="14" name="Picture 13">
            <a:extLst>
              <a:ext uri="{FF2B5EF4-FFF2-40B4-BE49-F238E27FC236}">
                <a16:creationId xmlns:a16="http://schemas.microsoft.com/office/drawing/2014/main" id="{E601A826-9DBC-4144-A309-96D00EDA9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7667"/>
          <a:stretch/>
        </p:blipFill>
        <p:spPr>
          <a:xfrm>
            <a:off x="10885480" y="6153278"/>
            <a:ext cx="664836" cy="704722"/>
          </a:xfrm>
          <a:prstGeom prst="rect">
            <a:avLst/>
          </a:prstGeom>
        </p:spPr>
      </p:pic>
      <p:sp>
        <p:nvSpPr>
          <p:cNvPr id="15" name="TextBox 14"/>
          <p:cNvSpPr txBox="1"/>
          <p:nvPr/>
        </p:nvSpPr>
        <p:spPr>
          <a:xfrm>
            <a:off x="-954886" y="1884580"/>
            <a:ext cx="11840365" cy="2308324"/>
          </a:xfrm>
          <a:prstGeom prst="rect">
            <a:avLst/>
          </a:prstGeom>
          <a:noFill/>
        </p:spPr>
        <p:txBody>
          <a:bodyPr wrap="square" rtlCol="0">
            <a:spAutoFit/>
          </a:bodyPr>
          <a:lstStyle/>
          <a:p>
            <a:pPr algn="ctr">
              <a:lnSpc>
                <a:spcPct val="150000"/>
              </a:lnSpc>
            </a:pPr>
            <a:r>
              <a:rPr lang="nl-NL" sz="4800" b="1">
                <a:solidFill>
                  <a:schemeClr val="accent1">
                    <a:lumMod val="75000"/>
                  </a:schemeClr>
                </a:solidFill>
                <a:latin typeface="UTM Guanine" panose="02040603050506020204" pitchFamily="18" charset="0"/>
              </a:rPr>
              <a:t>THÊM TRẠNG NGỮ</a:t>
            </a:r>
          </a:p>
          <a:p>
            <a:pPr algn="ctr">
              <a:lnSpc>
                <a:spcPct val="150000"/>
              </a:lnSpc>
            </a:pPr>
            <a:r>
              <a:rPr lang="nl-NL" sz="4800" b="1">
                <a:solidFill>
                  <a:srgbClr val="002060"/>
                </a:solidFill>
                <a:latin typeface="UTM Guanine" panose="02040603050506020204" pitchFamily="18" charset="0"/>
              </a:rPr>
              <a:t>CHỈ PHƯƠNG TIỆN CHO CÂU</a:t>
            </a:r>
            <a:endParaRPr lang="en-US" sz="4800" dirty="0">
              <a:solidFill>
                <a:srgbClr val="002060"/>
              </a:solidFill>
              <a:latin typeface="UTM Guanine" panose="02040603050506020204" pitchFamily="18" charset="0"/>
            </a:endParaRPr>
          </a:p>
        </p:txBody>
      </p:sp>
      <p:pic>
        <p:nvPicPr>
          <p:cNvPr id="16"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1614437" y="4495789"/>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flipH="1">
            <a:off x="8749907" y="4615583"/>
            <a:ext cx="902807" cy="902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47552" y="4605784"/>
            <a:ext cx="2784144" cy="646331"/>
          </a:xfrm>
          <a:prstGeom prst="rect">
            <a:avLst/>
          </a:prstGeom>
          <a:noFill/>
        </p:spPr>
        <p:txBody>
          <a:bodyPr wrap="square" rtlCol="0">
            <a:spAutoFit/>
          </a:bodyPr>
          <a:lstStyle/>
          <a:p>
            <a:r>
              <a:rPr lang="en-US" sz="3600" b="1">
                <a:solidFill>
                  <a:srgbClr val="FF0066"/>
                </a:solidFill>
                <a:latin typeface="UTM Silk Script" panose="02040603050506020204" pitchFamily="18" charset="0"/>
              </a:rPr>
              <a:t>Trang 160</a:t>
            </a:r>
          </a:p>
        </p:txBody>
      </p:sp>
      <p:pic>
        <p:nvPicPr>
          <p:cNvPr id="6" name="Picture 5">
            <a:extLst>
              <a:ext uri="{FF2B5EF4-FFF2-40B4-BE49-F238E27FC236}">
                <a16:creationId xmlns:a16="http://schemas.microsoft.com/office/drawing/2014/main" id="{D0678F71-E0B8-408C-BDE7-0BB3E7DACD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6962" y="4187697"/>
            <a:ext cx="427926" cy="454057"/>
          </a:xfrm>
          <a:prstGeom prst="rect">
            <a:avLst/>
          </a:prstGeom>
        </p:spPr>
      </p:pic>
    </p:spTree>
    <p:extLst>
      <p:ext uri="{BB962C8B-B14F-4D97-AF65-F5344CB8AC3E}">
        <p14:creationId xmlns:p14="http://schemas.microsoft.com/office/powerpoint/2010/main" val="299420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par>
                                <p:cTn id="16" presetID="53"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42"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10;&#10;Description automatically generated">
            <a:extLst>
              <a:ext uri="{FF2B5EF4-FFF2-40B4-BE49-F238E27FC236}">
                <a16:creationId xmlns:a16="http://schemas.microsoft.com/office/drawing/2014/main" id="{B44870BF-EA72-4F5B-8870-919DB6269136}"/>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0" y="-119736"/>
            <a:ext cx="12192000" cy="6977735"/>
          </a:xfrm>
          <a:prstGeom prst="rect">
            <a:avLst/>
          </a:prstGeom>
        </p:spPr>
      </p:pic>
      <p:sp>
        <p:nvSpPr>
          <p:cNvPr id="3" name="TextBox 2"/>
          <p:cNvSpPr txBox="1"/>
          <p:nvPr/>
        </p:nvSpPr>
        <p:spPr>
          <a:xfrm>
            <a:off x="2402006" y="859809"/>
            <a:ext cx="8256895" cy="646331"/>
          </a:xfrm>
          <a:prstGeom prst="rect">
            <a:avLst/>
          </a:prstGeom>
          <a:noFill/>
        </p:spPr>
        <p:txBody>
          <a:bodyPr wrap="square" rtlCol="0">
            <a:spAutoFit/>
          </a:bodyPr>
          <a:lstStyle/>
          <a:p>
            <a:r>
              <a:rPr lang="en-US" sz="3600" b="1">
                <a:solidFill>
                  <a:schemeClr val="bg1"/>
                </a:solidFill>
                <a:latin typeface="HP001 5 hàng" panose="020B0603050302020204" pitchFamily="34" charset="0"/>
              </a:rPr>
              <a:t>Thứ ba ngày 12 tháng 4 năm 2022.</a:t>
            </a:r>
          </a:p>
        </p:txBody>
      </p:sp>
      <p:sp>
        <p:nvSpPr>
          <p:cNvPr id="4" name="TextBox 3"/>
          <p:cNvSpPr txBox="1"/>
          <p:nvPr/>
        </p:nvSpPr>
        <p:spPr>
          <a:xfrm>
            <a:off x="3971495" y="1451548"/>
            <a:ext cx="8256895" cy="646331"/>
          </a:xfrm>
          <a:prstGeom prst="rect">
            <a:avLst/>
          </a:prstGeom>
          <a:noFill/>
        </p:spPr>
        <p:txBody>
          <a:bodyPr wrap="square" rtlCol="0">
            <a:spAutoFit/>
          </a:bodyPr>
          <a:lstStyle/>
          <a:p>
            <a:r>
              <a:rPr lang="en-US" sz="3600" b="1">
                <a:solidFill>
                  <a:schemeClr val="bg1"/>
                </a:solidFill>
                <a:latin typeface="HP001 5 hàng" panose="020B0603050302020204" pitchFamily="34" charset="0"/>
              </a:rPr>
              <a:t>Luyện từ và câu</a:t>
            </a:r>
          </a:p>
        </p:txBody>
      </p:sp>
      <p:sp>
        <p:nvSpPr>
          <p:cNvPr id="5" name="TextBox 4"/>
          <p:cNvSpPr txBox="1"/>
          <p:nvPr/>
        </p:nvSpPr>
        <p:spPr>
          <a:xfrm>
            <a:off x="1364772" y="1846597"/>
            <a:ext cx="9198593" cy="1754326"/>
          </a:xfrm>
          <a:prstGeom prst="rect">
            <a:avLst/>
          </a:prstGeom>
          <a:noFill/>
        </p:spPr>
        <p:txBody>
          <a:bodyPr wrap="square" rtlCol="0">
            <a:spAutoFit/>
          </a:bodyPr>
          <a:lstStyle/>
          <a:p>
            <a:pPr algn="ctr">
              <a:lnSpc>
                <a:spcPct val="150000"/>
              </a:lnSpc>
            </a:pPr>
            <a:r>
              <a:rPr lang="en-US" sz="3600" b="1">
                <a:solidFill>
                  <a:srgbClr val="FFFF00"/>
                </a:solidFill>
                <a:latin typeface="HP001 5 hàng" panose="020B0603050302020204" pitchFamily="34" charset="0"/>
              </a:rPr>
              <a:t>Thêm trạng ngữ chỉ phương tiện cho câu</a:t>
            </a:r>
          </a:p>
          <a:p>
            <a:pPr algn="ctr">
              <a:lnSpc>
                <a:spcPct val="150000"/>
              </a:lnSpc>
            </a:pPr>
            <a:r>
              <a:rPr lang="en-US" sz="3600" b="1">
                <a:solidFill>
                  <a:srgbClr val="FFFF00"/>
                </a:solidFill>
                <a:latin typeface="HP001 5 hàng" panose="020B0603050302020204" pitchFamily="34" charset="0"/>
              </a:rPr>
              <a:t> </a:t>
            </a:r>
          </a:p>
        </p:txBody>
      </p:sp>
    </p:spTree>
    <p:extLst>
      <p:ext uri="{BB962C8B-B14F-4D97-AF65-F5344CB8AC3E}">
        <p14:creationId xmlns:p14="http://schemas.microsoft.com/office/powerpoint/2010/main" val="281840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154021" y="4546267"/>
            <a:ext cx="2456597" cy="723717"/>
          </a:xfrm>
          <a:prstGeom prst="roundRect">
            <a:avLst/>
          </a:prstGeom>
          <a:solidFill>
            <a:schemeClr val="accent1">
              <a:lumMod val="20000"/>
              <a:lumOff val="80000"/>
            </a:schemeClr>
          </a:solidFill>
          <a:ln>
            <a:solidFill>
              <a:srgbClr val="00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206491" y="705265"/>
            <a:ext cx="4446450" cy="961105"/>
          </a:xfrm>
          <a:prstGeom prst="round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algn="ctr"/>
            <a:r>
              <a:rPr lang="en-US" sz="5400" b="1" dirty="0" err="1">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Luyện</a:t>
            </a:r>
            <a:r>
              <a:rPr lang="en-US" sz="5400" b="1" dirty="0">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từ</a:t>
            </a:r>
            <a:r>
              <a:rPr lang="en-US" sz="5400" b="1" dirty="0">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và</a:t>
            </a:r>
            <a:r>
              <a:rPr lang="en-US" sz="5400" b="1" dirty="0">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 </a:t>
            </a:r>
            <a:r>
              <a:rPr lang="en-US" sz="5400" b="1" dirty="0" err="1">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rPr>
              <a:t>câu</a:t>
            </a:r>
            <a:endParaRPr lang="en-US" sz="5400" b="1" dirty="0">
              <a:solidFill>
                <a:srgbClr val="FF0066"/>
              </a:solidFill>
              <a:effectLst>
                <a:reflection blurRad="6350" stA="55000" endA="300" endPos="45500" dir="5400000" sy="-100000" algn="bl" rotWithShape="0"/>
              </a:effectLst>
              <a:latin typeface="#9Slide05 Cimochi" panose="02000504060000020004" pitchFamily="2" charset="-34"/>
              <a:cs typeface="#9Slide05 Cimochi" panose="02000504060000020004" pitchFamily="2" charset="-34"/>
            </a:endParaRPr>
          </a:p>
        </p:txBody>
      </p:sp>
      <p:grpSp>
        <p:nvGrpSpPr>
          <p:cNvPr id="5" name="Group 4">
            <a:extLst>
              <a:ext uri="{FF2B5EF4-FFF2-40B4-BE49-F238E27FC236}">
                <a16:creationId xmlns:a16="http://schemas.microsoft.com/office/drawing/2014/main" id="{5AB9E6C3-B441-4D75-A9E0-F3E921EBCAE5}"/>
              </a:ext>
            </a:extLst>
          </p:cNvPr>
          <p:cNvGrpSpPr/>
          <p:nvPr/>
        </p:nvGrpSpPr>
        <p:grpSpPr>
          <a:xfrm>
            <a:off x="1919178" y="-486136"/>
            <a:ext cx="7021076" cy="2382801"/>
            <a:chOff x="3323570" y="2082593"/>
            <a:chExt cx="8726827" cy="3088476"/>
          </a:xfrm>
        </p:grpSpPr>
        <p:pic>
          <p:nvPicPr>
            <p:cNvPr id="7" name="Picture 6">
              <a:extLst>
                <a:ext uri="{FF2B5EF4-FFF2-40B4-BE49-F238E27FC236}">
                  <a16:creationId xmlns:a16="http://schemas.microsoft.com/office/drawing/2014/main" id="{83E3165B-C644-47B7-8FFC-80FA5CF6F01F}"/>
                </a:ext>
              </a:extLst>
            </p:cNvPr>
            <p:cNvPicPr>
              <a:picLocks noChangeAspect="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17372190">
              <a:off x="4003138" y="3266493"/>
              <a:ext cx="1321542" cy="2487609"/>
            </a:xfrm>
            <a:prstGeom prst="rect">
              <a:avLst/>
            </a:prstGeom>
          </p:spPr>
        </p:pic>
        <p:pic>
          <p:nvPicPr>
            <p:cNvPr id="8" name="Picture 7">
              <a:extLst>
                <a:ext uri="{FF2B5EF4-FFF2-40B4-BE49-F238E27FC236}">
                  <a16:creationId xmlns:a16="http://schemas.microsoft.com/office/drawing/2014/main" id="{1D2BD1DA-CCBE-4A4D-8619-740BA4871036}"/>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3573296" flipH="1">
              <a:off x="9988712" y="2915131"/>
              <a:ext cx="1430557" cy="2692813"/>
            </a:xfrm>
            <a:prstGeom prst="rect">
              <a:avLst/>
            </a:prstGeom>
          </p:spPr>
        </p:pic>
        <p:pic>
          <p:nvPicPr>
            <p:cNvPr id="9" name="Picture 8">
              <a:extLst>
                <a:ext uri="{FF2B5EF4-FFF2-40B4-BE49-F238E27FC236}">
                  <a16:creationId xmlns:a16="http://schemas.microsoft.com/office/drawing/2014/main" id="{B9CE9DA1-9288-4102-B362-E88CE4C18A5D}"/>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690449" flipH="1">
              <a:off x="9862522" y="2082593"/>
              <a:ext cx="1430557" cy="2692813"/>
            </a:xfrm>
            <a:prstGeom prst="rect">
              <a:avLst/>
            </a:prstGeom>
          </p:spPr>
        </p:pic>
        <p:pic>
          <p:nvPicPr>
            <p:cNvPr id="10" name="Picture 9">
              <a:extLst>
                <a:ext uri="{FF2B5EF4-FFF2-40B4-BE49-F238E27FC236}">
                  <a16:creationId xmlns:a16="http://schemas.microsoft.com/office/drawing/2014/main" id="{94FCF1CB-8993-4417-BAC6-13F4ACB034A2}"/>
                </a:ext>
              </a:extLst>
            </p:cNvPr>
            <p:cNvPicPr>
              <a:picLocks noChangeAspect="1"/>
            </p:cNvPicPr>
            <p:nvPr/>
          </p:nvPicPr>
          <p:blipFill>
            <a:blip r:embed="rId2" cstate="print">
              <a:duotone>
                <a:prstClr val="black"/>
                <a:srgbClr val="C5FE8C">
                  <a:tint val="45000"/>
                  <a:satMod val="400000"/>
                </a:srgbClr>
              </a:duotone>
              <a:extLst>
                <a:ext uri="{28A0092B-C50C-407E-A947-70E740481C1C}">
                  <a14:useLocalDpi xmlns:a14="http://schemas.microsoft.com/office/drawing/2010/main" val="0"/>
                </a:ext>
              </a:extLst>
            </a:blip>
            <a:stretch>
              <a:fillRect/>
            </a:stretch>
          </p:blipFill>
          <p:spPr>
            <a:xfrm rot="20909551">
              <a:off x="3562876" y="2354520"/>
              <a:ext cx="1764943" cy="2367513"/>
            </a:xfrm>
            <a:prstGeom prst="rect">
              <a:avLst/>
            </a:prstGeom>
          </p:spPr>
        </p:pic>
        <p:pic>
          <p:nvPicPr>
            <p:cNvPr id="11" name="Picture 10">
              <a:extLst>
                <a:ext uri="{FF2B5EF4-FFF2-40B4-BE49-F238E27FC236}">
                  <a16:creationId xmlns:a16="http://schemas.microsoft.com/office/drawing/2014/main" id="{35B9AC47-397B-4BC0-BFF5-EBD90A6515E2}"/>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17551867">
              <a:off x="3559177" y="3128324"/>
              <a:ext cx="1380197" cy="1851411"/>
            </a:xfrm>
            <a:prstGeom prst="rect">
              <a:avLst/>
            </a:prstGeom>
          </p:spPr>
        </p:pic>
      </p:grpSp>
      <p:sp>
        <p:nvSpPr>
          <p:cNvPr id="13" name="TextBox 12"/>
          <p:cNvSpPr txBox="1"/>
          <p:nvPr/>
        </p:nvSpPr>
        <p:spPr>
          <a:xfrm>
            <a:off x="0" y="1999742"/>
            <a:ext cx="11840365" cy="2308324"/>
          </a:xfrm>
          <a:prstGeom prst="rect">
            <a:avLst/>
          </a:prstGeom>
          <a:noFill/>
        </p:spPr>
        <p:txBody>
          <a:bodyPr wrap="square" rtlCol="0">
            <a:spAutoFit/>
          </a:bodyPr>
          <a:lstStyle/>
          <a:p>
            <a:pPr algn="ctr">
              <a:lnSpc>
                <a:spcPct val="150000"/>
              </a:lnSpc>
            </a:pPr>
            <a:r>
              <a:rPr lang="nl-NL" sz="4800" b="1">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rPr>
              <a:t>THÊM TRẠNG NGỮ</a:t>
            </a:r>
          </a:p>
          <a:p>
            <a:pPr algn="ctr">
              <a:lnSpc>
                <a:spcPct val="150000"/>
              </a:lnSpc>
            </a:pPr>
            <a:r>
              <a:rPr lang="nl-NL" sz="4800" b="1">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rPr>
              <a:t>CHỈ PHƯƠNG TIỆN CHO CÂU</a:t>
            </a:r>
            <a:endParaRPr lang="en-US" sz="4800" dirty="0">
              <a:ln w="168275">
                <a:solidFill>
                  <a:schemeClr val="bg1"/>
                </a:solidFill>
              </a:ln>
              <a:solidFill>
                <a:schemeClr val="bg1"/>
              </a:solidFill>
              <a:effectLst>
                <a:glow rad="101600">
                  <a:schemeClr val="bg1">
                    <a:alpha val="60000"/>
                  </a:schemeClr>
                </a:glow>
                <a:innerShdw blurRad="114300">
                  <a:prstClr val="black"/>
                </a:innerShdw>
              </a:effectLst>
              <a:latin typeface="UTM Guanine" panose="02040603050506020204" pitchFamily="18" charset="0"/>
            </a:endParaRPr>
          </a:p>
        </p:txBody>
      </p:sp>
      <p:pic>
        <p:nvPicPr>
          <p:cNvPr id="14" name="Picture 13">
            <a:extLst>
              <a:ext uri="{FF2B5EF4-FFF2-40B4-BE49-F238E27FC236}">
                <a16:creationId xmlns:a16="http://schemas.microsoft.com/office/drawing/2014/main" id="{E601A826-9DBC-4144-A309-96D00EDA9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7667"/>
          <a:stretch/>
        </p:blipFill>
        <p:spPr>
          <a:xfrm>
            <a:off x="10885480" y="6153278"/>
            <a:ext cx="664836" cy="704722"/>
          </a:xfrm>
          <a:prstGeom prst="rect">
            <a:avLst/>
          </a:prstGeom>
        </p:spPr>
      </p:pic>
      <p:sp>
        <p:nvSpPr>
          <p:cNvPr id="15" name="TextBox 14"/>
          <p:cNvSpPr txBox="1"/>
          <p:nvPr/>
        </p:nvSpPr>
        <p:spPr>
          <a:xfrm>
            <a:off x="-1" y="2018157"/>
            <a:ext cx="11840365" cy="2308324"/>
          </a:xfrm>
          <a:prstGeom prst="rect">
            <a:avLst/>
          </a:prstGeom>
          <a:noFill/>
        </p:spPr>
        <p:txBody>
          <a:bodyPr wrap="square" rtlCol="0">
            <a:spAutoFit/>
          </a:bodyPr>
          <a:lstStyle/>
          <a:p>
            <a:pPr algn="ctr">
              <a:lnSpc>
                <a:spcPct val="150000"/>
              </a:lnSpc>
            </a:pPr>
            <a:r>
              <a:rPr lang="nl-NL" sz="4800" b="1">
                <a:solidFill>
                  <a:schemeClr val="accent1">
                    <a:lumMod val="75000"/>
                  </a:schemeClr>
                </a:solidFill>
                <a:latin typeface="UTM Guanine" panose="02040603050506020204" pitchFamily="18" charset="0"/>
              </a:rPr>
              <a:t>THÊM TRẠNG NGỮ</a:t>
            </a:r>
          </a:p>
          <a:p>
            <a:pPr algn="ctr">
              <a:lnSpc>
                <a:spcPct val="150000"/>
              </a:lnSpc>
            </a:pPr>
            <a:r>
              <a:rPr lang="nl-NL" sz="4800" b="1">
                <a:solidFill>
                  <a:srgbClr val="002060"/>
                </a:solidFill>
                <a:latin typeface="UTM Guanine" panose="02040603050506020204" pitchFamily="18" charset="0"/>
              </a:rPr>
              <a:t>CHỈ PHƯƠNG TIỆN CHO CÂU</a:t>
            </a:r>
            <a:endParaRPr lang="en-US" sz="4800" dirty="0">
              <a:solidFill>
                <a:srgbClr val="002060"/>
              </a:solidFill>
              <a:latin typeface="UTM Guanine" panose="02040603050506020204" pitchFamily="18" charset="0"/>
            </a:endParaRPr>
          </a:p>
        </p:txBody>
      </p:sp>
      <p:pic>
        <p:nvPicPr>
          <p:cNvPr id="16"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1614437" y="4495789"/>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flipH="1">
            <a:off x="8749907" y="4615583"/>
            <a:ext cx="902807" cy="902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417166" y="4569174"/>
            <a:ext cx="2784144" cy="646331"/>
          </a:xfrm>
          <a:prstGeom prst="rect">
            <a:avLst/>
          </a:prstGeom>
          <a:noFill/>
        </p:spPr>
        <p:txBody>
          <a:bodyPr wrap="square" rtlCol="0">
            <a:spAutoFit/>
          </a:bodyPr>
          <a:lstStyle/>
          <a:p>
            <a:r>
              <a:rPr lang="en-US" sz="3600" b="1">
                <a:solidFill>
                  <a:srgbClr val="92D050"/>
                </a:solidFill>
                <a:latin typeface="UTM Silk Script" panose="02040603050506020204" pitchFamily="18" charset="0"/>
              </a:rPr>
              <a:t>Trang 160</a:t>
            </a:r>
          </a:p>
        </p:txBody>
      </p:sp>
    </p:spTree>
    <p:extLst>
      <p:ext uri="{BB962C8B-B14F-4D97-AF65-F5344CB8AC3E}">
        <p14:creationId xmlns:p14="http://schemas.microsoft.com/office/powerpoint/2010/main" val="160625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par>
                                <p:cTn id="16" presetID="53"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42"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4">
            <a:extLst>
              <a:ext uri="{FF2B5EF4-FFF2-40B4-BE49-F238E27FC236}">
                <a16:creationId xmlns:a16="http://schemas.microsoft.com/office/drawing/2014/main" id="{C936D26F-7E90-4CAC-9EAB-A736A9F7E2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28447" y="2035764"/>
            <a:ext cx="4497758" cy="5439145"/>
          </a:xfrm>
          <a:prstGeom prst="rect">
            <a:avLst/>
          </a:prstGeom>
        </p:spPr>
      </p:pic>
      <p:pic>
        <p:nvPicPr>
          <p:cNvPr id="2" name="图形 34">
            <a:extLst>
              <a:ext uri="{FF2B5EF4-FFF2-40B4-BE49-F238E27FC236}">
                <a16:creationId xmlns:a16="http://schemas.microsoft.com/office/drawing/2014/main" id="{F774358A-8038-4910-BB9F-25B26F8D2965}"/>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591705" y="2366038"/>
            <a:ext cx="764553" cy="663632"/>
          </a:xfrm>
          <a:prstGeom prst="rect">
            <a:avLst/>
          </a:prstGeom>
        </p:spPr>
      </p:pic>
      <p:pic>
        <p:nvPicPr>
          <p:cNvPr id="3" name="图形 35">
            <a:extLst>
              <a:ext uri="{FF2B5EF4-FFF2-40B4-BE49-F238E27FC236}">
                <a16:creationId xmlns:a16="http://schemas.microsoft.com/office/drawing/2014/main" id="{15141199-86DF-415B-9A98-6A94A2ED68DD}"/>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29932" y="3750469"/>
            <a:ext cx="764553" cy="663632"/>
          </a:xfrm>
          <a:prstGeom prst="rect">
            <a:avLst/>
          </a:prstGeom>
        </p:spPr>
      </p:pic>
      <p:pic>
        <p:nvPicPr>
          <p:cNvPr id="4" name="图形 36">
            <a:extLst>
              <a:ext uri="{FF2B5EF4-FFF2-40B4-BE49-F238E27FC236}">
                <a16:creationId xmlns:a16="http://schemas.microsoft.com/office/drawing/2014/main" id="{C6D3A1B4-6CEE-44AC-A6C1-31144B8F7642}"/>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32993" y="5197422"/>
            <a:ext cx="764553" cy="663632"/>
          </a:xfrm>
          <a:prstGeom prst="rect">
            <a:avLst/>
          </a:prstGeom>
        </p:spPr>
      </p:pic>
      <p:pic>
        <p:nvPicPr>
          <p:cNvPr id="6" name="Picture 5" descr="1456.png">
            <a:extLst>
              <a:ext uri="{FF2B5EF4-FFF2-40B4-BE49-F238E27FC236}">
                <a16:creationId xmlns:a16="http://schemas.microsoft.com/office/drawing/2014/main" id="{70AFBD8D-A87F-420D-9BDE-A13F4BC6EA52}"/>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3629933" y="689661"/>
            <a:ext cx="4587636" cy="7831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4632993" y="784774"/>
            <a:ext cx="3056021" cy="646331"/>
          </a:xfrm>
          <a:prstGeom prst="rect">
            <a:avLst/>
          </a:prstGeom>
          <a:noFill/>
        </p:spPr>
        <p:txBody>
          <a:bodyPr wrap="square" rtlCol="0">
            <a:spAutoFit/>
          </a:bodyPr>
          <a:lstStyle/>
          <a:p>
            <a:r>
              <a:rPr lang="en-US" sz="3600" dirty="0">
                <a:latin typeface="UTM Guanine" panose="02040603050506020204" pitchFamily="18" charset="0"/>
              </a:rPr>
              <a:t>MỤC TIÊU</a:t>
            </a:r>
          </a:p>
        </p:txBody>
      </p:sp>
      <p:pic>
        <p:nvPicPr>
          <p:cNvPr id="9" name="图片 38">
            <a:extLst>
              <a:ext uri="{FF2B5EF4-FFF2-40B4-BE49-F238E27FC236}">
                <a16:creationId xmlns:a16="http://schemas.microsoft.com/office/drawing/2014/main" id="{F921A9EA-6111-44E1-989F-4B1CFB5A2A8C}"/>
              </a:ext>
            </a:extLst>
          </p:cNvPr>
          <p:cNvPicPr>
            <a:picLocks noChangeAspect="1"/>
          </p:cNvPicPr>
          <p:nvPr/>
        </p:nvPicPr>
        <p:blipFill>
          <a:blip r:embed="rId7" cstate="hq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629931" y="2035764"/>
            <a:ext cx="7908353" cy="1376162"/>
          </a:xfrm>
          <a:prstGeom prst="rect">
            <a:avLst/>
          </a:prstGeom>
        </p:spPr>
      </p:pic>
      <p:sp>
        <p:nvSpPr>
          <p:cNvPr id="10" name="TextBox 9"/>
          <p:cNvSpPr txBox="1"/>
          <p:nvPr/>
        </p:nvSpPr>
        <p:spPr>
          <a:xfrm>
            <a:off x="3788143" y="2387029"/>
            <a:ext cx="7591927" cy="584775"/>
          </a:xfrm>
          <a:prstGeom prst="rect">
            <a:avLst/>
          </a:prstGeom>
          <a:noFill/>
        </p:spPr>
        <p:txBody>
          <a:bodyPr wrap="square" rtlCol="0">
            <a:spAutoFit/>
          </a:bodyPr>
          <a:lstStyle/>
          <a:p>
            <a:r>
              <a:rPr lang="nl-NL" sz="3200" b="1">
                <a:solidFill>
                  <a:srgbClr val="0070C0"/>
                </a:solidFill>
                <a:latin typeface="UTM Aptima" panose="02040603050506020204" pitchFamily="18" charset="0"/>
              </a:rPr>
              <a:t>    Biết cách thêm trạng ngữ cho câu.</a:t>
            </a:r>
            <a:endParaRPr lang="zh-CN" altLang="en-US" sz="3200" b="1" dirty="0">
              <a:solidFill>
                <a:srgbClr val="0070C0"/>
              </a:solidFill>
              <a:latin typeface="UTM Aptima" panose="02040603050506020204" pitchFamily="18" charset="0"/>
              <a:ea typeface="KaiTi" panose="02010609060101010101" pitchFamily="49" charset="-122"/>
              <a:sym typeface="KaiTi" panose="02010609060101010101" pitchFamily="49" charset="-122"/>
            </a:endParaRPr>
          </a:p>
        </p:txBody>
      </p:sp>
      <p:pic>
        <p:nvPicPr>
          <p:cNvPr id="11" name="图片 38">
            <a:extLst>
              <a:ext uri="{FF2B5EF4-FFF2-40B4-BE49-F238E27FC236}">
                <a16:creationId xmlns:a16="http://schemas.microsoft.com/office/drawing/2014/main" id="{F921A9EA-6111-44E1-989F-4B1CFB5A2A8C}"/>
              </a:ext>
            </a:extLst>
          </p:cNvPr>
          <p:cNvPicPr>
            <a:picLocks noChangeAspect="1"/>
          </p:cNvPicPr>
          <p:nvPr/>
        </p:nvPicPr>
        <p:blipFill>
          <a:blip r:embed="rId7" cstate="hq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407032" y="3342105"/>
            <a:ext cx="6950780" cy="1376162"/>
          </a:xfrm>
          <a:prstGeom prst="rect">
            <a:avLst/>
          </a:prstGeom>
        </p:spPr>
      </p:pic>
      <p:sp>
        <p:nvSpPr>
          <p:cNvPr id="12" name="TextBox 11"/>
          <p:cNvSpPr txBox="1"/>
          <p:nvPr/>
        </p:nvSpPr>
        <p:spPr>
          <a:xfrm>
            <a:off x="4628731" y="3622953"/>
            <a:ext cx="6550133" cy="584775"/>
          </a:xfrm>
          <a:prstGeom prst="rect">
            <a:avLst/>
          </a:prstGeom>
          <a:noFill/>
        </p:spPr>
        <p:txBody>
          <a:bodyPr wrap="square" rtlCol="0">
            <a:spAutoFit/>
          </a:bodyPr>
          <a:lstStyle/>
          <a:p>
            <a:r>
              <a:rPr lang="nl-NL" sz="3200" b="1" dirty="0">
                <a:solidFill>
                  <a:srgbClr val="0070C0"/>
                </a:solidFill>
                <a:latin typeface="UTM Aptima" panose="02040603050506020204" pitchFamily="18" charset="0"/>
              </a:rPr>
              <a:t>  Tìm </a:t>
            </a:r>
            <a:r>
              <a:rPr lang="nl-NL" sz="3200" b="1">
                <a:solidFill>
                  <a:srgbClr val="0070C0"/>
                </a:solidFill>
                <a:latin typeface="UTM Aptima" panose="02040603050506020204" pitchFamily="18" charset="0"/>
              </a:rPr>
              <a:t>được trạng ngữ trong câu.</a:t>
            </a:r>
            <a:endParaRPr lang="zh-CN" altLang="en-US" sz="4400" b="1" dirty="0">
              <a:solidFill>
                <a:srgbClr val="0070C0"/>
              </a:solidFill>
              <a:latin typeface="UTM Aptima" panose="02040603050506020204" pitchFamily="18" charset="0"/>
              <a:ea typeface="KaiTi" panose="02010609060101010101" pitchFamily="49" charset="-122"/>
              <a:sym typeface="KaiTi" panose="02010609060101010101" pitchFamily="49" charset="-122"/>
            </a:endParaRPr>
          </a:p>
        </p:txBody>
      </p:sp>
      <p:pic>
        <p:nvPicPr>
          <p:cNvPr id="13" name="图片 38">
            <a:extLst>
              <a:ext uri="{FF2B5EF4-FFF2-40B4-BE49-F238E27FC236}">
                <a16:creationId xmlns:a16="http://schemas.microsoft.com/office/drawing/2014/main" id="{F921A9EA-6111-44E1-989F-4B1CFB5A2A8C}"/>
              </a:ext>
            </a:extLst>
          </p:cNvPr>
          <p:cNvPicPr>
            <a:picLocks noChangeAspect="1"/>
          </p:cNvPicPr>
          <p:nvPr/>
        </p:nvPicPr>
        <p:blipFill>
          <a:blip r:embed="rId7" cstate="hq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397546" y="4798859"/>
            <a:ext cx="6333243" cy="1376162"/>
          </a:xfrm>
          <a:prstGeom prst="rect">
            <a:avLst/>
          </a:prstGeom>
        </p:spPr>
      </p:pic>
      <p:sp>
        <p:nvSpPr>
          <p:cNvPr id="14" name="TextBox 13"/>
          <p:cNvSpPr txBox="1"/>
          <p:nvPr/>
        </p:nvSpPr>
        <p:spPr>
          <a:xfrm>
            <a:off x="5397546" y="4948331"/>
            <a:ext cx="6681536" cy="1077218"/>
          </a:xfrm>
          <a:prstGeom prst="rect">
            <a:avLst/>
          </a:prstGeom>
          <a:noFill/>
        </p:spPr>
        <p:txBody>
          <a:bodyPr wrap="square" rtlCol="0">
            <a:spAutoFit/>
          </a:bodyPr>
          <a:lstStyle/>
          <a:p>
            <a:r>
              <a:rPr lang="nl-NL" sz="2800" b="1">
                <a:solidFill>
                  <a:srgbClr val="0070C0"/>
                </a:solidFill>
                <a:latin typeface="UTM Aptima" panose="02040603050506020204" pitchFamily="18" charset="0"/>
              </a:rPr>
              <a:t>  </a:t>
            </a:r>
            <a:r>
              <a:rPr lang="nl-NL" sz="3200" b="1">
                <a:solidFill>
                  <a:srgbClr val="0070C0"/>
                </a:solidFill>
                <a:latin typeface="UTM Aptima" panose="02040603050506020204" pitchFamily="18" charset="0"/>
              </a:rPr>
              <a:t>Viết được đoạn văn tả con vật có dùng trạng ngữ chỉ phương tiện.</a:t>
            </a:r>
            <a:endParaRPr lang="zh-CN" altLang="en-US" sz="6000" b="1" dirty="0">
              <a:solidFill>
                <a:srgbClr val="0070C0"/>
              </a:solidFill>
              <a:latin typeface="UTM Aptima" panose="02040603050506020204" pitchFamily="18" charset="0"/>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65820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0-#ppt_w/2"/>
                                          </p:val>
                                        </p:tav>
                                        <p:tav tm="100000">
                                          <p:val>
                                            <p:strVal val="#ppt_x"/>
                                          </p:val>
                                        </p:tav>
                                      </p:tavLst>
                                    </p:anim>
                                    <p:anim calcmode="lin" valueType="num">
                                      <p:cBhvr additive="base">
                                        <p:cTn id="12" dur="75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0-#ppt_w/2"/>
                                          </p:val>
                                        </p:tav>
                                        <p:tav tm="100000">
                                          <p:val>
                                            <p:strVal val="#ppt_x"/>
                                          </p:val>
                                        </p:tav>
                                      </p:tavLst>
                                    </p:anim>
                                    <p:anim calcmode="lin" valueType="num">
                                      <p:cBhvr additive="base">
                                        <p:cTn id="16" dur="750" fill="hold"/>
                                        <p:tgtEl>
                                          <p:spTgt spid="4"/>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a:extLst>
              <a:ext uri="{FF2B5EF4-FFF2-40B4-BE49-F238E27FC236}">
                <a16:creationId xmlns:a16="http://schemas.microsoft.com/office/drawing/2014/main" id="{F358BEB1-FF96-4D56-A294-1DE8CDD394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5652" y="1356434"/>
            <a:ext cx="5930538" cy="5597434"/>
          </a:xfrm>
          <a:prstGeom prst="rect">
            <a:avLst/>
          </a:prstGeom>
        </p:spPr>
      </p:pic>
      <p:pic>
        <p:nvPicPr>
          <p:cNvPr id="3" name="图片 10">
            <a:extLst>
              <a:ext uri="{FF2B5EF4-FFF2-40B4-BE49-F238E27FC236}">
                <a16:creationId xmlns:a16="http://schemas.microsoft.com/office/drawing/2014/main" id="{1CD25B1B-49D6-4716-8F9B-9C95812942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079873"/>
            <a:ext cx="3971109" cy="3778127"/>
          </a:xfrm>
          <a:prstGeom prst="rect">
            <a:avLst/>
          </a:prstGeom>
        </p:spPr>
      </p:pic>
      <p:grpSp>
        <p:nvGrpSpPr>
          <p:cNvPr id="4" name="组合 19">
            <a:extLst>
              <a:ext uri="{FF2B5EF4-FFF2-40B4-BE49-F238E27FC236}">
                <a16:creationId xmlns:a16="http://schemas.microsoft.com/office/drawing/2014/main" id="{954B38AD-4AC5-49AC-99C1-635C9ACEBD5B}"/>
              </a:ext>
            </a:extLst>
          </p:cNvPr>
          <p:cNvGrpSpPr/>
          <p:nvPr/>
        </p:nvGrpSpPr>
        <p:grpSpPr>
          <a:xfrm>
            <a:off x="5115530" y="-241791"/>
            <a:ext cx="2697700" cy="3661420"/>
            <a:chOff x="6201589" y="-22948"/>
            <a:chExt cx="2697700" cy="3661420"/>
          </a:xfrm>
        </p:grpSpPr>
        <p:grpSp>
          <p:nvGrpSpPr>
            <p:cNvPr id="5" name="组合 20">
              <a:extLst>
                <a:ext uri="{FF2B5EF4-FFF2-40B4-BE49-F238E27FC236}">
                  <a16:creationId xmlns:a16="http://schemas.microsoft.com/office/drawing/2014/main" id="{236D6C09-74CB-459F-8FCB-108F9CDA9EDB}"/>
                </a:ext>
              </a:extLst>
            </p:cNvPr>
            <p:cNvGrpSpPr/>
            <p:nvPr/>
          </p:nvGrpSpPr>
          <p:grpSpPr>
            <a:xfrm>
              <a:off x="6201589" y="2019240"/>
              <a:ext cx="2041731" cy="1619232"/>
              <a:chOff x="5840267" y="2214972"/>
              <a:chExt cx="2041731" cy="1619232"/>
            </a:xfrm>
          </p:grpSpPr>
          <p:grpSp>
            <p:nvGrpSpPr>
              <p:cNvPr id="7" name="组合 22">
                <a:extLst>
                  <a:ext uri="{FF2B5EF4-FFF2-40B4-BE49-F238E27FC236}">
                    <a16:creationId xmlns:a16="http://schemas.microsoft.com/office/drawing/2014/main" id="{8AE75264-B920-4860-B082-4645E36E2A1C}"/>
                  </a:ext>
                </a:extLst>
              </p:cNvPr>
              <p:cNvGrpSpPr/>
              <p:nvPr/>
            </p:nvGrpSpPr>
            <p:grpSpPr>
              <a:xfrm>
                <a:off x="6451462" y="2365234"/>
                <a:ext cx="1430536" cy="1427210"/>
                <a:chOff x="6451462" y="2365234"/>
                <a:chExt cx="1430536" cy="1427210"/>
              </a:xfrm>
            </p:grpSpPr>
            <p:sp>
              <p:nvSpPr>
                <p:cNvPr id="9" name="36">
                  <a:extLst>
                    <a:ext uri="{FF2B5EF4-FFF2-40B4-BE49-F238E27FC236}">
                      <a16:creationId xmlns:a16="http://schemas.microsoft.com/office/drawing/2014/main" id="{4C5CA7CA-C9C6-4016-8D74-81727AF8E268}"/>
                    </a:ext>
                  </a:extLst>
                </p:cNvPr>
                <p:cNvSpPr>
                  <a:spLocks/>
                </p:cNvSpPr>
                <p:nvPr/>
              </p:nvSpPr>
              <p:spPr bwMode="auto">
                <a:xfrm>
                  <a:off x="6451462" y="2365234"/>
                  <a:ext cx="1430536" cy="1427210"/>
                </a:xfrm>
                <a:custGeom>
                  <a:avLst/>
                  <a:gdLst>
                    <a:gd name="T0" fmla="*/ 5221 w 9473"/>
                    <a:gd name="T1" fmla="*/ 24 h 9462"/>
                    <a:gd name="T2" fmla="*/ 5920 w 9473"/>
                    <a:gd name="T3" fmla="*/ 149 h 9462"/>
                    <a:gd name="T4" fmla="*/ 6580 w 9473"/>
                    <a:gd name="T5" fmla="*/ 372 h 9462"/>
                    <a:gd name="T6" fmla="*/ 7193 w 9473"/>
                    <a:gd name="T7" fmla="*/ 685 h 9462"/>
                    <a:gd name="T8" fmla="*/ 7749 w 9473"/>
                    <a:gd name="T9" fmla="*/ 1081 h 9462"/>
                    <a:gd name="T10" fmla="*/ 8242 w 9473"/>
                    <a:gd name="T11" fmla="*/ 1550 h 9462"/>
                    <a:gd name="T12" fmla="*/ 8664 w 9473"/>
                    <a:gd name="T13" fmla="*/ 2086 h 9462"/>
                    <a:gd name="T14" fmla="*/ 9006 w 9473"/>
                    <a:gd name="T15" fmla="*/ 2681 h 9462"/>
                    <a:gd name="T16" fmla="*/ 9260 w 9473"/>
                    <a:gd name="T17" fmla="*/ 3324 h 9462"/>
                    <a:gd name="T18" fmla="*/ 9419 w 9473"/>
                    <a:gd name="T19" fmla="*/ 4011 h 9462"/>
                    <a:gd name="T20" fmla="*/ 9473 w 9473"/>
                    <a:gd name="T21" fmla="*/ 4731 h 9462"/>
                    <a:gd name="T22" fmla="*/ 9419 w 9473"/>
                    <a:gd name="T23" fmla="*/ 5452 h 9462"/>
                    <a:gd name="T24" fmla="*/ 9260 w 9473"/>
                    <a:gd name="T25" fmla="*/ 6138 h 9462"/>
                    <a:gd name="T26" fmla="*/ 9006 w 9473"/>
                    <a:gd name="T27" fmla="*/ 6782 h 9462"/>
                    <a:gd name="T28" fmla="*/ 8664 w 9473"/>
                    <a:gd name="T29" fmla="*/ 7377 h 9462"/>
                    <a:gd name="T30" fmla="*/ 8242 w 9473"/>
                    <a:gd name="T31" fmla="*/ 7913 h 9462"/>
                    <a:gd name="T32" fmla="*/ 7749 w 9473"/>
                    <a:gd name="T33" fmla="*/ 8382 h 9462"/>
                    <a:gd name="T34" fmla="*/ 7193 w 9473"/>
                    <a:gd name="T35" fmla="*/ 8778 h 9462"/>
                    <a:gd name="T36" fmla="*/ 6580 w 9473"/>
                    <a:gd name="T37" fmla="*/ 9091 h 9462"/>
                    <a:gd name="T38" fmla="*/ 5920 w 9473"/>
                    <a:gd name="T39" fmla="*/ 9313 h 9462"/>
                    <a:gd name="T40" fmla="*/ 5221 w 9473"/>
                    <a:gd name="T41" fmla="*/ 9438 h 9462"/>
                    <a:gd name="T42" fmla="*/ 4492 w 9473"/>
                    <a:gd name="T43" fmla="*/ 9456 h 9462"/>
                    <a:gd name="T44" fmla="*/ 3782 w 9473"/>
                    <a:gd name="T45" fmla="*/ 9366 h 9462"/>
                    <a:gd name="T46" fmla="*/ 3108 w 9473"/>
                    <a:gd name="T47" fmla="*/ 9175 h 9462"/>
                    <a:gd name="T48" fmla="*/ 2478 w 9473"/>
                    <a:gd name="T49" fmla="*/ 8892 h 9462"/>
                    <a:gd name="T50" fmla="*/ 1902 w 9473"/>
                    <a:gd name="T51" fmla="*/ 8522 h 9462"/>
                    <a:gd name="T52" fmla="*/ 1387 w 9473"/>
                    <a:gd name="T53" fmla="*/ 8077 h 9462"/>
                    <a:gd name="T54" fmla="*/ 941 w 9473"/>
                    <a:gd name="T55" fmla="*/ 7562 h 9462"/>
                    <a:gd name="T56" fmla="*/ 571 w 9473"/>
                    <a:gd name="T57" fmla="*/ 6986 h 9462"/>
                    <a:gd name="T58" fmla="*/ 287 w 9473"/>
                    <a:gd name="T59" fmla="*/ 6358 h 9462"/>
                    <a:gd name="T60" fmla="*/ 96 w 9473"/>
                    <a:gd name="T61" fmla="*/ 5685 h 9462"/>
                    <a:gd name="T62" fmla="*/ 6 w 9473"/>
                    <a:gd name="T63" fmla="*/ 4975 h 9462"/>
                    <a:gd name="T64" fmla="*/ 24 w 9473"/>
                    <a:gd name="T65" fmla="*/ 4247 h 9462"/>
                    <a:gd name="T66" fmla="*/ 149 w 9473"/>
                    <a:gd name="T67" fmla="*/ 3549 h 9462"/>
                    <a:gd name="T68" fmla="*/ 371 w 9473"/>
                    <a:gd name="T69" fmla="*/ 2890 h 9462"/>
                    <a:gd name="T70" fmla="*/ 685 w 9473"/>
                    <a:gd name="T71" fmla="*/ 2278 h 9462"/>
                    <a:gd name="T72" fmla="*/ 1081 w 9473"/>
                    <a:gd name="T73" fmla="*/ 1721 h 9462"/>
                    <a:gd name="T74" fmla="*/ 1551 w 9473"/>
                    <a:gd name="T75" fmla="*/ 1229 h 9462"/>
                    <a:gd name="T76" fmla="*/ 2088 w 9473"/>
                    <a:gd name="T77" fmla="*/ 808 h 9462"/>
                    <a:gd name="T78" fmla="*/ 2683 w 9473"/>
                    <a:gd name="T79" fmla="*/ 467 h 9462"/>
                    <a:gd name="T80" fmla="*/ 3327 w 9473"/>
                    <a:gd name="T81" fmla="*/ 213 h 9462"/>
                    <a:gd name="T82" fmla="*/ 4015 w 9473"/>
                    <a:gd name="T83" fmla="*/ 54 h 9462"/>
                    <a:gd name="T84" fmla="*/ 4736 w 9473"/>
                    <a:gd name="T85" fmla="*/ 0 h 9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73" h="9462">
                      <a:moveTo>
                        <a:pt x="4736" y="0"/>
                      </a:moveTo>
                      <a:lnTo>
                        <a:pt x="4980" y="6"/>
                      </a:lnTo>
                      <a:lnTo>
                        <a:pt x="5221" y="24"/>
                      </a:lnTo>
                      <a:lnTo>
                        <a:pt x="5457" y="54"/>
                      </a:lnTo>
                      <a:lnTo>
                        <a:pt x="5691" y="97"/>
                      </a:lnTo>
                      <a:lnTo>
                        <a:pt x="5920" y="149"/>
                      </a:lnTo>
                      <a:lnTo>
                        <a:pt x="6145" y="213"/>
                      </a:lnTo>
                      <a:lnTo>
                        <a:pt x="6365" y="287"/>
                      </a:lnTo>
                      <a:lnTo>
                        <a:pt x="6580" y="372"/>
                      </a:lnTo>
                      <a:lnTo>
                        <a:pt x="6790" y="467"/>
                      </a:lnTo>
                      <a:lnTo>
                        <a:pt x="6994" y="571"/>
                      </a:lnTo>
                      <a:lnTo>
                        <a:pt x="7193" y="685"/>
                      </a:lnTo>
                      <a:lnTo>
                        <a:pt x="7385" y="808"/>
                      </a:lnTo>
                      <a:lnTo>
                        <a:pt x="7570" y="940"/>
                      </a:lnTo>
                      <a:lnTo>
                        <a:pt x="7749" y="1081"/>
                      </a:lnTo>
                      <a:lnTo>
                        <a:pt x="7921" y="1229"/>
                      </a:lnTo>
                      <a:lnTo>
                        <a:pt x="8086" y="1386"/>
                      </a:lnTo>
                      <a:lnTo>
                        <a:pt x="8242" y="1550"/>
                      </a:lnTo>
                      <a:lnTo>
                        <a:pt x="8391" y="1721"/>
                      </a:lnTo>
                      <a:lnTo>
                        <a:pt x="8532" y="1901"/>
                      </a:lnTo>
                      <a:lnTo>
                        <a:pt x="8664" y="2086"/>
                      </a:lnTo>
                      <a:lnTo>
                        <a:pt x="8787" y="2278"/>
                      </a:lnTo>
                      <a:lnTo>
                        <a:pt x="8902" y="2476"/>
                      </a:lnTo>
                      <a:lnTo>
                        <a:pt x="9006" y="2681"/>
                      </a:lnTo>
                      <a:lnTo>
                        <a:pt x="9101" y="2890"/>
                      </a:lnTo>
                      <a:lnTo>
                        <a:pt x="9185" y="3105"/>
                      </a:lnTo>
                      <a:lnTo>
                        <a:pt x="9260" y="3324"/>
                      </a:lnTo>
                      <a:lnTo>
                        <a:pt x="9324" y="3549"/>
                      </a:lnTo>
                      <a:lnTo>
                        <a:pt x="9377" y="3778"/>
                      </a:lnTo>
                      <a:lnTo>
                        <a:pt x="9419" y="4011"/>
                      </a:lnTo>
                      <a:lnTo>
                        <a:pt x="9449" y="4247"/>
                      </a:lnTo>
                      <a:lnTo>
                        <a:pt x="9467" y="4488"/>
                      </a:lnTo>
                      <a:lnTo>
                        <a:pt x="9473" y="4731"/>
                      </a:lnTo>
                      <a:lnTo>
                        <a:pt x="9467" y="4975"/>
                      </a:lnTo>
                      <a:lnTo>
                        <a:pt x="9449" y="5215"/>
                      </a:lnTo>
                      <a:lnTo>
                        <a:pt x="9419" y="5452"/>
                      </a:lnTo>
                      <a:lnTo>
                        <a:pt x="9377" y="5685"/>
                      </a:lnTo>
                      <a:lnTo>
                        <a:pt x="9324" y="5913"/>
                      </a:lnTo>
                      <a:lnTo>
                        <a:pt x="9260" y="6138"/>
                      </a:lnTo>
                      <a:lnTo>
                        <a:pt x="9185" y="6358"/>
                      </a:lnTo>
                      <a:lnTo>
                        <a:pt x="9101" y="6573"/>
                      </a:lnTo>
                      <a:lnTo>
                        <a:pt x="9006" y="6782"/>
                      </a:lnTo>
                      <a:lnTo>
                        <a:pt x="8902" y="6986"/>
                      </a:lnTo>
                      <a:lnTo>
                        <a:pt x="8787" y="7185"/>
                      </a:lnTo>
                      <a:lnTo>
                        <a:pt x="8664" y="7377"/>
                      </a:lnTo>
                      <a:lnTo>
                        <a:pt x="8532" y="7562"/>
                      </a:lnTo>
                      <a:lnTo>
                        <a:pt x="8391" y="7740"/>
                      </a:lnTo>
                      <a:lnTo>
                        <a:pt x="8242" y="7913"/>
                      </a:lnTo>
                      <a:lnTo>
                        <a:pt x="8086" y="8077"/>
                      </a:lnTo>
                      <a:lnTo>
                        <a:pt x="7921" y="8233"/>
                      </a:lnTo>
                      <a:lnTo>
                        <a:pt x="7749" y="8382"/>
                      </a:lnTo>
                      <a:lnTo>
                        <a:pt x="7570" y="8522"/>
                      </a:lnTo>
                      <a:lnTo>
                        <a:pt x="7385" y="8654"/>
                      </a:lnTo>
                      <a:lnTo>
                        <a:pt x="7193" y="8778"/>
                      </a:lnTo>
                      <a:lnTo>
                        <a:pt x="6994" y="8892"/>
                      </a:lnTo>
                      <a:lnTo>
                        <a:pt x="6790" y="8996"/>
                      </a:lnTo>
                      <a:lnTo>
                        <a:pt x="6580" y="9091"/>
                      </a:lnTo>
                      <a:lnTo>
                        <a:pt x="6365" y="9175"/>
                      </a:lnTo>
                      <a:lnTo>
                        <a:pt x="6145" y="9250"/>
                      </a:lnTo>
                      <a:lnTo>
                        <a:pt x="5920" y="9313"/>
                      </a:lnTo>
                      <a:lnTo>
                        <a:pt x="5691" y="9366"/>
                      </a:lnTo>
                      <a:lnTo>
                        <a:pt x="5457" y="9408"/>
                      </a:lnTo>
                      <a:lnTo>
                        <a:pt x="5221" y="9438"/>
                      </a:lnTo>
                      <a:lnTo>
                        <a:pt x="4980" y="9456"/>
                      </a:lnTo>
                      <a:lnTo>
                        <a:pt x="4736" y="9462"/>
                      </a:lnTo>
                      <a:lnTo>
                        <a:pt x="4492" y="9456"/>
                      </a:lnTo>
                      <a:lnTo>
                        <a:pt x="4252" y="9438"/>
                      </a:lnTo>
                      <a:lnTo>
                        <a:pt x="4015" y="9408"/>
                      </a:lnTo>
                      <a:lnTo>
                        <a:pt x="3782" y="9366"/>
                      </a:lnTo>
                      <a:lnTo>
                        <a:pt x="3552" y="9313"/>
                      </a:lnTo>
                      <a:lnTo>
                        <a:pt x="3327" y="9250"/>
                      </a:lnTo>
                      <a:lnTo>
                        <a:pt x="3108" y="9175"/>
                      </a:lnTo>
                      <a:lnTo>
                        <a:pt x="2892" y="9091"/>
                      </a:lnTo>
                      <a:lnTo>
                        <a:pt x="2683" y="8996"/>
                      </a:lnTo>
                      <a:lnTo>
                        <a:pt x="2478" y="8892"/>
                      </a:lnTo>
                      <a:lnTo>
                        <a:pt x="2280" y="8778"/>
                      </a:lnTo>
                      <a:lnTo>
                        <a:pt x="2088" y="8654"/>
                      </a:lnTo>
                      <a:lnTo>
                        <a:pt x="1902" y="8522"/>
                      </a:lnTo>
                      <a:lnTo>
                        <a:pt x="1724" y="8382"/>
                      </a:lnTo>
                      <a:lnTo>
                        <a:pt x="1551" y="8233"/>
                      </a:lnTo>
                      <a:lnTo>
                        <a:pt x="1387" y="8077"/>
                      </a:lnTo>
                      <a:lnTo>
                        <a:pt x="1230" y="7913"/>
                      </a:lnTo>
                      <a:lnTo>
                        <a:pt x="1081" y="7740"/>
                      </a:lnTo>
                      <a:lnTo>
                        <a:pt x="941" y="7562"/>
                      </a:lnTo>
                      <a:lnTo>
                        <a:pt x="808" y="7377"/>
                      </a:lnTo>
                      <a:lnTo>
                        <a:pt x="685" y="7185"/>
                      </a:lnTo>
                      <a:lnTo>
                        <a:pt x="571" y="6986"/>
                      </a:lnTo>
                      <a:lnTo>
                        <a:pt x="467" y="6782"/>
                      </a:lnTo>
                      <a:lnTo>
                        <a:pt x="371" y="6573"/>
                      </a:lnTo>
                      <a:lnTo>
                        <a:pt x="287" y="6358"/>
                      </a:lnTo>
                      <a:lnTo>
                        <a:pt x="212" y="6138"/>
                      </a:lnTo>
                      <a:lnTo>
                        <a:pt x="149" y="5913"/>
                      </a:lnTo>
                      <a:lnTo>
                        <a:pt x="96" y="5685"/>
                      </a:lnTo>
                      <a:lnTo>
                        <a:pt x="54" y="5452"/>
                      </a:lnTo>
                      <a:lnTo>
                        <a:pt x="24" y="5215"/>
                      </a:lnTo>
                      <a:lnTo>
                        <a:pt x="6" y="4975"/>
                      </a:lnTo>
                      <a:lnTo>
                        <a:pt x="0" y="4731"/>
                      </a:lnTo>
                      <a:lnTo>
                        <a:pt x="6" y="4488"/>
                      </a:lnTo>
                      <a:lnTo>
                        <a:pt x="24" y="4247"/>
                      </a:lnTo>
                      <a:lnTo>
                        <a:pt x="54" y="4011"/>
                      </a:lnTo>
                      <a:lnTo>
                        <a:pt x="96" y="3778"/>
                      </a:lnTo>
                      <a:lnTo>
                        <a:pt x="149" y="3549"/>
                      </a:lnTo>
                      <a:lnTo>
                        <a:pt x="212" y="3324"/>
                      </a:lnTo>
                      <a:lnTo>
                        <a:pt x="287" y="3105"/>
                      </a:lnTo>
                      <a:lnTo>
                        <a:pt x="371" y="2890"/>
                      </a:lnTo>
                      <a:lnTo>
                        <a:pt x="467" y="2681"/>
                      </a:lnTo>
                      <a:lnTo>
                        <a:pt x="571" y="2476"/>
                      </a:lnTo>
                      <a:lnTo>
                        <a:pt x="685" y="2278"/>
                      </a:lnTo>
                      <a:lnTo>
                        <a:pt x="808" y="2086"/>
                      </a:lnTo>
                      <a:lnTo>
                        <a:pt x="941" y="1901"/>
                      </a:lnTo>
                      <a:lnTo>
                        <a:pt x="1081" y="1721"/>
                      </a:lnTo>
                      <a:lnTo>
                        <a:pt x="1230" y="1550"/>
                      </a:lnTo>
                      <a:lnTo>
                        <a:pt x="1387" y="1386"/>
                      </a:lnTo>
                      <a:lnTo>
                        <a:pt x="1551" y="1229"/>
                      </a:lnTo>
                      <a:lnTo>
                        <a:pt x="1724" y="1081"/>
                      </a:lnTo>
                      <a:lnTo>
                        <a:pt x="1902" y="940"/>
                      </a:lnTo>
                      <a:lnTo>
                        <a:pt x="2088" y="808"/>
                      </a:lnTo>
                      <a:lnTo>
                        <a:pt x="2280" y="685"/>
                      </a:lnTo>
                      <a:lnTo>
                        <a:pt x="2478" y="571"/>
                      </a:lnTo>
                      <a:lnTo>
                        <a:pt x="2683" y="467"/>
                      </a:lnTo>
                      <a:lnTo>
                        <a:pt x="2892" y="372"/>
                      </a:lnTo>
                      <a:lnTo>
                        <a:pt x="3108" y="287"/>
                      </a:lnTo>
                      <a:lnTo>
                        <a:pt x="3327" y="213"/>
                      </a:lnTo>
                      <a:lnTo>
                        <a:pt x="3552" y="149"/>
                      </a:lnTo>
                      <a:lnTo>
                        <a:pt x="3782" y="97"/>
                      </a:lnTo>
                      <a:lnTo>
                        <a:pt x="4015" y="54"/>
                      </a:lnTo>
                      <a:lnTo>
                        <a:pt x="4252" y="24"/>
                      </a:lnTo>
                      <a:lnTo>
                        <a:pt x="4492" y="6"/>
                      </a:lnTo>
                      <a:lnTo>
                        <a:pt x="4736" y="0"/>
                      </a:lnTo>
                      <a:close/>
                    </a:path>
                  </a:pathLst>
                </a:custGeom>
                <a:solidFill>
                  <a:schemeClr val="bg1"/>
                </a:solidFill>
                <a:ln w="9525">
                  <a:solidFill>
                    <a:srgbClr val="80B437"/>
                  </a:solidFill>
                  <a:round/>
                  <a:headEnd/>
                  <a:tailEnd/>
                </a:ln>
              </p:spPr>
              <p:txBody>
                <a:bodyPr vert="horz" wrap="square" lIns="121920" tIns="60960" rIns="121920" bIns="60960" numCol="1" anchor="t" anchorCtr="0" compatLnSpc="1">
                  <a:prstTxWarp prst="textNoShape">
                    <a:avLst/>
                  </a:prstTxWarp>
                </a:bodyPr>
                <a:lstStyle/>
                <a:p>
                  <a:pPr defTabSz="1219170">
                    <a:defRPr/>
                  </a:pPr>
                  <a:endParaRPr lang="zh-CN" altLang="en-US" sz="1600" b="1" kern="0">
                    <a:solidFill>
                      <a:srgbClr val="3E830E"/>
                    </a:solidFill>
                    <a:cs typeface="+mn-ea"/>
                    <a:sym typeface="+mn-lt"/>
                  </a:endParaRPr>
                </a:p>
              </p:txBody>
            </p:sp>
            <p:sp>
              <p:nvSpPr>
                <p:cNvPr id="10" name="TextBox 39">
                  <a:extLst>
                    <a:ext uri="{FF2B5EF4-FFF2-40B4-BE49-F238E27FC236}">
                      <a16:creationId xmlns:a16="http://schemas.microsoft.com/office/drawing/2014/main" id="{03699992-4EC8-4AFB-8F37-28AF6EA40977}"/>
                    </a:ext>
                  </a:extLst>
                </p:cNvPr>
                <p:cNvSpPr txBox="1"/>
                <p:nvPr/>
              </p:nvSpPr>
              <p:spPr>
                <a:xfrm>
                  <a:off x="6926878" y="2532522"/>
                  <a:ext cx="494046" cy="1107996"/>
                </a:xfrm>
                <a:prstGeom prst="rect">
                  <a:avLst/>
                </a:prstGeom>
                <a:noFill/>
              </p:spPr>
              <p:txBody>
                <a:bodyPr wrap="none" rtlCol="0">
                  <a:spAutoFit/>
                </a:bodyPr>
                <a:lstStyle/>
                <a:p>
                  <a:pPr defTabSz="1219170">
                    <a:defRPr/>
                  </a:pPr>
                  <a:r>
                    <a:rPr lang="en-US" altLang="zh-CN" sz="6600" b="1" kern="0">
                      <a:solidFill>
                        <a:srgbClr val="00CC00"/>
                      </a:solidFill>
                      <a:latin typeface="UTM Guanine" panose="02040603050506020204" pitchFamily="18" charset="0"/>
                      <a:cs typeface="+mn-ea"/>
                      <a:sym typeface="+mn-lt"/>
                    </a:rPr>
                    <a:t>I</a:t>
                  </a:r>
                  <a:endParaRPr lang="zh-CN" altLang="en-US" sz="6600" b="1" kern="0" dirty="0">
                    <a:solidFill>
                      <a:srgbClr val="00CC00"/>
                    </a:solidFill>
                    <a:latin typeface="UTM Guanine" panose="02040603050506020204" pitchFamily="18" charset="0"/>
                    <a:cs typeface="+mn-ea"/>
                    <a:sym typeface="+mn-lt"/>
                  </a:endParaRPr>
                </a:p>
              </p:txBody>
            </p:sp>
          </p:grpSp>
          <p:pic>
            <p:nvPicPr>
              <p:cNvPr id="8" name="图片 23">
                <a:extLst>
                  <a:ext uri="{FF2B5EF4-FFF2-40B4-BE49-F238E27FC236}">
                    <a16:creationId xmlns:a16="http://schemas.microsoft.com/office/drawing/2014/main" id="{EC1ACD95-AEFD-47A5-8504-E648C9E426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9796558">
                <a:off x="5840267" y="2214972"/>
                <a:ext cx="1201954" cy="1619232"/>
              </a:xfrm>
              <a:prstGeom prst="rect">
                <a:avLst/>
              </a:prstGeom>
            </p:spPr>
          </p:pic>
        </p:grpSp>
        <p:pic>
          <p:nvPicPr>
            <p:cNvPr id="6" name="Picture 4">
              <a:extLst>
                <a:ext uri="{FF2B5EF4-FFF2-40B4-BE49-F238E27FC236}">
                  <a16:creationId xmlns:a16="http://schemas.microsoft.com/office/drawing/2014/main" id="{38145137-6CBA-45A6-BD22-C97EBB4F341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a:ext>
              </a:extLst>
            </a:blip>
            <a:stretch>
              <a:fillRect/>
            </a:stretch>
          </p:blipFill>
          <p:spPr bwMode="auto">
            <a:xfrm rot="894470">
              <a:off x="7093786" y="-22948"/>
              <a:ext cx="1805503" cy="2979081"/>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p:cNvSpPr txBox="1"/>
          <p:nvPr/>
        </p:nvSpPr>
        <p:spPr>
          <a:xfrm>
            <a:off x="5996100" y="3554987"/>
            <a:ext cx="6491623" cy="1200329"/>
          </a:xfrm>
          <a:prstGeom prst="rect">
            <a:avLst/>
          </a:prstGeom>
          <a:noFill/>
        </p:spPr>
        <p:txBody>
          <a:bodyPr wrap="square" rtlCol="0">
            <a:spAutoFit/>
            <a:scene3d>
              <a:camera prst="orthographicFront"/>
              <a:lightRig rig="threePt" dir="t"/>
            </a:scene3d>
            <a:sp3d extrusionH="57150">
              <a:bevelT h="25400" prst="softRound"/>
            </a:sp3d>
          </a:bodyPr>
          <a:lstStyle/>
          <a:p>
            <a:r>
              <a:rPr lang="en-US" sz="7200">
                <a:solidFill>
                  <a:srgbClr val="00CC00"/>
                </a:solidFill>
                <a:latin typeface="UTM Guanine" panose="02040603050506020204" pitchFamily="18" charset="0"/>
              </a:rPr>
              <a:t>NHẬN XÉT</a:t>
            </a:r>
          </a:p>
        </p:txBody>
      </p:sp>
    </p:spTree>
    <p:extLst>
      <p:ext uri="{BB962C8B-B14F-4D97-AF65-F5344CB8AC3E}">
        <p14:creationId xmlns:p14="http://schemas.microsoft.com/office/powerpoint/2010/main" val="76577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0-#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4"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500" fill="hold"/>
                                        <p:tgtEl>
                                          <p:spTgt spid="4"/>
                                        </p:tgtEl>
                                        <p:attrNameLst>
                                          <p:attrName>ppt_x</p:attrName>
                                        </p:attrNameLst>
                                      </p:cBhvr>
                                      <p:tavLst>
                                        <p:tav tm="0">
                                          <p:val>
                                            <p:strVal val="#ppt_x"/>
                                          </p:val>
                                        </p:tav>
                                        <p:tav tm="100000">
                                          <p:val>
                                            <p:strVal val="#ppt_x"/>
                                          </p:val>
                                        </p:tav>
                                      </p:tavLst>
                                    </p:anim>
                                    <p:anim calcmode="lin" valueType="num">
                                      <p:cBhvr additive="base">
                                        <p:cTn id="17" dur="1500" fill="hold"/>
                                        <p:tgtEl>
                                          <p:spTgt spid="4"/>
                                        </p:tgtEl>
                                        <p:attrNameLst>
                                          <p:attrName>ppt_y</p:attrName>
                                        </p:attrNameLst>
                                      </p:cBhvr>
                                      <p:tavLst>
                                        <p:tav tm="0">
                                          <p:val>
                                            <p:strVal val="1+#ppt_h/2"/>
                                          </p:val>
                                        </p:tav>
                                        <p:tav tm="100000">
                                          <p:val>
                                            <p:strVal val="#ppt_y"/>
                                          </p:val>
                                        </p:tav>
                                      </p:tavLst>
                                    </p:anim>
                                  </p:childTnLst>
                                </p:cTn>
                              </p:par>
                            </p:childTnLst>
                          </p:cTn>
                        </p:par>
                        <p:par>
                          <p:cTn id="18" fill="hold">
                            <p:stCondLst>
                              <p:cond delay="3500"/>
                            </p:stCondLst>
                            <p:childTnLst>
                              <p:par>
                                <p:cTn id="19" presetID="53" presetClass="entr" presetSubtype="16"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pic>
        <p:nvPicPr>
          <p:cNvPr id="4"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4808" y="325448"/>
            <a:ext cx="928516" cy="831459"/>
          </a:xfrm>
          <a:prstGeom prst="rect">
            <a:avLst/>
          </a:prstGeom>
        </p:spPr>
      </p:pic>
      <p:pic>
        <p:nvPicPr>
          <p:cNvPr id="5"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11386313" y="1785628"/>
            <a:ext cx="928516" cy="831459"/>
          </a:xfrm>
          <a:prstGeom prst="rect">
            <a:avLst/>
          </a:prstGeom>
        </p:spPr>
      </p:pic>
      <p:sp>
        <p:nvSpPr>
          <p:cNvPr id="3" name="TextBox 2"/>
          <p:cNvSpPr txBox="1"/>
          <p:nvPr/>
        </p:nvSpPr>
        <p:spPr>
          <a:xfrm>
            <a:off x="924811" y="1319517"/>
            <a:ext cx="10160160" cy="1077218"/>
          </a:xfrm>
          <a:prstGeom prst="rect">
            <a:avLst/>
          </a:prstGeom>
          <a:noFill/>
        </p:spPr>
        <p:txBody>
          <a:bodyPr wrap="square" rtlCol="0">
            <a:spAutoFit/>
          </a:bodyPr>
          <a:lstStyle/>
          <a:p>
            <a:r>
              <a:rPr lang="en-US" sz="3200">
                <a:solidFill>
                  <a:schemeClr val="accent5">
                    <a:lumMod val="75000"/>
                  </a:schemeClr>
                </a:solidFill>
                <a:latin typeface="UTM Alexander" panose="02040603050506020204" pitchFamily="18" charset="0"/>
              </a:rPr>
              <a:t>1: </a:t>
            </a:r>
            <a:r>
              <a:rPr lang="en-US" altLang="en-US" sz="3200" b="1">
                <a:solidFill>
                  <a:schemeClr val="accent5">
                    <a:lumMod val="75000"/>
                  </a:schemeClr>
                </a:solidFill>
                <a:latin typeface="UTM Alexander" panose="02040603050506020204" pitchFamily="18" charset="0"/>
              </a:rPr>
              <a:t>Trạng ngữ được in nghiêng trong các câu sau trả lời cho câu hỏi gì ? </a:t>
            </a:r>
            <a:endParaRPr lang="en-US" sz="3200" dirty="0">
              <a:solidFill>
                <a:schemeClr val="accent5">
                  <a:lumMod val="75000"/>
                </a:schemeClr>
              </a:solidFill>
              <a:latin typeface="UTM Alexander" panose="02040603050506020204" pitchFamily="18" charset="0"/>
            </a:endParaRPr>
          </a:p>
        </p:txBody>
      </p:sp>
      <p:grpSp>
        <p:nvGrpSpPr>
          <p:cNvPr id="10" name="组合 11">
            <a:extLst>
              <a:ext uri="{FF2B5EF4-FFF2-40B4-BE49-F238E27FC236}">
                <a16:creationId xmlns:a16="http://schemas.microsoft.com/office/drawing/2014/main" id="{5721FC75-7CC3-4EF9-883E-52078F6854BC}"/>
              </a:ext>
            </a:extLst>
          </p:cNvPr>
          <p:cNvGrpSpPr/>
          <p:nvPr/>
        </p:nvGrpSpPr>
        <p:grpSpPr>
          <a:xfrm>
            <a:off x="924811" y="452009"/>
            <a:ext cx="874304" cy="786472"/>
            <a:chOff x="6818812" y="2162158"/>
            <a:chExt cx="1038497" cy="934170"/>
          </a:xfrm>
        </p:grpSpPr>
        <p:pic>
          <p:nvPicPr>
            <p:cNvPr id="11"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2"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I</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5" name="TextBox 14"/>
          <p:cNvSpPr txBox="1"/>
          <p:nvPr/>
        </p:nvSpPr>
        <p:spPr>
          <a:xfrm>
            <a:off x="1755124" y="633687"/>
            <a:ext cx="6491623" cy="523220"/>
          </a:xfrm>
          <a:prstGeom prst="rect">
            <a:avLst/>
          </a:prstGeom>
          <a:noFill/>
        </p:spPr>
        <p:txBody>
          <a:bodyPr wrap="square" rtlCol="0">
            <a:spAutoFit/>
            <a:scene3d>
              <a:camera prst="orthographicFront"/>
              <a:lightRig rig="threePt" dir="t"/>
            </a:scene3d>
            <a:sp3d extrusionH="57150">
              <a:bevelT h="25400" prst="softRound"/>
            </a:sp3d>
          </a:bodyPr>
          <a:lstStyle/>
          <a:p>
            <a:r>
              <a:rPr lang="en-US" sz="2800">
                <a:solidFill>
                  <a:srgbClr val="00CC00"/>
                </a:solidFill>
                <a:latin typeface="UTM Guanine" panose="02040603050506020204" pitchFamily="18" charset="0"/>
              </a:rPr>
              <a:t>NHẬN XÉT</a:t>
            </a:r>
          </a:p>
        </p:txBody>
      </p:sp>
      <p:sp>
        <p:nvSpPr>
          <p:cNvPr id="6" name="TextBox 5"/>
          <p:cNvSpPr txBox="1"/>
          <p:nvPr/>
        </p:nvSpPr>
        <p:spPr>
          <a:xfrm>
            <a:off x="685734" y="2323996"/>
            <a:ext cx="10549908" cy="2800767"/>
          </a:xfrm>
          <a:prstGeom prst="rect">
            <a:avLst/>
          </a:prstGeom>
          <a:noFill/>
        </p:spPr>
        <p:txBody>
          <a:bodyPr wrap="square" rtlCol="0">
            <a:spAutoFit/>
          </a:bodyPr>
          <a:lstStyle/>
          <a:p>
            <a:pPr marL="342900" indent="-342900" algn="just">
              <a:spcBef>
                <a:spcPct val="50000"/>
              </a:spcBef>
              <a:buAutoNum type="alphaLcParenR"/>
            </a:pPr>
            <a:r>
              <a:rPr lang="en-US" altLang="en-US" sz="3200" b="1">
                <a:solidFill>
                  <a:srgbClr val="002060"/>
                </a:solidFill>
                <a:latin typeface="UTM Aptima" panose="02040603050506020204" pitchFamily="18" charset="0"/>
              </a:rPr>
              <a:t> </a:t>
            </a:r>
            <a:r>
              <a:rPr lang="en-US" altLang="en-US" sz="3200" b="1" i="1">
                <a:solidFill>
                  <a:srgbClr val="002060"/>
                </a:solidFill>
                <a:latin typeface="UTM Aptima" panose="02040603050506020204" pitchFamily="18" charset="0"/>
              </a:rPr>
              <a:t>Bằng món ăn “mầm đá” độc đáo</a:t>
            </a:r>
            <a:r>
              <a:rPr lang="en-US" altLang="en-US" sz="3200" b="1">
                <a:solidFill>
                  <a:srgbClr val="002060"/>
                </a:solidFill>
                <a:latin typeface="UTM Aptima" panose="02040603050506020204" pitchFamily="18" charset="0"/>
              </a:rPr>
              <a:t>, Trạng Quỳnh đã giúp Chúa Trịnh hiểu vì sao chúa thường ăn không ngon miệng.</a:t>
            </a:r>
          </a:p>
          <a:p>
            <a:pPr algn="just">
              <a:spcBef>
                <a:spcPct val="50000"/>
              </a:spcBef>
            </a:pPr>
            <a:r>
              <a:rPr lang="en-US" altLang="en-US" sz="3200" b="1">
                <a:solidFill>
                  <a:srgbClr val="002060"/>
                </a:solidFill>
                <a:latin typeface="UTM Aptima" panose="02040603050506020204" pitchFamily="18" charset="0"/>
              </a:rPr>
              <a:t>b) </a:t>
            </a:r>
            <a:r>
              <a:rPr lang="en-US" altLang="en-US" sz="3200" b="1" i="1">
                <a:solidFill>
                  <a:srgbClr val="002060"/>
                </a:solidFill>
                <a:latin typeface="UTM Aptima" panose="02040603050506020204" pitchFamily="18" charset="0"/>
              </a:rPr>
              <a:t>Với một chiếc khăn bình dị</a:t>
            </a:r>
            <a:r>
              <a:rPr lang="en-US" altLang="en-US" sz="3200" b="1">
                <a:solidFill>
                  <a:srgbClr val="002060"/>
                </a:solidFill>
                <a:latin typeface="UTM Aptima" panose="02040603050506020204" pitchFamily="18" charset="0"/>
              </a:rPr>
              <a:t>, nhà ảo thuật đã tạo nên những tiết mục rất đặc sắc.</a:t>
            </a:r>
          </a:p>
        </p:txBody>
      </p:sp>
      <p:sp>
        <p:nvSpPr>
          <p:cNvPr id="17" name="TextBox 16"/>
          <p:cNvSpPr txBox="1"/>
          <p:nvPr/>
        </p:nvSpPr>
        <p:spPr>
          <a:xfrm>
            <a:off x="880608" y="5191821"/>
            <a:ext cx="10160160" cy="584775"/>
          </a:xfrm>
          <a:prstGeom prst="rect">
            <a:avLst/>
          </a:prstGeom>
          <a:noFill/>
        </p:spPr>
        <p:txBody>
          <a:bodyPr wrap="square" rtlCol="0">
            <a:spAutoFit/>
          </a:bodyPr>
          <a:lstStyle/>
          <a:p>
            <a:r>
              <a:rPr lang="en-US" sz="3200">
                <a:solidFill>
                  <a:schemeClr val="accent5">
                    <a:lumMod val="75000"/>
                  </a:schemeClr>
                </a:solidFill>
                <a:latin typeface="UTM Alexander" panose="02040603050506020204" pitchFamily="18" charset="0"/>
              </a:rPr>
              <a:t>2: </a:t>
            </a:r>
            <a:r>
              <a:rPr lang="en-US" altLang="en-US" sz="3200" b="1">
                <a:solidFill>
                  <a:schemeClr val="accent5">
                    <a:lumMod val="75000"/>
                  </a:schemeClr>
                </a:solidFill>
                <a:latin typeface="UTM Alexander" panose="02040603050506020204" pitchFamily="18" charset="0"/>
              </a:rPr>
              <a:t>Loại trạng ngữ trên bổ sung cho câu ý nghĩa gì? </a:t>
            </a:r>
            <a:endParaRPr lang="en-US" sz="3200" dirty="0">
              <a:solidFill>
                <a:schemeClr val="accent5">
                  <a:lumMod val="75000"/>
                </a:schemeClr>
              </a:solidFill>
              <a:latin typeface="UTM Alexander" panose="02040603050506020204" pitchFamily="18" charset="0"/>
            </a:endParaRPr>
          </a:p>
        </p:txBody>
      </p:sp>
    </p:spTree>
    <p:extLst>
      <p:ext uri="{BB962C8B-B14F-4D97-AF65-F5344CB8AC3E}">
        <p14:creationId xmlns:p14="http://schemas.microsoft.com/office/powerpoint/2010/main" val="150763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9" decel="10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2000" fill="hold"/>
                                        <p:tgtEl>
                                          <p:spTgt spid="4"/>
                                        </p:tgtEl>
                                        <p:attrNameLst>
                                          <p:attrName>ppt_x</p:attrName>
                                        </p:attrNameLst>
                                      </p:cBhvr>
                                      <p:tavLst>
                                        <p:tav tm="0">
                                          <p:val>
                                            <p:strVal val="0-#ppt_w/2"/>
                                          </p:val>
                                        </p:tav>
                                        <p:tav tm="100000">
                                          <p:val>
                                            <p:strVal val="#ppt_x"/>
                                          </p:val>
                                        </p:tav>
                                      </p:tavLst>
                                    </p:anim>
                                    <p:anim calcmode="lin" valueType="num">
                                      <p:cBhvr additive="base">
                                        <p:cTn id="14" dur="2000" fill="hold"/>
                                        <p:tgtEl>
                                          <p:spTgt spid="4"/>
                                        </p:tgtEl>
                                        <p:attrNameLst>
                                          <p:attrName>ppt_y</p:attrName>
                                        </p:attrNameLst>
                                      </p:cBhvr>
                                      <p:tavLst>
                                        <p:tav tm="0">
                                          <p:val>
                                            <p:strVal val="0-#ppt_h/2"/>
                                          </p:val>
                                        </p:tav>
                                        <p:tav tm="100000">
                                          <p:val>
                                            <p:strVal val="#ppt_y"/>
                                          </p:val>
                                        </p:tav>
                                      </p:tavLst>
                                    </p:anim>
                                  </p:childTnLst>
                                </p:cTn>
                              </p:par>
                              <p:par>
                                <p:cTn id="15" presetID="2" presetClass="entr" presetSubtype="3" decel="100000" fill="hold" nodeType="withEffect">
                                  <p:stCondLst>
                                    <p:cond delay="30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000" fill="hold"/>
                                        <p:tgtEl>
                                          <p:spTgt spid="5"/>
                                        </p:tgtEl>
                                        <p:attrNameLst>
                                          <p:attrName>ppt_x</p:attrName>
                                        </p:attrNameLst>
                                      </p:cBhvr>
                                      <p:tavLst>
                                        <p:tav tm="0">
                                          <p:val>
                                            <p:strVal val="1+#ppt_w/2"/>
                                          </p:val>
                                        </p:tav>
                                        <p:tav tm="100000">
                                          <p:val>
                                            <p:strVal val="#ppt_x"/>
                                          </p:val>
                                        </p:tav>
                                      </p:tavLst>
                                    </p:anim>
                                    <p:anim calcmode="lin" valueType="num">
                                      <p:cBhvr additive="base">
                                        <p:cTn id="18" dur="2000" fill="hold"/>
                                        <p:tgtEl>
                                          <p:spTgt spid="5"/>
                                        </p:tgtEl>
                                        <p:attrNameLst>
                                          <p:attrName>ppt_y</p:attrName>
                                        </p:attrNameLst>
                                      </p:cBhvr>
                                      <p:tavLst>
                                        <p:tav tm="0">
                                          <p:val>
                                            <p:strVal val="0-#ppt_h/2"/>
                                          </p:val>
                                        </p:tav>
                                        <p:tav tm="100000">
                                          <p:val>
                                            <p:strVal val="#ppt_y"/>
                                          </p:val>
                                        </p:tav>
                                      </p:tavLst>
                                    </p:anim>
                                  </p:childTnLst>
                                </p:cTn>
                              </p:par>
                              <p:par>
                                <p:cTn id="19" presetID="53" presetClass="entr" presetSubtype="16"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par>
                          <p:cTn id="24" fill="hold">
                            <p:stCondLst>
                              <p:cond delay="3300"/>
                            </p:stCondLst>
                            <p:childTnLst>
                              <p:par>
                                <p:cTn id="25" presetID="53" presetClass="entr" presetSubtype="16"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Bent Arrow 24"/>
          <p:cNvSpPr/>
          <p:nvPr/>
        </p:nvSpPr>
        <p:spPr>
          <a:xfrm rot="10800000" flipH="1">
            <a:off x="3002508" y="3243803"/>
            <a:ext cx="668740" cy="1794527"/>
          </a:xfrm>
          <a:prstGeom prst="bentArrow">
            <a:avLst>
              <a:gd name="adj1" fmla="val 25000"/>
              <a:gd name="adj2" fmla="val 21667"/>
              <a:gd name="adj3" fmla="val 25000"/>
              <a:gd name="adj4" fmla="val 510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圆角矩形 53"/>
          <p:cNvSpPr/>
          <p:nvPr/>
        </p:nvSpPr>
        <p:spPr>
          <a:xfrm>
            <a:off x="928516" y="1491122"/>
            <a:ext cx="10508308" cy="1808041"/>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pic>
        <p:nvPicPr>
          <p:cNvPr id="4"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866618"/>
            <a:ext cx="928516" cy="831459"/>
          </a:xfrm>
          <a:prstGeom prst="rect">
            <a:avLst/>
          </a:prstGeom>
        </p:spPr>
      </p:pic>
      <p:pic>
        <p:nvPicPr>
          <p:cNvPr id="5"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296513" y="5840105"/>
            <a:ext cx="928516" cy="831459"/>
          </a:xfrm>
          <a:prstGeom prst="rect">
            <a:avLst/>
          </a:prstGeom>
        </p:spPr>
      </p:pic>
      <p:sp>
        <p:nvSpPr>
          <p:cNvPr id="7" name="Content Placeholder 2"/>
          <p:cNvSpPr txBox="1">
            <a:spLocks/>
          </p:cNvSpPr>
          <p:nvPr/>
        </p:nvSpPr>
        <p:spPr>
          <a:xfrm>
            <a:off x="495300" y="1980062"/>
            <a:ext cx="11201400" cy="44207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lnSpc>
                <a:spcPct val="170000"/>
              </a:lnSpc>
              <a:spcBef>
                <a:spcPct val="50000"/>
              </a:spcBef>
              <a:spcAft>
                <a:spcPct val="0"/>
              </a:spcAft>
              <a:buFont typeface="Arial" panose="020B0604020202020204" pitchFamily="34" charset="0"/>
              <a:buNone/>
            </a:pPr>
            <a:r>
              <a:rPr lang="en-US" altLang="en-US" b="1">
                <a:solidFill>
                  <a:srgbClr val="000000"/>
                </a:solidFill>
                <a:latin typeface="HP001 5 hàng" panose="020B0603050302020204" pitchFamily="34" charset="0"/>
                <a:cs typeface="Times New Roman" pitchFamily="18" charset="0"/>
              </a:rPr>
              <a:t>   </a:t>
            </a:r>
            <a:endParaRPr lang="en-US" altLang="en-US" sz="4000" b="1" dirty="0">
              <a:solidFill>
                <a:srgbClr val="000000"/>
              </a:solidFill>
              <a:latin typeface="UTM Aptima" panose="02040603050506020204" pitchFamily="18" charset="0"/>
              <a:cs typeface="Times New Roman" pitchFamily="18" charset="0"/>
            </a:endParaRPr>
          </a:p>
        </p:txBody>
      </p:sp>
      <p:grpSp>
        <p:nvGrpSpPr>
          <p:cNvPr id="13" name="组合 11">
            <a:extLst>
              <a:ext uri="{FF2B5EF4-FFF2-40B4-BE49-F238E27FC236}">
                <a16:creationId xmlns:a16="http://schemas.microsoft.com/office/drawing/2014/main" id="{5721FC75-7CC3-4EF9-883E-52078F6854BC}"/>
              </a:ext>
            </a:extLst>
          </p:cNvPr>
          <p:cNvGrpSpPr/>
          <p:nvPr/>
        </p:nvGrpSpPr>
        <p:grpSpPr>
          <a:xfrm>
            <a:off x="706444" y="452009"/>
            <a:ext cx="874304" cy="786472"/>
            <a:chOff x="6818812" y="2162158"/>
            <a:chExt cx="1038497" cy="934170"/>
          </a:xfrm>
        </p:grpSpPr>
        <p:pic>
          <p:nvPicPr>
            <p:cNvPr id="14"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5"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I</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6" name="TextBox 15"/>
          <p:cNvSpPr txBox="1"/>
          <p:nvPr/>
        </p:nvSpPr>
        <p:spPr>
          <a:xfrm>
            <a:off x="1536757" y="633687"/>
            <a:ext cx="6491623" cy="523220"/>
          </a:xfrm>
          <a:prstGeom prst="rect">
            <a:avLst/>
          </a:prstGeom>
          <a:noFill/>
        </p:spPr>
        <p:txBody>
          <a:bodyPr wrap="square" rtlCol="0">
            <a:spAutoFit/>
            <a:scene3d>
              <a:camera prst="orthographicFront"/>
              <a:lightRig rig="threePt" dir="t"/>
            </a:scene3d>
            <a:sp3d extrusionH="57150">
              <a:bevelT h="25400" prst="softRound"/>
            </a:sp3d>
          </a:bodyPr>
          <a:lstStyle/>
          <a:p>
            <a:r>
              <a:rPr lang="en-US" sz="2800">
                <a:solidFill>
                  <a:srgbClr val="00CC00"/>
                </a:solidFill>
                <a:latin typeface="UTM Guanine" panose="02040603050506020204" pitchFamily="18" charset="0"/>
              </a:rPr>
              <a:t>NHẬN XÉT</a:t>
            </a:r>
          </a:p>
        </p:txBody>
      </p:sp>
      <p:sp>
        <p:nvSpPr>
          <p:cNvPr id="3" name="TextBox 2"/>
          <p:cNvSpPr txBox="1"/>
          <p:nvPr/>
        </p:nvSpPr>
        <p:spPr>
          <a:xfrm>
            <a:off x="1121600" y="1572697"/>
            <a:ext cx="10099343" cy="1569660"/>
          </a:xfrm>
          <a:prstGeom prst="rect">
            <a:avLst/>
          </a:prstGeom>
          <a:noFill/>
        </p:spPr>
        <p:txBody>
          <a:bodyPr wrap="square" rtlCol="0">
            <a:spAutoFit/>
          </a:bodyPr>
          <a:lstStyle/>
          <a:p>
            <a:pPr algn="just"/>
            <a:r>
              <a:rPr lang="en-US" altLang="en-US" sz="3200" b="1">
                <a:solidFill>
                  <a:srgbClr val="002060"/>
                </a:solidFill>
                <a:latin typeface="UTM Aptima" panose="02040603050506020204" pitchFamily="18" charset="0"/>
              </a:rPr>
              <a:t> a) </a:t>
            </a:r>
            <a:r>
              <a:rPr lang="en-US" altLang="en-US" sz="3200" b="1" i="1">
                <a:solidFill>
                  <a:srgbClr val="002060"/>
                </a:solidFill>
                <a:latin typeface="UTM Aptima" panose="02040603050506020204" pitchFamily="18" charset="0"/>
              </a:rPr>
              <a:t>Bằng món ăn “mầm đá” độc đáo</a:t>
            </a:r>
            <a:r>
              <a:rPr lang="en-US" altLang="en-US" sz="3200" b="1">
                <a:solidFill>
                  <a:srgbClr val="002060"/>
                </a:solidFill>
                <a:latin typeface="UTM Aptima" panose="02040603050506020204" pitchFamily="18" charset="0"/>
              </a:rPr>
              <a:t>, Trạng Quỳnh đã giúp Chúa Trịnh hiểu vì sao chúa thường ăn không ngon miệng.</a:t>
            </a:r>
          </a:p>
        </p:txBody>
      </p:sp>
      <p:cxnSp>
        <p:nvCxnSpPr>
          <p:cNvPr id="20" name="Straight Connector 19"/>
          <p:cNvCxnSpPr/>
          <p:nvPr/>
        </p:nvCxnSpPr>
        <p:spPr>
          <a:xfrm>
            <a:off x="1815151" y="2074459"/>
            <a:ext cx="60350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Bent Arrow 21"/>
          <p:cNvSpPr/>
          <p:nvPr/>
        </p:nvSpPr>
        <p:spPr>
          <a:xfrm rot="10800000" flipH="1">
            <a:off x="3002508" y="2171298"/>
            <a:ext cx="668740" cy="1794527"/>
          </a:xfrm>
          <a:prstGeom prst="bentArrow">
            <a:avLst>
              <a:gd name="adj1" fmla="val 25000"/>
              <a:gd name="adj2" fmla="val 21667"/>
              <a:gd name="adj3" fmla="val 25000"/>
              <a:gd name="adj4" fmla="val 510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p:cNvSpPr txBox="1"/>
          <p:nvPr/>
        </p:nvSpPr>
        <p:spPr>
          <a:xfrm>
            <a:off x="3671248" y="3516433"/>
            <a:ext cx="3712191" cy="584775"/>
          </a:xfrm>
          <a:prstGeom prst="rect">
            <a:avLst/>
          </a:prstGeom>
          <a:noFill/>
        </p:spPr>
        <p:txBody>
          <a:bodyPr wrap="square" rtlCol="0">
            <a:spAutoFit/>
          </a:bodyPr>
          <a:lstStyle/>
          <a:p>
            <a:r>
              <a:rPr lang="en-US" sz="3200">
                <a:latin typeface="UTM Alexander" panose="02040603050506020204" pitchFamily="18" charset="0"/>
              </a:rPr>
              <a:t>Trả lời cho câu hỏi:  </a:t>
            </a:r>
          </a:p>
        </p:txBody>
      </p:sp>
      <p:sp>
        <p:nvSpPr>
          <p:cNvPr id="26" name="TextBox 25"/>
          <p:cNvSpPr txBox="1"/>
          <p:nvPr/>
        </p:nvSpPr>
        <p:spPr>
          <a:xfrm>
            <a:off x="7071815" y="3537822"/>
            <a:ext cx="3873689" cy="584775"/>
          </a:xfrm>
          <a:prstGeom prst="rect">
            <a:avLst/>
          </a:prstGeom>
          <a:noFill/>
        </p:spPr>
        <p:txBody>
          <a:bodyPr wrap="square" rtlCol="0">
            <a:spAutoFit/>
          </a:bodyPr>
          <a:lstStyle/>
          <a:p>
            <a:r>
              <a:rPr lang="en-US" sz="3200">
                <a:solidFill>
                  <a:srgbClr val="FF0000"/>
                </a:solidFill>
                <a:latin typeface="UTM Alexander" panose="02040603050506020204" pitchFamily="18" charset="0"/>
              </a:rPr>
              <a:t>Bằng cái gì?</a:t>
            </a:r>
          </a:p>
        </p:txBody>
      </p:sp>
      <p:sp>
        <p:nvSpPr>
          <p:cNvPr id="27" name="TextBox 26"/>
          <p:cNvSpPr txBox="1"/>
          <p:nvPr/>
        </p:nvSpPr>
        <p:spPr>
          <a:xfrm>
            <a:off x="3671248" y="4529962"/>
            <a:ext cx="7765576" cy="1569660"/>
          </a:xfrm>
          <a:prstGeom prst="rect">
            <a:avLst/>
          </a:prstGeom>
          <a:noFill/>
        </p:spPr>
        <p:txBody>
          <a:bodyPr wrap="square" rtlCol="0">
            <a:spAutoFit/>
          </a:bodyPr>
          <a:lstStyle/>
          <a:p>
            <a:r>
              <a:rPr lang="en-US" sz="3200">
                <a:latin typeface="UTM Alexander" panose="02040603050506020204" pitchFamily="18" charset="0"/>
              </a:rPr>
              <a:t>Bổ sung </a:t>
            </a:r>
            <a:r>
              <a:rPr lang="en-US" sz="3200">
                <a:solidFill>
                  <a:srgbClr val="FF0000"/>
                </a:solidFill>
                <a:latin typeface="UTM Alexander" panose="02040603050506020204" pitchFamily="18" charset="0"/>
              </a:rPr>
              <a:t>phương tiện </a:t>
            </a:r>
            <a:r>
              <a:rPr lang="en-US" sz="3200">
                <a:latin typeface="UTM Alexander" panose="02040603050506020204" pitchFamily="18" charset="0"/>
              </a:rPr>
              <a:t>cho Trạng Quỳnh đã giúp Chúa Trịnh hiểu vì sao chúa thường an không ngon miệng. </a:t>
            </a:r>
          </a:p>
        </p:txBody>
      </p:sp>
      <p:sp>
        <p:nvSpPr>
          <p:cNvPr id="29" name="Rounded Rectangular Callout 28"/>
          <p:cNvSpPr/>
          <p:nvPr/>
        </p:nvSpPr>
        <p:spPr>
          <a:xfrm>
            <a:off x="5392002" y="403472"/>
            <a:ext cx="5144070" cy="868047"/>
          </a:xfrm>
          <a:prstGeom prst="wedgeRoundRectCallout">
            <a:avLst>
              <a:gd name="adj1" fmla="val -59324"/>
              <a:gd name="adj2" fmla="val 93736"/>
              <a:gd name="adj3" fmla="val 16667"/>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66"/>
                </a:solidFill>
                <a:latin typeface="UTM Alexander" panose="02040603050506020204" pitchFamily="18" charset="0"/>
              </a:rPr>
              <a:t>Trạng ngữ chỉ phương tiện</a:t>
            </a:r>
          </a:p>
        </p:txBody>
      </p:sp>
    </p:spTree>
    <p:extLst>
      <p:ext uri="{BB962C8B-B14F-4D97-AF65-F5344CB8AC3E}">
        <p14:creationId xmlns:p14="http://schemas.microsoft.com/office/powerpoint/2010/main" val="17062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3" decel="100000" fill="hold" nodeType="withEffect">
                                  <p:stCondLst>
                                    <p:cond delay="3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up)">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left)">
                                      <p:cBhvr>
                                        <p:cTn id="6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animBg="1"/>
      <p:bldP spid="7" grpId="0"/>
      <p:bldP spid="3" grpId="0"/>
      <p:bldP spid="22" grpId="0" animBg="1"/>
      <p:bldP spid="23" grpId="0"/>
      <p:bldP spid="26" grpId="0"/>
      <p:bldP spid="27" grpId="0"/>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Bent Arrow 24"/>
          <p:cNvSpPr/>
          <p:nvPr/>
        </p:nvSpPr>
        <p:spPr>
          <a:xfrm rot="10800000" flipH="1">
            <a:off x="3002508" y="3243803"/>
            <a:ext cx="668740" cy="1794527"/>
          </a:xfrm>
          <a:prstGeom prst="bentArrow">
            <a:avLst>
              <a:gd name="adj1" fmla="val 25000"/>
              <a:gd name="adj2" fmla="val 21667"/>
              <a:gd name="adj3" fmla="val 25000"/>
              <a:gd name="adj4" fmla="val 510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圆角矩形 53"/>
          <p:cNvSpPr/>
          <p:nvPr/>
        </p:nvSpPr>
        <p:spPr>
          <a:xfrm>
            <a:off x="928516" y="1354642"/>
            <a:ext cx="10508308" cy="1808041"/>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pic>
        <p:nvPicPr>
          <p:cNvPr id="4"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866618"/>
            <a:ext cx="928516" cy="831459"/>
          </a:xfrm>
          <a:prstGeom prst="rect">
            <a:avLst/>
          </a:prstGeom>
        </p:spPr>
      </p:pic>
      <p:pic>
        <p:nvPicPr>
          <p:cNvPr id="5"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296513" y="5840105"/>
            <a:ext cx="928516" cy="831459"/>
          </a:xfrm>
          <a:prstGeom prst="rect">
            <a:avLst/>
          </a:prstGeom>
        </p:spPr>
      </p:pic>
      <p:sp>
        <p:nvSpPr>
          <p:cNvPr id="7" name="Content Placeholder 2"/>
          <p:cNvSpPr txBox="1">
            <a:spLocks/>
          </p:cNvSpPr>
          <p:nvPr/>
        </p:nvSpPr>
        <p:spPr>
          <a:xfrm>
            <a:off x="495300" y="1980062"/>
            <a:ext cx="11201400" cy="44207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lnSpc>
                <a:spcPct val="170000"/>
              </a:lnSpc>
              <a:spcBef>
                <a:spcPct val="50000"/>
              </a:spcBef>
              <a:spcAft>
                <a:spcPct val="0"/>
              </a:spcAft>
              <a:buFont typeface="Arial" panose="020B0604020202020204" pitchFamily="34" charset="0"/>
              <a:buNone/>
            </a:pPr>
            <a:r>
              <a:rPr lang="en-US" altLang="en-US" b="1">
                <a:solidFill>
                  <a:srgbClr val="000000"/>
                </a:solidFill>
                <a:latin typeface="HP001 5 hàng" panose="020B0603050302020204" pitchFamily="34" charset="0"/>
                <a:cs typeface="Times New Roman" pitchFamily="18" charset="0"/>
              </a:rPr>
              <a:t>   </a:t>
            </a:r>
            <a:endParaRPr lang="en-US" altLang="en-US" sz="4000" b="1" dirty="0">
              <a:solidFill>
                <a:srgbClr val="000000"/>
              </a:solidFill>
              <a:latin typeface="UTM Aptima" panose="02040603050506020204" pitchFamily="18" charset="0"/>
              <a:cs typeface="Times New Roman" pitchFamily="18" charset="0"/>
            </a:endParaRPr>
          </a:p>
        </p:txBody>
      </p:sp>
      <p:grpSp>
        <p:nvGrpSpPr>
          <p:cNvPr id="13" name="组合 11">
            <a:extLst>
              <a:ext uri="{FF2B5EF4-FFF2-40B4-BE49-F238E27FC236}">
                <a16:creationId xmlns:a16="http://schemas.microsoft.com/office/drawing/2014/main" id="{5721FC75-7CC3-4EF9-883E-52078F6854BC}"/>
              </a:ext>
            </a:extLst>
          </p:cNvPr>
          <p:cNvGrpSpPr/>
          <p:nvPr/>
        </p:nvGrpSpPr>
        <p:grpSpPr>
          <a:xfrm>
            <a:off x="706444" y="452009"/>
            <a:ext cx="874304" cy="786472"/>
            <a:chOff x="6818812" y="2162158"/>
            <a:chExt cx="1038497" cy="934170"/>
          </a:xfrm>
        </p:grpSpPr>
        <p:pic>
          <p:nvPicPr>
            <p:cNvPr id="14" name="图片 12">
              <a:extLst>
                <a:ext uri="{FF2B5EF4-FFF2-40B4-BE49-F238E27FC236}">
                  <a16:creationId xmlns:a16="http://schemas.microsoft.com/office/drawing/2014/main" id="{7902552C-657F-4F90-81F3-82CB63A42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15" name="文本框 13">
              <a:extLst>
                <a:ext uri="{FF2B5EF4-FFF2-40B4-BE49-F238E27FC236}">
                  <a16:creationId xmlns:a16="http://schemas.microsoft.com/office/drawing/2014/main" id="{7B38970B-1E38-4095-B780-1D3CA3D13200}"/>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I</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sp>
        <p:nvSpPr>
          <p:cNvPr id="16" name="TextBox 15"/>
          <p:cNvSpPr txBox="1"/>
          <p:nvPr/>
        </p:nvSpPr>
        <p:spPr>
          <a:xfrm>
            <a:off x="1536757" y="633687"/>
            <a:ext cx="6491623" cy="523220"/>
          </a:xfrm>
          <a:prstGeom prst="rect">
            <a:avLst/>
          </a:prstGeom>
          <a:noFill/>
        </p:spPr>
        <p:txBody>
          <a:bodyPr wrap="square" rtlCol="0">
            <a:spAutoFit/>
            <a:scene3d>
              <a:camera prst="orthographicFront"/>
              <a:lightRig rig="threePt" dir="t"/>
            </a:scene3d>
            <a:sp3d extrusionH="57150">
              <a:bevelT h="25400" prst="softRound"/>
            </a:sp3d>
          </a:bodyPr>
          <a:lstStyle/>
          <a:p>
            <a:r>
              <a:rPr lang="en-US" sz="2800">
                <a:solidFill>
                  <a:srgbClr val="00CC00"/>
                </a:solidFill>
                <a:latin typeface="UTM Guanine" panose="02040603050506020204" pitchFamily="18" charset="0"/>
              </a:rPr>
              <a:t>NHẬN XÉT</a:t>
            </a:r>
          </a:p>
        </p:txBody>
      </p:sp>
      <p:sp>
        <p:nvSpPr>
          <p:cNvPr id="3" name="TextBox 2"/>
          <p:cNvSpPr txBox="1"/>
          <p:nvPr/>
        </p:nvSpPr>
        <p:spPr>
          <a:xfrm>
            <a:off x="1121600" y="1572697"/>
            <a:ext cx="10099343" cy="1077218"/>
          </a:xfrm>
          <a:prstGeom prst="rect">
            <a:avLst/>
          </a:prstGeom>
          <a:noFill/>
        </p:spPr>
        <p:txBody>
          <a:bodyPr wrap="square" rtlCol="0">
            <a:spAutoFit/>
          </a:bodyPr>
          <a:lstStyle/>
          <a:p>
            <a:pPr algn="just"/>
            <a:r>
              <a:rPr lang="en-US" altLang="en-US" sz="3200" b="1">
                <a:solidFill>
                  <a:srgbClr val="002060"/>
                </a:solidFill>
                <a:latin typeface="UTM Aptima" panose="02040603050506020204" pitchFamily="18" charset="0"/>
              </a:rPr>
              <a:t> a) </a:t>
            </a:r>
            <a:r>
              <a:rPr lang="en-US" altLang="en-US" sz="3200" b="1" i="1">
                <a:solidFill>
                  <a:srgbClr val="002060"/>
                </a:solidFill>
                <a:latin typeface="UTM Aptima" panose="02040603050506020204" pitchFamily="18" charset="0"/>
              </a:rPr>
              <a:t>Với một chiếc khăn bình dị, </a:t>
            </a:r>
            <a:r>
              <a:rPr lang="en-US" altLang="en-US" sz="3200" b="1">
                <a:solidFill>
                  <a:srgbClr val="002060"/>
                </a:solidFill>
                <a:latin typeface="UTM Aptima" panose="02040603050506020204" pitchFamily="18" charset="0"/>
              </a:rPr>
              <a:t>nhà ảo thuật đã tạo nên những tiết mục rất đặc sắc.</a:t>
            </a:r>
          </a:p>
        </p:txBody>
      </p:sp>
      <p:cxnSp>
        <p:nvCxnSpPr>
          <p:cNvPr id="20" name="Straight Connector 19"/>
          <p:cNvCxnSpPr/>
          <p:nvPr/>
        </p:nvCxnSpPr>
        <p:spPr>
          <a:xfrm>
            <a:off x="1815151" y="2074459"/>
            <a:ext cx="484632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Bent Arrow 21"/>
          <p:cNvSpPr/>
          <p:nvPr/>
        </p:nvSpPr>
        <p:spPr>
          <a:xfrm rot="10800000" flipH="1">
            <a:off x="3002508" y="2171298"/>
            <a:ext cx="668740" cy="1794527"/>
          </a:xfrm>
          <a:prstGeom prst="bentArrow">
            <a:avLst>
              <a:gd name="adj1" fmla="val 25000"/>
              <a:gd name="adj2" fmla="val 21667"/>
              <a:gd name="adj3" fmla="val 25000"/>
              <a:gd name="adj4" fmla="val 51067"/>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p:cNvSpPr txBox="1"/>
          <p:nvPr/>
        </p:nvSpPr>
        <p:spPr>
          <a:xfrm>
            <a:off x="3671248" y="3516433"/>
            <a:ext cx="3712191" cy="584775"/>
          </a:xfrm>
          <a:prstGeom prst="rect">
            <a:avLst/>
          </a:prstGeom>
          <a:noFill/>
        </p:spPr>
        <p:txBody>
          <a:bodyPr wrap="square" rtlCol="0">
            <a:spAutoFit/>
          </a:bodyPr>
          <a:lstStyle/>
          <a:p>
            <a:r>
              <a:rPr lang="en-US" sz="3200">
                <a:latin typeface="UTM Alexander" panose="02040603050506020204" pitchFamily="18" charset="0"/>
              </a:rPr>
              <a:t>Trả lời cho câu hỏi:  </a:t>
            </a:r>
          </a:p>
        </p:txBody>
      </p:sp>
      <p:sp>
        <p:nvSpPr>
          <p:cNvPr id="26" name="TextBox 25"/>
          <p:cNvSpPr txBox="1"/>
          <p:nvPr/>
        </p:nvSpPr>
        <p:spPr>
          <a:xfrm>
            <a:off x="7071815" y="3537822"/>
            <a:ext cx="3873689" cy="584775"/>
          </a:xfrm>
          <a:prstGeom prst="rect">
            <a:avLst/>
          </a:prstGeom>
          <a:noFill/>
        </p:spPr>
        <p:txBody>
          <a:bodyPr wrap="square" rtlCol="0">
            <a:spAutoFit/>
          </a:bodyPr>
          <a:lstStyle/>
          <a:p>
            <a:r>
              <a:rPr lang="en-US" sz="3200">
                <a:solidFill>
                  <a:srgbClr val="FF0000"/>
                </a:solidFill>
                <a:latin typeface="UTM Alexander" panose="02040603050506020204" pitchFamily="18" charset="0"/>
              </a:rPr>
              <a:t>Với cái gì?</a:t>
            </a:r>
          </a:p>
        </p:txBody>
      </p:sp>
      <p:sp>
        <p:nvSpPr>
          <p:cNvPr id="27" name="TextBox 26"/>
          <p:cNvSpPr txBox="1"/>
          <p:nvPr/>
        </p:nvSpPr>
        <p:spPr>
          <a:xfrm>
            <a:off x="3671248" y="4529962"/>
            <a:ext cx="7765576" cy="1077218"/>
          </a:xfrm>
          <a:prstGeom prst="rect">
            <a:avLst/>
          </a:prstGeom>
          <a:noFill/>
        </p:spPr>
        <p:txBody>
          <a:bodyPr wrap="square" rtlCol="0">
            <a:spAutoFit/>
          </a:bodyPr>
          <a:lstStyle/>
          <a:p>
            <a:r>
              <a:rPr lang="en-US" sz="3200">
                <a:latin typeface="UTM Alexander" panose="02040603050506020204" pitchFamily="18" charset="0"/>
              </a:rPr>
              <a:t>Bổ sung </a:t>
            </a:r>
            <a:r>
              <a:rPr lang="en-US" sz="3200">
                <a:solidFill>
                  <a:srgbClr val="FF0000"/>
                </a:solidFill>
                <a:latin typeface="UTM Alexander" panose="02040603050506020204" pitchFamily="18" charset="0"/>
              </a:rPr>
              <a:t>phương tiện </a:t>
            </a:r>
            <a:r>
              <a:rPr lang="en-US" sz="3200">
                <a:latin typeface="UTM Alexander" panose="02040603050506020204" pitchFamily="18" charset="0"/>
              </a:rPr>
              <a:t>nhà ảo thuật đã tạo nên những tiết mục rất đặc sắc.</a:t>
            </a:r>
          </a:p>
        </p:txBody>
      </p:sp>
      <p:sp>
        <p:nvSpPr>
          <p:cNvPr id="17" name="Rounded Rectangular Callout 16"/>
          <p:cNvSpPr/>
          <p:nvPr/>
        </p:nvSpPr>
        <p:spPr>
          <a:xfrm>
            <a:off x="5392002" y="403472"/>
            <a:ext cx="5144070" cy="868047"/>
          </a:xfrm>
          <a:prstGeom prst="wedgeRoundRectCallout">
            <a:avLst>
              <a:gd name="adj1" fmla="val -59324"/>
              <a:gd name="adj2" fmla="val 93736"/>
              <a:gd name="adj3" fmla="val 16667"/>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66"/>
                </a:solidFill>
                <a:latin typeface="UTM Alexander" panose="02040603050506020204" pitchFamily="18" charset="0"/>
              </a:rPr>
              <a:t>Trạng ngữ chỉ phương tiện</a:t>
            </a:r>
          </a:p>
        </p:txBody>
      </p:sp>
    </p:spTree>
    <p:extLst>
      <p:ext uri="{BB962C8B-B14F-4D97-AF65-F5344CB8AC3E}">
        <p14:creationId xmlns:p14="http://schemas.microsoft.com/office/powerpoint/2010/main" val="193177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3" decel="100000" fill="hold" nodeType="withEffect">
                                  <p:stCondLst>
                                    <p:cond delay="3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up)">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5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left)">
                                      <p:cBhvr>
                                        <p:cTn id="6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4" grpId="0" animBg="1"/>
      <p:bldP spid="7" grpId="0"/>
      <p:bldP spid="3" grpId="0"/>
      <p:bldP spid="22" grpId="0" animBg="1"/>
      <p:bldP spid="23" grpId="0"/>
      <p:bldP spid="26" grpId="0"/>
      <p:bldP spid="27"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12040" y="1326341"/>
            <a:ext cx="928516" cy="831459"/>
          </a:xfrm>
          <a:prstGeom prst="rect">
            <a:avLst/>
          </a:prstGeom>
        </p:spPr>
      </p:pic>
      <p:pic>
        <p:nvPicPr>
          <p:cNvPr id="3"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529362" y="287249"/>
            <a:ext cx="928516" cy="831459"/>
          </a:xfrm>
          <a:prstGeom prst="rect">
            <a:avLst/>
          </a:prstGeom>
        </p:spPr>
      </p:pic>
      <p:pic>
        <p:nvPicPr>
          <p:cNvPr id="5" name="图片 2">
            <a:extLst>
              <a:ext uri="{FF2B5EF4-FFF2-40B4-BE49-F238E27FC236}">
                <a16:creationId xmlns:a16="http://schemas.microsoft.com/office/drawing/2014/main" id="{F355C750-CAC8-4541-9A2D-685B4753C5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41280" y="0"/>
            <a:ext cx="1950720" cy="1770695"/>
          </a:xfrm>
          <a:prstGeom prst="rect">
            <a:avLst/>
          </a:prstGeom>
        </p:spPr>
      </p:pic>
      <p:pic>
        <p:nvPicPr>
          <p:cNvPr id="6" name="图片 4">
            <a:extLst>
              <a:ext uri="{FF2B5EF4-FFF2-40B4-BE49-F238E27FC236}">
                <a16:creationId xmlns:a16="http://schemas.microsoft.com/office/drawing/2014/main" id="{26969F99-AF7B-45C3-BD35-5DB085A13C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027" y="-10638"/>
            <a:ext cx="2204085" cy="1661218"/>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4306" b="89994" l="7035" r="89994">
                        <a14:foregroundMark x1="71559" y1="28563" x2="81322" y2="43784"/>
                        <a14:foregroundMark x1="59976" y1="22680" x2="66040" y2="26076"/>
                        <a14:foregroundMark x1="52153" y1="23408" x2="51183" y2="29533"/>
                        <a14:foregroundMark x1="16374" y1="60400" x2="18253" y2="78290"/>
                      </a14:backgroundRemoval>
                    </a14:imgEffect>
                  </a14:imgLayer>
                </a14:imgProps>
              </a:ext>
              <a:ext uri="{28A0092B-C50C-407E-A947-70E740481C1C}">
                <a14:useLocalDpi xmlns:a14="http://schemas.microsoft.com/office/drawing/2010/main" val="0"/>
              </a:ext>
            </a:extLst>
          </a:blip>
          <a:stretch>
            <a:fillRect/>
          </a:stretch>
        </p:blipFill>
        <p:spPr>
          <a:xfrm>
            <a:off x="6117774" y="1545843"/>
            <a:ext cx="6074226" cy="6074226"/>
          </a:xfrm>
          <a:prstGeom prst="rect">
            <a:avLst/>
          </a:prstGeom>
        </p:spPr>
      </p:pic>
      <p:pic>
        <p:nvPicPr>
          <p:cNvPr id="9" name="Picture 8">
            <a:extLst>
              <a:ext uri="{FF2B5EF4-FFF2-40B4-BE49-F238E27FC236}">
                <a16:creationId xmlns:a16="http://schemas.microsoft.com/office/drawing/2014/main" id="{E601A826-9DBC-4144-A309-96D00EDA9B8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7667"/>
          <a:stretch/>
        </p:blipFill>
        <p:spPr>
          <a:xfrm>
            <a:off x="6032057" y="6137892"/>
            <a:ext cx="350724" cy="371765"/>
          </a:xfrm>
          <a:prstGeom prst="rect">
            <a:avLst/>
          </a:prstGeom>
        </p:spPr>
      </p:pic>
      <p:sp>
        <p:nvSpPr>
          <p:cNvPr id="10" name="Rectangle 9">
            <a:extLst>
              <a:ext uri="{FF2B5EF4-FFF2-40B4-BE49-F238E27FC236}">
                <a16:creationId xmlns:a16="http://schemas.microsoft.com/office/drawing/2014/main" id="{BC7C205B-FEB0-4420-BEA8-0E9499D3236D}"/>
              </a:ext>
            </a:extLst>
          </p:cNvPr>
          <p:cNvSpPr/>
          <p:nvPr/>
        </p:nvSpPr>
        <p:spPr>
          <a:xfrm>
            <a:off x="449413" y="1720634"/>
            <a:ext cx="6965669" cy="2862322"/>
          </a:xfrm>
          <a:prstGeom prst="rect">
            <a:avLst/>
          </a:prstGeom>
        </p:spPr>
        <p:txBody>
          <a:bodyPr wrap="square">
            <a:spAutoFit/>
          </a:bodyPr>
          <a:lstStyle/>
          <a:p>
            <a:pPr algn="ct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Chúng</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mình</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cùng</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khởi</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động</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bằng</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một</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bài</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hát</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nhé</a:t>
            </a:r>
            <a:r>
              <a:rPr lang="en-US"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rPr>
              <a:t>! </a:t>
            </a:r>
            <a:endParaRPr lang="id-ID" sz="6000" b="1" dirty="0">
              <a:ln w="142875">
                <a:solidFill>
                  <a:srgbClr val="FFFF00"/>
                </a:solidFill>
              </a:ln>
              <a:solidFill>
                <a:schemeClr val="bg1"/>
              </a:solidFill>
              <a:effectLst>
                <a:outerShdw blurRad="50800" dist="38100" dir="16200000" rotWithShape="0">
                  <a:prstClr val="black">
                    <a:alpha val="40000"/>
                  </a:prstClr>
                </a:outerShdw>
              </a:effectLst>
              <a:latin typeface="#9Slide05 Dancing Script" panose="03080800040507000D00" pitchFamily="66" charset="0"/>
            </a:endParaRPr>
          </a:p>
        </p:txBody>
      </p:sp>
      <p:sp>
        <p:nvSpPr>
          <p:cNvPr id="11" name="Rectangle 10">
            <a:extLst>
              <a:ext uri="{FF2B5EF4-FFF2-40B4-BE49-F238E27FC236}">
                <a16:creationId xmlns:a16="http://schemas.microsoft.com/office/drawing/2014/main" id="{BC7C205B-FEB0-4420-BEA8-0E9499D3236D}"/>
              </a:ext>
            </a:extLst>
          </p:cNvPr>
          <p:cNvSpPr/>
          <p:nvPr/>
        </p:nvSpPr>
        <p:spPr>
          <a:xfrm>
            <a:off x="449412" y="1724389"/>
            <a:ext cx="6965669" cy="2862322"/>
          </a:xfrm>
          <a:prstGeom prst="rect">
            <a:avLst/>
          </a:prstGeom>
        </p:spPr>
        <p:txBody>
          <a:bodyPr wrap="square">
            <a:spAutoFit/>
          </a:bodyPr>
          <a:lstStyle/>
          <a:p>
            <a:pPr algn="ct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Chúng</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mình</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cùng</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khởi</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động</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bằng</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một</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bài</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hát</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r>
              <a:rPr lang="en-US" sz="6000" b="1" dirty="0" err="1">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nhé</a:t>
            </a:r>
            <a:r>
              <a:rPr lang="en-US"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rPr>
              <a:t>! </a:t>
            </a:r>
            <a:endParaRPr lang="id-ID" sz="6000" b="1" dirty="0">
              <a:ln w="19050">
                <a:noFill/>
              </a:ln>
              <a:solidFill>
                <a:srgbClr val="00CC00"/>
              </a:solidFill>
              <a:effectLst>
                <a:outerShdw blurRad="50800" dist="38100" dir="16200000" rotWithShape="0">
                  <a:prstClr val="black">
                    <a:alpha val="40000"/>
                  </a:prstClr>
                </a:outerShdw>
              </a:effectLst>
              <a:latin typeface="#9Slide05 Dancing Script" panose="03080800040507000D00" pitchFamily="66" charset="0"/>
            </a:endParaRPr>
          </a:p>
        </p:txBody>
      </p:sp>
    </p:spTree>
    <p:extLst>
      <p:ext uri="{BB962C8B-B14F-4D97-AF65-F5344CB8AC3E}">
        <p14:creationId xmlns:p14="http://schemas.microsoft.com/office/powerpoint/2010/main" val="15797867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3" decel="100000" fill="hold" nodeType="withEffect">
                                  <p:stCondLst>
                                    <p:cond delay="3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0-#ppt_h/2"/>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300"/>
                            </p:stCondLst>
                            <p:childTnLst>
                              <p:par>
                                <p:cTn id="24" presetID="42"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par>
                          <p:cTn id="29" fill="hold">
                            <p:stCondLst>
                              <p:cond delay="3300"/>
                            </p:stCondLst>
                            <p:childTnLst>
                              <p:par>
                                <p:cTn id="30" presetID="53" presetClass="entr" presetSubtype="16"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par>
                          <p:cTn id="35" fill="hold">
                            <p:stCondLst>
                              <p:cond delay="3800"/>
                            </p:stCondLst>
                            <p:childTnLst>
                              <p:par>
                                <p:cTn id="36" presetID="53" presetClass="entr" presetSubtype="16"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55D9FCC-A130-42C1-893A-57A1FBBA432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29081" y="3274516"/>
            <a:ext cx="4260850" cy="3583484"/>
          </a:xfrm>
          <a:prstGeom prst="rect">
            <a:avLst/>
          </a:prstGeom>
        </p:spPr>
      </p:pic>
      <p:pic>
        <p:nvPicPr>
          <p:cNvPr id="2"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ackgroundRemoval t="5518" b="89994" l="4696" r="45718">
                        <a14:foregroundMark x1="34807" y1="10552" x2="36280" y2="13523"/>
                        <a14:foregroundMark x1="33287" y1="18678" x2="33287" y2="20073"/>
                        <a14:foregroundMark x1="25138" y1="29048" x2="29650" y2="35052"/>
                        <a14:foregroundMark x1="19982" y1="31837" x2="18923" y2="38023"/>
                      </a14:backgroundRemoval>
                    </a14:imgEffect>
                  </a14:imgLayer>
                </a14:imgProps>
              </a:ext>
              <a:ext uri="{28A0092B-C50C-407E-A947-70E740481C1C}">
                <a14:useLocalDpi xmlns:a14="http://schemas.microsoft.com/office/drawing/2010/main" val="0"/>
              </a:ext>
            </a:extLst>
          </a:blip>
          <a:stretch>
            <a:fillRect/>
          </a:stretch>
        </p:blipFill>
        <p:spPr>
          <a:xfrm>
            <a:off x="-221233" y="873457"/>
            <a:ext cx="9031458" cy="6858000"/>
          </a:xfrm>
          <a:prstGeom prst="rect">
            <a:avLst/>
          </a:prstGeom>
        </p:spPr>
      </p:pic>
      <p:sp>
        <p:nvSpPr>
          <p:cNvPr id="4" name="Cloud Callout 3"/>
          <p:cNvSpPr/>
          <p:nvPr/>
        </p:nvSpPr>
        <p:spPr>
          <a:xfrm rot="478661">
            <a:off x="4265521" y="942057"/>
            <a:ext cx="6388624" cy="3962452"/>
          </a:xfrm>
          <a:prstGeom prst="cloudCallout">
            <a:avLst>
              <a:gd name="adj1" fmla="val -54125"/>
              <a:gd name="adj2" fmla="val 5801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rgbClr val="002060"/>
              </a:solidFill>
              <a:latin typeface="UTM Guanine" panose="02040603050506020204" pitchFamily="18" charset="0"/>
            </a:endParaRPr>
          </a:p>
        </p:txBody>
      </p:sp>
      <p:sp>
        <p:nvSpPr>
          <p:cNvPr id="6" name="TextBox 5"/>
          <p:cNvSpPr txBox="1"/>
          <p:nvPr/>
        </p:nvSpPr>
        <p:spPr>
          <a:xfrm>
            <a:off x="4793673" y="1752404"/>
            <a:ext cx="5545229" cy="1938992"/>
          </a:xfrm>
          <a:prstGeom prst="rect">
            <a:avLst/>
          </a:prstGeom>
          <a:noFill/>
        </p:spPr>
        <p:txBody>
          <a:bodyPr wrap="square" rtlCol="0">
            <a:spAutoFit/>
          </a:bodyPr>
          <a:lstStyle/>
          <a:p>
            <a:pPr algn="ctr"/>
            <a:r>
              <a:rPr lang="en-US" sz="4000">
                <a:solidFill>
                  <a:srgbClr val="002060"/>
                </a:solidFill>
                <a:latin typeface="UTM Guanine" panose="02040603050506020204" pitchFamily="18" charset="0"/>
              </a:rPr>
              <a:t>Trạng ngữ chỉ phương tiện thường bắt đầu bằng từ gì?</a:t>
            </a:r>
          </a:p>
        </p:txBody>
      </p:sp>
    </p:spTree>
    <p:extLst>
      <p:ext uri="{BB962C8B-B14F-4D97-AF65-F5344CB8AC3E}">
        <p14:creationId xmlns:p14="http://schemas.microsoft.com/office/powerpoint/2010/main" val="210768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ackgroundRemoval t="7338" b="89994" l="40838" r="95626">
                        <a14:foregroundMark x1="86924" y1="18132" x2="86188" y2="22498"/>
                        <a14:foregroundMark x1="88904" y1="12735" x2="88904" y2="12735"/>
                        <a14:foregroundMark x1="91160" y1="14554" x2="91160" y2="14554"/>
                        <a14:foregroundMark x1="92495" y1="17526" x2="92495" y2="17526"/>
                        <a14:foregroundMark x1="92357" y1="20922" x2="92357" y2="20922"/>
                        <a14:foregroundMark x1="92680" y1="24075" x2="92680" y2="24075"/>
                        <a14:foregroundMark x1="86326" y1="13159" x2="86326" y2="13159"/>
                        <a14:foregroundMark x1="84669" y1="13523" x2="84669" y2="13523"/>
                        <a14:foregroundMark x1="83011" y1="15343" x2="83011" y2="15343"/>
                        <a14:foregroundMark x1="81354" y1="17890" x2="81354" y2="17890"/>
                        <a14:foregroundMark x1="81169" y1="20922" x2="81169" y2="20922"/>
                        <a14:foregroundMark x1="82366" y1="22498" x2="82366" y2="22498"/>
                        <a14:foregroundMark x1="56077" y1="28078" x2="60313" y2="29836"/>
                        <a14:foregroundMark x1="63029" y1="35415" x2="65331" y2="33414"/>
                        <a14:foregroundMark x1="72560" y1="31231" x2="72099" y2="35840"/>
                        <a14:foregroundMark x1="68508" y1="37599" x2="68508" y2="40995"/>
                        <a14:foregroundMark x1="48250" y1="35415" x2="48250" y2="35415"/>
                        <a14:foregroundMark x1="46271" y1="35415" x2="46271" y2="35415"/>
                        <a14:foregroundMark x1="46133" y1="37841" x2="47330" y2="37841"/>
                        <a14:foregroundMark x1="62155" y1="82777" x2="61234" y2="84597"/>
                        <a14:foregroundMark x1="68048" y1="81019" x2="69843" y2="83808"/>
                        <a14:foregroundMark x1="67495" y1="83384" x2="72606" y2="85749"/>
                      </a14:backgroundRemoval>
                    </a14:imgEffect>
                  </a14:imgLayer>
                </a14:imgProps>
              </a:ext>
              <a:ext uri="{28A0092B-C50C-407E-A947-70E740481C1C}">
                <a14:useLocalDpi xmlns:a14="http://schemas.microsoft.com/office/drawing/2010/main" val="0"/>
              </a:ext>
            </a:extLst>
          </a:blip>
          <a:stretch>
            <a:fillRect/>
          </a:stretch>
        </p:blipFill>
        <p:spPr>
          <a:xfrm flipH="1">
            <a:off x="6793714" y="818865"/>
            <a:ext cx="9031458" cy="6858000"/>
          </a:xfrm>
          <a:prstGeom prst="rect">
            <a:avLst/>
          </a:prstGeom>
        </p:spPr>
      </p:pic>
      <p:sp>
        <p:nvSpPr>
          <p:cNvPr id="4" name="圆角矩形 53"/>
          <p:cNvSpPr/>
          <p:nvPr/>
        </p:nvSpPr>
        <p:spPr>
          <a:xfrm>
            <a:off x="923814" y="2141780"/>
            <a:ext cx="6606326" cy="3005549"/>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a:solidFill>
                  <a:srgbClr val="0000FF"/>
                </a:solidFill>
                <a:latin typeface="UTM Aptima" panose="02040603050506020204" pitchFamily="18" charset="0"/>
              </a:rPr>
              <a:t>   </a:t>
            </a:r>
            <a:r>
              <a:rPr lang="en-US" altLang="en-US" sz="3600" b="1">
                <a:solidFill>
                  <a:srgbClr val="002060"/>
                </a:solidFill>
                <a:latin typeface="UTM Alexander" panose="02040603050506020204" pitchFamily="18" charset="0"/>
              </a:rPr>
              <a:t>Trạng ngữ chỉ phương tiện thường mở đầu bằng các từ </a:t>
            </a:r>
            <a:r>
              <a:rPr lang="en-US" altLang="en-US" sz="3600" b="1">
                <a:solidFill>
                  <a:srgbClr val="FF0000"/>
                </a:solidFill>
                <a:latin typeface="UTM Alexander" panose="02040603050506020204" pitchFamily="18" charset="0"/>
              </a:rPr>
              <a:t>bằng, với </a:t>
            </a:r>
            <a:r>
              <a:rPr lang="en-US" altLang="en-US" sz="3600" b="1">
                <a:solidFill>
                  <a:srgbClr val="002060"/>
                </a:solidFill>
                <a:latin typeface="UTM Alexander" panose="02040603050506020204" pitchFamily="18" charset="0"/>
              </a:rPr>
              <a:t>và trả lời cho các câu hỏi </a:t>
            </a:r>
            <a:r>
              <a:rPr lang="en-US" altLang="en-US" sz="3600" b="1">
                <a:solidFill>
                  <a:srgbClr val="FF0000"/>
                </a:solidFill>
                <a:latin typeface="UTM Alexander" panose="02040603050506020204" pitchFamily="18" charset="0"/>
              </a:rPr>
              <a:t>Bằng cái gì?, Với cái gì?.</a:t>
            </a:r>
            <a:endParaRPr lang="zh-CN" altLang="en-US" sz="2000" dirty="0">
              <a:solidFill>
                <a:srgbClr val="FF0000"/>
              </a:solidFill>
              <a:latin typeface="UTM Alexander" panose="02040603050506020204" pitchFamily="18" charset="0"/>
              <a:ea typeface="inpin heiti" panose="00000500000000000000" pitchFamily="2" charset="-122"/>
              <a:sym typeface="inpin heiti" panose="00000500000000000000" pitchFamily="2" charset="-122"/>
            </a:endParaRPr>
          </a:p>
        </p:txBody>
      </p:sp>
      <p:pic>
        <p:nvPicPr>
          <p:cNvPr id="5"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flipH="1">
            <a:off x="6645341" y="15740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757432" y="1028919"/>
            <a:ext cx="902807" cy="90280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2310246" y="963731"/>
            <a:ext cx="3536715" cy="1033181"/>
            <a:chOff x="1286189" y="673239"/>
            <a:chExt cx="3289161" cy="946220"/>
          </a:xfrm>
        </p:grpSpPr>
        <p:sp>
          <p:nvSpPr>
            <p:cNvPr id="8" name="Round Diagonal Corner Rectangle 7"/>
            <p:cNvSpPr/>
            <p:nvPr/>
          </p:nvSpPr>
          <p:spPr>
            <a:xfrm>
              <a:off x="1490506" y="815591"/>
              <a:ext cx="3084844"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ound Diagonal Corner Rectangle 8"/>
            <p:cNvSpPr/>
            <p:nvPr/>
          </p:nvSpPr>
          <p:spPr>
            <a:xfrm>
              <a:off x="1286189" y="673239"/>
              <a:ext cx="3084844" cy="803868"/>
            </a:xfrm>
            <a:prstGeom prst="round2DiagRect">
              <a:avLst/>
            </a:prstGeom>
            <a:noFill/>
            <a:ln w="57150">
              <a:solidFill>
                <a:srgbClr val="71B288"/>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1365078" y="785732"/>
              <a:ext cx="3195376" cy="648305"/>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000" b="1">
                  <a:solidFill>
                    <a:srgbClr val="FFFF00"/>
                  </a:solidFill>
                  <a:latin typeface="UTM Showcard" panose="02040603050506020204" pitchFamily="18" charset="0"/>
                </a:rPr>
                <a:t>GHI NHỚ</a:t>
              </a:r>
              <a:endParaRPr lang="en-US" sz="4000" b="1" dirty="0">
                <a:solidFill>
                  <a:srgbClr val="FFFF00"/>
                </a:solidFill>
                <a:latin typeface="UTM Showcard" panose="02040603050506020204" pitchFamily="18" charset="0"/>
              </a:endParaRPr>
            </a:p>
          </p:txBody>
        </p:sp>
      </p:grpSp>
    </p:spTree>
    <p:extLst>
      <p:ext uri="{BB962C8B-B14F-4D97-AF65-F5344CB8AC3E}">
        <p14:creationId xmlns:p14="http://schemas.microsoft.com/office/powerpoint/2010/main" val="160719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7"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53"/>
          <p:cNvSpPr/>
          <p:nvPr/>
        </p:nvSpPr>
        <p:spPr>
          <a:xfrm>
            <a:off x="532731" y="2676952"/>
            <a:ext cx="4039269" cy="1115521"/>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sp>
        <p:nvSpPr>
          <p:cNvPr id="3" name="圆角矩形 53"/>
          <p:cNvSpPr/>
          <p:nvPr/>
        </p:nvSpPr>
        <p:spPr>
          <a:xfrm>
            <a:off x="3551161" y="945961"/>
            <a:ext cx="4039269" cy="1115521"/>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sp>
        <p:nvSpPr>
          <p:cNvPr id="4" name="圆角矩形 53"/>
          <p:cNvSpPr/>
          <p:nvPr/>
        </p:nvSpPr>
        <p:spPr>
          <a:xfrm>
            <a:off x="3646695" y="4221424"/>
            <a:ext cx="4039269" cy="1115521"/>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cxnSp>
        <p:nvCxnSpPr>
          <p:cNvPr id="11" name="Elbow Connector 10"/>
          <p:cNvCxnSpPr>
            <a:stCxn id="3" idx="1"/>
            <a:endCxn id="2" idx="0"/>
          </p:cNvCxnSpPr>
          <p:nvPr/>
        </p:nvCxnSpPr>
        <p:spPr>
          <a:xfrm rot="10800000" flipV="1">
            <a:off x="2552367" y="1503722"/>
            <a:ext cx="998795" cy="1173230"/>
          </a:xfrm>
          <a:prstGeom prst="bentConnector2">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2" idx="2"/>
            <a:endCxn id="4" idx="1"/>
          </p:cNvCxnSpPr>
          <p:nvPr/>
        </p:nvCxnSpPr>
        <p:spPr>
          <a:xfrm rot="16200000" flipH="1">
            <a:off x="2606174" y="3738664"/>
            <a:ext cx="986712" cy="1094329"/>
          </a:xfrm>
          <a:prstGeom prst="bentConnector2">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09683" y="2603798"/>
            <a:ext cx="3439236" cy="1200329"/>
          </a:xfrm>
          <a:prstGeom prst="rect">
            <a:avLst/>
          </a:prstGeom>
          <a:noFill/>
        </p:spPr>
        <p:txBody>
          <a:bodyPr wrap="square" rtlCol="0">
            <a:spAutoFit/>
          </a:bodyPr>
          <a:lstStyle/>
          <a:p>
            <a:pPr algn="ctr"/>
            <a:r>
              <a:rPr lang="en-US" sz="3600">
                <a:solidFill>
                  <a:srgbClr val="0070C0"/>
                </a:solidFill>
                <a:latin typeface="UTM Alexander" panose="02040603050506020204" pitchFamily="18" charset="0"/>
              </a:rPr>
              <a:t>Trạng ngữ </a:t>
            </a:r>
          </a:p>
          <a:p>
            <a:pPr algn="ctr"/>
            <a:r>
              <a:rPr lang="en-US" sz="3600">
                <a:solidFill>
                  <a:srgbClr val="0070C0"/>
                </a:solidFill>
                <a:latin typeface="UTM Alexander" panose="02040603050506020204" pitchFamily="18" charset="0"/>
              </a:rPr>
              <a:t>chỉ phương tiện</a:t>
            </a:r>
          </a:p>
        </p:txBody>
      </p:sp>
      <p:sp>
        <p:nvSpPr>
          <p:cNvPr id="17" name="TextBox 16"/>
          <p:cNvSpPr txBox="1"/>
          <p:nvPr/>
        </p:nvSpPr>
        <p:spPr>
          <a:xfrm>
            <a:off x="3496569" y="875123"/>
            <a:ext cx="4093861" cy="1200329"/>
          </a:xfrm>
          <a:prstGeom prst="rect">
            <a:avLst/>
          </a:prstGeom>
          <a:noFill/>
        </p:spPr>
        <p:txBody>
          <a:bodyPr wrap="square" rtlCol="0">
            <a:spAutoFit/>
          </a:bodyPr>
          <a:lstStyle/>
          <a:p>
            <a:pPr algn="ctr"/>
            <a:r>
              <a:rPr lang="en-US" sz="3600">
                <a:solidFill>
                  <a:srgbClr val="002060"/>
                </a:solidFill>
                <a:latin typeface="UTM Alexander" panose="02040603050506020204" pitchFamily="18" charset="0"/>
              </a:rPr>
              <a:t>Mở đầu bằng các từ: </a:t>
            </a:r>
            <a:r>
              <a:rPr lang="en-US" sz="3600">
                <a:solidFill>
                  <a:srgbClr val="FF0000"/>
                </a:solidFill>
                <a:latin typeface="UTM Alexander" panose="02040603050506020204" pitchFamily="18" charset="0"/>
              </a:rPr>
              <a:t>bằng, với.</a:t>
            </a:r>
          </a:p>
        </p:txBody>
      </p:sp>
      <p:sp>
        <p:nvSpPr>
          <p:cNvPr id="18" name="TextBox 17"/>
          <p:cNvSpPr txBox="1"/>
          <p:nvPr/>
        </p:nvSpPr>
        <p:spPr>
          <a:xfrm>
            <a:off x="3551161" y="4456020"/>
            <a:ext cx="4350893" cy="646331"/>
          </a:xfrm>
          <a:prstGeom prst="rect">
            <a:avLst/>
          </a:prstGeom>
          <a:noFill/>
        </p:spPr>
        <p:txBody>
          <a:bodyPr wrap="square" rtlCol="0">
            <a:spAutoFit/>
          </a:bodyPr>
          <a:lstStyle/>
          <a:p>
            <a:pPr algn="ctr"/>
            <a:r>
              <a:rPr lang="en-US" sz="3600">
                <a:solidFill>
                  <a:srgbClr val="002060"/>
                </a:solidFill>
                <a:latin typeface="UTM Alexander" panose="02040603050506020204" pitchFamily="18" charset="0"/>
              </a:rPr>
              <a:t>Trả lời cho câu hỏi</a:t>
            </a:r>
          </a:p>
        </p:txBody>
      </p:sp>
      <p:sp>
        <p:nvSpPr>
          <p:cNvPr id="19" name="圆角矩形 53"/>
          <p:cNvSpPr/>
          <p:nvPr/>
        </p:nvSpPr>
        <p:spPr>
          <a:xfrm>
            <a:off x="7224682" y="3007358"/>
            <a:ext cx="2697239" cy="91409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sp>
        <p:nvSpPr>
          <p:cNvPr id="21" name="圆角矩形 53"/>
          <p:cNvSpPr/>
          <p:nvPr/>
        </p:nvSpPr>
        <p:spPr>
          <a:xfrm>
            <a:off x="7224682" y="5723280"/>
            <a:ext cx="2697239" cy="91409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dirty="0">
                <a:solidFill>
                  <a:srgbClr val="0000FF"/>
                </a:solidFill>
                <a:latin typeface="UTM Aptima" panose="02040603050506020204" pitchFamily="18" charset="0"/>
              </a:rPr>
              <a:t>  </a:t>
            </a:r>
            <a:endParaRPr lang="zh-CN" altLang="en-US" dirty="0">
              <a:solidFill>
                <a:srgbClr val="002060"/>
              </a:solidFill>
              <a:latin typeface="UTM Aptima" panose="02040603050506020204" pitchFamily="18" charset="0"/>
              <a:ea typeface="inpin heiti" panose="00000500000000000000" pitchFamily="2" charset="-122"/>
              <a:sym typeface="inpin heiti" panose="00000500000000000000" pitchFamily="2" charset="-122"/>
            </a:endParaRPr>
          </a:p>
        </p:txBody>
      </p:sp>
      <p:cxnSp>
        <p:nvCxnSpPr>
          <p:cNvPr id="22" name="Elbow Connector 21"/>
          <p:cNvCxnSpPr>
            <a:stCxn id="19" idx="1"/>
          </p:cNvCxnSpPr>
          <p:nvPr/>
        </p:nvCxnSpPr>
        <p:spPr>
          <a:xfrm rot="10800000" flipV="1">
            <a:off x="6722458" y="3464404"/>
            <a:ext cx="502224" cy="757019"/>
          </a:xfrm>
          <a:prstGeom prst="bentConnector2">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endCxn id="21" idx="1"/>
          </p:cNvCxnSpPr>
          <p:nvPr/>
        </p:nvCxnSpPr>
        <p:spPr>
          <a:xfrm rot="16200000" flipH="1">
            <a:off x="6544633" y="5500277"/>
            <a:ext cx="857873" cy="502225"/>
          </a:xfrm>
          <a:prstGeom prst="bentConnector2">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88838" y="3134630"/>
            <a:ext cx="3168925" cy="646331"/>
          </a:xfrm>
          <a:prstGeom prst="rect">
            <a:avLst/>
          </a:prstGeom>
          <a:noFill/>
        </p:spPr>
        <p:txBody>
          <a:bodyPr wrap="square" rtlCol="0">
            <a:spAutoFit/>
          </a:bodyPr>
          <a:lstStyle/>
          <a:p>
            <a:pPr algn="ctr"/>
            <a:r>
              <a:rPr lang="en-US" sz="3600">
                <a:solidFill>
                  <a:srgbClr val="FF0000"/>
                </a:solidFill>
                <a:latin typeface="UTM Alexander" panose="02040603050506020204" pitchFamily="18" charset="0"/>
              </a:rPr>
              <a:t>Bằng cái gì?</a:t>
            </a:r>
          </a:p>
        </p:txBody>
      </p:sp>
      <p:sp>
        <p:nvSpPr>
          <p:cNvPr id="30" name="TextBox 29"/>
          <p:cNvSpPr txBox="1"/>
          <p:nvPr/>
        </p:nvSpPr>
        <p:spPr>
          <a:xfrm>
            <a:off x="7034413" y="5871514"/>
            <a:ext cx="3168925" cy="646331"/>
          </a:xfrm>
          <a:prstGeom prst="rect">
            <a:avLst/>
          </a:prstGeom>
          <a:noFill/>
        </p:spPr>
        <p:txBody>
          <a:bodyPr wrap="square" rtlCol="0">
            <a:spAutoFit/>
          </a:bodyPr>
          <a:lstStyle/>
          <a:p>
            <a:pPr algn="ctr"/>
            <a:r>
              <a:rPr lang="en-US" sz="3600">
                <a:solidFill>
                  <a:srgbClr val="FF0000"/>
                </a:solidFill>
                <a:latin typeface="UTM Alexander" panose="02040603050506020204" pitchFamily="18" charset="0"/>
              </a:rPr>
              <a:t>Với cái gì?</a:t>
            </a:r>
          </a:p>
        </p:txBody>
      </p:sp>
      <p:pic>
        <p:nvPicPr>
          <p:cNvPr id="31" name="图片 2">
            <a:extLst>
              <a:ext uri="{FF2B5EF4-FFF2-40B4-BE49-F238E27FC236}">
                <a16:creationId xmlns:a16="http://schemas.microsoft.com/office/drawing/2014/main" id="{1CB3157B-D03A-457E-954E-2226BF2C390C}"/>
              </a:ext>
            </a:extLst>
          </p:cNvPr>
          <p:cNvPicPr>
            <a:picLocks noChangeAspect="1"/>
          </p:cNvPicPr>
          <p:nvPr/>
        </p:nvPicPr>
        <p:blipFill>
          <a:blip r:embed="rId2"/>
          <a:stretch>
            <a:fillRect/>
          </a:stretch>
        </p:blipFill>
        <p:spPr>
          <a:xfrm>
            <a:off x="7969931" y="-101153"/>
            <a:ext cx="4375664" cy="2915343"/>
          </a:xfrm>
          <a:prstGeom prst="rect">
            <a:avLst/>
          </a:prstGeom>
        </p:spPr>
      </p:pic>
      <p:sp>
        <p:nvSpPr>
          <p:cNvPr id="32" name="TextBox 31"/>
          <p:cNvSpPr txBox="1"/>
          <p:nvPr/>
        </p:nvSpPr>
        <p:spPr>
          <a:xfrm>
            <a:off x="9044640" y="294724"/>
            <a:ext cx="2317396" cy="1938992"/>
          </a:xfrm>
          <a:prstGeom prst="rect">
            <a:avLst/>
          </a:prstGeom>
          <a:noFill/>
        </p:spPr>
        <p:txBody>
          <a:bodyPr wrap="square" rtlCol="0">
            <a:spAutoFit/>
          </a:bodyPr>
          <a:lstStyle/>
          <a:p>
            <a:pPr algn="ctr"/>
            <a:r>
              <a:rPr lang="en-US" sz="6000">
                <a:solidFill>
                  <a:srgbClr val="FFFF00"/>
                </a:solidFill>
                <a:effectLst>
                  <a:outerShdw blurRad="50800" dist="38100" dir="2700000" algn="tl" rotWithShape="0">
                    <a:prstClr val="black">
                      <a:alpha val="40000"/>
                    </a:prstClr>
                  </a:outerShdw>
                </a:effectLst>
                <a:latin typeface="UTM Showcard" panose="02040603050506020204" pitchFamily="18" charset="0"/>
              </a:rPr>
              <a:t>GHI NHỚ</a:t>
            </a:r>
            <a:endParaRPr lang="en-US" sz="6000" dirty="0">
              <a:solidFill>
                <a:srgbClr val="FFFF00"/>
              </a:solidFill>
              <a:effectLst>
                <a:outerShdw blurRad="50800" dist="38100" dir="2700000" algn="tl" rotWithShape="0">
                  <a:prstClr val="black">
                    <a:alpha val="40000"/>
                  </a:prstClr>
                </a:outerShdw>
              </a:effectLst>
              <a:latin typeface="UTM Showcard" panose="02040603050506020204" pitchFamily="18" charset="0"/>
            </a:endParaRPr>
          </a:p>
        </p:txBody>
      </p:sp>
    </p:spTree>
    <p:extLst>
      <p:ext uri="{BB962C8B-B14F-4D97-AF65-F5344CB8AC3E}">
        <p14:creationId xmlns:p14="http://schemas.microsoft.com/office/powerpoint/2010/main" val="316200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500"/>
                                        <p:tgtEl>
                                          <p:spTgt spid="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par>
                                <p:cTn id="40" presetID="22" presetClass="entr" presetSubtype="8" fill="hold"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500"/>
                                        <p:tgtEl>
                                          <p:spTgt spid="29"/>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left)">
                                      <p:cBhvr>
                                        <p:cTn id="56" dur="5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 calcmode="lin" valueType="num">
                                      <p:cBhvr>
                                        <p:cTn id="61" dur="500" fill="hold"/>
                                        <p:tgtEl>
                                          <p:spTgt spid="31"/>
                                        </p:tgtEl>
                                        <p:attrNameLst>
                                          <p:attrName>ppt_w</p:attrName>
                                        </p:attrNameLst>
                                      </p:cBhvr>
                                      <p:tavLst>
                                        <p:tav tm="0">
                                          <p:val>
                                            <p:fltVal val="0"/>
                                          </p:val>
                                        </p:tav>
                                        <p:tav tm="100000">
                                          <p:val>
                                            <p:strVal val="#ppt_w"/>
                                          </p:val>
                                        </p:tav>
                                      </p:tavLst>
                                    </p:anim>
                                    <p:anim calcmode="lin" valueType="num">
                                      <p:cBhvr>
                                        <p:cTn id="62" dur="500" fill="hold"/>
                                        <p:tgtEl>
                                          <p:spTgt spid="31"/>
                                        </p:tgtEl>
                                        <p:attrNameLst>
                                          <p:attrName>ppt_h</p:attrName>
                                        </p:attrNameLst>
                                      </p:cBhvr>
                                      <p:tavLst>
                                        <p:tav tm="0">
                                          <p:val>
                                            <p:fltVal val="0"/>
                                          </p:val>
                                        </p:tav>
                                        <p:tav tm="100000">
                                          <p:val>
                                            <p:strVal val="#ppt_h"/>
                                          </p:val>
                                        </p:tav>
                                      </p:tavLst>
                                    </p:anim>
                                    <p:animEffect transition="in" filter="fade">
                                      <p:cBhvr>
                                        <p:cTn id="63" dur="500"/>
                                        <p:tgtEl>
                                          <p:spTgt spid="3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 calcmode="lin" valueType="num">
                                      <p:cBhvr>
                                        <p:cTn id="66" dur="500" fill="hold"/>
                                        <p:tgtEl>
                                          <p:spTgt spid="32"/>
                                        </p:tgtEl>
                                        <p:attrNameLst>
                                          <p:attrName>ppt_w</p:attrName>
                                        </p:attrNameLst>
                                      </p:cBhvr>
                                      <p:tavLst>
                                        <p:tav tm="0">
                                          <p:val>
                                            <p:fltVal val="0"/>
                                          </p:val>
                                        </p:tav>
                                        <p:tav tm="100000">
                                          <p:val>
                                            <p:strVal val="#ppt_w"/>
                                          </p:val>
                                        </p:tav>
                                      </p:tavLst>
                                    </p:anim>
                                    <p:anim calcmode="lin" valueType="num">
                                      <p:cBhvr>
                                        <p:cTn id="67" dur="500" fill="hold"/>
                                        <p:tgtEl>
                                          <p:spTgt spid="32"/>
                                        </p:tgtEl>
                                        <p:attrNameLst>
                                          <p:attrName>ppt_h</p:attrName>
                                        </p:attrNameLst>
                                      </p:cBhvr>
                                      <p:tavLst>
                                        <p:tav tm="0">
                                          <p:val>
                                            <p:fltVal val="0"/>
                                          </p:val>
                                        </p:tav>
                                        <p:tav tm="100000">
                                          <p:val>
                                            <p:strVal val="#ppt_h"/>
                                          </p:val>
                                        </p:tav>
                                      </p:tavLst>
                                    </p:anim>
                                    <p:animEffect transition="in" filter="fade">
                                      <p:cBhvr>
                                        <p:cTn id="6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6" grpId="0"/>
      <p:bldP spid="17" grpId="0"/>
      <p:bldP spid="18" grpId="0"/>
      <p:bldP spid="19" grpId="0" animBg="1"/>
      <p:bldP spid="21" grpId="0" animBg="1"/>
      <p:bldP spid="29" grpId="0"/>
      <p:bldP spid="30"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216915" y="3025334"/>
            <a:ext cx="6491623" cy="1323439"/>
          </a:xfrm>
          <a:prstGeom prst="rect">
            <a:avLst/>
          </a:prstGeom>
          <a:noFill/>
        </p:spPr>
        <p:txBody>
          <a:bodyPr wrap="square" rtlCol="0">
            <a:spAutoFit/>
            <a:scene3d>
              <a:camera prst="orthographicFront"/>
              <a:lightRig rig="threePt" dir="t"/>
            </a:scene3d>
            <a:sp3d extrusionH="57150">
              <a:bevelT h="25400" prst="softRound"/>
            </a:sp3d>
          </a:bodyPr>
          <a:lstStyle/>
          <a:p>
            <a:r>
              <a:rPr lang="en-US" sz="8000">
                <a:solidFill>
                  <a:srgbClr val="00CC00"/>
                </a:solidFill>
                <a:latin typeface="UTM Guanine" panose="02040603050506020204" pitchFamily="18" charset="0"/>
              </a:rPr>
              <a:t>LUYỆN TẬP</a:t>
            </a:r>
          </a:p>
        </p:txBody>
      </p:sp>
      <p:pic>
        <p:nvPicPr>
          <p:cNvPr id="12" name="图片 7">
            <a:extLst>
              <a:ext uri="{FF2B5EF4-FFF2-40B4-BE49-F238E27FC236}">
                <a16:creationId xmlns:a16="http://schemas.microsoft.com/office/drawing/2014/main" id="{51B878A8-2773-44A4-B664-31E74B1705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0504" y="1950659"/>
            <a:ext cx="6002595" cy="5262761"/>
          </a:xfrm>
          <a:prstGeom prst="rect">
            <a:avLst/>
          </a:prstGeom>
        </p:spPr>
      </p:pic>
      <p:grpSp>
        <p:nvGrpSpPr>
          <p:cNvPr id="13" name="组合 8">
            <a:extLst>
              <a:ext uri="{FF2B5EF4-FFF2-40B4-BE49-F238E27FC236}">
                <a16:creationId xmlns:a16="http://schemas.microsoft.com/office/drawing/2014/main" id="{4FD0B1CE-CDEC-41AD-AA45-1CA7E8196325}"/>
              </a:ext>
            </a:extLst>
          </p:cNvPr>
          <p:cNvGrpSpPr/>
          <p:nvPr/>
        </p:nvGrpSpPr>
        <p:grpSpPr>
          <a:xfrm>
            <a:off x="4496864" y="1356642"/>
            <a:ext cx="2041730" cy="1619232"/>
            <a:chOff x="8492359" y="4501958"/>
            <a:chExt cx="2041730" cy="1619232"/>
          </a:xfrm>
        </p:grpSpPr>
        <p:grpSp>
          <p:nvGrpSpPr>
            <p:cNvPr id="14" name="组合 9">
              <a:extLst>
                <a:ext uri="{FF2B5EF4-FFF2-40B4-BE49-F238E27FC236}">
                  <a16:creationId xmlns:a16="http://schemas.microsoft.com/office/drawing/2014/main" id="{935AC017-2BF5-4DC0-9223-248A20E7F4AE}"/>
                </a:ext>
              </a:extLst>
            </p:cNvPr>
            <p:cNvGrpSpPr/>
            <p:nvPr/>
          </p:nvGrpSpPr>
          <p:grpSpPr>
            <a:xfrm>
              <a:off x="9103553" y="4652220"/>
              <a:ext cx="1430536" cy="1427210"/>
              <a:chOff x="9103553" y="4652220"/>
              <a:chExt cx="1430536" cy="1427210"/>
            </a:xfrm>
          </p:grpSpPr>
          <p:sp>
            <p:nvSpPr>
              <p:cNvPr id="16" name="36">
                <a:extLst>
                  <a:ext uri="{FF2B5EF4-FFF2-40B4-BE49-F238E27FC236}">
                    <a16:creationId xmlns:a16="http://schemas.microsoft.com/office/drawing/2014/main" id="{599C4758-BF24-4395-B1EB-23A7D6A938E8}"/>
                  </a:ext>
                </a:extLst>
              </p:cNvPr>
              <p:cNvSpPr>
                <a:spLocks/>
              </p:cNvSpPr>
              <p:nvPr/>
            </p:nvSpPr>
            <p:spPr bwMode="auto">
              <a:xfrm>
                <a:off x="9103553" y="4652220"/>
                <a:ext cx="1430536" cy="1427210"/>
              </a:xfrm>
              <a:custGeom>
                <a:avLst/>
                <a:gdLst>
                  <a:gd name="T0" fmla="*/ 5221 w 9473"/>
                  <a:gd name="T1" fmla="*/ 24 h 9462"/>
                  <a:gd name="T2" fmla="*/ 5920 w 9473"/>
                  <a:gd name="T3" fmla="*/ 149 h 9462"/>
                  <a:gd name="T4" fmla="*/ 6580 w 9473"/>
                  <a:gd name="T5" fmla="*/ 372 h 9462"/>
                  <a:gd name="T6" fmla="*/ 7193 w 9473"/>
                  <a:gd name="T7" fmla="*/ 685 h 9462"/>
                  <a:gd name="T8" fmla="*/ 7749 w 9473"/>
                  <a:gd name="T9" fmla="*/ 1081 h 9462"/>
                  <a:gd name="T10" fmla="*/ 8242 w 9473"/>
                  <a:gd name="T11" fmla="*/ 1550 h 9462"/>
                  <a:gd name="T12" fmla="*/ 8664 w 9473"/>
                  <a:gd name="T13" fmla="*/ 2086 h 9462"/>
                  <a:gd name="T14" fmla="*/ 9006 w 9473"/>
                  <a:gd name="T15" fmla="*/ 2681 h 9462"/>
                  <a:gd name="T16" fmla="*/ 9260 w 9473"/>
                  <a:gd name="T17" fmla="*/ 3324 h 9462"/>
                  <a:gd name="T18" fmla="*/ 9419 w 9473"/>
                  <a:gd name="T19" fmla="*/ 4011 h 9462"/>
                  <a:gd name="T20" fmla="*/ 9473 w 9473"/>
                  <a:gd name="T21" fmla="*/ 4731 h 9462"/>
                  <a:gd name="T22" fmla="*/ 9419 w 9473"/>
                  <a:gd name="T23" fmla="*/ 5452 h 9462"/>
                  <a:gd name="T24" fmla="*/ 9260 w 9473"/>
                  <a:gd name="T25" fmla="*/ 6138 h 9462"/>
                  <a:gd name="T26" fmla="*/ 9006 w 9473"/>
                  <a:gd name="T27" fmla="*/ 6782 h 9462"/>
                  <a:gd name="T28" fmla="*/ 8664 w 9473"/>
                  <a:gd name="T29" fmla="*/ 7377 h 9462"/>
                  <a:gd name="T30" fmla="*/ 8242 w 9473"/>
                  <a:gd name="T31" fmla="*/ 7913 h 9462"/>
                  <a:gd name="T32" fmla="*/ 7749 w 9473"/>
                  <a:gd name="T33" fmla="*/ 8382 h 9462"/>
                  <a:gd name="T34" fmla="*/ 7193 w 9473"/>
                  <a:gd name="T35" fmla="*/ 8778 h 9462"/>
                  <a:gd name="T36" fmla="*/ 6580 w 9473"/>
                  <a:gd name="T37" fmla="*/ 9091 h 9462"/>
                  <a:gd name="T38" fmla="*/ 5920 w 9473"/>
                  <a:gd name="T39" fmla="*/ 9313 h 9462"/>
                  <a:gd name="T40" fmla="*/ 5221 w 9473"/>
                  <a:gd name="T41" fmla="*/ 9438 h 9462"/>
                  <a:gd name="T42" fmla="*/ 4492 w 9473"/>
                  <a:gd name="T43" fmla="*/ 9456 h 9462"/>
                  <a:gd name="T44" fmla="*/ 3782 w 9473"/>
                  <a:gd name="T45" fmla="*/ 9366 h 9462"/>
                  <a:gd name="T46" fmla="*/ 3108 w 9473"/>
                  <a:gd name="T47" fmla="*/ 9175 h 9462"/>
                  <a:gd name="T48" fmla="*/ 2478 w 9473"/>
                  <a:gd name="T49" fmla="*/ 8892 h 9462"/>
                  <a:gd name="T50" fmla="*/ 1902 w 9473"/>
                  <a:gd name="T51" fmla="*/ 8522 h 9462"/>
                  <a:gd name="T52" fmla="*/ 1387 w 9473"/>
                  <a:gd name="T53" fmla="*/ 8077 h 9462"/>
                  <a:gd name="T54" fmla="*/ 941 w 9473"/>
                  <a:gd name="T55" fmla="*/ 7562 h 9462"/>
                  <a:gd name="T56" fmla="*/ 571 w 9473"/>
                  <a:gd name="T57" fmla="*/ 6986 h 9462"/>
                  <a:gd name="T58" fmla="*/ 287 w 9473"/>
                  <a:gd name="T59" fmla="*/ 6358 h 9462"/>
                  <a:gd name="T60" fmla="*/ 96 w 9473"/>
                  <a:gd name="T61" fmla="*/ 5685 h 9462"/>
                  <a:gd name="T62" fmla="*/ 6 w 9473"/>
                  <a:gd name="T63" fmla="*/ 4975 h 9462"/>
                  <a:gd name="T64" fmla="*/ 24 w 9473"/>
                  <a:gd name="T65" fmla="*/ 4247 h 9462"/>
                  <a:gd name="T66" fmla="*/ 149 w 9473"/>
                  <a:gd name="T67" fmla="*/ 3549 h 9462"/>
                  <a:gd name="T68" fmla="*/ 371 w 9473"/>
                  <a:gd name="T69" fmla="*/ 2890 h 9462"/>
                  <a:gd name="T70" fmla="*/ 685 w 9473"/>
                  <a:gd name="T71" fmla="*/ 2278 h 9462"/>
                  <a:gd name="T72" fmla="*/ 1081 w 9473"/>
                  <a:gd name="T73" fmla="*/ 1721 h 9462"/>
                  <a:gd name="T74" fmla="*/ 1551 w 9473"/>
                  <a:gd name="T75" fmla="*/ 1229 h 9462"/>
                  <a:gd name="T76" fmla="*/ 2088 w 9473"/>
                  <a:gd name="T77" fmla="*/ 808 h 9462"/>
                  <a:gd name="T78" fmla="*/ 2683 w 9473"/>
                  <a:gd name="T79" fmla="*/ 467 h 9462"/>
                  <a:gd name="T80" fmla="*/ 3327 w 9473"/>
                  <a:gd name="T81" fmla="*/ 213 h 9462"/>
                  <a:gd name="T82" fmla="*/ 4015 w 9473"/>
                  <a:gd name="T83" fmla="*/ 54 h 9462"/>
                  <a:gd name="T84" fmla="*/ 4736 w 9473"/>
                  <a:gd name="T85" fmla="*/ 0 h 9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73" h="9462">
                    <a:moveTo>
                      <a:pt x="4736" y="0"/>
                    </a:moveTo>
                    <a:lnTo>
                      <a:pt x="4980" y="6"/>
                    </a:lnTo>
                    <a:lnTo>
                      <a:pt x="5221" y="24"/>
                    </a:lnTo>
                    <a:lnTo>
                      <a:pt x="5457" y="54"/>
                    </a:lnTo>
                    <a:lnTo>
                      <a:pt x="5691" y="97"/>
                    </a:lnTo>
                    <a:lnTo>
                      <a:pt x="5920" y="149"/>
                    </a:lnTo>
                    <a:lnTo>
                      <a:pt x="6145" y="213"/>
                    </a:lnTo>
                    <a:lnTo>
                      <a:pt x="6365" y="287"/>
                    </a:lnTo>
                    <a:lnTo>
                      <a:pt x="6580" y="372"/>
                    </a:lnTo>
                    <a:lnTo>
                      <a:pt x="6790" y="467"/>
                    </a:lnTo>
                    <a:lnTo>
                      <a:pt x="6994" y="571"/>
                    </a:lnTo>
                    <a:lnTo>
                      <a:pt x="7193" y="685"/>
                    </a:lnTo>
                    <a:lnTo>
                      <a:pt x="7385" y="808"/>
                    </a:lnTo>
                    <a:lnTo>
                      <a:pt x="7570" y="940"/>
                    </a:lnTo>
                    <a:lnTo>
                      <a:pt x="7749" y="1081"/>
                    </a:lnTo>
                    <a:lnTo>
                      <a:pt x="7921" y="1229"/>
                    </a:lnTo>
                    <a:lnTo>
                      <a:pt x="8086" y="1386"/>
                    </a:lnTo>
                    <a:lnTo>
                      <a:pt x="8242" y="1550"/>
                    </a:lnTo>
                    <a:lnTo>
                      <a:pt x="8391" y="1721"/>
                    </a:lnTo>
                    <a:lnTo>
                      <a:pt x="8532" y="1901"/>
                    </a:lnTo>
                    <a:lnTo>
                      <a:pt x="8664" y="2086"/>
                    </a:lnTo>
                    <a:lnTo>
                      <a:pt x="8787" y="2278"/>
                    </a:lnTo>
                    <a:lnTo>
                      <a:pt x="8902" y="2476"/>
                    </a:lnTo>
                    <a:lnTo>
                      <a:pt x="9006" y="2681"/>
                    </a:lnTo>
                    <a:lnTo>
                      <a:pt x="9101" y="2890"/>
                    </a:lnTo>
                    <a:lnTo>
                      <a:pt x="9185" y="3105"/>
                    </a:lnTo>
                    <a:lnTo>
                      <a:pt x="9260" y="3324"/>
                    </a:lnTo>
                    <a:lnTo>
                      <a:pt x="9324" y="3549"/>
                    </a:lnTo>
                    <a:lnTo>
                      <a:pt x="9377" y="3778"/>
                    </a:lnTo>
                    <a:lnTo>
                      <a:pt x="9419" y="4011"/>
                    </a:lnTo>
                    <a:lnTo>
                      <a:pt x="9449" y="4247"/>
                    </a:lnTo>
                    <a:lnTo>
                      <a:pt x="9467" y="4488"/>
                    </a:lnTo>
                    <a:lnTo>
                      <a:pt x="9473" y="4731"/>
                    </a:lnTo>
                    <a:lnTo>
                      <a:pt x="9467" y="4975"/>
                    </a:lnTo>
                    <a:lnTo>
                      <a:pt x="9449" y="5215"/>
                    </a:lnTo>
                    <a:lnTo>
                      <a:pt x="9419" y="5452"/>
                    </a:lnTo>
                    <a:lnTo>
                      <a:pt x="9377" y="5685"/>
                    </a:lnTo>
                    <a:lnTo>
                      <a:pt x="9324" y="5913"/>
                    </a:lnTo>
                    <a:lnTo>
                      <a:pt x="9260" y="6138"/>
                    </a:lnTo>
                    <a:lnTo>
                      <a:pt x="9185" y="6358"/>
                    </a:lnTo>
                    <a:lnTo>
                      <a:pt x="9101" y="6573"/>
                    </a:lnTo>
                    <a:lnTo>
                      <a:pt x="9006" y="6782"/>
                    </a:lnTo>
                    <a:lnTo>
                      <a:pt x="8902" y="6986"/>
                    </a:lnTo>
                    <a:lnTo>
                      <a:pt x="8787" y="7185"/>
                    </a:lnTo>
                    <a:lnTo>
                      <a:pt x="8664" y="7377"/>
                    </a:lnTo>
                    <a:lnTo>
                      <a:pt x="8532" y="7562"/>
                    </a:lnTo>
                    <a:lnTo>
                      <a:pt x="8391" y="7740"/>
                    </a:lnTo>
                    <a:lnTo>
                      <a:pt x="8242" y="7913"/>
                    </a:lnTo>
                    <a:lnTo>
                      <a:pt x="8086" y="8077"/>
                    </a:lnTo>
                    <a:lnTo>
                      <a:pt x="7921" y="8233"/>
                    </a:lnTo>
                    <a:lnTo>
                      <a:pt x="7749" y="8382"/>
                    </a:lnTo>
                    <a:lnTo>
                      <a:pt x="7570" y="8522"/>
                    </a:lnTo>
                    <a:lnTo>
                      <a:pt x="7385" y="8654"/>
                    </a:lnTo>
                    <a:lnTo>
                      <a:pt x="7193" y="8778"/>
                    </a:lnTo>
                    <a:lnTo>
                      <a:pt x="6994" y="8892"/>
                    </a:lnTo>
                    <a:lnTo>
                      <a:pt x="6790" y="8996"/>
                    </a:lnTo>
                    <a:lnTo>
                      <a:pt x="6580" y="9091"/>
                    </a:lnTo>
                    <a:lnTo>
                      <a:pt x="6365" y="9175"/>
                    </a:lnTo>
                    <a:lnTo>
                      <a:pt x="6145" y="9250"/>
                    </a:lnTo>
                    <a:lnTo>
                      <a:pt x="5920" y="9313"/>
                    </a:lnTo>
                    <a:lnTo>
                      <a:pt x="5691" y="9366"/>
                    </a:lnTo>
                    <a:lnTo>
                      <a:pt x="5457" y="9408"/>
                    </a:lnTo>
                    <a:lnTo>
                      <a:pt x="5221" y="9438"/>
                    </a:lnTo>
                    <a:lnTo>
                      <a:pt x="4980" y="9456"/>
                    </a:lnTo>
                    <a:lnTo>
                      <a:pt x="4736" y="9462"/>
                    </a:lnTo>
                    <a:lnTo>
                      <a:pt x="4492" y="9456"/>
                    </a:lnTo>
                    <a:lnTo>
                      <a:pt x="4252" y="9438"/>
                    </a:lnTo>
                    <a:lnTo>
                      <a:pt x="4015" y="9408"/>
                    </a:lnTo>
                    <a:lnTo>
                      <a:pt x="3782" y="9366"/>
                    </a:lnTo>
                    <a:lnTo>
                      <a:pt x="3552" y="9313"/>
                    </a:lnTo>
                    <a:lnTo>
                      <a:pt x="3327" y="9250"/>
                    </a:lnTo>
                    <a:lnTo>
                      <a:pt x="3108" y="9175"/>
                    </a:lnTo>
                    <a:lnTo>
                      <a:pt x="2892" y="9091"/>
                    </a:lnTo>
                    <a:lnTo>
                      <a:pt x="2683" y="8996"/>
                    </a:lnTo>
                    <a:lnTo>
                      <a:pt x="2478" y="8892"/>
                    </a:lnTo>
                    <a:lnTo>
                      <a:pt x="2280" y="8778"/>
                    </a:lnTo>
                    <a:lnTo>
                      <a:pt x="2088" y="8654"/>
                    </a:lnTo>
                    <a:lnTo>
                      <a:pt x="1902" y="8522"/>
                    </a:lnTo>
                    <a:lnTo>
                      <a:pt x="1724" y="8382"/>
                    </a:lnTo>
                    <a:lnTo>
                      <a:pt x="1551" y="8233"/>
                    </a:lnTo>
                    <a:lnTo>
                      <a:pt x="1387" y="8077"/>
                    </a:lnTo>
                    <a:lnTo>
                      <a:pt x="1230" y="7913"/>
                    </a:lnTo>
                    <a:lnTo>
                      <a:pt x="1081" y="7740"/>
                    </a:lnTo>
                    <a:lnTo>
                      <a:pt x="941" y="7562"/>
                    </a:lnTo>
                    <a:lnTo>
                      <a:pt x="808" y="7377"/>
                    </a:lnTo>
                    <a:lnTo>
                      <a:pt x="685" y="7185"/>
                    </a:lnTo>
                    <a:lnTo>
                      <a:pt x="571" y="6986"/>
                    </a:lnTo>
                    <a:lnTo>
                      <a:pt x="467" y="6782"/>
                    </a:lnTo>
                    <a:lnTo>
                      <a:pt x="371" y="6573"/>
                    </a:lnTo>
                    <a:lnTo>
                      <a:pt x="287" y="6358"/>
                    </a:lnTo>
                    <a:lnTo>
                      <a:pt x="212" y="6138"/>
                    </a:lnTo>
                    <a:lnTo>
                      <a:pt x="149" y="5913"/>
                    </a:lnTo>
                    <a:lnTo>
                      <a:pt x="96" y="5685"/>
                    </a:lnTo>
                    <a:lnTo>
                      <a:pt x="54" y="5452"/>
                    </a:lnTo>
                    <a:lnTo>
                      <a:pt x="24" y="5215"/>
                    </a:lnTo>
                    <a:lnTo>
                      <a:pt x="6" y="4975"/>
                    </a:lnTo>
                    <a:lnTo>
                      <a:pt x="0" y="4731"/>
                    </a:lnTo>
                    <a:lnTo>
                      <a:pt x="6" y="4488"/>
                    </a:lnTo>
                    <a:lnTo>
                      <a:pt x="24" y="4247"/>
                    </a:lnTo>
                    <a:lnTo>
                      <a:pt x="54" y="4011"/>
                    </a:lnTo>
                    <a:lnTo>
                      <a:pt x="96" y="3778"/>
                    </a:lnTo>
                    <a:lnTo>
                      <a:pt x="149" y="3549"/>
                    </a:lnTo>
                    <a:lnTo>
                      <a:pt x="212" y="3324"/>
                    </a:lnTo>
                    <a:lnTo>
                      <a:pt x="287" y="3105"/>
                    </a:lnTo>
                    <a:lnTo>
                      <a:pt x="371" y="2890"/>
                    </a:lnTo>
                    <a:lnTo>
                      <a:pt x="467" y="2681"/>
                    </a:lnTo>
                    <a:lnTo>
                      <a:pt x="571" y="2476"/>
                    </a:lnTo>
                    <a:lnTo>
                      <a:pt x="685" y="2278"/>
                    </a:lnTo>
                    <a:lnTo>
                      <a:pt x="808" y="2086"/>
                    </a:lnTo>
                    <a:lnTo>
                      <a:pt x="941" y="1901"/>
                    </a:lnTo>
                    <a:lnTo>
                      <a:pt x="1081" y="1721"/>
                    </a:lnTo>
                    <a:lnTo>
                      <a:pt x="1230" y="1550"/>
                    </a:lnTo>
                    <a:lnTo>
                      <a:pt x="1387" y="1386"/>
                    </a:lnTo>
                    <a:lnTo>
                      <a:pt x="1551" y="1229"/>
                    </a:lnTo>
                    <a:lnTo>
                      <a:pt x="1724" y="1081"/>
                    </a:lnTo>
                    <a:lnTo>
                      <a:pt x="1902" y="940"/>
                    </a:lnTo>
                    <a:lnTo>
                      <a:pt x="2088" y="808"/>
                    </a:lnTo>
                    <a:lnTo>
                      <a:pt x="2280" y="685"/>
                    </a:lnTo>
                    <a:lnTo>
                      <a:pt x="2478" y="571"/>
                    </a:lnTo>
                    <a:lnTo>
                      <a:pt x="2683" y="467"/>
                    </a:lnTo>
                    <a:lnTo>
                      <a:pt x="2892" y="372"/>
                    </a:lnTo>
                    <a:lnTo>
                      <a:pt x="3108" y="287"/>
                    </a:lnTo>
                    <a:lnTo>
                      <a:pt x="3327" y="213"/>
                    </a:lnTo>
                    <a:lnTo>
                      <a:pt x="3552" y="149"/>
                    </a:lnTo>
                    <a:lnTo>
                      <a:pt x="3782" y="97"/>
                    </a:lnTo>
                    <a:lnTo>
                      <a:pt x="4015" y="54"/>
                    </a:lnTo>
                    <a:lnTo>
                      <a:pt x="4252" y="24"/>
                    </a:lnTo>
                    <a:lnTo>
                      <a:pt x="4492" y="6"/>
                    </a:lnTo>
                    <a:lnTo>
                      <a:pt x="4736" y="0"/>
                    </a:lnTo>
                    <a:close/>
                  </a:path>
                </a:pathLst>
              </a:custGeom>
              <a:solidFill>
                <a:schemeClr val="bg1"/>
              </a:solidFill>
              <a:ln w="9525">
                <a:solidFill>
                  <a:srgbClr val="80B437"/>
                </a:solidFill>
                <a:round/>
                <a:headEnd/>
                <a:tailEnd/>
              </a:ln>
            </p:spPr>
            <p:txBody>
              <a:bodyPr vert="horz" wrap="square" lIns="121920" tIns="60960" rIns="121920" bIns="60960" numCol="1" anchor="t" anchorCtr="0" compatLnSpc="1">
                <a:prstTxWarp prst="textNoShape">
                  <a:avLst/>
                </a:prstTxWarp>
              </a:bodyPr>
              <a:lstStyle/>
              <a:p>
                <a:pPr defTabSz="1219170">
                  <a:defRPr/>
                </a:pPr>
                <a:endParaRPr lang="zh-CN" altLang="en-US" sz="1600" b="1" kern="0">
                  <a:solidFill>
                    <a:srgbClr val="3E830E"/>
                  </a:solidFill>
                  <a:cs typeface="+mn-ea"/>
                  <a:sym typeface="+mn-lt"/>
                </a:endParaRPr>
              </a:p>
            </p:txBody>
          </p:sp>
          <p:sp>
            <p:nvSpPr>
              <p:cNvPr id="17" name="TextBox 46">
                <a:extLst>
                  <a:ext uri="{FF2B5EF4-FFF2-40B4-BE49-F238E27FC236}">
                    <a16:creationId xmlns:a16="http://schemas.microsoft.com/office/drawing/2014/main" id="{8941502F-32F5-4189-9534-5C16C99BBB84}"/>
                  </a:ext>
                </a:extLst>
              </p:cNvPr>
              <p:cNvSpPr txBox="1"/>
              <p:nvPr/>
            </p:nvSpPr>
            <p:spPr>
              <a:xfrm>
                <a:off x="9424420" y="4932117"/>
                <a:ext cx="944489" cy="923330"/>
              </a:xfrm>
              <a:prstGeom prst="rect">
                <a:avLst/>
              </a:prstGeom>
              <a:noFill/>
            </p:spPr>
            <p:txBody>
              <a:bodyPr wrap="none" rtlCol="0">
                <a:spAutoFit/>
              </a:bodyPr>
              <a:lstStyle/>
              <a:p>
                <a:pPr defTabSz="1219170">
                  <a:defRPr/>
                </a:pPr>
                <a:r>
                  <a:rPr lang="en-US" altLang="zh-CN" sz="5400" b="1" kern="0">
                    <a:solidFill>
                      <a:srgbClr val="00CC00"/>
                    </a:solidFill>
                    <a:latin typeface="UTM Guanine" panose="02040603050506020204" pitchFamily="18" charset="0"/>
                    <a:cs typeface="+mn-ea"/>
                    <a:sym typeface="+mn-lt"/>
                  </a:rPr>
                  <a:t>III</a:t>
                </a:r>
                <a:endParaRPr lang="zh-CN" altLang="en-US" sz="5400" b="1" kern="0" dirty="0">
                  <a:solidFill>
                    <a:srgbClr val="00CC00"/>
                  </a:solidFill>
                  <a:latin typeface="UTM Guanine" panose="02040603050506020204" pitchFamily="18" charset="0"/>
                  <a:cs typeface="+mn-ea"/>
                  <a:sym typeface="+mn-lt"/>
                </a:endParaRPr>
              </a:p>
            </p:txBody>
          </p:sp>
        </p:grpSp>
        <p:pic>
          <p:nvPicPr>
            <p:cNvPr id="15" name="图片 10">
              <a:extLst>
                <a:ext uri="{FF2B5EF4-FFF2-40B4-BE49-F238E27FC236}">
                  <a16:creationId xmlns:a16="http://schemas.microsoft.com/office/drawing/2014/main" id="{DDBB7DA7-205D-4EA9-8C8C-8673F52F64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796558">
              <a:off x="8492359" y="4501958"/>
              <a:ext cx="1201954" cy="1619232"/>
            </a:xfrm>
            <a:prstGeom prst="rect">
              <a:avLst/>
            </a:prstGeom>
          </p:spPr>
        </p:pic>
      </p:grpSp>
    </p:spTree>
    <p:extLst>
      <p:ext uri="{BB962C8B-B14F-4D97-AF65-F5344CB8AC3E}">
        <p14:creationId xmlns:p14="http://schemas.microsoft.com/office/powerpoint/2010/main" val="116126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2" presetClass="entr" presetSubtype="8" decel="10000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2000" fill="hold"/>
                                        <p:tgtEl>
                                          <p:spTgt spid="12"/>
                                        </p:tgtEl>
                                        <p:attrNameLst>
                                          <p:attrName>ppt_x</p:attrName>
                                        </p:attrNameLst>
                                      </p:cBhvr>
                                      <p:tavLst>
                                        <p:tav tm="0">
                                          <p:val>
                                            <p:strVal val="0-#ppt_w/2"/>
                                          </p:val>
                                        </p:tav>
                                        <p:tav tm="100000">
                                          <p:val>
                                            <p:strVal val="#ppt_x"/>
                                          </p:val>
                                        </p:tav>
                                      </p:tavLst>
                                    </p:anim>
                                    <p:anim calcmode="lin" valueType="num">
                                      <p:cBhvr additive="base">
                                        <p:cTn id="13" dur="2000" fill="hold"/>
                                        <p:tgtEl>
                                          <p:spTgt spid="12"/>
                                        </p:tgtEl>
                                        <p:attrNameLst>
                                          <p:attrName>ppt_y</p:attrName>
                                        </p:attrNameLst>
                                      </p:cBhvr>
                                      <p:tavLst>
                                        <p:tav tm="0">
                                          <p:val>
                                            <p:strVal val="#ppt_y"/>
                                          </p:val>
                                        </p:tav>
                                        <p:tav tm="100000">
                                          <p:val>
                                            <p:strVal val="#ppt_y"/>
                                          </p:val>
                                        </p:tav>
                                      </p:tavLst>
                                    </p:anim>
                                  </p:childTnLst>
                                </p:cTn>
                              </p:par>
                              <p:par>
                                <p:cTn id="14" presetID="2" presetClass="entr" presetSubtype="4" decel="10000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1500" fill="hold"/>
                                        <p:tgtEl>
                                          <p:spTgt spid="13"/>
                                        </p:tgtEl>
                                        <p:attrNameLst>
                                          <p:attrName>ppt_x</p:attrName>
                                        </p:attrNameLst>
                                      </p:cBhvr>
                                      <p:tavLst>
                                        <p:tav tm="0">
                                          <p:val>
                                            <p:strVal val="#ppt_x"/>
                                          </p:val>
                                        </p:tav>
                                        <p:tav tm="100000">
                                          <p:val>
                                            <p:strVal val="#ppt_x"/>
                                          </p:val>
                                        </p:tav>
                                      </p:tavLst>
                                    </p:anim>
                                    <p:anim calcmode="lin" valueType="num">
                                      <p:cBhvr additive="base">
                                        <p:cTn id="17"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4B86D33-0E2C-4799-A9B4-3CFA82D34800}"/>
              </a:ext>
            </a:extLst>
          </p:cNvPr>
          <p:cNvGrpSpPr/>
          <p:nvPr/>
        </p:nvGrpSpPr>
        <p:grpSpPr>
          <a:xfrm>
            <a:off x="897699" y="750597"/>
            <a:ext cx="10363858" cy="1366961"/>
            <a:chOff x="-180829" y="2659031"/>
            <a:chExt cx="2993004" cy="2064656"/>
          </a:xfrm>
        </p:grpSpPr>
        <p:sp>
          <p:nvSpPr>
            <p:cNvPr id="17" name="TextBox 16">
              <a:extLst>
                <a:ext uri="{FF2B5EF4-FFF2-40B4-BE49-F238E27FC236}">
                  <a16:creationId xmlns:a16="http://schemas.microsoft.com/office/drawing/2014/main" id="{C153C45A-B5D6-449D-95DE-B5F4E0CA7A2A}"/>
                </a:ext>
              </a:extLst>
            </p:cNvPr>
            <p:cNvSpPr txBox="1"/>
            <p:nvPr/>
          </p:nvSpPr>
          <p:spPr>
            <a:xfrm>
              <a:off x="-180829" y="2659031"/>
              <a:ext cx="2993004" cy="2064656"/>
            </a:xfrm>
            <a:prstGeom prst="roundRect">
              <a:avLst>
                <a:gd name="adj" fmla="val 17994"/>
              </a:avLst>
            </a:prstGeom>
            <a:solidFill>
              <a:schemeClr val="bg1"/>
            </a:solidFill>
            <a:ln w="38100">
              <a:solidFill>
                <a:srgbClr val="FFEF00"/>
              </a:solidFill>
              <a:prstDash val="lgDash"/>
            </a:ln>
          </p:spPr>
          <p:txBody>
            <a:bodyPr wrap="square" rtlCol="0">
              <a:spAutoFit/>
            </a:bodyPr>
            <a:lstStyle/>
            <a:p>
              <a:pPr>
                <a:lnSpc>
                  <a:spcPct val="150000"/>
                </a:lnSpc>
                <a:spcBef>
                  <a:spcPct val="0"/>
                </a:spcBef>
                <a:buFontTx/>
                <a:buNone/>
              </a:pPr>
              <a:endParaRPr lang="en-US" altLang="en-US" sz="3600" b="1" i="1" dirty="0">
                <a:solidFill>
                  <a:srgbClr val="FF0000"/>
                </a:solidFill>
                <a:latin typeface="Times New Roman" panose="02020603050405020304" pitchFamily="18" charset="0"/>
                <a:cs typeface="Times New Roman" panose="02020603050405020304" pitchFamily="18" charset="0"/>
              </a:endParaRPr>
            </a:p>
          </p:txBody>
        </p:sp>
        <p:grpSp>
          <p:nvGrpSpPr>
            <p:cNvPr id="22"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23"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4"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2"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pic>
        <p:nvPicPr>
          <p:cNvPr id="4" name="图片 14">
            <a:extLst>
              <a:ext uri="{FF2B5EF4-FFF2-40B4-BE49-F238E27FC236}">
                <a16:creationId xmlns:a16="http://schemas.microsoft.com/office/drawing/2014/main" id="{F75C492B-E4A1-4F0A-AF01-B262C0D4B4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4808" y="325448"/>
            <a:ext cx="928516" cy="831459"/>
          </a:xfrm>
          <a:prstGeom prst="rect">
            <a:avLst/>
          </a:prstGeom>
        </p:spPr>
      </p:pic>
      <p:pic>
        <p:nvPicPr>
          <p:cNvPr id="5" name="图片 15">
            <a:extLst>
              <a:ext uri="{FF2B5EF4-FFF2-40B4-BE49-F238E27FC236}">
                <a16:creationId xmlns:a16="http://schemas.microsoft.com/office/drawing/2014/main" id="{4F5DDE9E-945A-4089-92AE-2B0B53D726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11263484" y="1776915"/>
            <a:ext cx="928516" cy="831459"/>
          </a:xfrm>
          <a:prstGeom prst="rect">
            <a:avLst/>
          </a:prstGeom>
        </p:spPr>
      </p:pic>
      <p:sp>
        <p:nvSpPr>
          <p:cNvPr id="3" name="TextBox 2"/>
          <p:cNvSpPr txBox="1"/>
          <p:nvPr/>
        </p:nvSpPr>
        <p:spPr>
          <a:xfrm>
            <a:off x="1330278" y="804822"/>
            <a:ext cx="10071863" cy="1200329"/>
          </a:xfrm>
          <a:prstGeom prst="rect">
            <a:avLst/>
          </a:prstGeom>
          <a:noFill/>
        </p:spPr>
        <p:txBody>
          <a:bodyPr wrap="square" rtlCol="0">
            <a:spAutoFit/>
          </a:bodyPr>
          <a:lstStyle/>
          <a:p>
            <a:r>
              <a:rPr lang="en-US" sz="3600" u="sng" dirty="0" err="1">
                <a:solidFill>
                  <a:srgbClr val="FF0000"/>
                </a:solidFill>
                <a:latin typeface="UTM Alexander" panose="02040603050506020204" pitchFamily="18" charset="0"/>
              </a:rPr>
              <a:t>Bài</a:t>
            </a:r>
            <a:r>
              <a:rPr lang="en-US" sz="3600" u="sng" dirty="0">
                <a:solidFill>
                  <a:srgbClr val="FF0000"/>
                </a:solidFill>
                <a:latin typeface="UTM Alexander" panose="02040603050506020204" pitchFamily="18" charset="0"/>
              </a:rPr>
              <a:t> 1</a:t>
            </a:r>
            <a:r>
              <a:rPr lang="en-US" sz="3600">
                <a:solidFill>
                  <a:srgbClr val="002060"/>
                </a:solidFill>
                <a:latin typeface="UTM Alexander" panose="02040603050506020204" pitchFamily="18" charset="0"/>
              </a:rPr>
              <a:t>: Tìm trạng ngữ chỉ phương tiện trong các câu sau: </a:t>
            </a:r>
            <a:endParaRPr lang="en-US" sz="3600" dirty="0">
              <a:latin typeface="UTM Alexander" panose="02040603050506020204" pitchFamily="18" charset="0"/>
            </a:endParaRPr>
          </a:p>
        </p:txBody>
      </p:sp>
      <p:grpSp>
        <p:nvGrpSpPr>
          <p:cNvPr id="18" name="组合 58">
            <a:extLst>
              <a:ext uri="{FF2B5EF4-FFF2-40B4-BE49-F238E27FC236}">
                <a16:creationId xmlns:a16="http://schemas.microsoft.com/office/drawing/2014/main" id="{6B8AF614-31CA-45D8-A5B0-D933F55BDE14}"/>
              </a:ext>
            </a:extLst>
          </p:cNvPr>
          <p:cNvGrpSpPr/>
          <p:nvPr/>
        </p:nvGrpSpPr>
        <p:grpSpPr>
          <a:xfrm rot="2224307">
            <a:off x="5956862" y="5525747"/>
            <a:ext cx="1623383" cy="334989"/>
            <a:chOff x="11046365" y="4655056"/>
            <a:chExt cx="679565" cy="384877"/>
          </a:xfrm>
        </p:grpSpPr>
        <p:sp>
          <p:nvSpPr>
            <p:cNvPr id="19"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0"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6" name="TextBox 5"/>
          <p:cNvSpPr txBox="1"/>
          <p:nvPr/>
        </p:nvSpPr>
        <p:spPr>
          <a:xfrm>
            <a:off x="809402" y="2138670"/>
            <a:ext cx="9885805" cy="3748719"/>
          </a:xfrm>
          <a:prstGeom prst="rect">
            <a:avLst/>
          </a:prstGeom>
          <a:noFill/>
        </p:spPr>
        <p:txBody>
          <a:bodyPr wrap="square" rtlCol="0">
            <a:spAutoFit/>
          </a:bodyPr>
          <a:lstStyle/>
          <a:p>
            <a:pPr algn="just">
              <a:spcBef>
                <a:spcPct val="0"/>
              </a:spcBef>
            </a:pPr>
            <a:r>
              <a:rPr lang="en-US" altLang="en-US" sz="3600" b="1">
                <a:solidFill>
                  <a:srgbClr val="002060"/>
                </a:solidFill>
                <a:latin typeface="UTM Aptima" panose="02040603050506020204" pitchFamily="18" charset="0"/>
              </a:rPr>
              <a:t>  </a:t>
            </a:r>
            <a:r>
              <a:rPr lang="en-US" altLang="en-US" sz="3600" b="1">
                <a:solidFill>
                  <a:srgbClr val="0070C0"/>
                </a:solidFill>
                <a:latin typeface="UTM Aptima" panose="02040603050506020204" pitchFamily="18" charset="0"/>
              </a:rPr>
              <a:t>a) Bằng một giọng thân tình, thầy khuyên chúng em gắng học bài, làm bài đầy đủ.</a:t>
            </a:r>
          </a:p>
          <a:p>
            <a:pPr algn="just">
              <a:spcBef>
                <a:spcPct val="60000"/>
              </a:spcBef>
            </a:pPr>
            <a:r>
              <a:rPr lang="en-US" altLang="en-US" sz="3600" b="1">
                <a:solidFill>
                  <a:srgbClr val="0070C0"/>
                </a:solidFill>
                <a:latin typeface="UTM Aptima" panose="02040603050506020204" pitchFamily="18" charset="0"/>
              </a:rPr>
              <a:t>  b) Với óc quan sát tinh tế và đôi bàn tay khéo léo, người hoạ sĩ dân gian đã sáng tạo nên những bức tranh làng Hồ nổi tiếng.</a:t>
            </a:r>
          </a:p>
          <a:p>
            <a:pPr algn="just"/>
            <a:endParaRPr lang="en-US" sz="3600">
              <a:solidFill>
                <a:srgbClr val="0070C0"/>
              </a:solidFill>
            </a:endParaRPr>
          </a:p>
        </p:txBody>
      </p:sp>
      <p:sp>
        <p:nvSpPr>
          <p:cNvPr id="16" name="Line 8"/>
          <p:cNvSpPr>
            <a:spLocks noChangeShapeType="1"/>
          </p:cNvSpPr>
          <p:nvPr/>
        </p:nvSpPr>
        <p:spPr bwMode="auto">
          <a:xfrm>
            <a:off x="2780504" y="1404986"/>
            <a:ext cx="5943600" cy="0"/>
          </a:xfrm>
          <a:prstGeom prst="line">
            <a:avLst/>
          </a:prstGeom>
          <a:noFill/>
          <a:ln w="41275">
            <a:solidFill>
              <a:srgbClr val="9933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1" name="TextBox 20">
            <a:extLst>
              <a:ext uri="{FF2B5EF4-FFF2-40B4-BE49-F238E27FC236}">
                <a16:creationId xmlns:a16="http://schemas.microsoft.com/office/drawing/2014/main" id="{C153C45A-B5D6-449D-95DE-B5F4E0CA7A2A}"/>
              </a:ext>
            </a:extLst>
          </p:cNvPr>
          <p:cNvSpPr txBox="1"/>
          <p:nvPr/>
        </p:nvSpPr>
        <p:spPr>
          <a:xfrm>
            <a:off x="5540187" y="5218597"/>
            <a:ext cx="6546807" cy="1614428"/>
          </a:xfrm>
          <a:prstGeom prst="roundRect">
            <a:avLst>
              <a:gd name="adj" fmla="val 17994"/>
            </a:avLst>
          </a:prstGeom>
          <a:solidFill>
            <a:schemeClr val="bg1"/>
          </a:solidFill>
          <a:ln w="38100">
            <a:solidFill>
              <a:srgbClr val="FF0000"/>
            </a:solidFill>
            <a:prstDash val="lgDash"/>
          </a:ln>
        </p:spPr>
        <p:txBody>
          <a:bodyPr wrap="square" rtlCol="0">
            <a:spAutoFit/>
          </a:bodyPr>
          <a:lstStyle/>
          <a:p>
            <a:pPr algn="ctr"/>
            <a:r>
              <a:rPr lang="en-US" sz="4400" b="1">
                <a:solidFill>
                  <a:srgbClr val="FF0066"/>
                </a:solidFill>
                <a:latin typeface="#9Slide05 Dancing Script" panose="03080800040507000D00" pitchFamily="66" charset="0"/>
                <a:cs typeface="#9Slide05 Cimochi" panose="02000504060000020004" pitchFamily="2" charset="-34"/>
              </a:rPr>
              <a:t>Các em gạch chân dưới trạng ngữ chỉ phương tiện nhé!</a:t>
            </a:r>
            <a:endParaRPr lang="en-US" sz="4400" b="1" dirty="0">
              <a:solidFill>
                <a:srgbClr val="FF0066"/>
              </a:solidFill>
              <a:latin typeface="#9Slide05 Dancing Script" panose="03080800040507000D00" pitchFamily="66" charset="0"/>
              <a:cs typeface="#9Slide05 Cimochi" panose="02000504060000020004" pitchFamily="2" charset="-34"/>
            </a:endParaRPr>
          </a:p>
        </p:txBody>
      </p:sp>
      <p:sp>
        <p:nvSpPr>
          <p:cNvPr id="12" name="Line 8"/>
          <p:cNvSpPr>
            <a:spLocks noChangeShapeType="1"/>
          </p:cNvSpPr>
          <p:nvPr/>
        </p:nvSpPr>
        <p:spPr bwMode="auto">
          <a:xfrm>
            <a:off x="1854414" y="2684757"/>
            <a:ext cx="5669280" cy="0"/>
          </a:xfrm>
          <a:prstGeom prst="line">
            <a:avLst/>
          </a:prstGeom>
          <a:noFill/>
          <a:ln w="41275">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3" name="Line 8"/>
          <p:cNvSpPr>
            <a:spLocks noChangeShapeType="1"/>
          </p:cNvSpPr>
          <p:nvPr/>
        </p:nvSpPr>
        <p:spPr bwMode="auto">
          <a:xfrm>
            <a:off x="1854414" y="4128075"/>
            <a:ext cx="8686800" cy="0"/>
          </a:xfrm>
          <a:prstGeom prst="line">
            <a:avLst/>
          </a:prstGeom>
          <a:noFill/>
          <a:ln w="41275">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4" name="Line 8"/>
          <p:cNvSpPr>
            <a:spLocks noChangeShapeType="1"/>
          </p:cNvSpPr>
          <p:nvPr/>
        </p:nvSpPr>
        <p:spPr bwMode="auto">
          <a:xfrm>
            <a:off x="859033" y="4652510"/>
            <a:ext cx="640080" cy="0"/>
          </a:xfrm>
          <a:prstGeom prst="line">
            <a:avLst/>
          </a:prstGeom>
          <a:noFill/>
          <a:ln w="41275">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88783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9" decel="10000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2000" fill="hold"/>
                                        <p:tgtEl>
                                          <p:spTgt spid="4"/>
                                        </p:tgtEl>
                                        <p:attrNameLst>
                                          <p:attrName>ppt_x</p:attrName>
                                        </p:attrNameLst>
                                      </p:cBhvr>
                                      <p:tavLst>
                                        <p:tav tm="0">
                                          <p:val>
                                            <p:strVal val="0-#ppt_w/2"/>
                                          </p:val>
                                        </p:tav>
                                        <p:tav tm="100000">
                                          <p:val>
                                            <p:strVal val="#ppt_x"/>
                                          </p:val>
                                        </p:tav>
                                      </p:tavLst>
                                    </p:anim>
                                    <p:anim calcmode="lin" valueType="num">
                                      <p:cBhvr additive="base">
                                        <p:cTn id="14" dur="2000" fill="hold"/>
                                        <p:tgtEl>
                                          <p:spTgt spid="4"/>
                                        </p:tgtEl>
                                        <p:attrNameLst>
                                          <p:attrName>ppt_y</p:attrName>
                                        </p:attrNameLst>
                                      </p:cBhvr>
                                      <p:tavLst>
                                        <p:tav tm="0">
                                          <p:val>
                                            <p:strVal val="0-#ppt_h/2"/>
                                          </p:val>
                                        </p:tav>
                                        <p:tav tm="100000">
                                          <p:val>
                                            <p:strVal val="#ppt_y"/>
                                          </p:val>
                                        </p:tav>
                                      </p:tavLst>
                                    </p:anim>
                                  </p:childTnLst>
                                </p:cTn>
                              </p:par>
                              <p:par>
                                <p:cTn id="15" presetID="2" presetClass="entr" presetSubtype="3" decel="100000" fill="hold" nodeType="withEffect">
                                  <p:stCondLst>
                                    <p:cond delay="30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000" fill="hold"/>
                                        <p:tgtEl>
                                          <p:spTgt spid="5"/>
                                        </p:tgtEl>
                                        <p:attrNameLst>
                                          <p:attrName>ppt_x</p:attrName>
                                        </p:attrNameLst>
                                      </p:cBhvr>
                                      <p:tavLst>
                                        <p:tav tm="0">
                                          <p:val>
                                            <p:strVal val="1+#ppt_w/2"/>
                                          </p:val>
                                        </p:tav>
                                        <p:tav tm="100000">
                                          <p:val>
                                            <p:strVal val="#ppt_x"/>
                                          </p:val>
                                        </p:tav>
                                      </p:tavLst>
                                    </p:anim>
                                    <p:anim calcmode="lin" valueType="num">
                                      <p:cBhvr additive="base">
                                        <p:cTn id="18"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6"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strips(down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righ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xit" presetSubtype="0" fill="hold" grpId="1" nodeType="clickEffect">
                                  <p:stCondLst>
                                    <p:cond delay="0"/>
                                  </p:stCondLst>
                                  <p:childTnLst>
                                    <p:animEffect transition="out" filter="fade">
                                      <p:cBhvr>
                                        <p:cTn id="32" dur="1000"/>
                                        <p:tgtEl>
                                          <p:spTgt spid="21"/>
                                        </p:tgtEl>
                                      </p:cBhvr>
                                    </p:animEffect>
                                    <p:anim calcmode="lin" valueType="num">
                                      <p:cBhvr>
                                        <p:cTn id="33" dur="1000"/>
                                        <p:tgtEl>
                                          <p:spTgt spid="21"/>
                                        </p:tgtEl>
                                        <p:attrNameLst>
                                          <p:attrName>ppt_x</p:attrName>
                                        </p:attrNameLst>
                                      </p:cBhvr>
                                      <p:tavLst>
                                        <p:tav tm="0">
                                          <p:val>
                                            <p:strVal val="ppt_x"/>
                                          </p:val>
                                        </p:tav>
                                        <p:tav tm="100000">
                                          <p:val>
                                            <p:strVal val="ppt_x"/>
                                          </p:val>
                                        </p:tav>
                                      </p:tavLst>
                                    </p:anim>
                                    <p:anim calcmode="lin" valueType="num">
                                      <p:cBhvr>
                                        <p:cTn id="34" dur="1000"/>
                                        <p:tgtEl>
                                          <p:spTgt spid="21"/>
                                        </p:tgtEl>
                                        <p:attrNameLst>
                                          <p:attrName>ppt_y</p:attrName>
                                        </p:attrNameLst>
                                      </p:cBhvr>
                                      <p:tavLst>
                                        <p:tav tm="0">
                                          <p:val>
                                            <p:strVal val="ppt_y"/>
                                          </p:val>
                                        </p:tav>
                                        <p:tav tm="100000">
                                          <p:val>
                                            <p:strVal val="ppt_y+.1"/>
                                          </p:val>
                                        </p:tav>
                                      </p:tavLst>
                                    </p:anim>
                                    <p:set>
                                      <p:cBhvr>
                                        <p:cTn id="35" dur="1" fill="hold">
                                          <p:stCondLst>
                                            <p:cond delay="999"/>
                                          </p:stCondLst>
                                        </p:cTn>
                                        <p:tgtEl>
                                          <p:spTgt spid="2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8" presetClass="entr" presetSubtype="6"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strips(downRight)">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strips(downRight)">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strips(downRight)">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B86D33-0E2C-4799-A9B4-3CFA82D34800}"/>
              </a:ext>
            </a:extLst>
          </p:cNvPr>
          <p:cNvGrpSpPr/>
          <p:nvPr/>
        </p:nvGrpSpPr>
        <p:grpSpPr>
          <a:xfrm>
            <a:off x="897699" y="387157"/>
            <a:ext cx="10363858" cy="2799796"/>
            <a:chOff x="-180829" y="2659031"/>
            <a:chExt cx="2993004" cy="2064656"/>
          </a:xfrm>
        </p:grpSpPr>
        <p:sp>
          <p:nvSpPr>
            <p:cNvPr id="20" name="TextBox 19">
              <a:extLst>
                <a:ext uri="{FF2B5EF4-FFF2-40B4-BE49-F238E27FC236}">
                  <a16:creationId xmlns:a16="http://schemas.microsoft.com/office/drawing/2014/main" id="{C153C45A-B5D6-449D-95DE-B5F4E0CA7A2A}"/>
                </a:ext>
              </a:extLst>
            </p:cNvPr>
            <p:cNvSpPr txBox="1"/>
            <p:nvPr/>
          </p:nvSpPr>
          <p:spPr>
            <a:xfrm>
              <a:off x="-180829" y="2659031"/>
              <a:ext cx="2993004" cy="2064656"/>
            </a:xfrm>
            <a:prstGeom prst="roundRect">
              <a:avLst>
                <a:gd name="adj" fmla="val 17994"/>
              </a:avLst>
            </a:prstGeom>
            <a:solidFill>
              <a:schemeClr val="bg1"/>
            </a:solidFill>
            <a:ln w="38100">
              <a:solidFill>
                <a:srgbClr val="FFEF00"/>
              </a:solidFill>
              <a:prstDash val="lgDash"/>
            </a:ln>
          </p:spPr>
          <p:txBody>
            <a:bodyPr wrap="square" rtlCol="0">
              <a:spAutoFit/>
            </a:bodyPr>
            <a:lstStyle/>
            <a:p>
              <a:pPr>
                <a:lnSpc>
                  <a:spcPct val="150000"/>
                </a:lnSpc>
                <a:spcBef>
                  <a:spcPct val="0"/>
                </a:spcBef>
                <a:buFontTx/>
                <a:buNone/>
              </a:pPr>
              <a:endParaRPr lang="en-US" altLang="en-US" sz="3600" b="1" i="1" dirty="0">
                <a:solidFill>
                  <a:srgbClr val="FF0000"/>
                </a:solidFill>
                <a:latin typeface="Times New Roman" panose="02020603050405020304" pitchFamily="18" charset="0"/>
                <a:cs typeface="Times New Roman" panose="02020603050405020304" pitchFamily="18" charset="0"/>
              </a:endParaRPr>
            </a:p>
          </p:txBody>
        </p:sp>
        <p:grpSp>
          <p:nvGrpSpPr>
            <p:cNvPr id="21"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22"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3"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24" name="TextBox 23"/>
          <p:cNvSpPr txBox="1"/>
          <p:nvPr/>
        </p:nvSpPr>
        <p:spPr>
          <a:xfrm>
            <a:off x="1203158" y="433137"/>
            <a:ext cx="9577137" cy="2462213"/>
          </a:xfrm>
          <a:prstGeom prst="rect">
            <a:avLst/>
          </a:prstGeom>
          <a:noFill/>
        </p:spPr>
        <p:txBody>
          <a:bodyPr wrap="square" rtlCol="0">
            <a:spAutoFit/>
          </a:bodyPr>
          <a:lstStyle/>
          <a:p>
            <a:pPr algn="just">
              <a:lnSpc>
                <a:spcPct val="150000"/>
              </a:lnSpc>
              <a:spcBef>
                <a:spcPct val="0"/>
              </a:spcBef>
              <a:buFontTx/>
              <a:buNone/>
            </a:pPr>
            <a:r>
              <a:rPr lang="en-US" altLang="en-US" sz="3600" b="1" u="sng" dirty="0" err="1">
                <a:solidFill>
                  <a:srgbClr val="FF0000"/>
                </a:solidFill>
                <a:latin typeface="UTM Alexander" panose="02040603050506020204" pitchFamily="18" charset="0"/>
                <a:cs typeface="Times New Roman" panose="02020603050405020304" pitchFamily="18" charset="0"/>
              </a:rPr>
              <a:t>Bài</a:t>
            </a:r>
            <a:r>
              <a:rPr lang="en-US" altLang="en-US" sz="3600" b="1" u="sng" dirty="0">
                <a:solidFill>
                  <a:srgbClr val="FF0000"/>
                </a:solidFill>
                <a:latin typeface="UTM Alexander" panose="02040603050506020204" pitchFamily="18" charset="0"/>
                <a:cs typeface="Times New Roman" panose="02020603050405020304" pitchFamily="18" charset="0"/>
              </a:rPr>
              <a:t> 2</a:t>
            </a:r>
            <a:r>
              <a:rPr lang="en-US" altLang="en-US" sz="3600" b="1" u="sng">
                <a:solidFill>
                  <a:srgbClr val="FF0000"/>
                </a:solidFill>
                <a:latin typeface="UTM Alexander" panose="02040603050506020204" pitchFamily="18" charset="0"/>
                <a:cs typeface="Times New Roman" panose="02020603050405020304" pitchFamily="18" charset="0"/>
              </a:rPr>
              <a:t>:</a:t>
            </a:r>
            <a:r>
              <a:rPr lang="en-US" altLang="en-US" sz="3600" b="1">
                <a:solidFill>
                  <a:srgbClr val="002060"/>
                </a:solidFill>
                <a:latin typeface="UTM Alexander" panose="02040603050506020204" pitchFamily="18" charset="0"/>
                <a:cs typeface="Times New Roman" panose="02020603050405020304" pitchFamily="18" charset="0"/>
              </a:rPr>
              <a:t> </a:t>
            </a:r>
            <a:r>
              <a:rPr lang="en-US" altLang="en-US" sz="3600">
                <a:solidFill>
                  <a:srgbClr val="002060"/>
                </a:solidFill>
                <a:latin typeface="UTM Alexander" panose="02040603050506020204" pitchFamily="18" charset="0"/>
              </a:rPr>
              <a:t>Viết một đoạn văn ngắn tả con vật mà em yêu thích, trong đó có ít nhất một câu có trạng ngữ chỉ phương tiện.</a:t>
            </a:r>
            <a:endParaRPr lang="en-US" altLang="en-US" sz="3600" dirty="0">
              <a:solidFill>
                <a:srgbClr val="002060"/>
              </a:solidFill>
              <a:latin typeface="UTM Alexander" panose="02040603050506020204" pitchFamily="18" charset="0"/>
              <a:cs typeface="Times New Roman" panose="02020603050405020304" pitchFamily="18" charset="0"/>
            </a:endParaRPr>
          </a:p>
        </p:txBody>
      </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9994" b="92308" l="4732" r="94643">
                        <a14:foregroundMark x1="51161" y1="30224" x2="40580" y2="40763"/>
                        <a14:foregroundMark x1="30625" y1="34343" x2="36116" y2="36887"/>
                        <a14:foregroundMark x1="47366" y1="37432" x2="47366" y2="47850"/>
                        <a14:foregroundMark x1="40714" y1="36099" x2="39152" y2="45306"/>
                        <a14:foregroundMark x1="39598" y1="35070" x2="37545" y2="39007"/>
                        <a14:foregroundMark x1="60982" y1="72138" x2="92768" y2="71956"/>
                        <a14:foregroundMark x1="78170" y1="38462" x2="79777" y2="83343"/>
                        <a14:foregroundMark x1="71964" y1="54331" x2="69777" y2="59419"/>
                        <a14:foregroundMark x1="76741" y1="58631" x2="81473" y2="62568"/>
                        <a14:foregroundMark x1="87545" y1="65294" x2="90179" y2="69049"/>
                        <a14:foregroundMark x1="90179" y1="79225" x2="89866" y2="90188"/>
                        <a14:foregroundMark x1="71652" y1="61538" x2="70938" y2="64325"/>
                        <a14:foregroundMark x1="22813" y1="36887" x2="23527" y2="65475"/>
                        <a14:foregroundMark x1="7366" y1="70987" x2="39286" y2="72380"/>
                        <a14:foregroundMark x1="26429" y1="58995" x2="33080" y2="50999"/>
                        <a14:foregroundMark x1="16295" y1="68443" x2="28750" y2="68443"/>
                        <a14:foregroundMark x1="74107" y1="81950" x2="71384" y2="83343"/>
                        <a14:foregroundMark x1="32946" y1="67474" x2="37277" y2="70382"/>
                      </a14:backgroundRemoval>
                    </a14:imgEffect>
                  </a14:imgLayer>
                </a14:imgProps>
              </a:ext>
              <a:ext uri="{28A0092B-C50C-407E-A947-70E740481C1C}">
                <a14:useLocalDpi xmlns:a14="http://schemas.microsoft.com/office/drawing/2010/main" val="0"/>
              </a:ext>
            </a:extLst>
          </a:blip>
          <a:stretch>
            <a:fillRect/>
          </a:stretch>
        </p:blipFill>
        <p:spPr>
          <a:xfrm>
            <a:off x="5624732" y="2941330"/>
            <a:ext cx="5636825" cy="4155028"/>
          </a:xfrm>
          <a:prstGeom prst="rect">
            <a:avLst/>
          </a:prstGeom>
        </p:spPr>
      </p:pic>
      <p:pic>
        <p:nvPicPr>
          <p:cNvPr id="16"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spTree>
    <p:extLst>
      <p:ext uri="{BB962C8B-B14F-4D97-AF65-F5344CB8AC3E}">
        <p14:creationId xmlns:p14="http://schemas.microsoft.com/office/powerpoint/2010/main" val="103532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rtrait of a pigeon close up Premium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623" y="1399076"/>
            <a:ext cx="3467103" cy="23040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C153C45A-B5D6-449D-95DE-B5F4E0CA7A2A}"/>
              </a:ext>
            </a:extLst>
          </p:cNvPr>
          <p:cNvSpPr txBox="1"/>
          <p:nvPr/>
        </p:nvSpPr>
        <p:spPr>
          <a:xfrm>
            <a:off x="4026089" y="136448"/>
            <a:ext cx="4148919" cy="919351"/>
          </a:xfrm>
          <a:prstGeom prst="roundRect">
            <a:avLst>
              <a:gd name="adj" fmla="val 17994"/>
            </a:avLst>
          </a:prstGeom>
          <a:solidFill>
            <a:schemeClr val="bg1"/>
          </a:solidFill>
          <a:ln w="38100">
            <a:solidFill>
              <a:srgbClr val="00FF00"/>
            </a:solidFill>
            <a:prstDash val="lgDash"/>
          </a:ln>
        </p:spPr>
        <p:txBody>
          <a:bodyPr wrap="square" rtlCol="0">
            <a:spAutoFit/>
          </a:bodyPr>
          <a:lstStyle/>
          <a:p>
            <a:pPr algn="ctr">
              <a:lnSpc>
                <a:spcPct val="150000"/>
              </a:lnSpc>
              <a:spcBef>
                <a:spcPct val="0"/>
              </a:spcBef>
              <a:buFontTx/>
              <a:buNone/>
            </a:pPr>
            <a:r>
              <a:rPr lang="en-US" altLang="en-US" sz="3600" b="1">
                <a:solidFill>
                  <a:srgbClr val="0070C0"/>
                </a:solidFill>
                <a:latin typeface="UTM Alexander" panose="02040603050506020204" pitchFamily="18" charset="0"/>
                <a:cs typeface="Times New Roman" panose="02020603050405020304" pitchFamily="18" charset="0"/>
              </a:rPr>
              <a:t>Một số loài vật</a:t>
            </a:r>
            <a:endParaRPr lang="en-US" altLang="en-US" sz="3600" b="1" dirty="0">
              <a:solidFill>
                <a:srgbClr val="0070C0"/>
              </a:solidFill>
              <a:latin typeface="UTM Alexander" panose="02040603050506020204" pitchFamily="18" charset="0"/>
              <a:cs typeface="Times New Roman" panose="02020603050405020304" pitchFamily="18" charset="0"/>
            </a:endParaRPr>
          </a:p>
        </p:txBody>
      </p:sp>
      <p:pic>
        <p:nvPicPr>
          <p:cNvPr id="1028" name="Picture 4" descr="Chickens on traditional free range poultry farm Premium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3635" y="1399076"/>
            <a:ext cx="3513982" cy="23463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30" name="Picture 6" descr="Pomeranian dog sitting on white Premium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623" y="4019075"/>
            <a:ext cx="4059891" cy="27044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32" name="Picture 8" descr="Small pig on grass on grass Premium Ph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2922" y="4172443"/>
            <a:ext cx="3882078" cy="25797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34" name="Picture 10" descr="British shorthair standing Premium 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8478" y="4022473"/>
            <a:ext cx="3002719" cy="269500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36" name="Picture 12" descr="Side view of red-brown cute rabbit isolated on white background. Premium Pho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8595" y="1399075"/>
            <a:ext cx="3530731" cy="253765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86167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
            <a:extLst>
              <a:ext uri="{FF2B5EF4-FFF2-40B4-BE49-F238E27FC236}">
                <a16:creationId xmlns:a16="http://schemas.microsoft.com/office/drawing/2014/main" id="{F30F9D43-2CDB-43D5-9DFA-86317D0A52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40896" y="2118374"/>
            <a:ext cx="4351104" cy="4739625"/>
          </a:xfrm>
          <a:prstGeom prst="rect">
            <a:avLst/>
          </a:prstGeom>
        </p:spPr>
      </p:pic>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9994" b="89885" l="25625" r="64509">
                        <a14:foregroundMark x1="46607" y1="22895" x2="53929" y2="23077"/>
                        <a14:foregroundMark x1="38973" y1="36644" x2="49241" y2="39188"/>
                        <a14:foregroundMark x1="39420" y1="35009" x2="41741" y2="37190"/>
                        <a14:foregroundMark x1="44107" y1="41793" x2="51741" y2="47365"/>
                        <a14:foregroundMark x1="48929" y1="25681" x2="50134" y2="29255"/>
                      </a14:backgroundRemoval>
                    </a14:imgEffect>
                  </a14:imgLayer>
                </a14:imgProps>
              </a:ext>
              <a:ext uri="{28A0092B-C50C-407E-A947-70E740481C1C}">
                <a14:useLocalDpi xmlns:a14="http://schemas.microsoft.com/office/drawing/2010/main" val="0"/>
              </a:ext>
            </a:extLst>
          </a:blip>
          <a:stretch>
            <a:fillRect/>
          </a:stretch>
        </p:blipFill>
        <p:spPr>
          <a:xfrm>
            <a:off x="4890614" y="491318"/>
            <a:ext cx="9303752" cy="6858000"/>
          </a:xfrm>
          <a:prstGeom prst="rect">
            <a:avLst/>
          </a:prstGeom>
        </p:spPr>
      </p:pic>
      <p:grpSp>
        <p:nvGrpSpPr>
          <p:cNvPr id="7" name="组合 10"/>
          <p:cNvGrpSpPr/>
          <p:nvPr/>
        </p:nvGrpSpPr>
        <p:grpSpPr>
          <a:xfrm>
            <a:off x="295835" y="1160193"/>
            <a:ext cx="6746410" cy="5227159"/>
            <a:chOff x="676404" y="1039661"/>
            <a:chExt cx="7766137" cy="3244240"/>
          </a:xfrm>
          <a:solidFill>
            <a:schemeClr val="bg1"/>
          </a:solidFill>
        </p:grpSpPr>
        <p:sp>
          <p:nvSpPr>
            <p:cNvPr id="8" name="矩形: 圆角 11"/>
            <p:cNvSpPr/>
            <p:nvPr userDrawn="1"/>
          </p:nvSpPr>
          <p:spPr>
            <a:xfrm>
              <a:off x="676404" y="1039661"/>
              <a:ext cx="7766137" cy="3244240"/>
            </a:xfrm>
            <a:prstGeom prst="roundRect">
              <a:avLst/>
            </a:prstGeom>
            <a:grpFill/>
            <a:ln w="101600">
              <a:solidFill>
                <a:srgbClr val="92D4AF"/>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2"/>
            <p:cNvSpPr/>
            <p:nvPr userDrawn="1"/>
          </p:nvSpPr>
          <p:spPr>
            <a:xfrm>
              <a:off x="807928" y="1151351"/>
              <a:ext cx="7503089" cy="3020860"/>
            </a:xfrm>
            <a:prstGeom prst="roundRect">
              <a:avLst/>
            </a:prstGeom>
            <a:grpFill/>
            <a:ln w="25400">
              <a:solidFill>
                <a:srgbClr val="92D4A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TextBox 9"/>
          <p:cNvSpPr txBox="1"/>
          <p:nvPr/>
        </p:nvSpPr>
        <p:spPr>
          <a:xfrm>
            <a:off x="1454743" y="1266607"/>
            <a:ext cx="3435871" cy="707887"/>
          </a:xfrm>
          <a:prstGeom prst="rect">
            <a:avLst/>
          </a:prstGeom>
          <a:noFill/>
        </p:spPr>
        <p:txBody>
          <a:bodyPr wrap="square" rtlCol="0">
            <a:spAutoFit/>
          </a:bodyPr>
          <a:lstStyle/>
          <a:p>
            <a:pPr algn="ctr"/>
            <a:r>
              <a:rPr lang="en-US" sz="4000" b="1">
                <a:solidFill>
                  <a:srgbClr val="0070C0"/>
                </a:solidFill>
                <a:latin typeface="UTM Alexander" panose="02040603050506020204" pitchFamily="18" charset="0"/>
              </a:rPr>
              <a:t>Gợi ý</a:t>
            </a:r>
            <a:endParaRPr lang="en-US" sz="4000" b="1" dirty="0">
              <a:solidFill>
                <a:srgbClr val="0070C0"/>
              </a:solidFill>
              <a:latin typeface="UTM Alexander" panose="02040603050506020204" pitchFamily="18" charset="0"/>
            </a:endParaRPr>
          </a:p>
        </p:txBody>
      </p:sp>
      <p:sp>
        <p:nvSpPr>
          <p:cNvPr id="11" name="TextBox 10"/>
          <p:cNvSpPr txBox="1"/>
          <p:nvPr/>
        </p:nvSpPr>
        <p:spPr>
          <a:xfrm>
            <a:off x="733087" y="1832884"/>
            <a:ext cx="5963547" cy="4401205"/>
          </a:xfrm>
          <a:prstGeom prst="rect">
            <a:avLst/>
          </a:prstGeom>
          <a:noFill/>
        </p:spPr>
        <p:txBody>
          <a:bodyPr wrap="square" rtlCol="0">
            <a:spAutoFit/>
          </a:bodyPr>
          <a:lstStyle/>
          <a:p>
            <a:pPr algn="just">
              <a:spcBef>
                <a:spcPct val="50000"/>
              </a:spcBef>
            </a:pPr>
            <a:r>
              <a:rPr lang="en-US" altLang="en-US" sz="4000">
                <a:latin typeface="UTM Aptima" panose="02040603050506020204" pitchFamily="18" charset="0"/>
              </a:rPr>
              <a:t>    </a:t>
            </a:r>
            <a:r>
              <a:rPr lang="en-US" altLang="en-US" sz="4000">
                <a:solidFill>
                  <a:srgbClr val="002060"/>
                </a:solidFill>
                <a:latin typeface="UTM Aptima" panose="02040603050506020204" pitchFamily="18" charset="0"/>
              </a:rPr>
              <a:t>Các em suy nghĩ xem khi tả đặc điểm nào về ngoại hình hoặc hoạt động của con vật có thể sử dụng trạng ngữ chỉ phương tiện trong khi đặt câu.</a:t>
            </a:r>
          </a:p>
        </p:txBody>
      </p:sp>
      <p:pic>
        <p:nvPicPr>
          <p:cNvPr id="12" name="Picture 11">
            <a:extLst>
              <a:ext uri="{FF2B5EF4-FFF2-40B4-BE49-F238E27FC236}">
                <a16:creationId xmlns:a16="http://schemas.microsoft.com/office/drawing/2014/main" id="{E601A826-9DBC-4144-A309-96D00EDA9B8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667"/>
          <a:stretch/>
        </p:blipFill>
        <p:spPr>
          <a:xfrm>
            <a:off x="9097770" y="3255906"/>
            <a:ext cx="350724" cy="371765"/>
          </a:xfrm>
          <a:prstGeom prst="rect">
            <a:avLst/>
          </a:prstGeom>
        </p:spPr>
      </p:pic>
    </p:spTree>
    <p:extLst>
      <p:ext uri="{BB962C8B-B14F-4D97-AF65-F5344CB8AC3E}">
        <p14:creationId xmlns:p14="http://schemas.microsoft.com/office/powerpoint/2010/main" val="1363461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1CB3157B-D03A-457E-954E-2226BF2C390C}"/>
              </a:ext>
            </a:extLst>
          </p:cNvPr>
          <p:cNvPicPr>
            <a:picLocks noChangeAspect="1"/>
          </p:cNvPicPr>
          <p:nvPr/>
        </p:nvPicPr>
        <p:blipFill>
          <a:blip r:embed="rId2"/>
          <a:stretch>
            <a:fillRect/>
          </a:stretch>
        </p:blipFill>
        <p:spPr>
          <a:xfrm>
            <a:off x="6249663" y="128335"/>
            <a:ext cx="3316245" cy="2209491"/>
          </a:xfrm>
          <a:prstGeom prst="rect">
            <a:avLst/>
          </a:prstGeom>
        </p:spPr>
      </p:pic>
      <p:sp>
        <p:nvSpPr>
          <p:cNvPr id="3" name="TextBox 2"/>
          <p:cNvSpPr txBox="1"/>
          <p:nvPr/>
        </p:nvSpPr>
        <p:spPr>
          <a:xfrm>
            <a:off x="7119821" y="725250"/>
            <a:ext cx="1700463" cy="1015663"/>
          </a:xfrm>
          <a:prstGeom prst="rect">
            <a:avLst/>
          </a:prstGeom>
          <a:noFill/>
        </p:spPr>
        <p:txBody>
          <a:bodyPr wrap="square" rtlCol="0">
            <a:spAutoFit/>
          </a:bodyPr>
          <a:lstStyle/>
          <a:p>
            <a:r>
              <a:rPr lang="en-US" sz="6000">
                <a:solidFill>
                  <a:srgbClr val="FFFF00"/>
                </a:solidFill>
                <a:latin typeface="UTM Alexander" panose="02040603050506020204" pitchFamily="18" charset="0"/>
              </a:rPr>
              <a:t>Mẫu </a:t>
            </a:r>
          </a:p>
        </p:txBody>
      </p:sp>
      <p:pic>
        <p:nvPicPr>
          <p:cNvPr id="2050" name="Picture 2" descr="Selective focus shot of an adorable dove on a tree trunk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1055" y="2515247"/>
            <a:ext cx="5955916" cy="39674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ound Diagonal Corner Rectangle 3"/>
          <p:cNvSpPr/>
          <p:nvPr/>
        </p:nvSpPr>
        <p:spPr>
          <a:xfrm>
            <a:off x="581837" y="900752"/>
            <a:ext cx="5191165" cy="5813947"/>
          </a:xfrm>
          <a:prstGeom prst="round2DiagRect">
            <a:avLst/>
          </a:prstGeom>
          <a:solidFill>
            <a:schemeClr val="bg1">
              <a:alpha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82090" y="1233081"/>
            <a:ext cx="4653886" cy="5539978"/>
          </a:xfrm>
          <a:prstGeom prst="rect">
            <a:avLst/>
          </a:prstGeom>
          <a:noFill/>
        </p:spPr>
        <p:txBody>
          <a:bodyPr wrap="square" rtlCol="0">
            <a:spAutoFit/>
          </a:bodyPr>
          <a:lstStyle/>
          <a:p>
            <a:pPr algn="just"/>
            <a:r>
              <a:rPr lang="en-US" altLang="en-US" sz="2800" b="1">
                <a:latin typeface="UTM Aptima" panose="02040603050506020204" pitchFamily="18" charset="0"/>
              </a:rPr>
              <a:t>     Bồ câu là loài chim hiền lành. Bộ lông của chúng có nhiều màu nhưng đa số là màu tím than, màu xám hoặc trắng. Bộ lông mượt, khép sát làm tăng dáng vẻ mũm mĩm của chúng. Đôi mắt tinh nhanh mà hiền từ đôi lúc tỏ vẻ ngây thơ. Với đôi cánh cứng và khỏe, bồ câu có thể bay xa hàng trăm dặm. </a:t>
            </a:r>
          </a:p>
          <a:p>
            <a:endParaRPr lang="en-US"/>
          </a:p>
        </p:txBody>
      </p:sp>
    </p:spTree>
    <p:extLst>
      <p:ext uri="{BB962C8B-B14F-4D97-AF65-F5344CB8AC3E}">
        <p14:creationId xmlns:p14="http://schemas.microsoft.com/office/powerpoint/2010/main" val="51405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randombar(horizontal)">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2">
            <a:extLst>
              <a:ext uri="{FF2B5EF4-FFF2-40B4-BE49-F238E27FC236}">
                <a16:creationId xmlns:a16="http://schemas.microsoft.com/office/drawing/2014/main" id="{7CF9F6F1-5515-4329-B122-27F4C097DB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120" y="-408575"/>
            <a:ext cx="3782983" cy="2854936"/>
          </a:xfrm>
          <a:prstGeom prst="rect">
            <a:avLst/>
          </a:prstGeom>
        </p:spPr>
      </p:pic>
      <p:sp>
        <p:nvSpPr>
          <p:cNvPr id="5" name="TextBox 4"/>
          <p:cNvSpPr txBox="1"/>
          <p:nvPr/>
        </p:nvSpPr>
        <p:spPr>
          <a:xfrm>
            <a:off x="2228215" y="511061"/>
            <a:ext cx="2678792" cy="1015663"/>
          </a:xfrm>
          <a:prstGeom prst="rect">
            <a:avLst/>
          </a:prstGeom>
          <a:noFill/>
        </p:spPr>
        <p:txBody>
          <a:bodyPr wrap="square" rtlCol="0">
            <a:spAutoFit/>
          </a:bodyPr>
          <a:lstStyle/>
          <a:p>
            <a:r>
              <a:rPr lang="en-US" sz="6000">
                <a:solidFill>
                  <a:srgbClr val="00CC00"/>
                </a:solidFill>
                <a:latin typeface="UTM Alexander" panose="02040603050506020204" pitchFamily="18" charset="0"/>
              </a:rPr>
              <a:t>Viết bài</a:t>
            </a:r>
          </a:p>
        </p:txBody>
      </p:sp>
    </p:spTree>
    <p:extLst>
      <p:ext uri="{BB962C8B-B14F-4D97-AF65-F5344CB8AC3E}">
        <p14:creationId xmlns:p14="http://schemas.microsoft.com/office/powerpoint/2010/main" val="261145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y2meta.com-Mầm Chồi Lá Tập Liên Khúc Ra Mà Xem _ Nhạc thiếu nhi hay cho bé _ Vietnamese Kids Song-(1080p)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2150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47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
            <a:extLst>
              <a:ext uri="{FF2B5EF4-FFF2-40B4-BE49-F238E27FC236}">
                <a16:creationId xmlns:a16="http://schemas.microsoft.com/office/drawing/2014/main" id="{F30F9D43-2CDB-43D5-9DFA-86317D0A52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40896" y="2118374"/>
            <a:ext cx="4351104" cy="4739625"/>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ackgroundRemoval t="9994" b="89885" l="25625" r="64509">
                        <a14:foregroundMark x1="46607" y1="22895" x2="53929" y2="23077"/>
                        <a14:foregroundMark x1="38973" y1="36644" x2="49241" y2="39188"/>
                        <a14:foregroundMark x1="39420" y1="35009" x2="41741" y2="37190"/>
                        <a14:foregroundMark x1="44107" y1="41793" x2="51741" y2="47365"/>
                        <a14:foregroundMark x1="48929" y1="25681" x2="50134" y2="29255"/>
                      </a14:backgroundRemoval>
                    </a14:imgEffect>
                  </a14:imgLayer>
                </a14:imgProps>
              </a:ext>
              <a:ext uri="{28A0092B-C50C-407E-A947-70E740481C1C}">
                <a14:useLocalDpi xmlns:a14="http://schemas.microsoft.com/office/drawing/2010/main" val="0"/>
              </a:ext>
            </a:extLst>
          </a:blip>
          <a:stretch>
            <a:fillRect/>
          </a:stretch>
        </p:blipFill>
        <p:spPr>
          <a:xfrm>
            <a:off x="4890614" y="491318"/>
            <a:ext cx="9303752" cy="6858000"/>
          </a:xfrm>
          <a:prstGeom prst="rect">
            <a:avLst/>
          </a:prstGeom>
        </p:spPr>
      </p:pic>
      <p:pic>
        <p:nvPicPr>
          <p:cNvPr id="12" name="Picture 11">
            <a:extLst>
              <a:ext uri="{FF2B5EF4-FFF2-40B4-BE49-F238E27FC236}">
                <a16:creationId xmlns:a16="http://schemas.microsoft.com/office/drawing/2014/main" id="{E601A826-9DBC-4144-A309-96D00EDA9B8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7667"/>
          <a:stretch/>
        </p:blipFill>
        <p:spPr>
          <a:xfrm>
            <a:off x="9097770" y="3255906"/>
            <a:ext cx="350724" cy="371765"/>
          </a:xfrm>
          <a:prstGeom prst="rect">
            <a:avLst/>
          </a:prstGeom>
        </p:spPr>
      </p:pic>
      <p:pic>
        <p:nvPicPr>
          <p:cNvPr id="13" name="Picture 12">
            <a:extLst>
              <a:ext uri="{FF2B5EF4-FFF2-40B4-BE49-F238E27FC236}">
                <a16:creationId xmlns:a16="http://schemas.microsoft.com/office/drawing/2014/main" id="{76D338ED-40AD-4146-81CD-6FBECB608A5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124" y="-372572"/>
            <a:ext cx="7697398" cy="4860758"/>
          </a:xfrm>
          <a:prstGeom prst="rect">
            <a:avLst/>
          </a:prstGeom>
        </p:spPr>
      </p:pic>
      <p:sp>
        <p:nvSpPr>
          <p:cNvPr id="14" name="TextBox 13"/>
          <p:cNvSpPr txBox="1"/>
          <p:nvPr/>
        </p:nvSpPr>
        <p:spPr>
          <a:xfrm>
            <a:off x="1024330" y="1334532"/>
            <a:ext cx="6680985" cy="1446550"/>
          </a:xfrm>
          <a:prstGeom prst="rect">
            <a:avLst/>
          </a:prstGeom>
          <a:noFill/>
        </p:spPr>
        <p:txBody>
          <a:bodyPr wrap="square" rtlCol="0">
            <a:spAutoFit/>
          </a:bodyPr>
          <a:lstStyle/>
          <a:p>
            <a:pPr algn="ctr"/>
            <a:r>
              <a:rPr lang="en-US" sz="8800">
                <a:solidFill>
                  <a:srgbClr val="FF0000"/>
                </a:solidFill>
                <a:latin typeface="UVN But Long 2" panose="00000400000000000000" pitchFamily="2" charset="0"/>
              </a:rPr>
              <a:t>Em làm bài tốt!</a:t>
            </a:r>
          </a:p>
        </p:txBody>
      </p:sp>
      <p:pic>
        <p:nvPicPr>
          <p:cNvPr id="15" name="Tieng-yeah-tre-con-www_nhacchuongvui_com">
            <a:hlinkClick r:id="" action="ppaction://media"/>
            <a:extLst>
              <a:ext uri="{FF2B5EF4-FFF2-40B4-BE49-F238E27FC236}">
                <a16:creationId xmlns:a16="http://schemas.microsoft.com/office/drawing/2014/main" id="{D75F0695-F151-444D-892F-183F4A7110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060" y="7100807"/>
            <a:ext cx="609600" cy="609600"/>
          </a:xfrm>
          <a:prstGeom prst="rect">
            <a:avLst/>
          </a:prstGeom>
        </p:spPr>
      </p:pic>
    </p:spTree>
    <p:extLst>
      <p:ext uri="{BB962C8B-B14F-4D97-AF65-F5344CB8AC3E}">
        <p14:creationId xmlns:p14="http://schemas.microsoft.com/office/powerpoint/2010/main" val="199573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441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5"/>
                </p:tgtEl>
              </p:cMediaNode>
            </p:audio>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8">
            <a:extLst>
              <a:ext uri="{FF2B5EF4-FFF2-40B4-BE49-F238E27FC236}">
                <a16:creationId xmlns:a16="http://schemas.microsoft.com/office/drawing/2014/main" id="{B69DCD86-5631-4775-A30C-49D0CA06854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4695192"/>
            <a:ext cx="12192000" cy="2162808"/>
          </a:xfrm>
          <a:prstGeom prst="rect">
            <a:avLst/>
          </a:prstGeom>
        </p:spPr>
      </p:pic>
      <p:sp>
        <p:nvSpPr>
          <p:cNvPr id="4" name="圆角矩形 53"/>
          <p:cNvSpPr/>
          <p:nvPr/>
        </p:nvSpPr>
        <p:spPr>
          <a:xfrm>
            <a:off x="1208835" y="2512696"/>
            <a:ext cx="9921986" cy="3263900"/>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200" b="1">
                <a:solidFill>
                  <a:srgbClr val="0000FF"/>
                </a:solidFill>
                <a:latin typeface="UTM Aptima" panose="02040603050506020204" pitchFamily="18" charset="0"/>
              </a:rPr>
              <a:t>   </a:t>
            </a:r>
            <a:r>
              <a:rPr lang="en-US" altLang="en-US" sz="4800" b="1">
                <a:solidFill>
                  <a:srgbClr val="002060"/>
                </a:solidFill>
                <a:latin typeface="UTM Alexander" panose="02040603050506020204" pitchFamily="18" charset="0"/>
              </a:rPr>
              <a:t>Trạng ngữ chỉ phương tiện thường mở đầu bằng các từ </a:t>
            </a:r>
            <a:r>
              <a:rPr lang="en-US" altLang="en-US" sz="4800" b="1">
                <a:solidFill>
                  <a:srgbClr val="FF0000"/>
                </a:solidFill>
                <a:latin typeface="UTM Alexander" panose="02040603050506020204" pitchFamily="18" charset="0"/>
              </a:rPr>
              <a:t>bằng, với </a:t>
            </a:r>
            <a:r>
              <a:rPr lang="en-US" altLang="en-US" sz="4800" b="1">
                <a:solidFill>
                  <a:srgbClr val="002060"/>
                </a:solidFill>
                <a:latin typeface="UTM Alexander" panose="02040603050506020204" pitchFamily="18" charset="0"/>
              </a:rPr>
              <a:t>và trả lời cho các câu hỏi </a:t>
            </a:r>
            <a:r>
              <a:rPr lang="en-US" altLang="en-US" sz="4800" b="1">
                <a:solidFill>
                  <a:srgbClr val="FF0000"/>
                </a:solidFill>
                <a:latin typeface="UTM Alexander" panose="02040603050506020204" pitchFamily="18" charset="0"/>
              </a:rPr>
              <a:t>Bằng cái gì?, Với cái gì?.</a:t>
            </a:r>
            <a:endParaRPr lang="zh-CN" altLang="en-US" sz="3200" dirty="0">
              <a:solidFill>
                <a:srgbClr val="FF0000"/>
              </a:solidFill>
              <a:latin typeface="UTM Alexander" panose="02040603050506020204" pitchFamily="18" charset="0"/>
              <a:ea typeface="inpin heiti" panose="00000500000000000000" pitchFamily="2" charset="-122"/>
              <a:sym typeface="inpin heiti" panose="00000500000000000000" pitchFamily="2" charset="-122"/>
            </a:endParaRPr>
          </a:p>
        </p:txBody>
      </p:sp>
      <p:pic>
        <p:nvPicPr>
          <p:cNvPr id="5"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flipH="1">
            <a:off x="9161677" y="818864"/>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757432" y="1028919"/>
            <a:ext cx="902807" cy="90280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935846" y="1108599"/>
            <a:ext cx="3536715" cy="1033181"/>
            <a:chOff x="1286189" y="673239"/>
            <a:chExt cx="3289161" cy="946220"/>
          </a:xfrm>
        </p:grpSpPr>
        <p:sp>
          <p:nvSpPr>
            <p:cNvPr id="8" name="Round Diagonal Corner Rectangle 7"/>
            <p:cNvSpPr/>
            <p:nvPr/>
          </p:nvSpPr>
          <p:spPr>
            <a:xfrm>
              <a:off x="1490506" y="815591"/>
              <a:ext cx="3084844"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ound Diagonal Corner Rectangle 8"/>
            <p:cNvSpPr/>
            <p:nvPr/>
          </p:nvSpPr>
          <p:spPr>
            <a:xfrm>
              <a:off x="1286189" y="673239"/>
              <a:ext cx="3084844" cy="803868"/>
            </a:xfrm>
            <a:prstGeom prst="round2DiagRect">
              <a:avLst/>
            </a:prstGeom>
            <a:noFill/>
            <a:ln w="57150">
              <a:solidFill>
                <a:srgbClr val="71B288"/>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1365078" y="785732"/>
              <a:ext cx="3195376" cy="648305"/>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000" b="1">
                  <a:solidFill>
                    <a:srgbClr val="FFFF00"/>
                  </a:solidFill>
                  <a:latin typeface="UTM Showcard" panose="02040603050506020204" pitchFamily="18" charset="0"/>
                </a:rPr>
                <a:t>GHI NHỚ</a:t>
              </a:r>
              <a:endParaRPr lang="en-US" sz="4000" b="1" dirty="0">
                <a:solidFill>
                  <a:srgbClr val="FFFF00"/>
                </a:solidFill>
                <a:latin typeface="UTM Showcard" panose="02040603050506020204" pitchFamily="18" charset="0"/>
              </a:endParaRPr>
            </a:p>
          </p:txBody>
        </p:sp>
      </p:grpSp>
    </p:spTree>
    <p:extLst>
      <p:ext uri="{BB962C8B-B14F-4D97-AF65-F5344CB8AC3E}">
        <p14:creationId xmlns:p14="http://schemas.microsoft.com/office/powerpoint/2010/main" val="75432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7"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5">
            <a:extLst>
              <a:ext uri="{FF2B5EF4-FFF2-40B4-BE49-F238E27FC236}">
                <a16:creationId xmlns:a16="http://schemas.microsoft.com/office/drawing/2014/main" id="{68AFFE7B-7389-447A-A90E-08CB02B9D1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0"/>
            <a:ext cx="1950720" cy="1770695"/>
          </a:xfrm>
          <a:prstGeom prst="rect">
            <a:avLst/>
          </a:prstGeom>
        </p:spPr>
      </p:pic>
      <p:pic>
        <p:nvPicPr>
          <p:cNvPr id="3" name="图片 16">
            <a:extLst>
              <a:ext uri="{FF2B5EF4-FFF2-40B4-BE49-F238E27FC236}">
                <a16:creationId xmlns:a16="http://schemas.microsoft.com/office/drawing/2014/main" id="{789CA887-C328-4EF8-BD37-F5F28B4E8A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9987915" y="0"/>
            <a:ext cx="2204085" cy="1661218"/>
          </a:xfrm>
          <a:prstGeom prst="rect">
            <a:avLst/>
          </a:prstGeom>
        </p:spPr>
      </p:pic>
      <p:pic>
        <p:nvPicPr>
          <p:cNvPr id="10"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flipH="1">
            <a:off x="10207610" y="210604"/>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59" descr="10004015438746072987">
            <a:extLst>
              <a:ext uri="{FF2B5EF4-FFF2-40B4-BE49-F238E27FC236}">
                <a16:creationId xmlns:a16="http://schemas.microsoft.com/office/drawing/2014/main" id="{BF922957-16F4-43A1-B67B-543DCB7C74CC}"/>
              </a:ext>
            </a:extLst>
          </p:cNvPr>
          <p:cNvPicPr>
            <a:picLocks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757432" y="1028919"/>
            <a:ext cx="902807" cy="9028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660239" y="2960645"/>
            <a:ext cx="8600685" cy="1569660"/>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9600">
                <a:solidFill>
                  <a:srgbClr val="FFC000"/>
                </a:solidFill>
                <a:latin typeface="UTM Guanine" panose="02040603050506020204" pitchFamily="18" charset="0"/>
              </a:rPr>
              <a:t>CỦNG CỐ</a:t>
            </a:r>
          </a:p>
        </p:txBody>
      </p:sp>
    </p:spTree>
    <p:extLst>
      <p:ext uri="{BB962C8B-B14F-4D97-AF65-F5344CB8AC3E}">
        <p14:creationId xmlns:p14="http://schemas.microsoft.com/office/powerpoint/2010/main" val="337701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DF6FB"/>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1" y="-1"/>
            <a:ext cx="12185189" cy="6860933"/>
          </a:xfrm>
          <a:prstGeom prst="rect">
            <a:avLst/>
          </a:prstGeom>
        </p:spPr>
      </p:pic>
      <p:pic>
        <p:nvPicPr>
          <p:cNvPr id="40" name="Picture 39">
            <a:extLst>
              <a:ext uri="{FF2B5EF4-FFF2-40B4-BE49-F238E27FC236}">
                <a16:creationId xmlns:a16="http://schemas.microsoft.com/office/drawing/2014/main" id="{E3F69FCF-02F2-434E-B5C6-3DF9CBB70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38691">
            <a:off x="9621055" y="4944773"/>
            <a:ext cx="1279848" cy="1477763"/>
          </a:xfrm>
          <a:prstGeom prst="rect">
            <a:avLst/>
          </a:prstGeom>
        </p:spPr>
      </p:pic>
      <p:pic>
        <p:nvPicPr>
          <p:cNvPr id="84" name="Picture 83">
            <a:extLst>
              <a:ext uri="{FF2B5EF4-FFF2-40B4-BE49-F238E27FC236}">
                <a16:creationId xmlns:a16="http://schemas.microsoft.com/office/drawing/2014/main" id="{88239B65-322F-454F-B229-8157648048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146031">
            <a:off x="1879310" y="5552227"/>
            <a:ext cx="594607" cy="904999"/>
          </a:xfrm>
          <a:prstGeom prst="rect">
            <a:avLst/>
          </a:prstGeom>
        </p:spPr>
      </p:pic>
      <p:pic>
        <p:nvPicPr>
          <p:cNvPr id="17" name="Picture 16">
            <a:extLst>
              <a:ext uri="{FF2B5EF4-FFF2-40B4-BE49-F238E27FC236}">
                <a16:creationId xmlns:a16="http://schemas.microsoft.com/office/drawing/2014/main" id="{A6D0D53F-81C6-4D58-A642-F5A73154EF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78898" y="5142450"/>
            <a:ext cx="1059945" cy="1613250"/>
          </a:xfrm>
          <a:prstGeom prst="rect">
            <a:avLst/>
          </a:prstGeom>
        </p:spPr>
      </p:pic>
      <p:pic>
        <p:nvPicPr>
          <p:cNvPr id="18" name="Picture 17">
            <a:extLst>
              <a:ext uri="{FF2B5EF4-FFF2-40B4-BE49-F238E27FC236}">
                <a16:creationId xmlns:a16="http://schemas.microsoft.com/office/drawing/2014/main" id="{78442B68-D676-4262-BD97-AD58B22812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747" y="5146072"/>
            <a:ext cx="1059945" cy="1613250"/>
          </a:xfrm>
          <a:prstGeom prst="rect">
            <a:avLst/>
          </a:prstGeom>
        </p:spPr>
      </p:pic>
      <p:pic>
        <p:nvPicPr>
          <p:cNvPr id="21" name="Picture 20">
            <a:extLst>
              <a:ext uri="{FF2B5EF4-FFF2-40B4-BE49-F238E27FC236}">
                <a16:creationId xmlns:a16="http://schemas.microsoft.com/office/drawing/2014/main" id="{E9CC08C0-4770-40D8-8627-9619611AFE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4880" y="5827878"/>
            <a:ext cx="613640" cy="933968"/>
          </a:xfrm>
          <a:prstGeom prst="rect">
            <a:avLst/>
          </a:prstGeom>
        </p:spPr>
      </p:pic>
      <p:pic>
        <p:nvPicPr>
          <p:cNvPr id="23" name="Picture 22">
            <a:extLst>
              <a:ext uri="{FF2B5EF4-FFF2-40B4-BE49-F238E27FC236}">
                <a16:creationId xmlns:a16="http://schemas.microsoft.com/office/drawing/2014/main" id="{89F26EF0-AB2B-4367-BC35-0C018420BD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02590" y="6514605"/>
            <a:ext cx="878033" cy="506832"/>
          </a:xfrm>
          <a:prstGeom prst="rect">
            <a:avLst/>
          </a:prstGeom>
        </p:spPr>
      </p:pic>
      <p:pic>
        <p:nvPicPr>
          <p:cNvPr id="25" name="Picture 24">
            <a:extLst>
              <a:ext uri="{FF2B5EF4-FFF2-40B4-BE49-F238E27FC236}">
                <a16:creationId xmlns:a16="http://schemas.microsoft.com/office/drawing/2014/main" id="{E7A3A82A-713C-4E66-91DE-4859BAF48E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3110" y="6550403"/>
            <a:ext cx="691697" cy="398250"/>
          </a:xfrm>
          <a:prstGeom prst="rect">
            <a:avLst/>
          </a:prstGeom>
        </p:spPr>
      </p:pic>
      <p:pic>
        <p:nvPicPr>
          <p:cNvPr id="27" name="Picture 26">
            <a:extLst>
              <a:ext uri="{FF2B5EF4-FFF2-40B4-BE49-F238E27FC236}">
                <a16:creationId xmlns:a16="http://schemas.microsoft.com/office/drawing/2014/main" id="{70DF6C87-9969-4992-83B3-A10530B85E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779172" y="6541226"/>
            <a:ext cx="612349" cy="453591"/>
          </a:xfrm>
          <a:prstGeom prst="rect">
            <a:avLst/>
          </a:prstGeom>
        </p:spPr>
      </p:pic>
      <p:pic>
        <p:nvPicPr>
          <p:cNvPr id="28" name="Picture 27">
            <a:extLst>
              <a:ext uri="{FF2B5EF4-FFF2-40B4-BE49-F238E27FC236}">
                <a16:creationId xmlns:a16="http://schemas.microsoft.com/office/drawing/2014/main" id="{88F00CE1-2A14-4DA2-AB62-D669A2A75B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575297" y="6441471"/>
            <a:ext cx="612349" cy="453591"/>
          </a:xfrm>
          <a:prstGeom prst="rect">
            <a:avLst/>
          </a:prstGeom>
        </p:spPr>
      </p:pic>
      <p:pic>
        <p:nvPicPr>
          <p:cNvPr id="31" name="Picture 30">
            <a:extLst>
              <a:ext uri="{FF2B5EF4-FFF2-40B4-BE49-F238E27FC236}">
                <a16:creationId xmlns:a16="http://schemas.microsoft.com/office/drawing/2014/main" id="{4FDDD751-2D42-4886-8CFD-EC0181C989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963" y="6403995"/>
            <a:ext cx="476697" cy="274462"/>
          </a:xfrm>
          <a:prstGeom prst="rect">
            <a:avLst/>
          </a:prstGeom>
        </p:spPr>
      </p:pic>
      <p:pic>
        <p:nvPicPr>
          <p:cNvPr id="29" name="Picture 28">
            <a:extLst>
              <a:ext uri="{FF2B5EF4-FFF2-40B4-BE49-F238E27FC236}">
                <a16:creationId xmlns:a16="http://schemas.microsoft.com/office/drawing/2014/main" id="{CB3787DC-88BE-4586-ACBD-5836F7A5A5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9017" y="6468442"/>
            <a:ext cx="878033" cy="506832"/>
          </a:xfrm>
          <a:prstGeom prst="rect">
            <a:avLst/>
          </a:prstGeom>
        </p:spPr>
      </p:pic>
      <p:pic>
        <p:nvPicPr>
          <p:cNvPr id="30" name="Picture 29">
            <a:extLst>
              <a:ext uri="{FF2B5EF4-FFF2-40B4-BE49-F238E27FC236}">
                <a16:creationId xmlns:a16="http://schemas.microsoft.com/office/drawing/2014/main" id="{FDEC0ECD-BF8D-4C0B-A5EE-D931C965442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7565" y="6495063"/>
            <a:ext cx="612349" cy="453591"/>
          </a:xfrm>
          <a:prstGeom prst="rect">
            <a:avLst/>
          </a:prstGeom>
        </p:spPr>
      </p:pic>
      <p:pic>
        <p:nvPicPr>
          <p:cNvPr id="32" name="Picture 31">
            <a:extLst>
              <a:ext uri="{FF2B5EF4-FFF2-40B4-BE49-F238E27FC236}">
                <a16:creationId xmlns:a16="http://schemas.microsoft.com/office/drawing/2014/main" id="{CB3F5E26-5E21-4E78-9117-2E8499A0D62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795613" y="6495062"/>
            <a:ext cx="612349" cy="453591"/>
          </a:xfrm>
          <a:prstGeom prst="rect">
            <a:avLst/>
          </a:prstGeom>
        </p:spPr>
      </p:pic>
      <p:pic>
        <p:nvPicPr>
          <p:cNvPr id="33" name="Picture 32">
            <a:extLst>
              <a:ext uri="{FF2B5EF4-FFF2-40B4-BE49-F238E27FC236}">
                <a16:creationId xmlns:a16="http://schemas.microsoft.com/office/drawing/2014/main" id="{B2E8D12B-59CB-4112-ADC2-998261D62C8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4335898" y="6678457"/>
            <a:ext cx="364765" cy="270196"/>
          </a:xfrm>
          <a:prstGeom prst="rect">
            <a:avLst/>
          </a:prstGeom>
        </p:spPr>
      </p:pic>
      <p:pic>
        <p:nvPicPr>
          <p:cNvPr id="34" name="Picture 33">
            <a:extLst>
              <a:ext uri="{FF2B5EF4-FFF2-40B4-BE49-F238E27FC236}">
                <a16:creationId xmlns:a16="http://schemas.microsoft.com/office/drawing/2014/main" id="{526C022E-25D6-4FB9-B1FB-9AFD29B3AA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29790" y="6541226"/>
            <a:ext cx="675797" cy="390094"/>
          </a:xfrm>
          <a:prstGeom prst="rect">
            <a:avLst/>
          </a:prstGeom>
        </p:spPr>
      </p:pic>
      <p:pic>
        <p:nvPicPr>
          <p:cNvPr id="35" name="Picture 34">
            <a:extLst>
              <a:ext uri="{FF2B5EF4-FFF2-40B4-BE49-F238E27FC236}">
                <a16:creationId xmlns:a16="http://schemas.microsoft.com/office/drawing/2014/main" id="{C3227E84-3E4A-4299-9F6C-6991A05A37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6069" y="6603526"/>
            <a:ext cx="517035" cy="298451"/>
          </a:xfrm>
          <a:prstGeom prst="rect">
            <a:avLst/>
          </a:prstGeom>
        </p:spPr>
      </p:pic>
      <p:pic>
        <p:nvPicPr>
          <p:cNvPr id="36" name="Picture 35">
            <a:extLst>
              <a:ext uri="{FF2B5EF4-FFF2-40B4-BE49-F238E27FC236}">
                <a16:creationId xmlns:a16="http://schemas.microsoft.com/office/drawing/2014/main" id="{3536702C-92F2-4674-89CD-E74E8EE796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2932" y="6616732"/>
            <a:ext cx="517035" cy="298451"/>
          </a:xfrm>
          <a:prstGeom prst="rect">
            <a:avLst/>
          </a:prstGeom>
        </p:spPr>
      </p:pic>
      <p:pic>
        <p:nvPicPr>
          <p:cNvPr id="38" name="Picture 37">
            <a:extLst>
              <a:ext uri="{FF2B5EF4-FFF2-40B4-BE49-F238E27FC236}">
                <a16:creationId xmlns:a16="http://schemas.microsoft.com/office/drawing/2014/main" id="{784CE0D3-F177-4C6F-9F19-2F5578AD20A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5537678" flipV="1">
            <a:off x="8591911" y="6330532"/>
            <a:ext cx="613640" cy="532079"/>
          </a:xfrm>
          <a:prstGeom prst="rect">
            <a:avLst/>
          </a:prstGeom>
        </p:spPr>
      </p:pic>
      <p:pic>
        <p:nvPicPr>
          <p:cNvPr id="41" name="Picture 40">
            <a:extLst>
              <a:ext uri="{FF2B5EF4-FFF2-40B4-BE49-F238E27FC236}">
                <a16:creationId xmlns:a16="http://schemas.microsoft.com/office/drawing/2014/main" id="{035208DE-53D2-4C89-AFC0-3010B4CD5B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842">
            <a:off x="8387116" y="5047982"/>
            <a:ext cx="1298096" cy="1498833"/>
          </a:xfrm>
          <a:prstGeom prst="rect">
            <a:avLst/>
          </a:prstGeom>
        </p:spPr>
      </p:pic>
      <p:pic>
        <p:nvPicPr>
          <p:cNvPr id="42" name="Picture 41">
            <a:extLst>
              <a:ext uri="{FF2B5EF4-FFF2-40B4-BE49-F238E27FC236}">
                <a16:creationId xmlns:a16="http://schemas.microsoft.com/office/drawing/2014/main" id="{E71973FF-FC10-45B9-82EC-5BD32FFC93A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5537678" flipV="1">
            <a:off x="8284497" y="154739"/>
            <a:ext cx="613640" cy="532079"/>
          </a:xfrm>
          <a:prstGeom prst="rect">
            <a:avLst/>
          </a:prstGeom>
        </p:spPr>
      </p:pic>
      <p:pic>
        <p:nvPicPr>
          <p:cNvPr id="51" name="Picture 50">
            <a:extLst>
              <a:ext uri="{FF2B5EF4-FFF2-40B4-BE49-F238E27FC236}">
                <a16:creationId xmlns:a16="http://schemas.microsoft.com/office/drawing/2014/main" id="{056825C9-19AC-49C9-8DBB-7F0F9DE9FD4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2564958" y="6385222"/>
            <a:ext cx="818275" cy="506248"/>
          </a:xfrm>
          <a:prstGeom prst="rect">
            <a:avLst/>
          </a:prstGeom>
        </p:spPr>
      </p:pic>
      <p:pic>
        <p:nvPicPr>
          <p:cNvPr id="53" name="Picture 52">
            <a:extLst>
              <a:ext uri="{FF2B5EF4-FFF2-40B4-BE49-F238E27FC236}">
                <a16:creationId xmlns:a16="http://schemas.microsoft.com/office/drawing/2014/main" id="{908C795F-DAB4-44D6-A02F-4C42E35A2A0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32969" y="1040397"/>
            <a:ext cx="860496" cy="370340"/>
          </a:xfrm>
          <a:prstGeom prst="rect">
            <a:avLst/>
          </a:prstGeom>
        </p:spPr>
      </p:pic>
      <p:pic>
        <p:nvPicPr>
          <p:cNvPr id="55" name="Picture 54">
            <a:extLst>
              <a:ext uri="{FF2B5EF4-FFF2-40B4-BE49-F238E27FC236}">
                <a16:creationId xmlns:a16="http://schemas.microsoft.com/office/drawing/2014/main" id="{1D8385E4-73E1-4B92-A121-93B213FA5F89}"/>
              </a:ext>
            </a:extLst>
          </p:cNvPr>
          <p:cNvPicPr>
            <a:picLocks noChangeAspect="1"/>
          </p:cNvPicPr>
          <p:nvPr/>
        </p:nvPicPr>
        <p:blipFill>
          <a:blip r:embed="rId14" cstate="print">
            <a:extLst>
              <a:ext uri="{BEBA8EAE-BF5A-486C-A8C5-ECC9F3942E4B}">
                <a14:imgProps xmlns:a14="http://schemas.microsoft.com/office/drawing/2010/main">
                  <a14:imgLayer r:embed="rId15">
                    <a14:imgEffect>
                      <a14:saturation sat="400000"/>
                    </a14:imgEffect>
                  </a14:imgLayer>
                </a14:imgProps>
              </a:ext>
              <a:ext uri="{28A0092B-C50C-407E-A947-70E740481C1C}">
                <a14:useLocalDpi xmlns:a14="http://schemas.microsoft.com/office/drawing/2010/main" val="0"/>
              </a:ext>
            </a:extLst>
          </a:blip>
          <a:stretch>
            <a:fillRect/>
          </a:stretch>
        </p:blipFill>
        <p:spPr>
          <a:xfrm rot="20723394">
            <a:off x="4424896" y="5039814"/>
            <a:ext cx="1059945" cy="1415731"/>
          </a:xfrm>
          <a:prstGeom prst="rect">
            <a:avLst/>
          </a:prstGeom>
        </p:spPr>
      </p:pic>
      <p:pic>
        <p:nvPicPr>
          <p:cNvPr id="57" name="Picture 56">
            <a:extLst>
              <a:ext uri="{FF2B5EF4-FFF2-40B4-BE49-F238E27FC236}">
                <a16:creationId xmlns:a16="http://schemas.microsoft.com/office/drawing/2014/main" id="{26FC8E0F-864E-4F1B-9502-28083F9DFF9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4449" y="2159017"/>
            <a:ext cx="1195492" cy="547753"/>
          </a:xfrm>
          <a:prstGeom prst="rect">
            <a:avLst/>
          </a:prstGeom>
        </p:spPr>
      </p:pic>
      <p:sp>
        <p:nvSpPr>
          <p:cNvPr id="59" name="Oval 58">
            <a:extLst>
              <a:ext uri="{FF2B5EF4-FFF2-40B4-BE49-F238E27FC236}">
                <a16:creationId xmlns:a16="http://schemas.microsoft.com/office/drawing/2014/main" id="{9DAA9C02-E532-4104-B926-83CDDBEA02AC}"/>
              </a:ext>
            </a:extLst>
          </p:cNvPr>
          <p:cNvSpPr/>
          <p:nvPr/>
        </p:nvSpPr>
        <p:spPr>
          <a:xfrm>
            <a:off x="6247653" y="5619859"/>
            <a:ext cx="136032" cy="136032"/>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195F808D-F13A-4FA4-893A-A4287BD3A903}"/>
              </a:ext>
            </a:extLst>
          </p:cNvPr>
          <p:cNvSpPr/>
          <p:nvPr/>
        </p:nvSpPr>
        <p:spPr>
          <a:xfrm>
            <a:off x="5944348" y="5372524"/>
            <a:ext cx="247335" cy="247335"/>
          </a:xfrm>
          <a:prstGeom prst="ellipse">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Oval 60">
            <a:extLst>
              <a:ext uri="{FF2B5EF4-FFF2-40B4-BE49-F238E27FC236}">
                <a16:creationId xmlns:a16="http://schemas.microsoft.com/office/drawing/2014/main" id="{4C2BFE55-1827-4479-8832-0B8E31C3FC93}"/>
              </a:ext>
            </a:extLst>
          </p:cNvPr>
          <p:cNvSpPr/>
          <p:nvPr/>
        </p:nvSpPr>
        <p:spPr>
          <a:xfrm>
            <a:off x="6231550" y="5305283"/>
            <a:ext cx="168238" cy="168238"/>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A9839A7D-75B3-419B-9303-EAE109E3545B}"/>
              </a:ext>
            </a:extLst>
          </p:cNvPr>
          <p:cNvSpPr/>
          <p:nvPr/>
        </p:nvSpPr>
        <p:spPr>
          <a:xfrm>
            <a:off x="5955583" y="4860090"/>
            <a:ext cx="368095" cy="368095"/>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Oval 74">
            <a:extLst>
              <a:ext uri="{FF2B5EF4-FFF2-40B4-BE49-F238E27FC236}">
                <a16:creationId xmlns:a16="http://schemas.microsoft.com/office/drawing/2014/main" id="{14B8FA1B-33DF-4575-8029-4C7D9C76053E}"/>
              </a:ext>
            </a:extLst>
          </p:cNvPr>
          <p:cNvSpPr/>
          <p:nvPr/>
        </p:nvSpPr>
        <p:spPr>
          <a:xfrm>
            <a:off x="498644" y="4983420"/>
            <a:ext cx="136032" cy="136032"/>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Oval 75">
            <a:extLst>
              <a:ext uri="{FF2B5EF4-FFF2-40B4-BE49-F238E27FC236}">
                <a16:creationId xmlns:a16="http://schemas.microsoft.com/office/drawing/2014/main" id="{3DF3766E-8313-42BC-A2E3-94DD99189FB5}"/>
              </a:ext>
            </a:extLst>
          </p:cNvPr>
          <p:cNvSpPr/>
          <p:nvPr/>
        </p:nvSpPr>
        <p:spPr>
          <a:xfrm>
            <a:off x="195339" y="4736085"/>
            <a:ext cx="247335" cy="247335"/>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Oval 76">
            <a:extLst>
              <a:ext uri="{FF2B5EF4-FFF2-40B4-BE49-F238E27FC236}">
                <a16:creationId xmlns:a16="http://schemas.microsoft.com/office/drawing/2014/main" id="{E943DB72-3111-400D-850E-5B8BCD657A84}"/>
              </a:ext>
            </a:extLst>
          </p:cNvPr>
          <p:cNvSpPr/>
          <p:nvPr/>
        </p:nvSpPr>
        <p:spPr>
          <a:xfrm>
            <a:off x="482541" y="4668844"/>
            <a:ext cx="168238" cy="168238"/>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Oval 77">
            <a:extLst>
              <a:ext uri="{FF2B5EF4-FFF2-40B4-BE49-F238E27FC236}">
                <a16:creationId xmlns:a16="http://schemas.microsoft.com/office/drawing/2014/main" id="{C309A840-A206-4789-825A-8777EFC229AB}"/>
              </a:ext>
            </a:extLst>
          </p:cNvPr>
          <p:cNvSpPr/>
          <p:nvPr/>
        </p:nvSpPr>
        <p:spPr>
          <a:xfrm>
            <a:off x="206574" y="4223651"/>
            <a:ext cx="368095" cy="368095"/>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Oval 78">
            <a:extLst>
              <a:ext uri="{FF2B5EF4-FFF2-40B4-BE49-F238E27FC236}">
                <a16:creationId xmlns:a16="http://schemas.microsoft.com/office/drawing/2014/main" id="{CFB844DD-7871-47F6-BCD7-913D7316657F}"/>
              </a:ext>
            </a:extLst>
          </p:cNvPr>
          <p:cNvSpPr/>
          <p:nvPr/>
        </p:nvSpPr>
        <p:spPr>
          <a:xfrm>
            <a:off x="101580" y="3962354"/>
            <a:ext cx="168238" cy="168238"/>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6BE87D2F-003E-409B-BF23-26663F35807D}"/>
              </a:ext>
            </a:extLst>
          </p:cNvPr>
          <p:cNvSpPr/>
          <p:nvPr/>
        </p:nvSpPr>
        <p:spPr>
          <a:xfrm>
            <a:off x="11980623" y="5102682"/>
            <a:ext cx="136032" cy="136032"/>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Oval 80">
            <a:extLst>
              <a:ext uri="{FF2B5EF4-FFF2-40B4-BE49-F238E27FC236}">
                <a16:creationId xmlns:a16="http://schemas.microsoft.com/office/drawing/2014/main" id="{51F4B795-86E2-4018-BD0F-4DB054CA6B47}"/>
              </a:ext>
            </a:extLst>
          </p:cNvPr>
          <p:cNvSpPr/>
          <p:nvPr/>
        </p:nvSpPr>
        <p:spPr>
          <a:xfrm>
            <a:off x="11677318" y="4855347"/>
            <a:ext cx="247335" cy="247335"/>
          </a:xfrm>
          <a:prstGeom prst="ellipse">
            <a:avLst/>
          </a:prstGeom>
          <a:solidFill>
            <a:srgbClr val="023E8A">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0" name="Picture 69">
            <a:extLst>
              <a:ext uri="{FF2B5EF4-FFF2-40B4-BE49-F238E27FC236}">
                <a16:creationId xmlns:a16="http://schemas.microsoft.com/office/drawing/2014/main" id="{F0712AA0-F059-44D9-B301-520B00DD6A98}"/>
              </a:ext>
            </a:extLst>
          </p:cNvPr>
          <p:cNvPicPr>
            <a:picLocks noChangeAspect="1"/>
          </p:cNvPicPr>
          <p:nvPr/>
        </p:nvPicPr>
        <p:blipFill>
          <a:blip r:embed="rId17" cstate="print">
            <a:duotone>
              <a:prstClr val="black"/>
              <a:schemeClr val="accent2">
                <a:lumMod val="75000"/>
                <a:tint val="45000"/>
                <a:satMod val="400000"/>
              </a:schemeClr>
            </a:duotone>
            <a:extLst>
              <a:ext uri="{28A0092B-C50C-407E-A947-70E740481C1C}">
                <a14:useLocalDpi xmlns:a14="http://schemas.microsoft.com/office/drawing/2010/main" val="0"/>
              </a:ext>
            </a:extLst>
          </a:blip>
          <a:stretch>
            <a:fillRect/>
          </a:stretch>
        </p:blipFill>
        <p:spPr>
          <a:xfrm rot="20735582">
            <a:off x="10531484" y="3174446"/>
            <a:ext cx="768755" cy="1026799"/>
          </a:xfrm>
          <a:prstGeom prst="rect">
            <a:avLst/>
          </a:prstGeom>
        </p:spPr>
      </p:pic>
      <p:pic>
        <p:nvPicPr>
          <p:cNvPr id="85" name="Picture 84">
            <a:extLst>
              <a:ext uri="{FF2B5EF4-FFF2-40B4-BE49-F238E27FC236}">
                <a16:creationId xmlns:a16="http://schemas.microsoft.com/office/drawing/2014/main" id="{3A79962B-E5C1-4B4C-B7EA-3ABB9A3D21F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509065">
            <a:off x="5573527" y="4175572"/>
            <a:ext cx="385978" cy="978716"/>
          </a:xfrm>
          <a:prstGeom prst="rect">
            <a:avLst/>
          </a:prstGeom>
        </p:spPr>
      </p:pic>
      <p:pic>
        <p:nvPicPr>
          <p:cNvPr id="86" name="Picture 85">
            <a:extLst>
              <a:ext uri="{FF2B5EF4-FFF2-40B4-BE49-F238E27FC236}">
                <a16:creationId xmlns:a16="http://schemas.microsoft.com/office/drawing/2014/main" id="{69D890C3-5630-4A22-8F14-2782182115C9}"/>
              </a:ext>
            </a:extLst>
          </p:cNvPr>
          <p:cNvPicPr>
            <a:picLocks noChangeAspect="1"/>
          </p:cNvPicPr>
          <p:nvPr/>
        </p:nvPicPr>
        <p:blipFill>
          <a:blip r:embed="rId19">
            <a:extLst>
              <a:ext uri="{BEBA8EAE-BF5A-486C-A8C5-ECC9F3942E4B}">
                <a14:imgProps xmlns:a14="http://schemas.microsoft.com/office/drawing/2010/main">
                  <a14:imgLayer r:embed="rId20">
                    <a14:imgEffect>
                      <a14:saturation sat="300000"/>
                    </a14:imgEffect>
                  </a14:imgLayer>
                </a14:imgProps>
              </a:ext>
              <a:ext uri="{28A0092B-C50C-407E-A947-70E740481C1C}">
                <a14:useLocalDpi xmlns:a14="http://schemas.microsoft.com/office/drawing/2010/main" val="0"/>
              </a:ext>
            </a:extLst>
          </a:blip>
          <a:stretch>
            <a:fillRect/>
          </a:stretch>
        </p:blipFill>
        <p:spPr>
          <a:xfrm rot="2783730">
            <a:off x="1040888" y="3826561"/>
            <a:ext cx="1172023" cy="2104732"/>
          </a:xfrm>
          <a:prstGeom prst="rect">
            <a:avLst/>
          </a:prstGeom>
        </p:spPr>
      </p:pic>
      <p:pic>
        <p:nvPicPr>
          <p:cNvPr id="87" name="Picture 86">
            <a:extLst>
              <a:ext uri="{FF2B5EF4-FFF2-40B4-BE49-F238E27FC236}">
                <a16:creationId xmlns:a16="http://schemas.microsoft.com/office/drawing/2014/main" id="{56D511A8-B6B4-4E3F-B069-0996D05C28B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4394865" y="3049089"/>
            <a:ext cx="1099570" cy="659742"/>
          </a:xfrm>
          <a:prstGeom prst="rect">
            <a:avLst/>
          </a:prstGeom>
        </p:spPr>
      </p:pic>
      <p:pic>
        <p:nvPicPr>
          <p:cNvPr id="88" name="Picture 87">
            <a:extLst>
              <a:ext uri="{FF2B5EF4-FFF2-40B4-BE49-F238E27FC236}">
                <a16:creationId xmlns:a16="http://schemas.microsoft.com/office/drawing/2014/main" id="{07F4A7F5-A286-4E4B-A4B0-77AB4EE1D14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20820112">
            <a:off x="6756232" y="4644067"/>
            <a:ext cx="1654829" cy="2344899"/>
          </a:xfrm>
          <a:prstGeom prst="rect">
            <a:avLst/>
          </a:prstGeom>
        </p:spPr>
      </p:pic>
      <p:pic>
        <p:nvPicPr>
          <p:cNvPr id="89" name="Picture 88">
            <a:extLst>
              <a:ext uri="{FF2B5EF4-FFF2-40B4-BE49-F238E27FC236}">
                <a16:creationId xmlns:a16="http://schemas.microsoft.com/office/drawing/2014/main" id="{CC9DD1EB-CA31-4AC4-BCC2-C30F338BD1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232054">
            <a:off x="9451670" y="6005985"/>
            <a:ext cx="2103252" cy="1214071"/>
          </a:xfrm>
          <a:prstGeom prst="rect">
            <a:avLst/>
          </a:prstGeom>
        </p:spPr>
      </p:pic>
      <p:pic>
        <p:nvPicPr>
          <p:cNvPr id="90" name="Picture 89">
            <a:extLst>
              <a:ext uri="{FF2B5EF4-FFF2-40B4-BE49-F238E27FC236}">
                <a16:creationId xmlns:a16="http://schemas.microsoft.com/office/drawing/2014/main" id="{8AFF6CF3-A0CC-4119-B22F-9B47D24AB4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28851">
            <a:off x="1886098" y="5171195"/>
            <a:ext cx="1200380" cy="1826993"/>
          </a:xfrm>
          <a:prstGeom prst="rect">
            <a:avLst/>
          </a:prstGeom>
        </p:spPr>
      </p:pic>
      <p:pic>
        <p:nvPicPr>
          <p:cNvPr id="91" name="Picture 90">
            <a:extLst>
              <a:ext uri="{FF2B5EF4-FFF2-40B4-BE49-F238E27FC236}">
                <a16:creationId xmlns:a16="http://schemas.microsoft.com/office/drawing/2014/main" id="{2D345DF9-F268-412A-9DB2-2796F8AB29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64501" y="5722493"/>
            <a:ext cx="1725759" cy="1278340"/>
          </a:xfrm>
          <a:prstGeom prst="rect">
            <a:avLst/>
          </a:prstGeom>
        </p:spPr>
      </p:pic>
      <p:pic>
        <p:nvPicPr>
          <p:cNvPr id="92" name="Picture 91">
            <a:extLst>
              <a:ext uri="{FF2B5EF4-FFF2-40B4-BE49-F238E27FC236}">
                <a16:creationId xmlns:a16="http://schemas.microsoft.com/office/drawing/2014/main" id="{F0217202-84A9-4AF6-A850-117227670F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589" y="4862993"/>
            <a:ext cx="1829081" cy="2111929"/>
          </a:xfrm>
          <a:prstGeom prst="rect">
            <a:avLst/>
          </a:prstGeom>
        </p:spPr>
      </p:pic>
      <p:sp>
        <p:nvSpPr>
          <p:cNvPr id="97" name="Oval 96">
            <a:extLst>
              <a:ext uri="{FF2B5EF4-FFF2-40B4-BE49-F238E27FC236}">
                <a16:creationId xmlns:a16="http://schemas.microsoft.com/office/drawing/2014/main" id="{81C645E3-952D-40D8-8A05-DC22B8F2F509}"/>
              </a:ext>
            </a:extLst>
          </p:cNvPr>
          <p:cNvSpPr/>
          <p:nvPr/>
        </p:nvSpPr>
        <p:spPr>
          <a:xfrm rot="20904273">
            <a:off x="2004017" y="3804147"/>
            <a:ext cx="205951" cy="205951"/>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Oval 98">
            <a:extLst>
              <a:ext uri="{FF2B5EF4-FFF2-40B4-BE49-F238E27FC236}">
                <a16:creationId xmlns:a16="http://schemas.microsoft.com/office/drawing/2014/main" id="{2C1357CC-177B-452F-9F01-8986EFD244AE}"/>
              </a:ext>
            </a:extLst>
          </p:cNvPr>
          <p:cNvSpPr/>
          <p:nvPr/>
        </p:nvSpPr>
        <p:spPr>
          <a:xfrm rot="3390765">
            <a:off x="1886956" y="3196280"/>
            <a:ext cx="280501" cy="280501"/>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Oval 100">
            <a:extLst>
              <a:ext uri="{FF2B5EF4-FFF2-40B4-BE49-F238E27FC236}">
                <a16:creationId xmlns:a16="http://schemas.microsoft.com/office/drawing/2014/main" id="{FFA0F022-991F-4DFE-B890-F56E28595033}"/>
              </a:ext>
            </a:extLst>
          </p:cNvPr>
          <p:cNvSpPr/>
          <p:nvPr/>
        </p:nvSpPr>
        <p:spPr>
          <a:xfrm rot="3390765">
            <a:off x="10723076" y="5364895"/>
            <a:ext cx="164475" cy="164475"/>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Oval 101">
            <a:extLst>
              <a:ext uri="{FF2B5EF4-FFF2-40B4-BE49-F238E27FC236}">
                <a16:creationId xmlns:a16="http://schemas.microsoft.com/office/drawing/2014/main" id="{A9256B8A-9C43-434A-B198-4EDE9190BB1A}"/>
              </a:ext>
            </a:extLst>
          </p:cNvPr>
          <p:cNvSpPr/>
          <p:nvPr/>
        </p:nvSpPr>
        <p:spPr>
          <a:xfrm rot="3390765">
            <a:off x="10680967" y="5728889"/>
            <a:ext cx="164475" cy="164475"/>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Oval 102">
            <a:extLst>
              <a:ext uri="{FF2B5EF4-FFF2-40B4-BE49-F238E27FC236}">
                <a16:creationId xmlns:a16="http://schemas.microsoft.com/office/drawing/2014/main" id="{EF1135C3-1B8A-42FA-ABB2-5705AFC2B12B}"/>
              </a:ext>
            </a:extLst>
          </p:cNvPr>
          <p:cNvSpPr/>
          <p:nvPr/>
        </p:nvSpPr>
        <p:spPr>
          <a:xfrm rot="856175">
            <a:off x="10390458" y="6019477"/>
            <a:ext cx="336470" cy="336470"/>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Oval 103">
            <a:extLst>
              <a:ext uri="{FF2B5EF4-FFF2-40B4-BE49-F238E27FC236}">
                <a16:creationId xmlns:a16="http://schemas.microsoft.com/office/drawing/2014/main" id="{B9F788F8-14CB-4C92-B972-ED176D44DFBE}"/>
              </a:ext>
            </a:extLst>
          </p:cNvPr>
          <p:cNvSpPr/>
          <p:nvPr/>
        </p:nvSpPr>
        <p:spPr>
          <a:xfrm rot="20904273">
            <a:off x="10694727" y="6508310"/>
            <a:ext cx="205951" cy="205951"/>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Oval 104">
            <a:extLst>
              <a:ext uri="{FF2B5EF4-FFF2-40B4-BE49-F238E27FC236}">
                <a16:creationId xmlns:a16="http://schemas.microsoft.com/office/drawing/2014/main" id="{7615E523-9379-407A-ABAC-3865F46D9E92}"/>
              </a:ext>
            </a:extLst>
          </p:cNvPr>
          <p:cNvSpPr/>
          <p:nvPr/>
        </p:nvSpPr>
        <p:spPr>
          <a:xfrm rot="3390765">
            <a:off x="7316068" y="5543405"/>
            <a:ext cx="280501" cy="280501"/>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Oval 105">
            <a:extLst>
              <a:ext uri="{FF2B5EF4-FFF2-40B4-BE49-F238E27FC236}">
                <a16:creationId xmlns:a16="http://schemas.microsoft.com/office/drawing/2014/main" id="{222BD86B-EB1E-4F03-99A9-9136CF538290}"/>
              </a:ext>
            </a:extLst>
          </p:cNvPr>
          <p:cNvSpPr/>
          <p:nvPr/>
        </p:nvSpPr>
        <p:spPr>
          <a:xfrm rot="3390765">
            <a:off x="6920357" y="5269577"/>
            <a:ext cx="280501" cy="280501"/>
          </a:xfrm>
          <a:prstGeom prst="ellipse">
            <a:avLst/>
          </a:prstGeom>
          <a:gradFill flip="none" rotWithShape="1">
            <a:gsLst>
              <a:gs pos="46000">
                <a:schemeClr val="accent4">
                  <a:lumMod val="0"/>
                  <a:lumOff val="100000"/>
                  <a:alpha val="51000"/>
                </a:schemeClr>
              </a:gs>
              <a:gs pos="69000">
                <a:srgbClr val="009CF2">
                  <a:alpha val="45000"/>
                </a:srgbClr>
              </a:gs>
              <a:gs pos="100000">
                <a:srgbClr val="0077B6">
                  <a:alpha val="4600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7" name="Picture 106">
            <a:extLst>
              <a:ext uri="{FF2B5EF4-FFF2-40B4-BE49-F238E27FC236}">
                <a16:creationId xmlns:a16="http://schemas.microsoft.com/office/drawing/2014/main" id="{CD0E5FA0-6260-4EE9-B110-EBAEC97CADD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235192">
            <a:off x="3848414" y="6048949"/>
            <a:ext cx="1279687" cy="748854"/>
          </a:xfrm>
          <a:prstGeom prst="rect">
            <a:avLst/>
          </a:prstGeom>
        </p:spPr>
      </p:pic>
      <p:pic>
        <p:nvPicPr>
          <p:cNvPr id="108" name="Picture 107">
            <a:extLst>
              <a:ext uri="{FF2B5EF4-FFF2-40B4-BE49-F238E27FC236}">
                <a16:creationId xmlns:a16="http://schemas.microsoft.com/office/drawing/2014/main" id="{19250DEB-E2F2-4776-B22E-79044D8E638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6988761">
            <a:off x="3616635" y="4336177"/>
            <a:ext cx="1279687" cy="791713"/>
          </a:xfrm>
          <a:prstGeom prst="rect">
            <a:avLst/>
          </a:prstGeom>
        </p:spPr>
      </p:pic>
      <p:pic>
        <p:nvPicPr>
          <p:cNvPr id="110" name="Picture 109">
            <a:extLst>
              <a:ext uri="{FF2B5EF4-FFF2-40B4-BE49-F238E27FC236}">
                <a16:creationId xmlns:a16="http://schemas.microsoft.com/office/drawing/2014/main" id="{23CD6FC4-FCFB-43E6-82E2-9525C935A04C}"/>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468520" y="3907122"/>
            <a:ext cx="1073520" cy="489498"/>
          </a:xfrm>
          <a:prstGeom prst="rect">
            <a:avLst/>
          </a:prstGeom>
        </p:spPr>
      </p:pic>
      <p:pic>
        <p:nvPicPr>
          <p:cNvPr id="111" name="Picture 110">
            <a:extLst>
              <a:ext uri="{FF2B5EF4-FFF2-40B4-BE49-F238E27FC236}">
                <a16:creationId xmlns:a16="http://schemas.microsoft.com/office/drawing/2014/main" id="{7DDA4ED5-AA6D-4C6F-BBBD-1ECFC0BC893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flipH="1">
            <a:off x="10931481" y="4989089"/>
            <a:ext cx="1073520" cy="489498"/>
          </a:xfrm>
          <a:prstGeom prst="rect">
            <a:avLst/>
          </a:prstGeom>
        </p:spPr>
      </p:pic>
      <p:pic>
        <p:nvPicPr>
          <p:cNvPr id="112" name="Picture 111">
            <a:extLst>
              <a:ext uri="{FF2B5EF4-FFF2-40B4-BE49-F238E27FC236}">
                <a16:creationId xmlns:a16="http://schemas.microsoft.com/office/drawing/2014/main" id="{1617E372-A09E-47E8-93BC-A61BA9D3F3CA}"/>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152200" y="6235991"/>
            <a:ext cx="587146" cy="557228"/>
          </a:xfrm>
          <a:prstGeom prst="rect">
            <a:avLst/>
          </a:prstGeom>
        </p:spPr>
      </p:pic>
      <p:pic>
        <p:nvPicPr>
          <p:cNvPr id="113" name="图片 22">
            <a:extLst>
              <a:ext uri="{FF2B5EF4-FFF2-40B4-BE49-F238E27FC236}">
                <a16:creationId xmlns:a16="http://schemas.microsoft.com/office/drawing/2014/main" id="{B1C6C8AD-3B8F-43A4-B714-D75AF0CAD60B}"/>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a:off x="2000294" y="-46782"/>
            <a:ext cx="1342288" cy="1475449"/>
          </a:xfrm>
          <a:prstGeom prst="rect">
            <a:avLst/>
          </a:prstGeom>
        </p:spPr>
      </p:pic>
      <p:pic>
        <p:nvPicPr>
          <p:cNvPr id="114" name="Picture 113">
            <a:extLst>
              <a:ext uri="{FF2B5EF4-FFF2-40B4-BE49-F238E27FC236}">
                <a16:creationId xmlns:a16="http://schemas.microsoft.com/office/drawing/2014/main" id="{4075C52C-8680-4793-9442-BBD15BA4F9D9}"/>
              </a:ext>
            </a:extLst>
          </p:cNvPr>
          <p:cNvPicPr>
            <a:picLocks noChangeAspect="1"/>
          </p:cNvPicPr>
          <p:nvPr/>
        </p:nvPicPr>
        <p:blipFill>
          <a:blip r:embed="rId27">
            <a:extLst>
              <a:ext uri="{BEBA8EAE-BF5A-486C-A8C5-ECC9F3942E4B}">
                <a14:imgProps xmlns:a14="http://schemas.microsoft.com/office/drawing/2010/main">
                  <a14:imgLayer r:embed="rId28">
                    <a14:imgEffect>
                      <a14:saturation sat="300000"/>
                    </a14:imgEffect>
                  </a14:imgLayer>
                </a14:imgProps>
              </a:ext>
              <a:ext uri="{28A0092B-C50C-407E-A947-70E740481C1C}">
                <a14:useLocalDpi xmlns:a14="http://schemas.microsoft.com/office/drawing/2010/main" val="0"/>
              </a:ext>
            </a:extLst>
          </a:blip>
          <a:stretch>
            <a:fillRect/>
          </a:stretch>
        </p:blipFill>
        <p:spPr>
          <a:xfrm>
            <a:off x="12706726" y="4233238"/>
            <a:ext cx="3242521" cy="1027488"/>
          </a:xfrm>
          <a:prstGeom prst="rect">
            <a:avLst/>
          </a:prstGeom>
        </p:spPr>
      </p:pic>
      <p:pic>
        <p:nvPicPr>
          <p:cNvPr id="115" name="图片 22">
            <a:extLst>
              <a:ext uri="{FF2B5EF4-FFF2-40B4-BE49-F238E27FC236}">
                <a16:creationId xmlns:a16="http://schemas.microsoft.com/office/drawing/2014/main" id="{1C551E9F-B1B9-4E1C-BB6F-76F9680B633A}"/>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a:off x="7874790" y="910785"/>
            <a:ext cx="1342288" cy="1475449"/>
          </a:xfrm>
          <a:prstGeom prst="rect">
            <a:avLst/>
          </a:prstGeom>
        </p:spPr>
      </p:pic>
      <p:pic>
        <p:nvPicPr>
          <p:cNvPr id="71" name="图片 22">
            <a:extLst>
              <a:ext uri="{FF2B5EF4-FFF2-40B4-BE49-F238E27FC236}">
                <a16:creationId xmlns:a16="http://schemas.microsoft.com/office/drawing/2014/main" id="{56D4DC73-E08B-4920-9F8E-15EA481896D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a:off x="2483498" y="3271533"/>
            <a:ext cx="1342288" cy="1475449"/>
          </a:xfrm>
          <a:prstGeom prst="rect">
            <a:avLst/>
          </a:prstGeom>
        </p:spPr>
      </p:pic>
      <p:pic>
        <p:nvPicPr>
          <p:cNvPr id="72" name="图片 22">
            <a:extLst>
              <a:ext uri="{FF2B5EF4-FFF2-40B4-BE49-F238E27FC236}">
                <a16:creationId xmlns:a16="http://schemas.microsoft.com/office/drawing/2014/main" id="{C086AA4E-5C44-4C67-95B3-310873F554AA}"/>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a:off x="9887549" y="195187"/>
            <a:ext cx="1342288" cy="1475449"/>
          </a:xfrm>
          <a:prstGeom prst="rect">
            <a:avLst/>
          </a:prstGeom>
        </p:spPr>
      </p:pic>
      <p:pic>
        <p:nvPicPr>
          <p:cNvPr id="73" name="图片 22">
            <a:extLst>
              <a:ext uri="{FF2B5EF4-FFF2-40B4-BE49-F238E27FC236}">
                <a16:creationId xmlns:a16="http://schemas.microsoft.com/office/drawing/2014/main" id="{0E2A7994-E2BB-4455-B2E0-7E1A75738C2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flipH="1">
            <a:off x="7830427" y="3891375"/>
            <a:ext cx="1342288" cy="1475449"/>
          </a:xfrm>
          <a:prstGeom prst="rect">
            <a:avLst/>
          </a:prstGeom>
        </p:spPr>
      </p:pic>
      <p:pic>
        <p:nvPicPr>
          <p:cNvPr id="82" name="Picture 81">
            <a:extLst>
              <a:ext uri="{FF2B5EF4-FFF2-40B4-BE49-F238E27FC236}">
                <a16:creationId xmlns:a16="http://schemas.microsoft.com/office/drawing/2014/main" id="{896C0C32-7803-42F4-8958-B6EB4580EB60}"/>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22187" y="1038169"/>
            <a:ext cx="354649" cy="3326367"/>
          </a:xfrm>
          <a:prstGeom prst="rect">
            <a:avLst/>
          </a:prstGeom>
        </p:spPr>
      </p:pic>
      <p:pic>
        <p:nvPicPr>
          <p:cNvPr id="83" name="Picture 82">
            <a:extLst>
              <a:ext uri="{FF2B5EF4-FFF2-40B4-BE49-F238E27FC236}">
                <a16:creationId xmlns:a16="http://schemas.microsoft.com/office/drawing/2014/main" id="{A4693C88-CE50-4089-95A1-5790E1CCA13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93" name="Picture 92">
            <a:extLst>
              <a:ext uri="{FF2B5EF4-FFF2-40B4-BE49-F238E27FC236}">
                <a16:creationId xmlns:a16="http://schemas.microsoft.com/office/drawing/2014/main" id="{B9287EED-DFDD-4359-B437-5CE9E566D65E}"/>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94" name="Picture 93">
            <a:extLst>
              <a:ext uri="{FF2B5EF4-FFF2-40B4-BE49-F238E27FC236}">
                <a16:creationId xmlns:a16="http://schemas.microsoft.com/office/drawing/2014/main" id="{AA006F9A-4375-44C0-AC59-C0B24FE27F8D}"/>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3570557" y="3615645"/>
            <a:ext cx="354649" cy="3326367"/>
          </a:xfrm>
          <a:prstGeom prst="rect">
            <a:avLst/>
          </a:prstGeom>
        </p:spPr>
      </p:pic>
      <p:pic>
        <p:nvPicPr>
          <p:cNvPr id="3" name="nhạc vui">
            <a:hlinkClick r:id="" action="ppaction://media"/>
            <a:extLst>
              <a:ext uri="{FF2B5EF4-FFF2-40B4-BE49-F238E27FC236}">
                <a16:creationId xmlns:a16="http://schemas.microsoft.com/office/drawing/2014/main" id="{7B81DB35-EED3-4DAF-BF96-5610C8258020}"/>
              </a:ext>
            </a:extLst>
          </p:cNvPr>
          <p:cNvPicPr>
            <a:picLocks noChangeAspect="1"/>
          </p:cNvPicPr>
          <p:nvPr>
            <a:audioFile r:link="rId2"/>
            <p:extLst>
              <p:ext uri="{DAA4B4D4-6D71-4841-9C94-3DE7FCFB9230}">
                <p14:media xmlns:p14="http://schemas.microsoft.com/office/powerpoint/2010/main" r:embed="rId1"/>
              </p:ext>
            </p:extLst>
          </p:nvPr>
        </p:nvPicPr>
        <p:blipFill>
          <a:blip r:embed="rId30"/>
          <a:stretch>
            <a:fillRect/>
          </a:stretch>
        </p:blipFill>
        <p:spPr>
          <a:xfrm>
            <a:off x="-2725635" y="-982133"/>
            <a:ext cx="2390217" cy="2390217"/>
          </a:xfrm>
          <a:prstGeom prst="rect">
            <a:avLst/>
          </a:prstGeom>
        </p:spPr>
      </p:pic>
      <p:pic>
        <p:nvPicPr>
          <p:cNvPr id="95" name="Picture 94">
            <a:extLst>
              <a:ext uri="{FF2B5EF4-FFF2-40B4-BE49-F238E27FC236}">
                <a16:creationId xmlns:a16="http://schemas.microsoft.com/office/drawing/2014/main" id="{41448F53-1EDE-4701-B042-E7B541A8ACCE}"/>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flipH="1">
            <a:off x="13047370" y="4464194"/>
            <a:ext cx="1098354" cy="685081"/>
          </a:xfrm>
          <a:prstGeom prst="rect">
            <a:avLst/>
          </a:prstGeom>
        </p:spPr>
      </p:pic>
      <p:pic>
        <p:nvPicPr>
          <p:cNvPr id="109" name="Picture 108" descr="A picture containing diagram&#10;&#10;Description automatically generated">
            <a:extLst>
              <a:ext uri="{FF2B5EF4-FFF2-40B4-BE49-F238E27FC236}">
                <a16:creationId xmlns:a16="http://schemas.microsoft.com/office/drawing/2014/main" id="{85E246ED-CF6C-4EA8-89CB-3A6ECA97D482}"/>
              </a:ext>
            </a:extLst>
          </p:cNvPr>
          <p:cNvPicPr>
            <a:picLocks noChangeAspect="1"/>
          </p:cNvPicPr>
          <p:nvPr/>
        </p:nvPicPr>
        <p:blipFill rotWithShape="1">
          <a:blip r:embed="rId32" cstate="print">
            <a:extLst>
              <a:ext uri="{BEBA8EAE-BF5A-486C-A8C5-ECC9F3942E4B}">
                <a14:imgProps xmlns:a14="http://schemas.microsoft.com/office/drawing/2010/main">
                  <a14:imgLayer r:embed="rId33">
                    <a14:imgEffect>
                      <a14:backgroundRemoval t="68702" b="91549" l="54940" r="95042">
                        <a14:foregroundMark x1="63288" y1="79296" x2="92162" y2="81035"/>
                        <a14:foregroundMark x1="72986" y1="77800" x2="65038" y2="83583"/>
                        <a14:foregroundMark x1="63471" y1="78447" x2="68392" y2="83300"/>
                        <a14:foregroundMark x1="68392" y1="83300" x2="76741" y2="81440"/>
                        <a14:foregroundMark x1="76741" y1="81440" x2="69267" y2="83259"/>
                        <a14:foregroundMark x1="69267" y1="83259" x2="78345" y2="80873"/>
                        <a14:foregroundMark x1="78345" y1="80873" x2="67554" y2="80146"/>
                        <a14:foregroundMark x1="67554" y1="80146" x2="69304" y2="81682"/>
                        <a14:foregroundMark x1="61939" y1="78002" x2="70580" y2="77638"/>
                        <a14:foregroundMark x1="70580" y1="77638" x2="82464" y2="78447"/>
                        <a14:foregroundMark x1="65038" y1="83381" x2="81517" y2="85968"/>
                        <a14:foregroundMark x1="84214" y1="76506" x2="85199" y2="86413"/>
                        <a14:foregroundMark x1="85199" y1="86413" x2="85199" y2="86413"/>
                        <a14:foregroundMark x1="85600" y1="79094" x2="85600" y2="79094"/>
                        <a14:foregroundMark x1="80933" y1="82329" x2="80933" y2="82329"/>
                        <a14:foregroundMark x1="85381" y1="77800" x2="85381" y2="77800"/>
                        <a14:foregroundMark x1="85600" y1="79094" x2="85600" y2="83381"/>
                        <a14:foregroundMark x1="63872" y1="81237" x2="65221" y2="81440"/>
                        <a14:foregroundMark x1="63106" y1="86171" x2="65221" y2="85766"/>
                        <a14:foregroundMark x1="64856" y1="85119" x2="64856" y2="85119"/>
                        <a14:foregroundMark x1="65804" y1="84230" x2="64273" y2="84472"/>
                        <a14:foregroundMark x1="74736" y1="84027" x2="76668" y2="83825"/>
                        <a14:foregroundMark x1="75684" y1="82087" x2="76085" y2="83381"/>
                        <a14:foregroundMark x1="63288" y1="84674" x2="63288" y2="84674"/>
                        <a14:foregroundMark x1="79366" y1="81237" x2="78782" y2="85321"/>
                        <a14:foregroundMark x1="80751" y1="81682" x2="81517" y2="81884"/>
                        <a14:foregroundMark x1="81918" y1="84230" x2="81918" y2="84230"/>
                        <a14:foregroundMark x1="87532" y1="78002" x2="88115" y2="77800"/>
                        <a14:foregroundMark x1="54940" y1="81682" x2="54940" y2="81682"/>
                        <a14:foregroundMark x1="80933" y1="82329" x2="81918" y2="83825"/>
                        <a14:foregroundMark x1="85600" y1="83381" x2="85600" y2="84674"/>
                      </a14:backgroundRemoval>
                    </a14:imgEffect>
                  </a14:imgLayer>
                </a14:imgProps>
              </a:ext>
              <a:ext uri="{28A0092B-C50C-407E-A947-70E740481C1C}">
                <a14:useLocalDpi xmlns:a14="http://schemas.microsoft.com/office/drawing/2010/main" val="0"/>
              </a:ext>
            </a:extLst>
          </a:blip>
          <a:srcRect l="50741" t="65888" b="5589"/>
          <a:stretch/>
        </p:blipFill>
        <p:spPr>
          <a:xfrm>
            <a:off x="4371546" y="2820492"/>
            <a:ext cx="3427893" cy="1789609"/>
          </a:xfrm>
          <a:prstGeom prst="rect">
            <a:avLst/>
          </a:prstGeom>
        </p:spPr>
      </p:pic>
      <p:grpSp>
        <p:nvGrpSpPr>
          <p:cNvPr id="117" name="Group 116">
            <a:extLst>
              <a:ext uri="{FF2B5EF4-FFF2-40B4-BE49-F238E27FC236}">
                <a16:creationId xmlns:a16="http://schemas.microsoft.com/office/drawing/2014/main" id="{EA8DECE9-D545-4E6D-90AC-9DE36228EA5E}"/>
              </a:ext>
            </a:extLst>
          </p:cNvPr>
          <p:cNvGrpSpPr/>
          <p:nvPr/>
        </p:nvGrpSpPr>
        <p:grpSpPr>
          <a:xfrm>
            <a:off x="600660" y="791107"/>
            <a:ext cx="12675737" cy="1325907"/>
            <a:chOff x="1766870" y="987951"/>
            <a:chExt cx="9485618" cy="1325907"/>
          </a:xfrm>
        </p:grpSpPr>
        <p:sp>
          <p:nvSpPr>
            <p:cNvPr id="118" name="TextBox 117">
              <a:extLst>
                <a:ext uri="{FF2B5EF4-FFF2-40B4-BE49-F238E27FC236}">
                  <a16:creationId xmlns:a16="http://schemas.microsoft.com/office/drawing/2014/main" id="{B6908062-2344-4613-B413-B8BAE63B624F}"/>
                </a:ext>
              </a:extLst>
            </p:cNvPr>
            <p:cNvSpPr txBox="1"/>
            <p:nvPr/>
          </p:nvSpPr>
          <p:spPr>
            <a:xfrm>
              <a:off x="1780986" y="987951"/>
              <a:ext cx="947150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w="234950">
                    <a:solidFill>
                      <a:prstClr val="white"/>
                    </a:solidFill>
                  </a:ln>
                  <a:solidFill>
                    <a:prstClr val="white"/>
                  </a:solidFill>
                  <a:effectLst>
                    <a:glow rad="63500">
                      <a:srgbClr val="4472C4">
                        <a:satMod val="175000"/>
                        <a:alpha val="40000"/>
                      </a:srgbClr>
                    </a:glow>
                    <a:reflection blurRad="6350" stA="55000" endA="300" endPos="45500" dir="5400000" sy="-100000" algn="bl" rotWithShape="0"/>
                  </a:effectLst>
                  <a:uLnTx/>
                  <a:uFillTx/>
                  <a:latin typeface="#9Slide07 IcielStormtrooper" panose="020B0500000000000000" pitchFamily="34" charset="0"/>
                  <a:ea typeface="+mn-ea"/>
                  <a:cs typeface="+mn-cs"/>
                </a:rPr>
                <a:t>KHO BÁU ĐẠI DƯƠNG</a:t>
              </a:r>
            </a:p>
          </p:txBody>
        </p:sp>
        <p:sp>
          <p:nvSpPr>
            <p:cNvPr id="119" name="TextBox 118">
              <a:extLst>
                <a:ext uri="{FF2B5EF4-FFF2-40B4-BE49-F238E27FC236}">
                  <a16:creationId xmlns:a16="http://schemas.microsoft.com/office/drawing/2014/main" id="{3E713740-9904-4C3A-BF38-0889EEFE396A}"/>
                </a:ext>
              </a:extLst>
            </p:cNvPr>
            <p:cNvSpPr txBox="1"/>
            <p:nvPr/>
          </p:nvSpPr>
          <p:spPr>
            <a:xfrm>
              <a:off x="1766870" y="990419"/>
              <a:ext cx="8542629" cy="132343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solidFill>
                      <a:srgbClr val="5B9BD5">
                        <a:lumMod val="50000"/>
                      </a:srgbClr>
                    </a:solidFill>
                  </a:ln>
                  <a:gradFill>
                    <a:gsLst>
                      <a:gs pos="0">
                        <a:srgbClr val="4472C4">
                          <a:lumMod val="5000"/>
                          <a:lumOff val="95000"/>
                        </a:srgbClr>
                      </a:gs>
                      <a:gs pos="25000">
                        <a:srgbClr val="5B9BD5">
                          <a:lumMod val="50000"/>
                        </a:srgbClr>
                      </a:gs>
                      <a:gs pos="46000">
                        <a:srgbClr val="5B9BD5">
                          <a:lumMod val="60000"/>
                          <a:lumOff val="40000"/>
                        </a:srgbClr>
                      </a:gs>
                      <a:gs pos="70000">
                        <a:srgbClr val="D63A75"/>
                      </a:gs>
                      <a:gs pos="90000">
                        <a:srgbClr val="ED7D31">
                          <a:lumMod val="75000"/>
                        </a:srgbClr>
                      </a:gs>
                    </a:gsLst>
                    <a:lin ang="5400000" scaled="1"/>
                  </a:gradFill>
                  <a:effectLst>
                    <a:glow rad="63500">
                      <a:srgbClr val="4472C4">
                        <a:satMod val="175000"/>
                        <a:alpha val="40000"/>
                      </a:srgbClr>
                    </a:glow>
                    <a:reflection blurRad="6350" stA="55000" endA="300" endPos="45500" dir="5400000" sy="-100000" algn="bl" rotWithShape="0"/>
                  </a:effectLst>
                  <a:uLnTx/>
                  <a:uFillTx/>
                  <a:latin typeface="#9Slide07 IcielStormtrooper" panose="020B0500000000000000" pitchFamily="34" charset="0"/>
                  <a:ea typeface="+mn-ea"/>
                  <a:cs typeface="+mn-cs"/>
                </a:rPr>
                <a:t>KHO BÁU ĐẠI DƯƠNG</a:t>
              </a:r>
            </a:p>
          </p:txBody>
        </p:sp>
      </p:grpSp>
      <p:sp>
        <p:nvSpPr>
          <p:cNvPr id="126" name="Title 1">
            <a:extLst>
              <a:ext uri="{FF2B5EF4-FFF2-40B4-BE49-F238E27FC236}">
                <a16:creationId xmlns:a16="http://schemas.microsoft.com/office/drawing/2014/main" id="{174CDF72-06FE-4226-87C5-FC4241E58D3A}"/>
              </a:ext>
            </a:extLst>
          </p:cNvPr>
          <p:cNvSpPr txBox="1">
            <a:spLocks/>
          </p:cNvSpPr>
          <p:nvPr/>
        </p:nvSpPr>
        <p:spPr>
          <a:xfrm>
            <a:off x="10171083" y="-154027"/>
            <a:ext cx="2462712"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B9BD5">
                    <a:lumMod val="5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B9BD5">
                  <a:lumMod val="50000"/>
                </a:srgbClr>
              </a:solidFill>
              <a:effectLst/>
              <a:uLnTx/>
              <a:uFillTx/>
              <a:latin typeface="#9Slide07 HoneyCream" pitchFamily="2" charset="0"/>
              <a:ea typeface="+mj-ea"/>
              <a:cs typeface="+mj-cs"/>
            </a:endParaRPr>
          </a:p>
        </p:txBody>
      </p:sp>
      <p:sp>
        <p:nvSpPr>
          <p:cNvPr id="130" name="Title 1">
            <a:extLst>
              <a:ext uri="{FF2B5EF4-FFF2-40B4-BE49-F238E27FC236}">
                <a16:creationId xmlns:a16="http://schemas.microsoft.com/office/drawing/2014/main" id="{23548724-2F97-47C6-BCB7-55899F8C916F}"/>
              </a:ext>
            </a:extLst>
          </p:cNvPr>
          <p:cNvSpPr txBox="1">
            <a:spLocks/>
          </p:cNvSpPr>
          <p:nvPr/>
        </p:nvSpPr>
        <p:spPr>
          <a:xfrm>
            <a:off x="1927386" y="5926450"/>
            <a:ext cx="2462712"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5B9BD5">
                    <a:lumMod val="5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5B9BD5">
                  <a:lumMod val="50000"/>
                </a:srgbClr>
              </a:solidFill>
              <a:effectLst/>
              <a:uLnTx/>
              <a:uFillTx/>
              <a:latin typeface="#9Slide07 HoneyCream" pitchFamily="2" charset="0"/>
              <a:ea typeface="+mj-ea"/>
              <a:cs typeface="+mj-cs"/>
            </a:endParaRPr>
          </a:p>
        </p:txBody>
      </p:sp>
      <p:sp>
        <p:nvSpPr>
          <p:cNvPr id="132" name="Title 1">
            <a:extLst>
              <a:ext uri="{FF2B5EF4-FFF2-40B4-BE49-F238E27FC236}">
                <a16:creationId xmlns:a16="http://schemas.microsoft.com/office/drawing/2014/main" id="{5C3117E3-1B62-48E0-9FF3-E86DC0BEF89D}"/>
              </a:ext>
            </a:extLst>
          </p:cNvPr>
          <p:cNvSpPr txBox="1">
            <a:spLocks/>
          </p:cNvSpPr>
          <p:nvPr/>
        </p:nvSpPr>
        <p:spPr>
          <a:xfrm>
            <a:off x="908324" y="2991109"/>
            <a:ext cx="2462712"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5B9BD5">
                    <a:lumMod val="5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5B9BD5">
                  <a:lumMod val="50000"/>
                </a:srgbClr>
              </a:solidFill>
              <a:effectLst/>
              <a:uLnTx/>
              <a:uFillTx/>
              <a:latin typeface="#9Slide07 HoneyCream" pitchFamily="2" charset="0"/>
              <a:ea typeface="+mj-ea"/>
              <a:cs typeface="+mj-cs"/>
            </a:endParaRPr>
          </a:p>
        </p:txBody>
      </p:sp>
      <p:pic>
        <p:nvPicPr>
          <p:cNvPr id="96" name="Picture 95">
            <a:extLst>
              <a:ext uri="{FF2B5EF4-FFF2-40B4-BE49-F238E27FC236}">
                <a16:creationId xmlns:a16="http://schemas.microsoft.com/office/drawing/2014/main" id="{2F47AE15-59B5-49E3-B387-F2F78052A1E0}"/>
              </a:ext>
            </a:extLst>
          </p:cNvPr>
          <p:cNvPicPr>
            <a:picLocks noChangeAspect="1"/>
          </p:cNvPicPr>
          <p:nvPr/>
        </p:nvPicPr>
        <p:blipFill>
          <a:blip r:embed="rId34" cstate="print">
            <a:duotone>
              <a:prstClr val="black"/>
              <a:srgbClr val="0070C0">
                <a:tint val="45000"/>
                <a:satMod val="400000"/>
              </a:srgbClr>
            </a:duotone>
            <a:extLst>
              <a:ext uri="{28A0092B-C50C-407E-A947-70E740481C1C}">
                <a14:useLocalDpi xmlns:a14="http://schemas.microsoft.com/office/drawing/2010/main" val="0"/>
              </a:ext>
            </a:extLst>
          </a:blip>
          <a:stretch>
            <a:fillRect/>
          </a:stretch>
        </p:blipFill>
        <p:spPr>
          <a:xfrm flipH="1">
            <a:off x="12694185" y="239673"/>
            <a:ext cx="1331645" cy="830592"/>
          </a:xfrm>
          <a:prstGeom prst="rect">
            <a:avLst/>
          </a:prstGeom>
        </p:spPr>
      </p:pic>
    </p:spTree>
    <p:extLst>
      <p:ext uri="{BB962C8B-B14F-4D97-AF65-F5344CB8AC3E}">
        <p14:creationId xmlns:p14="http://schemas.microsoft.com/office/powerpoint/2010/main" val="269935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1000"/>
                                  </p:stCondLst>
                                  <p:childTnLst>
                                    <p:anim calcmode="discrete" valueType="str">
                                      <p:cBhvr>
                                        <p:cTn id="6" dur="1600" fill="hold"/>
                                        <p:tgtEl>
                                          <p:spTgt spid="75"/>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600"/>
                                  </p:stCondLst>
                                  <p:childTnLst>
                                    <p:anim calcmode="discrete" valueType="str">
                                      <p:cBhvr>
                                        <p:cTn id="8" dur="1300" fill="hold"/>
                                        <p:tgtEl>
                                          <p:spTgt spid="7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1700" fill="hold"/>
                                        <p:tgtEl>
                                          <p:spTgt spid="77"/>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1300"/>
                                  </p:stCondLst>
                                  <p:childTnLst>
                                    <p:anim calcmode="discrete" valueType="str">
                                      <p:cBhvr>
                                        <p:cTn id="12" dur="2000" fill="hold"/>
                                        <p:tgtEl>
                                          <p:spTgt spid="78"/>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600"/>
                                  </p:stCondLst>
                                  <p:childTnLst>
                                    <p:anim calcmode="discrete" valueType="str">
                                      <p:cBhvr>
                                        <p:cTn id="14" dur="2100" fill="hold"/>
                                        <p:tgtEl>
                                          <p:spTgt spid="79"/>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400"/>
                                  </p:stCondLst>
                                  <p:childTnLst>
                                    <p:anim calcmode="discrete" valueType="str">
                                      <p:cBhvr>
                                        <p:cTn id="16" dur="1200" fill="hold"/>
                                        <p:tgtEl>
                                          <p:spTgt spid="62"/>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700"/>
                                  </p:stCondLst>
                                  <p:childTnLst>
                                    <p:anim calcmode="discrete" valueType="str">
                                      <p:cBhvr>
                                        <p:cTn id="18" dur="1700" fill="hold"/>
                                        <p:tgtEl>
                                          <p:spTgt spid="61"/>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1300" fill="hold"/>
                                        <p:tgtEl>
                                          <p:spTgt spid="60"/>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400"/>
                                  </p:stCondLst>
                                  <p:childTnLst>
                                    <p:anim calcmode="discrete" valueType="str">
                                      <p:cBhvr>
                                        <p:cTn id="22" dur="2200" fill="hold"/>
                                        <p:tgtEl>
                                          <p:spTgt spid="59"/>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400"/>
                                  </p:stCondLst>
                                  <p:childTnLst>
                                    <p:anim calcmode="discrete" valueType="str">
                                      <p:cBhvr>
                                        <p:cTn id="24" dur="1600" fill="hold"/>
                                        <p:tgtEl>
                                          <p:spTgt spid="81"/>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500"/>
                                  </p:stCondLst>
                                  <p:childTnLst>
                                    <p:anim calcmode="discrete" valueType="str">
                                      <p:cBhvr>
                                        <p:cTn id="26" dur="1500" fill="hold"/>
                                        <p:tgtEl>
                                          <p:spTgt spid="80"/>
                                        </p:tgtEl>
                                        <p:attrNameLst>
                                          <p:attrName>style.visibility</p:attrName>
                                        </p:attrNameLst>
                                      </p:cBhvr>
                                      <p:tavLst>
                                        <p:tav tm="0">
                                          <p:val>
                                            <p:strVal val="hidden"/>
                                          </p:val>
                                        </p:tav>
                                        <p:tav tm="50000">
                                          <p:val>
                                            <p:strVal val="visible"/>
                                          </p:val>
                                        </p:tav>
                                      </p:tavLst>
                                    </p:anim>
                                  </p:childTnLst>
                                </p:cTn>
                              </p:par>
                              <p:par>
                                <p:cTn id="27" presetID="8" presetClass="emph" presetSubtype="0" repeatCount="indefinite" autoRev="1" fill="hold" nodeType="withEffect">
                                  <p:stCondLst>
                                    <p:cond delay="0"/>
                                  </p:stCondLst>
                                  <p:childTnLst>
                                    <p:animRot by="600000">
                                      <p:cBhvr>
                                        <p:cTn id="28" dur="2500" fill="hold"/>
                                        <p:tgtEl>
                                          <p:spTgt spid="18"/>
                                        </p:tgtEl>
                                        <p:attrNameLst>
                                          <p:attrName>r</p:attrName>
                                        </p:attrNameLst>
                                      </p:cBhvr>
                                    </p:animRot>
                                  </p:childTnLst>
                                </p:cTn>
                              </p:par>
                              <p:par>
                                <p:cTn id="29" presetID="8" presetClass="emph" presetSubtype="0" repeatCount="indefinite" autoRev="1" fill="hold" nodeType="withEffect">
                                  <p:stCondLst>
                                    <p:cond delay="0"/>
                                  </p:stCondLst>
                                  <p:childTnLst>
                                    <p:animRot by="600000">
                                      <p:cBhvr>
                                        <p:cTn id="30" dur="2000" fill="hold"/>
                                        <p:tgtEl>
                                          <p:spTgt spid="17"/>
                                        </p:tgtEl>
                                        <p:attrNameLst>
                                          <p:attrName>r</p:attrName>
                                        </p:attrNameLst>
                                      </p:cBhvr>
                                    </p:animRot>
                                  </p:childTnLst>
                                </p:cTn>
                              </p:par>
                              <p:par>
                                <p:cTn id="31" presetID="8" presetClass="emph" presetSubtype="0" repeatCount="indefinite" autoRev="1" fill="hold" nodeType="withEffect">
                                  <p:stCondLst>
                                    <p:cond delay="0"/>
                                  </p:stCondLst>
                                  <p:childTnLst>
                                    <p:animRot by="-600000">
                                      <p:cBhvr>
                                        <p:cTn id="32" dur="2600" fill="hold"/>
                                        <p:tgtEl>
                                          <p:spTgt spid="84"/>
                                        </p:tgtEl>
                                        <p:attrNameLst>
                                          <p:attrName>r</p:attrName>
                                        </p:attrNameLst>
                                      </p:cBhvr>
                                    </p:animRot>
                                  </p:childTnLst>
                                </p:cTn>
                              </p:par>
                              <p:par>
                                <p:cTn id="33" presetID="6" presetClass="emph" presetSubtype="0" repeatCount="indefinite" autoRev="1" fill="hold" nodeType="withEffect">
                                  <p:stCondLst>
                                    <p:cond delay="0"/>
                                  </p:stCondLst>
                                  <p:childTnLst>
                                    <p:animScale>
                                      <p:cBhvr>
                                        <p:cTn id="34" dur="2000" fill="hold"/>
                                        <p:tgtEl>
                                          <p:spTgt spid="38"/>
                                        </p:tgtEl>
                                      </p:cBhvr>
                                      <p:by x="70000" y="70000"/>
                                    </p:animScale>
                                  </p:childTnLst>
                                </p:cTn>
                              </p:par>
                              <p:par>
                                <p:cTn id="35" presetID="6" presetClass="emph" presetSubtype="0" repeatCount="indefinite" autoRev="1" fill="hold" nodeType="withEffect">
                                  <p:stCondLst>
                                    <p:cond delay="0"/>
                                  </p:stCondLst>
                                  <p:childTnLst>
                                    <p:animScale>
                                      <p:cBhvr>
                                        <p:cTn id="36" dur="2000" fill="hold"/>
                                        <p:tgtEl>
                                          <p:spTgt spid="42"/>
                                        </p:tgtEl>
                                      </p:cBhvr>
                                      <p:by x="110000" y="110000"/>
                                    </p:animScale>
                                  </p:childTnLst>
                                </p:cTn>
                              </p:par>
                              <p:par>
                                <p:cTn id="37" presetID="59" presetClass="path" presetSubtype="0" repeatCount="indefinite" accel="7000" decel="10000" fill="hold" nodeType="withEffect">
                                  <p:stCondLst>
                                    <p:cond delay="0"/>
                                  </p:stCondLst>
                                  <p:childTnLst>
                                    <p:animMotion origin="layout" path="M -0.00013 -3.7037E-6 C 0.01146 -0.03773 -0.07083 -0.17106 -0.12461 -0.20578 C -0.17838 -0.24074 -0.27409 -0.17662 -0.32265 -0.20879 C -0.37135 -0.2412 -0.36745 -0.35555 -0.41653 -0.39976 C -0.61745 -0.5368 -0.9082 -0.31018 -0.9082 -0.34537 " pathEditMode="relative" rAng="0" ptsTypes="AAAAA">
                                      <p:cBhvr>
                                        <p:cTn id="38" dur="20000" fill="hold"/>
                                        <p:tgtEl>
                                          <p:spTgt spid="53"/>
                                        </p:tgtEl>
                                        <p:attrNameLst>
                                          <p:attrName>ppt_x</p:attrName>
                                          <p:attrName>ppt_y</p:attrName>
                                        </p:attrNameLst>
                                      </p:cBhvr>
                                      <p:rCtr x="-45352" y="-22222"/>
                                    </p:animMotion>
                                  </p:childTnLst>
                                </p:cTn>
                              </p:par>
                              <p:par>
                                <p:cTn id="39" presetID="63" presetClass="path" presetSubtype="0" repeatCount="indefinite" accel="7000" decel="10000" fill="hold" nodeType="withEffect">
                                  <p:stCondLst>
                                    <p:cond delay="0"/>
                                  </p:stCondLst>
                                  <p:childTnLst>
                                    <p:animMotion origin="layout" path="M -2.5E-6 3.7037E-7 L 1.11706 3.7037E-7 " pathEditMode="relative" rAng="0" ptsTypes="AA">
                                      <p:cBhvr>
                                        <p:cTn id="40" dur="20000" fill="hold"/>
                                        <p:tgtEl>
                                          <p:spTgt spid="57"/>
                                        </p:tgtEl>
                                        <p:attrNameLst>
                                          <p:attrName>ppt_x</p:attrName>
                                          <p:attrName>ppt_y</p:attrName>
                                        </p:attrNameLst>
                                      </p:cBhvr>
                                      <p:rCtr x="55846" y="0"/>
                                    </p:animMotion>
                                  </p:childTnLst>
                                </p:cTn>
                              </p:par>
                              <p:par>
                                <p:cTn id="41" presetID="6" presetClass="emph" presetSubtype="0" repeatCount="indefinite" autoRev="1" fill="hold" nodeType="withEffect">
                                  <p:stCondLst>
                                    <p:cond delay="0"/>
                                  </p:stCondLst>
                                  <p:childTnLst>
                                    <p:animScale>
                                      <p:cBhvr>
                                        <p:cTn id="42" dur="5000" fill="hold"/>
                                        <p:tgtEl>
                                          <p:spTgt spid="41"/>
                                        </p:tgtEl>
                                      </p:cBhvr>
                                      <p:by x="80000" y="80000"/>
                                    </p:animScale>
                                  </p:childTnLst>
                                </p:cTn>
                              </p:par>
                              <p:par>
                                <p:cTn id="43" presetID="39" presetClass="path" presetSubtype="0" repeatCount="indefinite" accel="7000" decel="10000" fill="hold" nodeType="withEffect">
                                  <p:stCondLst>
                                    <p:cond delay="0"/>
                                  </p:stCondLst>
                                  <p:childTnLst>
                                    <p:animMotion origin="layout" path="M -2.08333E-7 -0.00023 C -2.08333E-7 0.03473 0.02786 0.06204 0.06172 0.06204 C 0.09675 0.06204 0.09271 0.03935 0.12487 -0.00023 C 0.1569 -0.03958 0.2207 -0.15277 0.25456 -0.175 C 0.28958 -0.21203 0.50313 -0.14815 0.50313 -0.11296 " pathEditMode="relative" rAng="0" ptsTypes="AAAAA">
                                      <p:cBhvr>
                                        <p:cTn id="44" dur="20000" fill="hold"/>
                                        <p:tgtEl>
                                          <p:spTgt spid="55"/>
                                        </p:tgtEl>
                                        <p:attrNameLst>
                                          <p:attrName>ppt_x</p:attrName>
                                          <p:attrName>ppt_y</p:attrName>
                                        </p:attrNameLst>
                                      </p:cBhvr>
                                      <p:rCtr x="25156" y="-6204"/>
                                    </p:animMotion>
                                  </p:childTnLst>
                                </p:cTn>
                              </p:par>
                              <p:par>
                                <p:cTn id="45" presetID="6" presetClass="emph" presetSubtype="0" repeatCount="indefinite" autoRev="1" fill="hold" nodeType="withEffect">
                                  <p:stCondLst>
                                    <p:cond delay="0"/>
                                  </p:stCondLst>
                                  <p:childTnLst>
                                    <p:animScale>
                                      <p:cBhvr>
                                        <p:cTn id="46" dur="5000" fill="hold"/>
                                        <p:tgtEl>
                                          <p:spTgt spid="55"/>
                                        </p:tgtEl>
                                      </p:cBhvr>
                                      <p:by x="110000" y="110000"/>
                                    </p:animScale>
                                  </p:childTnLst>
                                </p:cTn>
                              </p:par>
                              <p:par>
                                <p:cTn id="47" presetID="32" presetClass="emph" presetSubtype="0" repeatCount="indefinite" fill="hold" nodeType="withEffect">
                                  <p:stCondLst>
                                    <p:cond delay="0"/>
                                  </p:stCondLst>
                                  <p:childTnLst>
                                    <p:animRot by="120000">
                                      <p:cBhvr>
                                        <p:cTn id="48" dur="200" fill="hold">
                                          <p:stCondLst>
                                            <p:cond delay="0"/>
                                          </p:stCondLst>
                                        </p:cTn>
                                        <p:tgtEl>
                                          <p:spTgt spid="40"/>
                                        </p:tgtEl>
                                        <p:attrNameLst>
                                          <p:attrName>r</p:attrName>
                                        </p:attrNameLst>
                                      </p:cBhvr>
                                    </p:animRot>
                                    <p:animRot by="-240000">
                                      <p:cBhvr>
                                        <p:cTn id="49" dur="400" fill="hold">
                                          <p:stCondLst>
                                            <p:cond delay="400"/>
                                          </p:stCondLst>
                                        </p:cTn>
                                        <p:tgtEl>
                                          <p:spTgt spid="40"/>
                                        </p:tgtEl>
                                        <p:attrNameLst>
                                          <p:attrName>r</p:attrName>
                                        </p:attrNameLst>
                                      </p:cBhvr>
                                    </p:animRot>
                                    <p:animRot by="240000">
                                      <p:cBhvr>
                                        <p:cTn id="50" dur="400" fill="hold">
                                          <p:stCondLst>
                                            <p:cond delay="800"/>
                                          </p:stCondLst>
                                        </p:cTn>
                                        <p:tgtEl>
                                          <p:spTgt spid="40"/>
                                        </p:tgtEl>
                                        <p:attrNameLst>
                                          <p:attrName>r</p:attrName>
                                        </p:attrNameLst>
                                      </p:cBhvr>
                                    </p:animRot>
                                    <p:animRot by="-240000">
                                      <p:cBhvr>
                                        <p:cTn id="51" dur="400" fill="hold">
                                          <p:stCondLst>
                                            <p:cond delay="1200"/>
                                          </p:stCondLst>
                                        </p:cTn>
                                        <p:tgtEl>
                                          <p:spTgt spid="40"/>
                                        </p:tgtEl>
                                        <p:attrNameLst>
                                          <p:attrName>r</p:attrName>
                                        </p:attrNameLst>
                                      </p:cBhvr>
                                    </p:animRot>
                                    <p:animRot by="120000">
                                      <p:cBhvr>
                                        <p:cTn id="52" dur="400" fill="hold">
                                          <p:stCondLst>
                                            <p:cond delay="1600"/>
                                          </p:stCondLst>
                                        </p:cTn>
                                        <p:tgtEl>
                                          <p:spTgt spid="40"/>
                                        </p:tgtEl>
                                        <p:attrNameLst>
                                          <p:attrName>r</p:attrName>
                                        </p:attrNameLst>
                                      </p:cBhvr>
                                    </p:animRot>
                                  </p:childTnLst>
                                </p:cTn>
                              </p:par>
                              <p:par>
                                <p:cTn id="53" presetID="8" presetClass="emph" presetSubtype="0" repeatCount="indefinite" autoRev="1" fill="hold" nodeType="withEffect">
                                  <p:stCondLst>
                                    <p:cond delay="0"/>
                                  </p:stCondLst>
                                  <p:childTnLst>
                                    <p:animRot by="600000">
                                      <p:cBhvr>
                                        <p:cTn id="54" dur="2000" fill="hold"/>
                                        <p:tgtEl>
                                          <p:spTgt spid="92"/>
                                        </p:tgtEl>
                                        <p:attrNameLst>
                                          <p:attrName>r</p:attrName>
                                        </p:attrNameLst>
                                      </p:cBhvr>
                                    </p:animRot>
                                  </p:childTnLst>
                                </p:cTn>
                              </p:par>
                              <p:par>
                                <p:cTn id="55" presetID="8" presetClass="emph" presetSubtype="0" repeatCount="indefinite" autoRev="1" fill="hold" nodeType="withEffect">
                                  <p:stCondLst>
                                    <p:cond delay="0"/>
                                  </p:stCondLst>
                                  <p:childTnLst>
                                    <p:animRot by="-600000">
                                      <p:cBhvr>
                                        <p:cTn id="56" dur="2000" fill="hold"/>
                                        <p:tgtEl>
                                          <p:spTgt spid="88"/>
                                        </p:tgtEl>
                                        <p:attrNameLst>
                                          <p:attrName>r</p:attrName>
                                        </p:attrNameLst>
                                      </p:cBhvr>
                                    </p:animRot>
                                  </p:childTnLst>
                                </p:cTn>
                              </p:par>
                              <p:par>
                                <p:cTn id="57" presetID="8" presetClass="emph" presetSubtype="0" repeatCount="indefinite" autoRev="1" fill="hold" nodeType="withEffect">
                                  <p:stCondLst>
                                    <p:cond delay="0"/>
                                  </p:stCondLst>
                                  <p:childTnLst>
                                    <p:animRot by="600000">
                                      <p:cBhvr>
                                        <p:cTn id="58" dur="2000" fill="hold"/>
                                        <p:tgtEl>
                                          <p:spTgt spid="90"/>
                                        </p:tgtEl>
                                        <p:attrNameLst>
                                          <p:attrName>r</p:attrName>
                                        </p:attrNameLst>
                                      </p:cBhvr>
                                    </p:animRot>
                                  </p:childTnLst>
                                </p:cTn>
                              </p:par>
                              <p:par>
                                <p:cTn id="59" presetID="6" presetClass="emph" presetSubtype="0" repeatCount="indefinite" autoRev="1" fill="hold" nodeType="withEffect">
                                  <p:stCondLst>
                                    <p:cond delay="0"/>
                                  </p:stCondLst>
                                  <p:childTnLst>
                                    <p:animScale>
                                      <p:cBhvr>
                                        <p:cTn id="60" dur="2000" fill="hold"/>
                                        <p:tgtEl>
                                          <p:spTgt spid="108"/>
                                        </p:tgtEl>
                                      </p:cBhvr>
                                      <p:by x="110000" y="110000"/>
                                    </p:animScale>
                                  </p:childTnLst>
                                </p:cTn>
                              </p:par>
                              <p:par>
                                <p:cTn id="61" presetID="6" presetClass="emph" presetSubtype="0" repeatCount="indefinite" autoRev="1" fill="hold" nodeType="withEffect">
                                  <p:stCondLst>
                                    <p:cond delay="0"/>
                                  </p:stCondLst>
                                  <p:childTnLst>
                                    <p:animScale>
                                      <p:cBhvr>
                                        <p:cTn id="62" dur="2000" fill="hold"/>
                                        <p:tgtEl>
                                          <p:spTgt spid="107"/>
                                        </p:tgtEl>
                                      </p:cBhvr>
                                      <p:by x="110000" y="110000"/>
                                    </p:animScale>
                                  </p:childTnLst>
                                </p:cTn>
                              </p:par>
                              <p:par>
                                <p:cTn id="63" presetID="6" presetClass="emph" presetSubtype="0" repeatCount="indefinite" autoRev="1" fill="hold" nodeType="withEffect">
                                  <p:stCondLst>
                                    <p:cond delay="0"/>
                                  </p:stCondLst>
                                  <p:childTnLst>
                                    <p:animScale>
                                      <p:cBhvr>
                                        <p:cTn id="64" dur="2000" fill="hold"/>
                                        <p:tgtEl>
                                          <p:spTgt spid="112"/>
                                        </p:tgtEl>
                                      </p:cBhvr>
                                      <p:by x="90000" y="90000"/>
                                    </p:animScale>
                                  </p:childTnLst>
                                </p:cTn>
                              </p:par>
                              <p:par>
                                <p:cTn id="65" presetID="64" presetClass="path" presetSubtype="0" repeatCount="indefinite" fill="hold" nodeType="withEffect">
                                  <p:stCondLst>
                                    <p:cond delay="0"/>
                                  </p:stCondLst>
                                  <p:childTnLst>
                                    <p:animMotion origin="layout" path="M 3.33333E-6 -2.59259E-6 L 0.19023 -1.08356 " pathEditMode="relative" rAng="0" ptsTypes="AA">
                                      <p:cBhvr>
                                        <p:cTn id="66" dur="20000" fill="hold"/>
                                        <p:tgtEl>
                                          <p:spTgt spid="85"/>
                                        </p:tgtEl>
                                        <p:attrNameLst>
                                          <p:attrName>ppt_x</p:attrName>
                                          <p:attrName>ppt_y</p:attrName>
                                        </p:attrNameLst>
                                      </p:cBhvr>
                                      <p:rCtr x="9505" y="-54190"/>
                                    </p:animMotion>
                                  </p:childTnLst>
                                </p:cTn>
                              </p:par>
                              <p:par>
                                <p:cTn id="67" presetID="42" presetClass="path" presetSubtype="0" repeatCount="indefinite" fill="hold" nodeType="withEffect">
                                  <p:stCondLst>
                                    <p:cond delay="0"/>
                                  </p:stCondLst>
                                  <p:childTnLst>
                                    <p:animMotion origin="layout" path="M 5E-6 -4.44444E-6 L -0.95652 0.022 " pathEditMode="relative" rAng="0" ptsTypes="AA">
                                      <p:cBhvr>
                                        <p:cTn id="68" dur="28200" fill="hold"/>
                                        <p:tgtEl>
                                          <p:spTgt spid="111"/>
                                        </p:tgtEl>
                                        <p:attrNameLst>
                                          <p:attrName>ppt_x</p:attrName>
                                          <p:attrName>ppt_y</p:attrName>
                                        </p:attrNameLst>
                                      </p:cBhvr>
                                      <p:rCtr x="-47826" y="1088"/>
                                    </p:animMotion>
                                  </p:childTnLst>
                                </p:cTn>
                              </p:par>
                              <p:par>
                                <p:cTn id="69" presetID="42" presetClass="path" presetSubtype="0" repeatCount="indefinite" fill="hold" nodeType="withEffect">
                                  <p:stCondLst>
                                    <p:cond delay="0"/>
                                  </p:stCondLst>
                                  <p:childTnLst>
                                    <p:animMotion origin="layout" path="M 5E-6 -1.11111E-6 L 0.83256 -0.0088 " pathEditMode="relative" rAng="0" ptsTypes="AA">
                                      <p:cBhvr>
                                        <p:cTn id="70" dur="24200" fill="hold"/>
                                        <p:tgtEl>
                                          <p:spTgt spid="110"/>
                                        </p:tgtEl>
                                        <p:attrNameLst>
                                          <p:attrName>ppt_x</p:attrName>
                                          <p:attrName>ppt_y</p:attrName>
                                        </p:attrNameLst>
                                      </p:cBhvr>
                                      <p:rCtr x="41628" y="-440"/>
                                    </p:animMotion>
                                  </p:childTnLst>
                                </p:cTn>
                              </p:par>
                              <p:par>
                                <p:cTn id="71" presetID="42" presetClass="path" presetSubtype="0" repeatCount="indefinite" fill="hold" nodeType="withEffect">
                                  <p:stCondLst>
                                    <p:cond delay="0"/>
                                  </p:stCondLst>
                                  <p:childTnLst>
                                    <p:animMotion origin="layout" path="M 1.25E-6 -2.59259E-6 L 0.83255 -0.00879 " pathEditMode="relative" rAng="0" ptsTypes="AA">
                                      <p:cBhvr>
                                        <p:cTn id="72" dur="20000" fill="hold"/>
                                        <p:tgtEl>
                                          <p:spTgt spid="87"/>
                                        </p:tgtEl>
                                        <p:attrNameLst>
                                          <p:attrName>ppt_x</p:attrName>
                                          <p:attrName>ppt_y</p:attrName>
                                        </p:attrNameLst>
                                      </p:cBhvr>
                                      <p:rCtr x="41628" y="-440"/>
                                    </p:animMotion>
                                  </p:childTnLst>
                                </p:cTn>
                              </p:par>
                              <p:par>
                                <p:cTn id="73" presetID="64" presetClass="path" presetSubtype="0" repeatCount="indefinite" fill="hold" nodeType="withEffect">
                                  <p:stCondLst>
                                    <p:cond delay="0"/>
                                  </p:stCondLst>
                                  <p:childTnLst>
                                    <p:animMotion origin="layout" path="M -4.16667E-7 -2.59259E-6 L 0.34349 -1.19421 " pathEditMode="relative" rAng="0" ptsTypes="AA">
                                      <p:cBhvr>
                                        <p:cTn id="74" dur="30000" fill="hold"/>
                                        <p:tgtEl>
                                          <p:spTgt spid="86"/>
                                        </p:tgtEl>
                                        <p:attrNameLst>
                                          <p:attrName>ppt_x</p:attrName>
                                          <p:attrName>ppt_y</p:attrName>
                                        </p:attrNameLst>
                                      </p:cBhvr>
                                      <p:rCtr x="17174" y="-59722"/>
                                    </p:animMotion>
                                  </p:childTnLst>
                                </p:cTn>
                              </p:par>
                              <p:par>
                                <p:cTn id="75" presetID="64" presetClass="path" presetSubtype="0" repeatCount="indefinite" fill="hold" nodeType="withEffect">
                                  <p:stCondLst>
                                    <p:cond delay="0"/>
                                  </p:stCondLst>
                                  <p:childTnLst>
                                    <p:animMotion origin="layout" path="M 1.875E-6 -2.59259E-6 L -0.53464 -1.23287 " pathEditMode="relative" rAng="0" ptsTypes="AA">
                                      <p:cBhvr>
                                        <p:cTn id="76" dur="20000" fill="hold"/>
                                        <p:tgtEl>
                                          <p:spTgt spid="70"/>
                                        </p:tgtEl>
                                        <p:attrNameLst>
                                          <p:attrName>ppt_x</p:attrName>
                                          <p:attrName>ppt_y</p:attrName>
                                        </p:attrNameLst>
                                      </p:cBhvr>
                                      <p:rCtr x="-26732" y="-61644"/>
                                    </p:animMotion>
                                  </p:childTnLst>
                                </p:cTn>
                              </p:par>
                              <p:par>
                                <p:cTn id="77" presetID="6" presetClass="emph" presetSubtype="0" repeatCount="indefinite" autoRev="1" fill="hold" nodeType="withEffect">
                                  <p:stCondLst>
                                    <p:cond delay="0"/>
                                  </p:stCondLst>
                                  <p:childTnLst>
                                    <p:animScale>
                                      <p:cBhvr>
                                        <p:cTn id="78" dur="2000" fill="hold"/>
                                        <p:tgtEl>
                                          <p:spTgt spid="86"/>
                                        </p:tgtEl>
                                      </p:cBhvr>
                                      <p:by x="60000" y="60000"/>
                                    </p:animScale>
                                  </p:childTnLst>
                                </p:cTn>
                              </p:par>
                              <p:par>
                                <p:cTn id="79" presetID="8" presetClass="emph" presetSubtype="0" repeatCount="indefinite" autoRev="1" fill="hold" nodeType="withEffect">
                                  <p:stCondLst>
                                    <p:cond delay="0"/>
                                  </p:stCondLst>
                                  <p:childTnLst>
                                    <p:animRot by="1200000">
                                      <p:cBhvr>
                                        <p:cTn id="80" dur="2000" fill="hold"/>
                                        <p:tgtEl>
                                          <p:spTgt spid="70"/>
                                        </p:tgtEl>
                                        <p:attrNameLst>
                                          <p:attrName>r</p:attrName>
                                        </p:attrNameLst>
                                      </p:cBhvr>
                                    </p:animRot>
                                  </p:childTnLst>
                                </p:cTn>
                              </p:par>
                              <p:par>
                                <p:cTn id="81" presetID="6" presetClass="emph" presetSubtype="0" repeatCount="indefinite" autoRev="1" fill="hold" nodeType="withEffect">
                                  <p:stCondLst>
                                    <p:cond delay="0"/>
                                  </p:stCondLst>
                                  <p:childTnLst>
                                    <p:animScale>
                                      <p:cBhvr>
                                        <p:cTn id="82" dur="2000" fill="hold"/>
                                        <p:tgtEl>
                                          <p:spTgt spid="70"/>
                                        </p:tgtEl>
                                      </p:cBhvr>
                                      <p:by x="120000" y="120000"/>
                                    </p:animScale>
                                  </p:childTnLst>
                                </p:cTn>
                              </p:par>
                              <p:par>
                                <p:cTn id="83" presetID="35" presetClass="emph" presetSubtype="0" repeatCount="indefinite" fill="hold" grpId="0" nodeType="withEffect">
                                  <p:stCondLst>
                                    <p:cond delay="0"/>
                                  </p:stCondLst>
                                  <p:childTnLst>
                                    <p:anim calcmode="discrete" valueType="str">
                                      <p:cBhvr>
                                        <p:cTn id="84" dur="4500" fill="hold"/>
                                        <p:tgtEl>
                                          <p:spTgt spid="102"/>
                                        </p:tgtEl>
                                        <p:attrNameLst>
                                          <p:attrName>style.visibility</p:attrName>
                                        </p:attrNameLst>
                                      </p:cBhvr>
                                      <p:tavLst>
                                        <p:tav tm="0">
                                          <p:val>
                                            <p:strVal val="hidden"/>
                                          </p:val>
                                        </p:tav>
                                        <p:tav tm="50000">
                                          <p:val>
                                            <p:strVal val="visible"/>
                                          </p:val>
                                        </p:tav>
                                      </p:tavLst>
                                    </p:anim>
                                  </p:childTnLst>
                                </p:cTn>
                              </p:par>
                              <p:par>
                                <p:cTn id="85" presetID="35" presetClass="emph" presetSubtype="0" repeatCount="indefinite" fill="hold" grpId="0" nodeType="withEffect">
                                  <p:stCondLst>
                                    <p:cond delay="1400"/>
                                  </p:stCondLst>
                                  <p:childTnLst>
                                    <p:anim calcmode="discrete" valueType="str">
                                      <p:cBhvr>
                                        <p:cTn id="86" dur="3900" fill="hold"/>
                                        <p:tgtEl>
                                          <p:spTgt spid="101"/>
                                        </p:tgtEl>
                                        <p:attrNameLst>
                                          <p:attrName>style.visibility</p:attrName>
                                        </p:attrNameLst>
                                      </p:cBhvr>
                                      <p:tavLst>
                                        <p:tav tm="0">
                                          <p:val>
                                            <p:strVal val="hidden"/>
                                          </p:val>
                                        </p:tav>
                                        <p:tav tm="50000">
                                          <p:val>
                                            <p:strVal val="visible"/>
                                          </p:val>
                                        </p:tav>
                                      </p:tavLst>
                                    </p:anim>
                                  </p:childTnLst>
                                </p:cTn>
                              </p:par>
                              <p:par>
                                <p:cTn id="87" presetID="35" presetClass="emph" presetSubtype="0" repeatCount="indefinite" fill="hold" grpId="0" nodeType="withEffect">
                                  <p:stCondLst>
                                    <p:cond delay="2800"/>
                                  </p:stCondLst>
                                  <p:childTnLst>
                                    <p:anim calcmode="discrete" valueType="str">
                                      <p:cBhvr>
                                        <p:cTn id="88" dur="4000" fill="hold"/>
                                        <p:tgtEl>
                                          <p:spTgt spid="103"/>
                                        </p:tgtEl>
                                        <p:attrNameLst>
                                          <p:attrName>style.visibility</p:attrName>
                                        </p:attrNameLst>
                                      </p:cBhvr>
                                      <p:tavLst>
                                        <p:tav tm="0">
                                          <p:val>
                                            <p:strVal val="hidden"/>
                                          </p:val>
                                        </p:tav>
                                        <p:tav tm="50000">
                                          <p:val>
                                            <p:strVal val="visible"/>
                                          </p:val>
                                        </p:tav>
                                      </p:tavLst>
                                    </p:anim>
                                  </p:childTnLst>
                                </p:cTn>
                              </p:par>
                              <p:par>
                                <p:cTn id="89" presetID="35" presetClass="emph" presetSubtype="0" repeatCount="indefinite" fill="hold" grpId="0" nodeType="withEffect">
                                  <p:stCondLst>
                                    <p:cond delay="0"/>
                                  </p:stCondLst>
                                  <p:childTnLst>
                                    <p:anim calcmode="discrete" valueType="str">
                                      <p:cBhvr>
                                        <p:cTn id="90" dur="4100" fill="hold"/>
                                        <p:tgtEl>
                                          <p:spTgt spid="105"/>
                                        </p:tgtEl>
                                        <p:attrNameLst>
                                          <p:attrName>style.visibility</p:attrName>
                                        </p:attrNameLst>
                                      </p:cBhvr>
                                      <p:tavLst>
                                        <p:tav tm="0">
                                          <p:val>
                                            <p:strVal val="hidden"/>
                                          </p:val>
                                        </p:tav>
                                        <p:tav tm="50000">
                                          <p:val>
                                            <p:strVal val="visible"/>
                                          </p:val>
                                        </p:tav>
                                      </p:tavLst>
                                    </p:anim>
                                  </p:childTnLst>
                                </p:cTn>
                              </p:par>
                              <p:par>
                                <p:cTn id="91" presetID="35" presetClass="emph" presetSubtype="0" repeatCount="indefinite" fill="hold" grpId="0" nodeType="withEffect">
                                  <p:stCondLst>
                                    <p:cond delay="0"/>
                                  </p:stCondLst>
                                  <p:childTnLst>
                                    <p:anim calcmode="discrete" valueType="str">
                                      <p:cBhvr>
                                        <p:cTn id="92" dur="3000" fill="hold"/>
                                        <p:tgtEl>
                                          <p:spTgt spid="106"/>
                                        </p:tgtEl>
                                        <p:attrNameLst>
                                          <p:attrName>style.visibility</p:attrName>
                                        </p:attrNameLst>
                                      </p:cBhvr>
                                      <p:tavLst>
                                        <p:tav tm="0">
                                          <p:val>
                                            <p:strVal val="hidden"/>
                                          </p:val>
                                        </p:tav>
                                        <p:tav tm="50000">
                                          <p:val>
                                            <p:strVal val="visible"/>
                                          </p:val>
                                        </p:tav>
                                      </p:tavLst>
                                    </p:anim>
                                  </p:childTnLst>
                                </p:cTn>
                              </p:par>
                              <p:par>
                                <p:cTn id="93" presetID="35" presetClass="emph" presetSubtype="0" repeatCount="indefinite" fill="hold" grpId="0" nodeType="withEffect">
                                  <p:stCondLst>
                                    <p:cond delay="2000"/>
                                  </p:stCondLst>
                                  <p:childTnLst>
                                    <p:anim calcmode="discrete" valueType="str">
                                      <p:cBhvr>
                                        <p:cTn id="94" dur="3000" fill="hold"/>
                                        <p:tgtEl>
                                          <p:spTgt spid="97"/>
                                        </p:tgtEl>
                                        <p:attrNameLst>
                                          <p:attrName>style.visibility</p:attrName>
                                        </p:attrNameLst>
                                      </p:cBhvr>
                                      <p:tavLst>
                                        <p:tav tm="0">
                                          <p:val>
                                            <p:strVal val="hidden"/>
                                          </p:val>
                                        </p:tav>
                                        <p:tav tm="50000">
                                          <p:val>
                                            <p:strVal val="visible"/>
                                          </p:val>
                                        </p:tav>
                                      </p:tavLst>
                                    </p:anim>
                                  </p:childTnLst>
                                </p:cTn>
                              </p:par>
                              <p:par>
                                <p:cTn id="95" presetID="35" presetClass="emph" presetSubtype="0" repeatCount="indefinite" fill="hold" grpId="0" nodeType="withEffect">
                                  <p:stCondLst>
                                    <p:cond delay="1600"/>
                                  </p:stCondLst>
                                  <p:childTnLst>
                                    <p:anim calcmode="discrete" valueType="str">
                                      <p:cBhvr>
                                        <p:cTn id="96" dur="3000" fill="hold"/>
                                        <p:tgtEl>
                                          <p:spTgt spid="99"/>
                                        </p:tgtEl>
                                        <p:attrNameLst>
                                          <p:attrName>style.visibility</p:attrName>
                                        </p:attrNameLst>
                                      </p:cBhvr>
                                      <p:tavLst>
                                        <p:tav tm="0">
                                          <p:val>
                                            <p:strVal val="hidden"/>
                                          </p:val>
                                        </p:tav>
                                        <p:tav tm="50000">
                                          <p:val>
                                            <p:strVal val="visible"/>
                                          </p:val>
                                        </p:tav>
                                      </p:tavLst>
                                    </p:anim>
                                  </p:childTnLst>
                                </p:cTn>
                              </p:par>
                              <p:par>
                                <p:cTn id="97" presetID="39" presetClass="path" presetSubtype="0" repeatCount="indefinite" accel="50000" decel="50000" fill="hold" grpId="1" nodeType="withEffect">
                                  <p:stCondLst>
                                    <p:cond delay="0"/>
                                  </p:stCondLst>
                                  <p:childTnLst>
                                    <p:animMotion origin="layout" path="M 0.0694 -0.00023 C 0.12851 -0.00069 0.17383 -0.11458 0.17383 -0.2537 C 0.17383 -0.39699 0.12812 -0.51157 0.0694 -0.51157 C 0.01055 -0.51203 -0.03503 -0.62662 -0.03503 -0.76944 C -0.03477 -0.90833 0.01055 -1.02291 0.06966 -1.02361 " pathEditMode="relative" rAng="16200000" ptsTypes="AAAAA">
                                      <p:cBhvr>
                                        <p:cTn id="98" dur="20000" fill="hold"/>
                                        <p:tgtEl>
                                          <p:spTgt spid="105"/>
                                        </p:tgtEl>
                                        <p:attrNameLst>
                                          <p:attrName>ppt_x</p:attrName>
                                          <p:attrName>ppt_y</p:attrName>
                                        </p:attrNameLst>
                                      </p:cBhvr>
                                      <p:rCtr x="0" y="-51157"/>
                                    </p:animMotion>
                                  </p:childTnLst>
                                </p:cTn>
                              </p:par>
                              <p:par>
                                <p:cTn id="99" presetID="35" presetClass="path" presetSubtype="0" repeatCount="indefinite" accel="50000" decel="50000" fill="hold" nodeType="withEffect">
                                  <p:stCondLst>
                                    <p:cond delay="0"/>
                                  </p:stCondLst>
                                  <p:childTnLst>
                                    <p:animMotion origin="layout" path="M -2.08333E-7 3.7037E-7 L -1.27956 3.7037E-7 " pathEditMode="relative" rAng="0" ptsTypes="AA">
                                      <p:cBhvr>
                                        <p:cTn id="100" dur="42000" fill="hold"/>
                                        <p:tgtEl>
                                          <p:spTgt spid="114"/>
                                        </p:tgtEl>
                                        <p:attrNameLst>
                                          <p:attrName>ppt_x</p:attrName>
                                          <p:attrName>ppt_y</p:attrName>
                                        </p:attrNameLst>
                                      </p:cBhvr>
                                      <p:rCtr x="-63984" y="0"/>
                                    </p:animMotion>
                                  </p:childTnLst>
                                </p:cTn>
                              </p:par>
                              <p:par>
                                <p:cTn id="101" presetID="2" presetClass="entr" presetSubtype="8" repeatCount="indefinite" fill="hold" nodeType="withEffect">
                                  <p:stCondLst>
                                    <p:cond delay="0"/>
                                  </p:stCondLst>
                                  <p:childTnLst>
                                    <p:set>
                                      <p:cBhvr>
                                        <p:cTn id="102" dur="1" fill="hold">
                                          <p:stCondLst>
                                            <p:cond delay="0"/>
                                          </p:stCondLst>
                                        </p:cTn>
                                        <p:tgtEl>
                                          <p:spTgt spid="95"/>
                                        </p:tgtEl>
                                        <p:attrNameLst>
                                          <p:attrName>style.visibility</p:attrName>
                                        </p:attrNameLst>
                                      </p:cBhvr>
                                      <p:to>
                                        <p:strVal val="visible"/>
                                      </p:to>
                                    </p:set>
                                    <p:anim calcmode="lin" valueType="num">
                                      <p:cBhvr additive="base">
                                        <p:cTn id="103" dur="12000" fill="hold"/>
                                        <p:tgtEl>
                                          <p:spTgt spid="95"/>
                                        </p:tgtEl>
                                        <p:attrNameLst>
                                          <p:attrName>ppt_x</p:attrName>
                                        </p:attrNameLst>
                                      </p:cBhvr>
                                      <p:tavLst>
                                        <p:tav tm="0">
                                          <p:val>
                                            <p:strVal val="0-#ppt_w/2"/>
                                          </p:val>
                                        </p:tav>
                                        <p:tav tm="100000">
                                          <p:val>
                                            <p:strVal val="#ppt_x"/>
                                          </p:val>
                                        </p:tav>
                                      </p:tavLst>
                                    </p:anim>
                                    <p:anim calcmode="lin" valueType="num">
                                      <p:cBhvr additive="base">
                                        <p:cTn id="104" dur="12000" fill="hold"/>
                                        <p:tgtEl>
                                          <p:spTgt spid="95"/>
                                        </p:tgtEl>
                                        <p:attrNameLst>
                                          <p:attrName>ppt_y</p:attrName>
                                        </p:attrNameLst>
                                      </p:cBhvr>
                                      <p:tavLst>
                                        <p:tav tm="0">
                                          <p:val>
                                            <p:strVal val="#ppt_y"/>
                                          </p:val>
                                        </p:tav>
                                        <p:tav tm="100000">
                                          <p:val>
                                            <p:strVal val="#ppt_y"/>
                                          </p:val>
                                        </p:tav>
                                      </p:tavLst>
                                    </p:anim>
                                  </p:childTnLst>
                                </p:cTn>
                              </p:par>
                              <p:par>
                                <p:cTn id="105" presetID="2" presetClass="entr" presetSubtype="8" repeatCount="indefinite" fill="hold" nodeType="withEffect">
                                  <p:stCondLst>
                                    <p:cond delay="0"/>
                                  </p:stCondLst>
                                  <p:childTnLst>
                                    <p:set>
                                      <p:cBhvr>
                                        <p:cTn id="106" dur="1" fill="hold">
                                          <p:stCondLst>
                                            <p:cond delay="0"/>
                                          </p:stCondLst>
                                        </p:cTn>
                                        <p:tgtEl>
                                          <p:spTgt spid="96"/>
                                        </p:tgtEl>
                                        <p:attrNameLst>
                                          <p:attrName>style.visibility</p:attrName>
                                        </p:attrNameLst>
                                      </p:cBhvr>
                                      <p:to>
                                        <p:strVal val="visible"/>
                                      </p:to>
                                    </p:set>
                                    <p:anim calcmode="lin" valueType="num">
                                      <p:cBhvr additive="base">
                                        <p:cTn id="107" dur="12000" fill="hold"/>
                                        <p:tgtEl>
                                          <p:spTgt spid="96"/>
                                        </p:tgtEl>
                                        <p:attrNameLst>
                                          <p:attrName>ppt_x</p:attrName>
                                        </p:attrNameLst>
                                      </p:cBhvr>
                                      <p:tavLst>
                                        <p:tav tm="0">
                                          <p:val>
                                            <p:strVal val="0-#ppt_w/2"/>
                                          </p:val>
                                        </p:tav>
                                        <p:tav tm="100000">
                                          <p:val>
                                            <p:strVal val="#ppt_x"/>
                                          </p:val>
                                        </p:tav>
                                      </p:tavLst>
                                    </p:anim>
                                    <p:anim calcmode="lin" valueType="num">
                                      <p:cBhvr additive="base">
                                        <p:cTn id="108" dur="12000" fill="hold"/>
                                        <p:tgtEl>
                                          <p:spTgt spid="96"/>
                                        </p:tgtEl>
                                        <p:attrNameLst>
                                          <p:attrName>ppt_y</p:attrName>
                                        </p:attrNameLst>
                                      </p:cBhvr>
                                      <p:tavLst>
                                        <p:tav tm="0">
                                          <p:val>
                                            <p:strVal val="#ppt_y"/>
                                          </p:val>
                                        </p:tav>
                                        <p:tav tm="100000">
                                          <p:val>
                                            <p:strVal val="#ppt_y"/>
                                          </p:val>
                                        </p:tav>
                                      </p:tavLst>
                                    </p:anim>
                                  </p:childTnLst>
                                </p:cTn>
                              </p:par>
                              <p:par>
                                <p:cTn id="109" presetID="53" presetClass="entr" presetSubtype="16" repeatCount="indefinite" fill="hold" nodeType="withEffect">
                                  <p:stCondLst>
                                    <p:cond delay="0"/>
                                  </p:stCondLst>
                                  <p:childTnLst>
                                    <p:set>
                                      <p:cBhvr>
                                        <p:cTn id="110" dur="1" fill="hold">
                                          <p:stCondLst>
                                            <p:cond delay="0"/>
                                          </p:stCondLst>
                                        </p:cTn>
                                        <p:tgtEl>
                                          <p:spTgt spid="109"/>
                                        </p:tgtEl>
                                        <p:attrNameLst>
                                          <p:attrName>style.visibility</p:attrName>
                                        </p:attrNameLst>
                                      </p:cBhvr>
                                      <p:to>
                                        <p:strVal val="visible"/>
                                      </p:to>
                                    </p:set>
                                    <p:anim calcmode="lin" valueType="num">
                                      <p:cBhvr>
                                        <p:cTn id="111" dur="1750" fill="hold"/>
                                        <p:tgtEl>
                                          <p:spTgt spid="109"/>
                                        </p:tgtEl>
                                        <p:attrNameLst>
                                          <p:attrName>ppt_w</p:attrName>
                                        </p:attrNameLst>
                                      </p:cBhvr>
                                      <p:tavLst>
                                        <p:tav tm="0">
                                          <p:val>
                                            <p:fltVal val="0"/>
                                          </p:val>
                                        </p:tav>
                                        <p:tav tm="100000">
                                          <p:val>
                                            <p:strVal val="#ppt_w"/>
                                          </p:val>
                                        </p:tav>
                                      </p:tavLst>
                                    </p:anim>
                                    <p:anim calcmode="lin" valueType="num">
                                      <p:cBhvr>
                                        <p:cTn id="112" dur="1750" fill="hold"/>
                                        <p:tgtEl>
                                          <p:spTgt spid="109"/>
                                        </p:tgtEl>
                                        <p:attrNameLst>
                                          <p:attrName>ppt_h</p:attrName>
                                        </p:attrNameLst>
                                      </p:cBhvr>
                                      <p:tavLst>
                                        <p:tav tm="0">
                                          <p:val>
                                            <p:fltVal val="0"/>
                                          </p:val>
                                        </p:tav>
                                        <p:tav tm="100000">
                                          <p:val>
                                            <p:strVal val="#ppt_h"/>
                                          </p:val>
                                        </p:tav>
                                      </p:tavLst>
                                    </p:anim>
                                    <p:animEffect transition="in" filter="fade">
                                      <p:cBhvr>
                                        <p:cTn id="113" dur="1750"/>
                                        <p:tgtEl>
                                          <p:spTgt spid="109"/>
                                        </p:tgtEl>
                                      </p:cBhvr>
                                    </p:animEffect>
                                  </p:childTnLst>
                                </p:cTn>
                              </p:par>
                              <p:par>
                                <p:cTn id="114" presetID="1" presetClass="mediacall" presetSubtype="0" fill="hold" nodeType="withEffect">
                                  <p:stCondLst>
                                    <p:cond delay="0"/>
                                  </p:stCondLst>
                                  <p:childTnLst>
                                    <p:cmd type="call" cmd="playFrom(0.0)">
                                      <p:cBhvr>
                                        <p:cTn id="115" dur="905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6" fill="hold" display="0">
                  <p:stCondLst>
                    <p:cond delay="indefinite"/>
                  </p:stCondLst>
                  <p:endCondLst>
                    <p:cond evt="onStopAudio" delay="0">
                      <p:tgtEl>
                        <p:sldTgt/>
                      </p:tgtEl>
                    </p:cond>
                  </p:endCondLst>
                </p:cTn>
                <p:tgtEl>
                  <p:spTgt spid="3"/>
                </p:tgtEl>
              </p:cMediaNode>
            </p:audio>
          </p:childTnLst>
        </p:cTn>
      </p:par>
    </p:tnLst>
    <p:bldLst>
      <p:bldP spid="59" grpId="0" animBg="1"/>
      <p:bldP spid="60" grpId="0" animBg="1"/>
      <p:bldP spid="61" grpId="0" animBg="1"/>
      <p:bldP spid="62" grpId="0" animBg="1"/>
      <p:bldP spid="75" grpId="0" animBg="1"/>
      <p:bldP spid="76" grpId="0" animBg="1"/>
      <p:bldP spid="77" grpId="0" animBg="1"/>
      <p:bldP spid="78" grpId="0" animBg="1"/>
      <p:bldP spid="79" grpId="0" animBg="1"/>
      <p:bldP spid="80" grpId="0" animBg="1"/>
      <p:bldP spid="81" grpId="0" animBg="1"/>
      <p:bldP spid="97" grpId="0" animBg="1"/>
      <p:bldP spid="99" grpId="0" animBg="1"/>
      <p:bldP spid="101" grpId="0" animBg="1"/>
      <p:bldP spid="102" grpId="0" animBg="1"/>
      <p:bldP spid="103" grpId="0" animBg="1"/>
      <p:bldP spid="105" grpId="0" animBg="1"/>
      <p:bldP spid="105" grpId="1" animBg="1"/>
      <p:bldP spid="10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hlinkClick r:id="rId4" action="ppaction://hlinksldjump"/>
            <a:extLst>
              <a:ext uri="{FF2B5EF4-FFF2-40B4-BE49-F238E27FC236}">
                <a16:creationId xmlns:a16="http://schemas.microsoft.com/office/drawing/2014/main" id="{CFDE8BE6-B504-415F-8841-D03827B0F3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15689" y="5335403"/>
            <a:ext cx="1059945" cy="1613250"/>
          </a:xfrm>
          <a:prstGeom prst="rect">
            <a:avLst/>
          </a:prstGeom>
        </p:spPr>
      </p:pic>
      <p:pic>
        <p:nvPicPr>
          <p:cNvPr id="8" name="Picture 7">
            <a:extLst>
              <a:ext uri="{FF2B5EF4-FFF2-40B4-BE49-F238E27FC236}">
                <a16:creationId xmlns:a16="http://schemas.microsoft.com/office/drawing/2014/main" id="{CF8BBE88-BC36-4D38-9F12-3C0C48CC36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43" y="5189914"/>
            <a:ext cx="925229" cy="1408211"/>
          </a:xfrm>
          <a:prstGeom prst="rect">
            <a:avLst/>
          </a:prstGeom>
        </p:spPr>
      </p:pic>
      <p:pic>
        <p:nvPicPr>
          <p:cNvPr id="9" name="Picture 8">
            <a:extLst>
              <a:ext uri="{FF2B5EF4-FFF2-40B4-BE49-F238E27FC236}">
                <a16:creationId xmlns:a16="http://schemas.microsoft.com/office/drawing/2014/main" id="{4E8BDB1D-40BE-47F8-97CE-0C44BF0032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3110" y="6550403"/>
            <a:ext cx="691697" cy="398250"/>
          </a:xfrm>
          <a:prstGeom prst="rect">
            <a:avLst/>
          </a:prstGeom>
        </p:spPr>
      </p:pic>
      <p:pic>
        <p:nvPicPr>
          <p:cNvPr id="10" name="Picture 9">
            <a:extLst>
              <a:ext uri="{FF2B5EF4-FFF2-40B4-BE49-F238E27FC236}">
                <a16:creationId xmlns:a16="http://schemas.microsoft.com/office/drawing/2014/main" id="{86F25EC2-A699-477F-965A-F1D71DC8B2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5537678" flipV="1">
            <a:off x="8591911" y="6330532"/>
            <a:ext cx="613640" cy="532079"/>
          </a:xfrm>
          <a:prstGeom prst="rect">
            <a:avLst/>
          </a:prstGeom>
        </p:spPr>
      </p:pic>
      <p:pic>
        <p:nvPicPr>
          <p:cNvPr id="11" name="Picture 10">
            <a:extLst>
              <a:ext uri="{FF2B5EF4-FFF2-40B4-BE49-F238E27FC236}">
                <a16:creationId xmlns:a16="http://schemas.microsoft.com/office/drawing/2014/main" id="{A4507555-8DBA-4A5F-8181-085476771C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6842">
            <a:off x="10711260" y="5655653"/>
            <a:ext cx="1042938" cy="1204217"/>
          </a:xfrm>
          <a:prstGeom prst="rect">
            <a:avLst/>
          </a:prstGeom>
        </p:spPr>
      </p:pic>
      <p:pic>
        <p:nvPicPr>
          <p:cNvPr id="12" name="Picture 11">
            <a:extLst>
              <a:ext uri="{FF2B5EF4-FFF2-40B4-BE49-F238E27FC236}">
                <a16:creationId xmlns:a16="http://schemas.microsoft.com/office/drawing/2014/main" id="{0867ECFF-4793-463B-8F22-A790EF566910}"/>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400000"/>
                    </a14:imgEffect>
                  </a14:imgLayer>
                </a14:imgProps>
              </a:ext>
              <a:ext uri="{28A0092B-C50C-407E-A947-70E740481C1C}">
                <a14:useLocalDpi xmlns:a14="http://schemas.microsoft.com/office/drawing/2010/main" val="0"/>
              </a:ext>
            </a:extLst>
          </a:blip>
          <a:stretch>
            <a:fillRect/>
          </a:stretch>
        </p:blipFill>
        <p:spPr>
          <a:xfrm rot="20723394">
            <a:off x="5189687" y="2285328"/>
            <a:ext cx="1059945" cy="1415731"/>
          </a:xfrm>
          <a:prstGeom prst="rect">
            <a:avLst/>
          </a:prstGeom>
        </p:spPr>
      </p:pic>
      <p:pic>
        <p:nvPicPr>
          <p:cNvPr id="13" name="Picture 12">
            <a:extLst>
              <a:ext uri="{FF2B5EF4-FFF2-40B4-BE49-F238E27FC236}">
                <a16:creationId xmlns:a16="http://schemas.microsoft.com/office/drawing/2014/main" id="{54EDAB7A-3DEB-418E-A5CC-CE597E733DE3}"/>
              </a:ext>
            </a:extLst>
          </p:cNvPr>
          <p:cNvPicPr>
            <a:picLocks noChangeAspect="1"/>
          </p:cNvPicPr>
          <p:nvPr/>
        </p:nvPicPr>
        <p:blipFill>
          <a:blip r:embed="rId11" cstate="print">
            <a:duotone>
              <a:prstClr val="black"/>
              <a:schemeClr val="accent2">
                <a:lumMod val="75000"/>
                <a:tint val="45000"/>
                <a:satMod val="400000"/>
              </a:schemeClr>
            </a:duotone>
            <a:extLst>
              <a:ext uri="{28A0092B-C50C-407E-A947-70E740481C1C}">
                <a14:useLocalDpi xmlns:a14="http://schemas.microsoft.com/office/drawing/2010/main" val="0"/>
              </a:ext>
            </a:extLst>
          </a:blip>
          <a:stretch>
            <a:fillRect/>
          </a:stretch>
        </p:blipFill>
        <p:spPr>
          <a:xfrm rot="20735582">
            <a:off x="4290452" y="5570766"/>
            <a:ext cx="768755" cy="1026799"/>
          </a:xfrm>
          <a:prstGeom prst="rect">
            <a:avLst/>
          </a:prstGeom>
        </p:spPr>
      </p:pic>
      <p:pic>
        <p:nvPicPr>
          <p:cNvPr id="14" name="Picture 13">
            <a:extLst>
              <a:ext uri="{FF2B5EF4-FFF2-40B4-BE49-F238E27FC236}">
                <a16:creationId xmlns:a16="http://schemas.microsoft.com/office/drawing/2014/main" id="{598CC335-1D8C-4B68-861F-7A40E65EF0A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509065">
            <a:off x="5573527" y="4175572"/>
            <a:ext cx="385978" cy="978716"/>
          </a:xfrm>
          <a:prstGeom prst="rect">
            <a:avLst/>
          </a:prstGeom>
        </p:spPr>
      </p:pic>
      <p:pic>
        <p:nvPicPr>
          <p:cNvPr id="15" name="Picture 14">
            <a:extLst>
              <a:ext uri="{FF2B5EF4-FFF2-40B4-BE49-F238E27FC236}">
                <a16:creationId xmlns:a16="http://schemas.microsoft.com/office/drawing/2014/main" id="{86247E47-D369-487C-BC54-D42CD277144F}"/>
              </a:ext>
            </a:extLst>
          </p:cNvPr>
          <p:cNvPicPr>
            <a:picLocks noChangeAspect="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tretch>
            <a:fillRect/>
          </a:stretch>
        </p:blipFill>
        <p:spPr>
          <a:xfrm rot="2783730">
            <a:off x="10848862" y="1562390"/>
            <a:ext cx="751493" cy="1349540"/>
          </a:xfrm>
          <a:prstGeom prst="rect">
            <a:avLst/>
          </a:prstGeom>
        </p:spPr>
      </p:pic>
      <p:pic>
        <p:nvPicPr>
          <p:cNvPr id="16" name="Picture 15">
            <a:extLst>
              <a:ext uri="{FF2B5EF4-FFF2-40B4-BE49-F238E27FC236}">
                <a16:creationId xmlns:a16="http://schemas.microsoft.com/office/drawing/2014/main" id="{D61DD841-EF6E-4F83-92C4-0A581D37166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0820112">
            <a:off x="787825" y="1696796"/>
            <a:ext cx="1328735" cy="1882823"/>
          </a:xfrm>
          <a:prstGeom prst="rect">
            <a:avLst/>
          </a:prstGeom>
        </p:spPr>
      </p:pic>
      <p:pic>
        <p:nvPicPr>
          <p:cNvPr id="17" name="Picture 16">
            <a:extLst>
              <a:ext uri="{FF2B5EF4-FFF2-40B4-BE49-F238E27FC236}">
                <a16:creationId xmlns:a16="http://schemas.microsoft.com/office/drawing/2014/main" id="{C6024ED1-707C-43B6-9F91-24680B616B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3371" y="5668375"/>
            <a:ext cx="1058134" cy="1221763"/>
          </a:xfrm>
          <a:prstGeom prst="rect">
            <a:avLst/>
          </a:prstGeom>
        </p:spPr>
      </p:pic>
      <p:pic>
        <p:nvPicPr>
          <p:cNvPr id="18" name="Picture 17">
            <a:extLst>
              <a:ext uri="{FF2B5EF4-FFF2-40B4-BE49-F238E27FC236}">
                <a16:creationId xmlns:a16="http://schemas.microsoft.com/office/drawing/2014/main" id="{A06C2500-7D66-452A-B2B3-F7CFE4C06B2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3759380" y="2210401"/>
            <a:ext cx="1073520" cy="489498"/>
          </a:xfrm>
          <a:prstGeom prst="rect">
            <a:avLst/>
          </a:prstGeom>
        </p:spPr>
      </p:pic>
      <p:pic>
        <p:nvPicPr>
          <p:cNvPr id="19" name="图片 22">
            <a:extLst>
              <a:ext uri="{FF2B5EF4-FFF2-40B4-BE49-F238E27FC236}">
                <a16:creationId xmlns:a16="http://schemas.microsoft.com/office/drawing/2014/main" id="{C62F2DB9-E639-43BB-B38E-6047E521B3A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2000294" y="-46782"/>
            <a:ext cx="1342288" cy="1475449"/>
          </a:xfrm>
          <a:prstGeom prst="rect">
            <a:avLst/>
          </a:prstGeom>
        </p:spPr>
      </p:pic>
      <p:pic>
        <p:nvPicPr>
          <p:cNvPr id="20" name="图片 22">
            <a:extLst>
              <a:ext uri="{FF2B5EF4-FFF2-40B4-BE49-F238E27FC236}">
                <a16:creationId xmlns:a16="http://schemas.microsoft.com/office/drawing/2014/main" id="{83771B9D-B316-4274-8F9B-0F3CF060B1A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9740962" y="249824"/>
            <a:ext cx="1342288" cy="1475449"/>
          </a:xfrm>
          <a:prstGeom prst="rect">
            <a:avLst/>
          </a:prstGeom>
        </p:spPr>
      </p:pic>
      <p:pic>
        <p:nvPicPr>
          <p:cNvPr id="21" name="图片 22">
            <a:extLst>
              <a:ext uri="{FF2B5EF4-FFF2-40B4-BE49-F238E27FC236}">
                <a16:creationId xmlns:a16="http://schemas.microsoft.com/office/drawing/2014/main" id="{CE173C20-FCD0-410E-8003-03F2FA7FCDB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2483498" y="3271533"/>
            <a:ext cx="1342288" cy="1475449"/>
          </a:xfrm>
          <a:prstGeom prst="rect">
            <a:avLst/>
          </a:prstGeom>
        </p:spPr>
      </p:pic>
      <p:pic>
        <p:nvPicPr>
          <p:cNvPr id="22" name="图片 22">
            <a:extLst>
              <a:ext uri="{FF2B5EF4-FFF2-40B4-BE49-F238E27FC236}">
                <a16:creationId xmlns:a16="http://schemas.microsoft.com/office/drawing/2014/main" id="{BC028A83-2254-4951-8A43-8BF9764B67F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428372" y="1638692"/>
            <a:ext cx="1342288" cy="1475449"/>
          </a:xfrm>
          <a:prstGeom prst="rect">
            <a:avLst/>
          </a:prstGeom>
        </p:spPr>
      </p:pic>
      <p:pic>
        <p:nvPicPr>
          <p:cNvPr id="23" name="Picture 22">
            <a:extLst>
              <a:ext uri="{FF2B5EF4-FFF2-40B4-BE49-F238E27FC236}">
                <a16:creationId xmlns:a16="http://schemas.microsoft.com/office/drawing/2014/main" id="{98A36776-0AB6-4821-9462-05AE36AEAD6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24" name="Picture 23">
            <a:extLst>
              <a:ext uri="{FF2B5EF4-FFF2-40B4-BE49-F238E27FC236}">
                <a16:creationId xmlns:a16="http://schemas.microsoft.com/office/drawing/2014/main" id="{2883B65D-08D4-450D-B147-DA925CA8255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25" name="Picture 24">
            <a:extLst>
              <a:ext uri="{FF2B5EF4-FFF2-40B4-BE49-F238E27FC236}">
                <a16:creationId xmlns:a16="http://schemas.microsoft.com/office/drawing/2014/main" id="{28F5DED4-A36C-4DA3-BCF2-26E99A64F1B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35177" y="2757798"/>
            <a:ext cx="354649" cy="3326367"/>
          </a:xfrm>
          <a:prstGeom prst="rect">
            <a:avLst/>
          </a:prstGeom>
        </p:spPr>
      </p:pic>
      <p:pic>
        <p:nvPicPr>
          <p:cNvPr id="26" name="Picture 25">
            <a:extLst>
              <a:ext uri="{FF2B5EF4-FFF2-40B4-BE49-F238E27FC236}">
                <a16:creationId xmlns:a16="http://schemas.microsoft.com/office/drawing/2014/main" id="{F723C263-7981-49AF-B0BC-AED3FDF27B8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736733" y="3498939"/>
            <a:ext cx="354649" cy="3326367"/>
          </a:xfrm>
          <a:prstGeom prst="rect">
            <a:avLst/>
          </a:prstGeom>
        </p:spPr>
      </p:pic>
      <p:pic>
        <p:nvPicPr>
          <p:cNvPr id="27" name="Picture 26">
            <a:extLst>
              <a:ext uri="{FF2B5EF4-FFF2-40B4-BE49-F238E27FC236}">
                <a16:creationId xmlns:a16="http://schemas.microsoft.com/office/drawing/2014/main" id="{FA213518-0D6C-4D37-BBC1-EEFCAA6FCB3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41596" y="-519364"/>
            <a:ext cx="354649" cy="3326367"/>
          </a:xfrm>
          <a:prstGeom prst="rect">
            <a:avLst/>
          </a:prstGeom>
        </p:spPr>
      </p:pic>
      <p:pic>
        <p:nvPicPr>
          <p:cNvPr id="28" name="Picture 27">
            <a:extLst>
              <a:ext uri="{FF2B5EF4-FFF2-40B4-BE49-F238E27FC236}">
                <a16:creationId xmlns:a16="http://schemas.microsoft.com/office/drawing/2014/main" id="{C895D4DE-7AF9-49CC-9920-B94C953B136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051047" y="3724611"/>
            <a:ext cx="354649" cy="3326367"/>
          </a:xfrm>
          <a:prstGeom prst="rect">
            <a:avLst/>
          </a:prstGeom>
        </p:spPr>
      </p:pic>
      <p:pic>
        <p:nvPicPr>
          <p:cNvPr id="29" name="Picture 28">
            <a:extLst>
              <a:ext uri="{FF2B5EF4-FFF2-40B4-BE49-F238E27FC236}">
                <a16:creationId xmlns:a16="http://schemas.microsoft.com/office/drawing/2014/main" id="{2E374B17-02F7-41EF-AE06-38EFF52FB3B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688561" y="2785234"/>
            <a:ext cx="842000" cy="525184"/>
          </a:xfrm>
          <a:prstGeom prst="rect">
            <a:avLst/>
          </a:prstGeom>
        </p:spPr>
      </p:pic>
      <p:pic>
        <p:nvPicPr>
          <p:cNvPr id="30" name="Picture 29">
            <a:hlinkClick r:id="rId20" action="ppaction://hlinksldjump"/>
            <a:extLst>
              <a:ext uri="{FF2B5EF4-FFF2-40B4-BE49-F238E27FC236}">
                <a16:creationId xmlns:a16="http://schemas.microsoft.com/office/drawing/2014/main" id="{C6D5F890-7169-4E14-B1CC-A742816B125A}"/>
              </a:ext>
            </a:extLst>
          </p:cNvPr>
          <p:cNvPicPr>
            <a:picLocks noChangeAspect="1"/>
          </p:cNvPicPr>
          <p:nvPr/>
        </p:nvPicPr>
        <p:blipFill>
          <a:blip r:embed="rId21"/>
          <a:stretch>
            <a:fillRect/>
          </a:stretch>
        </p:blipFill>
        <p:spPr>
          <a:xfrm>
            <a:off x="712388" y="4147090"/>
            <a:ext cx="2322777" cy="2365453"/>
          </a:xfrm>
          <a:prstGeom prst="rect">
            <a:avLst/>
          </a:prstGeom>
        </p:spPr>
      </p:pic>
      <p:pic>
        <p:nvPicPr>
          <p:cNvPr id="31" name="Picture 30">
            <a:hlinkClick r:id="rId22" action="ppaction://hlinksldjump"/>
            <a:extLst>
              <a:ext uri="{FF2B5EF4-FFF2-40B4-BE49-F238E27FC236}">
                <a16:creationId xmlns:a16="http://schemas.microsoft.com/office/drawing/2014/main" id="{B924FED3-D051-472E-A285-EE633696B9BA}"/>
              </a:ext>
            </a:extLst>
          </p:cNvPr>
          <p:cNvPicPr>
            <a:picLocks noChangeAspect="1"/>
          </p:cNvPicPr>
          <p:nvPr/>
        </p:nvPicPr>
        <p:blipFill>
          <a:blip r:embed="rId23"/>
          <a:stretch>
            <a:fillRect/>
          </a:stretch>
        </p:blipFill>
        <p:spPr>
          <a:xfrm>
            <a:off x="3760245" y="2711127"/>
            <a:ext cx="2139881" cy="1950889"/>
          </a:xfrm>
          <a:prstGeom prst="rect">
            <a:avLst/>
          </a:prstGeom>
        </p:spPr>
      </p:pic>
      <p:pic>
        <p:nvPicPr>
          <p:cNvPr id="32" name="Picture 31">
            <a:hlinkClick r:id="rId24" action="ppaction://hlinksldjump"/>
            <a:extLst>
              <a:ext uri="{FF2B5EF4-FFF2-40B4-BE49-F238E27FC236}">
                <a16:creationId xmlns:a16="http://schemas.microsoft.com/office/drawing/2014/main" id="{5A2F2462-FDAA-4EBC-95FB-38CE494A103B}"/>
              </a:ext>
            </a:extLst>
          </p:cNvPr>
          <p:cNvPicPr>
            <a:picLocks noChangeAspect="1"/>
          </p:cNvPicPr>
          <p:nvPr/>
        </p:nvPicPr>
        <p:blipFill>
          <a:blip r:embed="rId25"/>
          <a:stretch>
            <a:fillRect/>
          </a:stretch>
        </p:blipFill>
        <p:spPr>
          <a:xfrm>
            <a:off x="5799077" y="4825645"/>
            <a:ext cx="2170364" cy="1999661"/>
          </a:xfrm>
          <a:prstGeom prst="rect">
            <a:avLst/>
          </a:prstGeom>
        </p:spPr>
      </p:pic>
      <p:pic>
        <p:nvPicPr>
          <p:cNvPr id="33" name="Picture 32">
            <a:hlinkClick r:id="rId26" action="ppaction://hlinksldjump"/>
            <a:extLst>
              <a:ext uri="{FF2B5EF4-FFF2-40B4-BE49-F238E27FC236}">
                <a16:creationId xmlns:a16="http://schemas.microsoft.com/office/drawing/2014/main" id="{8891629E-2558-4569-B041-E16150FB2683}"/>
              </a:ext>
            </a:extLst>
          </p:cNvPr>
          <p:cNvPicPr>
            <a:picLocks noChangeAspect="1"/>
          </p:cNvPicPr>
          <p:nvPr/>
        </p:nvPicPr>
        <p:blipFill>
          <a:blip r:embed="rId27"/>
          <a:stretch>
            <a:fillRect/>
          </a:stretch>
        </p:blipFill>
        <p:spPr>
          <a:xfrm>
            <a:off x="8700722" y="2266196"/>
            <a:ext cx="1975275" cy="2152075"/>
          </a:xfrm>
          <a:prstGeom prst="rect">
            <a:avLst/>
          </a:prstGeom>
        </p:spPr>
      </p:pic>
    </p:spTree>
    <p:extLst>
      <p:ext uri="{BB962C8B-B14F-4D97-AF65-F5344CB8AC3E}">
        <p14:creationId xmlns:p14="http://schemas.microsoft.com/office/powerpoint/2010/main" val="330210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utoRev="1" fill="hold" nodeType="withEffect">
                                  <p:stCondLst>
                                    <p:cond delay="0"/>
                                  </p:stCondLst>
                                  <p:childTnLst>
                                    <p:animRot by="600000">
                                      <p:cBhvr>
                                        <p:cTn id="6" dur="2500" fill="hold"/>
                                        <p:tgtEl>
                                          <p:spTgt spid="8"/>
                                        </p:tgtEl>
                                        <p:attrNameLst>
                                          <p:attrName>r</p:attrName>
                                        </p:attrNameLst>
                                      </p:cBhvr>
                                    </p:animRot>
                                  </p:childTnLst>
                                </p:cTn>
                              </p:par>
                              <p:par>
                                <p:cTn id="7" presetID="8" presetClass="emph" presetSubtype="0" repeatCount="indefinite" autoRev="1" fill="hold" nodeType="withEffect">
                                  <p:stCondLst>
                                    <p:cond delay="0"/>
                                  </p:stCondLst>
                                  <p:childTnLst>
                                    <p:animRot by="600000">
                                      <p:cBhvr>
                                        <p:cTn id="8" dur="2000" fill="hold"/>
                                        <p:tgtEl>
                                          <p:spTgt spid="7"/>
                                        </p:tgtEl>
                                        <p:attrNameLst>
                                          <p:attrName>r</p:attrName>
                                        </p:attrNameLst>
                                      </p:cBhvr>
                                    </p:animRot>
                                  </p:childTnLst>
                                </p:cTn>
                              </p:par>
                              <p:par>
                                <p:cTn id="9" presetID="6" presetClass="emph" presetSubtype="0" repeatCount="indefinite" autoRev="1" fill="hold" nodeType="withEffect">
                                  <p:stCondLst>
                                    <p:cond delay="0"/>
                                  </p:stCondLst>
                                  <p:childTnLst>
                                    <p:animScale>
                                      <p:cBhvr>
                                        <p:cTn id="10" dur="2000" fill="hold"/>
                                        <p:tgtEl>
                                          <p:spTgt spid="10"/>
                                        </p:tgtEl>
                                      </p:cBhvr>
                                      <p:by x="70000" y="70000"/>
                                    </p:animScale>
                                  </p:childTnLst>
                                </p:cTn>
                              </p:par>
                              <p:par>
                                <p:cTn id="11" presetID="6" presetClass="emph" presetSubtype="0" repeatCount="indefinite" autoRev="1" fill="hold" nodeType="withEffect">
                                  <p:stCondLst>
                                    <p:cond delay="0"/>
                                  </p:stCondLst>
                                  <p:childTnLst>
                                    <p:animScale>
                                      <p:cBhvr>
                                        <p:cTn id="12" dur="5000" fill="hold"/>
                                        <p:tgtEl>
                                          <p:spTgt spid="11"/>
                                        </p:tgtEl>
                                      </p:cBhvr>
                                      <p:by x="80000" y="80000"/>
                                    </p:animScale>
                                  </p:childTnLst>
                                </p:cTn>
                              </p:par>
                              <p:par>
                                <p:cTn id="13" presetID="39" presetClass="path" presetSubtype="0" repeatCount="indefinite" accel="7000" decel="10000" fill="hold" nodeType="withEffect">
                                  <p:stCondLst>
                                    <p:cond delay="0"/>
                                  </p:stCondLst>
                                  <p:childTnLst>
                                    <p:animMotion origin="layout" path="M -6.25E-7 -0.00023 C -6.25E-7 0.03472 0.02787 0.06204 0.06172 0.06204 C 0.09675 0.06204 0.09271 0.03935 0.12487 -0.00023 C 0.1569 -0.03958 0.2207 -0.15278 0.25456 -0.175 C 0.28958 -0.21203 0.50313 -0.14815 0.50313 -0.11296 " pathEditMode="relative" rAng="0" ptsTypes="AAAAA">
                                      <p:cBhvr>
                                        <p:cTn id="14" dur="20000" fill="hold"/>
                                        <p:tgtEl>
                                          <p:spTgt spid="12"/>
                                        </p:tgtEl>
                                        <p:attrNameLst>
                                          <p:attrName>ppt_x</p:attrName>
                                          <p:attrName>ppt_y</p:attrName>
                                        </p:attrNameLst>
                                      </p:cBhvr>
                                      <p:rCtr x="25156" y="-6204"/>
                                    </p:animMotion>
                                  </p:childTnLst>
                                </p:cTn>
                              </p:par>
                              <p:par>
                                <p:cTn id="15" presetID="6" presetClass="emph" presetSubtype="0" repeatCount="indefinite" autoRev="1" fill="hold" nodeType="withEffect">
                                  <p:stCondLst>
                                    <p:cond delay="0"/>
                                  </p:stCondLst>
                                  <p:childTnLst>
                                    <p:animScale>
                                      <p:cBhvr>
                                        <p:cTn id="16" dur="5000" fill="hold"/>
                                        <p:tgtEl>
                                          <p:spTgt spid="12"/>
                                        </p:tgtEl>
                                      </p:cBhvr>
                                      <p:by x="110000" y="110000"/>
                                    </p:animScale>
                                  </p:childTnLst>
                                </p:cTn>
                              </p:par>
                              <p:par>
                                <p:cTn id="17" presetID="8" presetClass="emph" presetSubtype="0" repeatCount="indefinite" autoRev="1" fill="hold" nodeType="withEffect">
                                  <p:stCondLst>
                                    <p:cond delay="0"/>
                                  </p:stCondLst>
                                  <p:childTnLst>
                                    <p:animRot by="600000">
                                      <p:cBhvr>
                                        <p:cTn id="18" dur="2000" fill="hold"/>
                                        <p:tgtEl>
                                          <p:spTgt spid="17"/>
                                        </p:tgtEl>
                                        <p:attrNameLst>
                                          <p:attrName>r</p:attrName>
                                        </p:attrNameLst>
                                      </p:cBhvr>
                                    </p:animRot>
                                  </p:childTnLst>
                                </p:cTn>
                              </p:par>
                              <p:par>
                                <p:cTn id="19" presetID="8" presetClass="emph" presetSubtype="0" repeatCount="indefinite" autoRev="1" fill="hold" nodeType="withEffect">
                                  <p:stCondLst>
                                    <p:cond delay="0"/>
                                  </p:stCondLst>
                                  <p:childTnLst>
                                    <p:animRot by="-600000">
                                      <p:cBhvr>
                                        <p:cTn id="20" dur="2000" fill="hold"/>
                                        <p:tgtEl>
                                          <p:spTgt spid="16"/>
                                        </p:tgtEl>
                                        <p:attrNameLst>
                                          <p:attrName>r</p:attrName>
                                        </p:attrNameLst>
                                      </p:cBhvr>
                                    </p:animRot>
                                  </p:childTnLst>
                                </p:cTn>
                              </p:par>
                              <p:par>
                                <p:cTn id="21" presetID="64" presetClass="path" presetSubtype="0" repeatCount="indefinite" fill="hold" nodeType="withEffect">
                                  <p:stCondLst>
                                    <p:cond delay="0"/>
                                  </p:stCondLst>
                                  <p:childTnLst>
                                    <p:animMotion origin="layout" path="M 3.33333E-6 -2.59259E-6 L 0.19023 -1.08356 " pathEditMode="relative" rAng="0" ptsTypes="AA">
                                      <p:cBhvr>
                                        <p:cTn id="22" dur="20000" fill="hold"/>
                                        <p:tgtEl>
                                          <p:spTgt spid="14"/>
                                        </p:tgtEl>
                                        <p:attrNameLst>
                                          <p:attrName>ppt_x</p:attrName>
                                          <p:attrName>ppt_y</p:attrName>
                                        </p:attrNameLst>
                                      </p:cBhvr>
                                      <p:rCtr x="9505" y="-54190"/>
                                    </p:animMotion>
                                  </p:childTnLst>
                                </p:cTn>
                              </p:par>
                              <p:par>
                                <p:cTn id="23" presetID="42" presetClass="path" presetSubtype="0" repeatCount="indefinite" fill="hold" nodeType="withEffect">
                                  <p:stCondLst>
                                    <p:cond delay="0"/>
                                  </p:stCondLst>
                                  <p:childTnLst>
                                    <p:animMotion origin="layout" path="M -3.75E-6 -3.7037E-7 L -0.95651 0.02199 " pathEditMode="relative" rAng="0" ptsTypes="AA">
                                      <p:cBhvr>
                                        <p:cTn id="24" dur="28200" fill="hold"/>
                                        <p:tgtEl>
                                          <p:spTgt spid="18"/>
                                        </p:tgtEl>
                                        <p:attrNameLst>
                                          <p:attrName>ppt_x</p:attrName>
                                          <p:attrName>ppt_y</p:attrName>
                                        </p:attrNameLst>
                                      </p:cBhvr>
                                      <p:rCtr x="-47826" y="1088"/>
                                    </p:animMotion>
                                  </p:childTnLst>
                                </p:cTn>
                              </p:par>
                              <p:par>
                                <p:cTn id="25" presetID="64" presetClass="path" presetSubtype="0" repeatCount="indefinite" fill="hold" nodeType="withEffect">
                                  <p:stCondLst>
                                    <p:cond delay="0"/>
                                  </p:stCondLst>
                                  <p:childTnLst>
                                    <p:animMotion origin="layout" path="M -2.91667E-6 2.59259E-6 L 0.34349 -1.19422 " pathEditMode="relative" rAng="0" ptsTypes="AA">
                                      <p:cBhvr>
                                        <p:cTn id="26" dur="30000" fill="hold"/>
                                        <p:tgtEl>
                                          <p:spTgt spid="15"/>
                                        </p:tgtEl>
                                        <p:attrNameLst>
                                          <p:attrName>ppt_x</p:attrName>
                                          <p:attrName>ppt_y</p:attrName>
                                        </p:attrNameLst>
                                      </p:cBhvr>
                                      <p:rCtr x="17174" y="-59699"/>
                                    </p:animMotion>
                                  </p:childTnLst>
                                </p:cTn>
                              </p:par>
                              <p:par>
                                <p:cTn id="27" presetID="64" presetClass="path" presetSubtype="0" repeatCount="indefinite" fill="hold" nodeType="withEffect">
                                  <p:stCondLst>
                                    <p:cond delay="0"/>
                                  </p:stCondLst>
                                  <p:childTnLst>
                                    <p:animMotion origin="layout" path="M -3.54167E-6 2.96296E-6 L -0.53463 -1.23287 " pathEditMode="relative" rAng="0" ptsTypes="AA">
                                      <p:cBhvr>
                                        <p:cTn id="28" dur="20000" fill="hold"/>
                                        <p:tgtEl>
                                          <p:spTgt spid="13"/>
                                        </p:tgtEl>
                                        <p:attrNameLst>
                                          <p:attrName>ppt_x</p:attrName>
                                          <p:attrName>ppt_y</p:attrName>
                                        </p:attrNameLst>
                                      </p:cBhvr>
                                      <p:rCtr x="-26732" y="-61644"/>
                                    </p:animMotion>
                                  </p:childTnLst>
                                </p:cTn>
                              </p:par>
                              <p:par>
                                <p:cTn id="29" presetID="6" presetClass="emph" presetSubtype="0" repeatCount="indefinite" autoRev="1" fill="hold" nodeType="withEffect">
                                  <p:stCondLst>
                                    <p:cond delay="0"/>
                                  </p:stCondLst>
                                  <p:childTnLst>
                                    <p:animScale>
                                      <p:cBhvr>
                                        <p:cTn id="30" dur="2000" fill="hold"/>
                                        <p:tgtEl>
                                          <p:spTgt spid="15"/>
                                        </p:tgtEl>
                                      </p:cBhvr>
                                      <p:by x="60000" y="60000"/>
                                    </p:animScale>
                                  </p:childTnLst>
                                </p:cTn>
                              </p:par>
                              <p:par>
                                <p:cTn id="31" presetID="8" presetClass="emph" presetSubtype="0" repeatCount="indefinite" autoRev="1" fill="hold" nodeType="withEffect">
                                  <p:stCondLst>
                                    <p:cond delay="0"/>
                                  </p:stCondLst>
                                  <p:childTnLst>
                                    <p:animRot by="1200000">
                                      <p:cBhvr>
                                        <p:cTn id="32" dur="2000" fill="hold"/>
                                        <p:tgtEl>
                                          <p:spTgt spid="13"/>
                                        </p:tgtEl>
                                        <p:attrNameLst>
                                          <p:attrName>r</p:attrName>
                                        </p:attrNameLst>
                                      </p:cBhvr>
                                    </p:animRot>
                                  </p:childTnLst>
                                </p:cTn>
                              </p:par>
                              <p:par>
                                <p:cTn id="33" presetID="6" presetClass="emph" presetSubtype="0" repeatCount="indefinite" autoRev="1" fill="hold" nodeType="withEffect">
                                  <p:stCondLst>
                                    <p:cond delay="0"/>
                                  </p:stCondLst>
                                  <p:childTnLst>
                                    <p:animScale>
                                      <p:cBhvr>
                                        <p:cTn id="34" dur="2000" fill="hold"/>
                                        <p:tgtEl>
                                          <p:spTgt spid="13"/>
                                        </p:tgtEl>
                                      </p:cBhvr>
                                      <p:by x="120000" y="120000"/>
                                    </p:animScale>
                                  </p:childTnLst>
                                </p:cTn>
                              </p:par>
                              <p:par>
                                <p:cTn id="35" presetID="2" presetClass="entr" presetSubtype="2" repeatCount="indefinite"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9000" fill="hold"/>
                                        <p:tgtEl>
                                          <p:spTgt spid="29"/>
                                        </p:tgtEl>
                                        <p:attrNameLst>
                                          <p:attrName>ppt_x</p:attrName>
                                        </p:attrNameLst>
                                      </p:cBhvr>
                                      <p:tavLst>
                                        <p:tav tm="0">
                                          <p:val>
                                            <p:strVal val="1+#ppt_w/2"/>
                                          </p:val>
                                        </p:tav>
                                        <p:tav tm="100000">
                                          <p:val>
                                            <p:strVal val="#ppt_x"/>
                                          </p:val>
                                        </p:tav>
                                      </p:tavLst>
                                    </p:anim>
                                    <p:anim calcmode="lin" valueType="num">
                                      <p:cBhvr additive="base">
                                        <p:cTn id="38" dur="90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0"/>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30"/>
                                        </p:tgtEl>
                                      </p:cBhvr>
                                    </p:animEffect>
                                    <p:set>
                                      <p:cBhvr>
                                        <p:cTn id="44"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45" restart="whenNotActive" fill="hold" evtFilter="cancelBubble" nodeType="interactiveSeq">
                <p:stCondLst>
                  <p:cond evt="onClick" delay="0">
                    <p:tgtEl>
                      <p:spTgt spid="32"/>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32"/>
                                        </p:tgtEl>
                                      </p:cBhvr>
                                    </p:animEffect>
                                    <p:set>
                                      <p:cBhvr>
                                        <p:cTn id="50"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51" restart="whenNotActive" fill="hold" evtFilter="cancelBubble" nodeType="interactiveSeq">
                <p:stCondLst>
                  <p:cond evt="onClick" delay="0">
                    <p:tgtEl>
                      <p:spTgt spid="31"/>
                    </p:tgtEl>
                  </p:cond>
                </p:stCondLst>
                <p:endSync evt="end" delay="0">
                  <p:rtn val="all"/>
                </p:endSync>
                <p:childTnLst>
                  <p:par>
                    <p:cTn id="52" fill="hold">
                      <p:stCondLst>
                        <p:cond delay="0"/>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57" restart="whenNotActive" fill="hold" evtFilter="cancelBubble" nodeType="interactiveSeq">
                <p:stCondLst>
                  <p:cond evt="onClick" delay="0">
                    <p:tgtEl>
                      <p:spTgt spid="33"/>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33"/>
                                        </p:tgtEl>
                                      </p:cBhvr>
                                    </p:animEffect>
                                    <p:set>
                                      <p:cBhvr>
                                        <p:cTn id="62"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174E3C4-FF70-46C6-A4CB-6DFD3BC9A8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2187" y="1038169"/>
            <a:ext cx="354649" cy="3326367"/>
          </a:xfrm>
          <a:prstGeom prst="rect">
            <a:avLst/>
          </a:prstGeom>
        </p:spPr>
      </p:pic>
      <p:pic>
        <p:nvPicPr>
          <p:cNvPr id="5" name="Picture 4">
            <a:extLst>
              <a:ext uri="{FF2B5EF4-FFF2-40B4-BE49-F238E27FC236}">
                <a16:creationId xmlns:a16="http://schemas.microsoft.com/office/drawing/2014/main" id="{5F1DEFDE-55B8-44FB-BCDF-53C6A3BBEB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6" name="Picture 5">
            <a:extLst>
              <a:ext uri="{FF2B5EF4-FFF2-40B4-BE49-F238E27FC236}">
                <a16:creationId xmlns:a16="http://schemas.microsoft.com/office/drawing/2014/main" id="{E0299BB8-3C3E-4677-868F-D249403B73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7" name="Picture 6">
            <a:extLst>
              <a:ext uri="{FF2B5EF4-FFF2-40B4-BE49-F238E27FC236}">
                <a16:creationId xmlns:a16="http://schemas.microsoft.com/office/drawing/2014/main" id="{8B5229DD-5941-4844-802A-C76892678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0557" y="3615645"/>
            <a:ext cx="354649" cy="3326367"/>
          </a:xfrm>
          <a:prstGeom prst="rect">
            <a:avLst/>
          </a:prstGeom>
        </p:spPr>
      </p:pic>
      <p:grpSp>
        <p:nvGrpSpPr>
          <p:cNvPr id="9" name="Group 8">
            <a:extLst>
              <a:ext uri="{FF2B5EF4-FFF2-40B4-BE49-F238E27FC236}">
                <a16:creationId xmlns:a16="http://schemas.microsoft.com/office/drawing/2014/main" id="{72C94EE8-4567-4567-8B64-403283428570}"/>
              </a:ext>
            </a:extLst>
          </p:cNvPr>
          <p:cNvGrpSpPr/>
          <p:nvPr/>
        </p:nvGrpSpPr>
        <p:grpSpPr>
          <a:xfrm>
            <a:off x="593538" y="-470518"/>
            <a:ext cx="10870645" cy="3455304"/>
            <a:chOff x="3716168" y="2849957"/>
            <a:chExt cx="5280112" cy="3673208"/>
          </a:xfrm>
        </p:grpSpPr>
        <p:pic>
          <p:nvPicPr>
            <p:cNvPr id="10" name="Picture 9">
              <a:extLst>
                <a:ext uri="{FF2B5EF4-FFF2-40B4-BE49-F238E27FC236}">
                  <a16:creationId xmlns:a16="http://schemas.microsoft.com/office/drawing/2014/main" id="{E5218BE5-63BF-4B60-B8F2-1D4F298C2CD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42693" b="97089" l="3820" r="34925"/>
                      </a14:imgEffect>
                    </a14:imgLayer>
                  </a14:imgProps>
                </a:ext>
                <a:ext uri="{28A0092B-C50C-407E-A947-70E740481C1C}">
                  <a14:useLocalDpi xmlns:a14="http://schemas.microsoft.com/office/drawing/2010/main" val="0"/>
                </a:ext>
              </a:extLst>
            </a:blip>
            <a:srcRect l="9054" t="40855" r="61153" b="2042"/>
            <a:stretch/>
          </p:blipFill>
          <p:spPr>
            <a:xfrm rot="16200000">
              <a:off x="4519620" y="2046505"/>
              <a:ext cx="3673208" cy="5280112"/>
            </a:xfrm>
            <a:prstGeom prst="rect">
              <a:avLst/>
            </a:prstGeom>
          </p:spPr>
        </p:pic>
        <p:sp>
          <p:nvSpPr>
            <p:cNvPr id="11" name="TextBox 10">
              <a:extLst>
                <a:ext uri="{FF2B5EF4-FFF2-40B4-BE49-F238E27FC236}">
                  <a16:creationId xmlns:a16="http://schemas.microsoft.com/office/drawing/2014/main" id="{72A5E6A6-B032-46BA-946A-458D8EA6240B}"/>
                </a:ext>
              </a:extLst>
            </p:cNvPr>
            <p:cNvSpPr txBox="1"/>
            <p:nvPr/>
          </p:nvSpPr>
          <p:spPr>
            <a:xfrm>
              <a:off x="5093899" y="4307757"/>
              <a:ext cx="1735016" cy="17882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dirty="0">
                <a:ln>
                  <a:noFill/>
                </a:ln>
                <a:solidFill>
                  <a:schemeClr val="accent5">
                    <a:lumMod val="50000"/>
                  </a:schemeClr>
                </a:solidFill>
                <a:effectLst/>
                <a:uLnTx/>
                <a:uFillTx/>
                <a:latin typeface="Arial Black" panose="020B0A04020102020204" pitchFamily="34" charset="0"/>
                <a:ea typeface="+mn-ea"/>
                <a:cs typeface="+mn-cs"/>
              </a:endParaRPr>
            </a:p>
          </p:txBody>
        </p:sp>
      </p:grpSp>
      <p:sp>
        <p:nvSpPr>
          <p:cNvPr id="12" name="Rectangle 13">
            <a:extLst>
              <a:ext uri="{FF2B5EF4-FFF2-40B4-BE49-F238E27FC236}">
                <a16:creationId xmlns:a16="http://schemas.microsoft.com/office/drawing/2014/main" id="{13D5425B-4C4F-4024-BC1E-2993E74B793D}"/>
              </a:ext>
            </a:extLst>
          </p:cNvPr>
          <p:cNvSpPr/>
          <p:nvPr/>
        </p:nvSpPr>
        <p:spPr>
          <a:xfrm>
            <a:off x="2950616" y="4487092"/>
            <a:ext cx="6290766" cy="987362"/>
          </a:xfrm>
          <a:custGeom>
            <a:avLst/>
            <a:gdLst>
              <a:gd name="connsiteX0" fmla="*/ 0 w 6290766"/>
              <a:gd name="connsiteY0" fmla="*/ 0 h 987362"/>
              <a:gd name="connsiteX1" fmla="*/ 446072 w 6290766"/>
              <a:gd name="connsiteY1" fmla="*/ 0 h 987362"/>
              <a:gd name="connsiteX2" fmla="*/ 1080868 w 6290766"/>
              <a:gd name="connsiteY2" fmla="*/ 0 h 987362"/>
              <a:gd name="connsiteX3" fmla="*/ 1652756 w 6290766"/>
              <a:gd name="connsiteY3" fmla="*/ 0 h 987362"/>
              <a:gd name="connsiteX4" fmla="*/ 2098828 w 6290766"/>
              <a:gd name="connsiteY4" fmla="*/ 0 h 987362"/>
              <a:gd name="connsiteX5" fmla="*/ 2607808 w 6290766"/>
              <a:gd name="connsiteY5" fmla="*/ 0 h 987362"/>
              <a:gd name="connsiteX6" fmla="*/ 3179696 w 6290766"/>
              <a:gd name="connsiteY6" fmla="*/ 0 h 987362"/>
              <a:gd name="connsiteX7" fmla="*/ 3688676 w 6290766"/>
              <a:gd name="connsiteY7" fmla="*/ 0 h 987362"/>
              <a:gd name="connsiteX8" fmla="*/ 4071841 w 6290766"/>
              <a:gd name="connsiteY8" fmla="*/ 0 h 987362"/>
              <a:gd name="connsiteX9" fmla="*/ 4517914 w 6290766"/>
              <a:gd name="connsiteY9" fmla="*/ 0 h 987362"/>
              <a:gd name="connsiteX10" fmla="*/ 5089802 w 6290766"/>
              <a:gd name="connsiteY10" fmla="*/ 0 h 987362"/>
              <a:gd name="connsiteX11" fmla="*/ 5598782 w 6290766"/>
              <a:gd name="connsiteY11" fmla="*/ 0 h 987362"/>
              <a:gd name="connsiteX12" fmla="*/ 6290766 w 6290766"/>
              <a:gd name="connsiteY12" fmla="*/ 0 h 987362"/>
              <a:gd name="connsiteX13" fmla="*/ 6290766 w 6290766"/>
              <a:gd name="connsiteY13" fmla="*/ 473934 h 987362"/>
              <a:gd name="connsiteX14" fmla="*/ 6290766 w 6290766"/>
              <a:gd name="connsiteY14" fmla="*/ 987362 h 987362"/>
              <a:gd name="connsiteX15" fmla="*/ 5655971 w 6290766"/>
              <a:gd name="connsiteY15" fmla="*/ 987362 h 987362"/>
              <a:gd name="connsiteX16" fmla="*/ 5272806 w 6290766"/>
              <a:gd name="connsiteY16" fmla="*/ 987362 h 987362"/>
              <a:gd name="connsiteX17" fmla="*/ 4700918 w 6290766"/>
              <a:gd name="connsiteY17" fmla="*/ 987362 h 987362"/>
              <a:gd name="connsiteX18" fmla="*/ 4254845 w 6290766"/>
              <a:gd name="connsiteY18" fmla="*/ 987362 h 987362"/>
              <a:gd name="connsiteX19" fmla="*/ 3745865 w 6290766"/>
              <a:gd name="connsiteY19" fmla="*/ 987362 h 987362"/>
              <a:gd name="connsiteX20" fmla="*/ 3111070 w 6290766"/>
              <a:gd name="connsiteY20" fmla="*/ 987362 h 987362"/>
              <a:gd name="connsiteX21" fmla="*/ 2539182 w 6290766"/>
              <a:gd name="connsiteY21" fmla="*/ 987362 h 987362"/>
              <a:gd name="connsiteX22" fmla="*/ 1967294 w 6290766"/>
              <a:gd name="connsiteY22" fmla="*/ 987362 h 987362"/>
              <a:gd name="connsiteX23" fmla="*/ 1458314 w 6290766"/>
              <a:gd name="connsiteY23" fmla="*/ 987362 h 987362"/>
              <a:gd name="connsiteX24" fmla="*/ 1012241 w 6290766"/>
              <a:gd name="connsiteY24" fmla="*/ 987362 h 987362"/>
              <a:gd name="connsiteX25" fmla="*/ 566169 w 6290766"/>
              <a:gd name="connsiteY25" fmla="*/ 987362 h 987362"/>
              <a:gd name="connsiteX26" fmla="*/ 0 w 6290766"/>
              <a:gd name="connsiteY26" fmla="*/ 987362 h 987362"/>
              <a:gd name="connsiteX27" fmla="*/ 0 w 6290766"/>
              <a:gd name="connsiteY27" fmla="*/ 483807 h 987362"/>
              <a:gd name="connsiteX28" fmla="*/ 0 w 6290766"/>
              <a:gd name="connsiteY28"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0766" h="987362" fill="none" extrusionOk="0">
                <a:moveTo>
                  <a:pt x="0" y="0"/>
                </a:moveTo>
                <a:cubicBezTo>
                  <a:pt x="220722" y="-9142"/>
                  <a:pt x="272505" y="8463"/>
                  <a:pt x="446072" y="0"/>
                </a:cubicBezTo>
                <a:cubicBezTo>
                  <a:pt x="619639" y="-8463"/>
                  <a:pt x="945587" y="63852"/>
                  <a:pt x="1080868" y="0"/>
                </a:cubicBezTo>
                <a:cubicBezTo>
                  <a:pt x="1216149" y="-63852"/>
                  <a:pt x="1524817" y="15231"/>
                  <a:pt x="1652756" y="0"/>
                </a:cubicBezTo>
                <a:cubicBezTo>
                  <a:pt x="1780695" y="-15231"/>
                  <a:pt x="1997653" y="35618"/>
                  <a:pt x="2098828" y="0"/>
                </a:cubicBezTo>
                <a:cubicBezTo>
                  <a:pt x="2200003" y="-35618"/>
                  <a:pt x="2490837" y="7375"/>
                  <a:pt x="2607808" y="0"/>
                </a:cubicBezTo>
                <a:cubicBezTo>
                  <a:pt x="2724779" y="-7375"/>
                  <a:pt x="2972199" y="51798"/>
                  <a:pt x="3179696" y="0"/>
                </a:cubicBezTo>
                <a:cubicBezTo>
                  <a:pt x="3387193" y="-51798"/>
                  <a:pt x="3517259" y="13453"/>
                  <a:pt x="3688676" y="0"/>
                </a:cubicBezTo>
                <a:cubicBezTo>
                  <a:pt x="3860093" y="-13453"/>
                  <a:pt x="3940164" y="22362"/>
                  <a:pt x="4071841" y="0"/>
                </a:cubicBezTo>
                <a:cubicBezTo>
                  <a:pt x="4203519" y="-22362"/>
                  <a:pt x="4364781" y="2811"/>
                  <a:pt x="4517914" y="0"/>
                </a:cubicBezTo>
                <a:cubicBezTo>
                  <a:pt x="4671047" y="-2811"/>
                  <a:pt x="4939893" y="19321"/>
                  <a:pt x="5089802" y="0"/>
                </a:cubicBezTo>
                <a:cubicBezTo>
                  <a:pt x="5239711" y="-19321"/>
                  <a:pt x="5470092" y="15442"/>
                  <a:pt x="5598782" y="0"/>
                </a:cubicBezTo>
                <a:cubicBezTo>
                  <a:pt x="5727472" y="-15442"/>
                  <a:pt x="5960986" y="63097"/>
                  <a:pt x="6290766" y="0"/>
                </a:cubicBezTo>
                <a:cubicBezTo>
                  <a:pt x="6294750" y="207971"/>
                  <a:pt x="6249613" y="329593"/>
                  <a:pt x="6290766" y="473934"/>
                </a:cubicBezTo>
                <a:cubicBezTo>
                  <a:pt x="6331919" y="618275"/>
                  <a:pt x="6268619" y="823017"/>
                  <a:pt x="6290766" y="987362"/>
                </a:cubicBezTo>
                <a:cubicBezTo>
                  <a:pt x="6123477" y="996701"/>
                  <a:pt x="5971645" y="977935"/>
                  <a:pt x="5655971" y="987362"/>
                </a:cubicBezTo>
                <a:cubicBezTo>
                  <a:pt x="5340297" y="996789"/>
                  <a:pt x="5356782" y="948983"/>
                  <a:pt x="5272806" y="987362"/>
                </a:cubicBezTo>
                <a:cubicBezTo>
                  <a:pt x="5188831" y="1025741"/>
                  <a:pt x="4876761" y="968862"/>
                  <a:pt x="4700918" y="987362"/>
                </a:cubicBezTo>
                <a:cubicBezTo>
                  <a:pt x="4525075" y="1005862"/>
                  <a:pt x="4427004" y="984554"/>
                  <a:pt x="4254845" y="987362"/>
                </a:cubicBezTo>
                <a:cubicBezTo>
                  <a:pt x="4082686" y="990170"/>
                  <a:pt x="3855166" y="958902"/>
                  <a:pt x="3745865" y="987362"/>
                </a:cubicBezTo>
                <a:cubicBezTo>
                  <a:pt x="3636564" y="1015822"/>
                  <a:pt x="3365154" y="954477"/>
                  <a:pt x="3111070" y="987362"/>
                </a:cubicBezTo>
                <a:cubicBezTo>
                  <a:pt x="2856987" y="1020247"/>
                  <a:pt x="2701860" y="969719"/>
                  <a:pt x="2539182" y="987362"/>
                </a:cubicBezTo>
                <a:cubicBezTo>
                  <a:pt x="2376504" y="1005005"/>
                  <a:pt x="2213568" y="968704"/>
                  <a:pt x="1967294" y="987362"/>
                </a:cubicBezTo>
                <a:cubicBezTo>
                  <a:pt x="1721020" y="1006020"/>
                  <a:pt x="1601344" y="972201"/>
                  <a:pt x="1458314" y="987362"/>
                </a:cubicBezTo>
                <a:cubicBezTo>
                  <a:pt x="1315284" y="1002523"/>
                  <a:pt x="1153072" y="985408"/>
                  <a:pt x="1012241" y="987362"/>
                </a:cubicBezTo>
                <a:cubicBezTo>
                  <a:pt x="871410" y="989316"/>
                  <a:pt x="781294" y="964285"/>
                  <a:pt x="566169" y="987362"/>
                </a:cubicBezTo>
                <a:cubicBezTo>
                  <a:pt x="351044" y="1010439"/>
                  <a:pt x="138951" y="933855"/>
                  <a:pt x="0" y="987362"/>
                </a:cubicBezTo>
                <a:cubicBezTo>
                  <a:pt x="-59080" y="809176"/>
                  <a:pt x="47784" y="731691"/>
                  <a:pt x="0" y="483807"/>
                </a:cubicBezTo>
                <a:cubicBezTo>
                  <a:pt x="-47784" y="235923"/>
                  <a:pt x="24624" y="128340"/>
                  <a:pt x="0" y="0"/>
                </a:cubicBezTo>
                <a:close/>
              </a:path>
              <a:path w="6290766" h="987362" stroke="0" extrusionOk="0">
                <a:moveTo>
                  <a:pt x="0" y="0"/>
                </a:moveTo>
                <a:cubicBezTo>
                  <a:pt x="111005" y="-46554"/>
                  <a:pt x="371787" y="7609"/>
                  <a:pt x="508980" y="0"/>
                </a:cubicBezTo>
                <a:cubicBezTo>
                  <a:pt x="646173" y="-7609"/>
                  <a:pt x="1029473" y="18251"/>
                  <a:pt x="1206683" y="0"/>
                </a:cubicBezTo>
                <a:cubicBezTo>
                  <a:pt x="1383893" y="-18251"/>
                  <a:pt x="1509698" y="29838"/>
                  <a:pt x="1778571" y="0"/>
                </a:cubicBezTo>
                <a:cubicBezTo>
                  <a:pt x="2047444" y="-29838"/>
                  <a:pt x="1999243" y="35891"/>
                  <a:pt x="2161736" y="0"/>
                </a:cubicBezTo>
                <a:cubicBezTo>
                  <a:pt x="2324229" y="-35891"/>
                  <a:pt x="2437445" y="191"/>
                  <a:pt x="2544901" y="0"/>
                </a:cubicBezTo>
                <a:cubicBezTo>
                  <a:pt x="2652357" y="-191"/>
                  <a:pt x="2878090" y="6085"/>
                  <a:pt x="3053881" y="0"/>
                </a:cubicBezTo>
                <a:cubicBezTo>
                  <a:pt x="3229672" y="-6085"/>
                  <a:pt x="3556043" y="17030"/>
                  <a:pt x="3688676" y="0"/>
                </a:cubicBezTo>
                <a:cubicBezTo>
                  <a:pt x="3821310" y="-17030"/>
                  <a:pt x="4030518" y="25263"/>
                  <a:pt x="4134749" y="0"/>
                </a:cubicBezTo>
                <a:cubicBezTo>
                  <a:pt x="4238980" y="-25263"/>
                  <a:pt x="4450692" y="5299"/>
                  <a:pt x="4580821" y="0"/>
                </a:cubicBezTo>
                <a:cubicBezTo>
                  <a:pt x="4710950" y="-5299"/>
                  <a:pt x="4966336" y="27253"/>
                  <a:pt x="5089802" y="0"/>
                </a:cubicBezTo>
                <a:cubicBezTo>
                  <a:pt x="5213268" y="-27253"/>
                  <a:pt x="5440859" y="32430"/>
                  <a:pt x="5535874" y="0"/>
                </a:cubicBezTo>
                <a:cubicBezTo>
                  <a:pt x="5630889" y="-32430"/>
                  <a:pt x="6009697" y="9523"/>
                  <a:pt x="6290766" y="0"/>
                </a:cubicBezTo>
                <a:cubicBezTo>
                  <a:pt x="6342997" y="128801"/>
                  <a:pt x="6255401" y="284152"/>
                  <a:pt x="6290766" y="493681"/>
                </a:cubicBezTo>
                <a:cubicBezTo>
                  <a:pt x="6326131" y="703210"/>
                  <a:pt x="6260029" y="780285"/>
                  <a:pt x="6290766" y="987362"/>
                </a:cubicBezTo>
                <a:cubicBezTo>
                  <a:pt x="6108079" y="1006479"/>
                  <a:pt x="6026781" y="949948"/>
                  <a:pt x="5781786" y="987362"/>
                </a:cubicBezTo>
                <a:cubicBezTo>
                  <a:pt x="5536791" y="1024776"/>
                  <a:pt x="5369646" y="986634"/>
                  <a:pt x="5084083" y="987362"/>
                </a:cubicBezTo>
                <a:cubicBezTo>
                  <a:pt x="4798520" y="988090"/>
                  <a:pt x="4860598" y="984672"/>
                  <a:pt x="4700918" y="987362"/>
                </a:cubicBezTo>
                <a:cubicBezTo>
                  <a:pt x="4541239" y="990052"/>
                  <a:pt x="4152789" y="931222"/>
                  <a:pt x="4003215" y="987362"/>
                </a:cubicBezTo>
                <a:cubicBezTo>
                  <a:pt x="3853641" y="1043502"/>
                  <a:pt x="3468568" y="953169"/>
                  <a:pt x="3305512" y="987362"/>
                </a:cubicBezTo>
                <a:cubicBezTo>
                  <a:pt x="3142456" y="1021555"/>
                  <a:pt x="3081540" y="972594"/>
                  <a:pt x="2859439" y="987362"/>
                </a:cubicBezTo>
                <a:cubicBezTo>
                  <a:pt x="2637338" y="1002130"/>
                  <a:pt x="2580344" y="956037"/>
                  <a:pt x="2476274" y="987362"/>
                </a:cubicBezTo>
                <a:cubicBezTo>
                  <a:pt x="2372204" y="1018687"/>
                  <a:pt x="2250818" y="980388"/>
                  <a:pt x="2030202" y="987362"/>
                </a:cubicBezTo>
                <a:cubicBezTo>
                  <a:pt x="1809586" y="994336"/>
                  <a:pt x="1753619" y="980633"/>
                  <a:pt x="1647037" y="987362"/>
                </a:cubicBezTo>
                <a:cubicBezTo>
                  <a:pt x="1540456" y="994091"/>
                  <a:pt x="1301829" y="937245"/>
                  <a:pt x="1200964" y="987362"/>
                </a:cubicBezTo>
                <a:cubicBezTo>
                  <a:pt x="1100099" y="1037479"/>
                  <a:pt x="947955" y="980762"/>
                  <a:pt x="817800" y="987362"/>
                </a:cubicBezTo>
                <a:cubicBezTo>
                  <a:pt x="687645" y="993962"/>
                  <a:pt x="294752" y="923157"/>
                  <a:pt x="0" y="987362"/>
                </a:cubicBezTo>
                <a:cubicBezTo>
                  <a:pt x="-47649" y="829846"/>
                  <a:pt x="22113" y="659035"/>
                  <a:pt x="0" y="523302"/>
                </a:cubicBezTo>
                <a:cubicBezTo>
                  <a:pt x="-22113" y="387569"/>
                  <a:pt x="3556" y="156817"/>
                  <a:pt x="0" y="0"/>
                </a:cubicBezTo>
                <a:close/>
              </a:path>
            </a:pathLst>
          </a:custGeom>
          <a:solidFill>
            <a:schemeClr val="bg1">
              <a:alpha val="72000"/>
            </a:schemeClr>
          </a:solidFill>
          <a:ln w="28575" cap="flat" cmpd="sng" algn="ctr">
            <a:solidFill>
              <a:schemeClr val="bg1"/>
            </a:solidFill>
            <a:prstDash val="sysDot"/>
            <a:miter lim="800000"/>
            <a:extLst>
              <a:ext uri="{C807C97D-BFC1-408E-A445-0C87EB9F89A2}">
                <ask:lineSketchStyleProps xmlns:ask="http://schemas.microsoft.com/office/drawing/2018/sketchyshapes" sd="1009351380">
                  <a:prstGeom prst="rect">
                    <a:avLst/>
                  </a:prstGeom>
                  <ask:type>
                    <ask:lineSketchScribble/>
                  </ask:type>
                </ask:lineSketchStyleProps>
              </a:ext>
            </a:extLst>
          </a:ln>
          <a:effectLst/>
        </p:spPr>
        <p:txBody>
          <a:bodyPr lIns="121725" tIns="60862" rIns="121725" bIns="60862" rtlCol="0" anchor="ctr"/>
          <a:lstStyle/>
          <a:p>
            <a:pPr lvl="0">
              <a:buClrTx/>
              <a:defRPr/>
            </a:pPr>
            <a:r>
              <a:rPr lang="en-US" sz="3600">
                <a:solidFill>
                  <a:srgbClr val="00CC00"/>
                </a:solidFill>
                <a:latin typeface="UTM Alexander" panose="02040603050506020204" pitchFamily="18" charset="0"/>
                <a:ea typeface="Arial-Rounded" pitchFamily="34" charset="0"/>
                <a:cs typeface="Times New Roman" panose="02020603050405020304" pitchFamily="18" charset="0"/>
              </a:rPr>
              <a:t>B. Với giọng nói từ tốn</a:t>
            </a:r>
            <a:endParaRPr lang="vi-VN" sz="3600" dirty="0">
              <a:solidFill>
                <a:srgbClr val="00CC00"/>
              </a:solidFill>
              <a:latin typeface="Times New Roman" panose="02020603050405020304" pitchFamily="18" charset="0"/>
              <a:ea typeface="Arial-Rounded" pitchFamily="34" charset="0"/>
              <a:cs typeface="Times New Roman" panose="02020603050405020304" pitchFamily="18" charset="0"/>
            </a:endParaRPr>
          </a:p>
        </p:txBody>
      </p:sp>
      <p:sp>
        <p:nvSpPr>
          <p:cNvPr id="13" name="Rectangle 14">
            <a:extLst>
              <a:ext uri="{FF2B5EF4-FFF2-40B4-BE49-F238E27FC236}">
                <a16:creationId xmlns:a16="http://schemas.microsoft.com/office/drawing/2014/main" id="{AFEFD049-D2F8-4466-B4B1-82D47539FC42}"/>
              </a:ext>
            </a:extLst>
          </p:cNvPr>
          <p:cNvSpPr/>
          <p:nvPr/>
        </p:nvSpPr>
        <p:spPr>
          <a:xfrm>
            <a:off x="2950616" y="5742481"/>
            <a:ext cx="6290765" cy="987362"/>
          </a:xfrm>
          <a:custGeom>
            <a:avLst/>
            <a:gdLst>
              <a:gd name="connsiteX0" fmla="*/ 0 w 6290765"/>
              <a:gd name="connsiteY0" fmla="*/ 0 h 987362"/>
              <a:gd name="connsiteX1" fmla="*/ 508980 w 6290765"/>
              <a:gd name="connsiteY1" fmla="*/ 0 h 987362"/>
              <a:gd name="connsiteX2" fmla="*/ 955053 w 6290765"/>
              <a:gd name="connsiteY2" fmla="*/ 0 h 987362"/>
              <a:gd name="connsiteX3" fmla="*/ 1526940 w 6290765"/>
              <a:gd name="connsiteY3" fmla="*/ 0 h 987362"/>
              <a:gd name="connsiteX4" fmla="*/ 2161736 w 6290765"/>
              <a:gd name="connsiteY4" fmla="*/ 0 h 987362"/>
              <a:gd name="connsiteX5" fmla="*/ 2859439 w 6290765"/>
              <a:gd name="connsiteY5" fmla="*/ 0 h 987362"/>
              <a:gd name="connsiteX6" fmla="*/ 3431326 w 6290765"/>
              <a:gd name="connsiteY6" fmla="*/ 0 h 987362"/>
              <a:gd name="connsiteX7" fmla="*/ 4003214 w 6290765"/>
              <a:gd name="connsiteY7" fmla="*/ 0 h 987362"/>
              <a:gd name="connsiteX8" fmla="*/ 4386379 w 6290765"/>
              <a:gd name="connsiteY8" fmla="*/ 0 h 987362"/>
              <a:gd name="connsiteX9" fmla="*/ 4769544 w 6290765"/>
              <a:gd name="connsiteY9" fmla="*/ 0 h 987362"/>
              <a:gd name="connsiteX10" fmla="*/ 5404339 w 6290765"/>
              <a:gd name="connsiteY10" fmla="*/ 0 h 987362"/>
              <a:gd name="connsiteX11" fmla="*/ 6290765 w 6290765"/>
              <a:gd name="connsiteY11" fmla="*/ 0 h 987362"/>
              <a:gd name="connsiteX12" fmla="*/ 6290765 w 6290765"/>
              <a:gd name="connsiteY12" fmla="*/ 483807 h 987362"/>
              <a:gd name="connsiteX13" fmla="*/ 6290765 w 6290765"/>
              <a:gd name="connsiteY13" fmla="*/ 987362 h 987362"/>
              <a:gd name="connsiteX14" fmla="*/ 5718877 w 6290765"/>
              <a:gd name="connsiteY14" fmla="*/ 987362 h 987362"/>
              <a:gd name="connsiteX15" fmla="*/ 5021174 w 6290765"/>
              <a:gd name="connsiteY15" fmla="*/ 987362 h 987362"/>
              <a:gd name="connsiteX16" fmla="*/ 4386379 w 6290765"/>
              <a:gd name="connsiteY16" fmla="*/ 987362 h 987362"/>
              <a:gd name="connsiteX17" fmla="*/ 3940306 w 6290765"/>
              <a:gd name="connsiteY17" fmla="*/ 987362 h 987362"/>
              <a:gd name="connsiteX18" fmla="*/ 3305511 w 6290765"/>
              <a:gd name="connsiteY18" fmla="*/ 987362 h 987362"/>
              <a:gd name="connsiteX19" fmla="*/ 2607808 w 6290765"/>
              <a:gd name="connsiteY19" fmla="*/ 987362 h 987362"/>
              <a:gd name="connsiteX20" fmla="*/ 1910105 w 6290765"/>
              <a:gd name="connsiteY20" fmla="*/ 987362 h 987362"/>
              <a:gd name="connsiteX21" fmla="*/ 1275310 w 6290765"/>
              <a:gd name="connsiteY21" fmla="*/ 987362 h 987362"/>
              <a:gd name="connsiteX22" fmla="*/ 892145 w 6290765"/>
              <a:gd name="connsiteY22" fmla="*/ 987362 h 987362"/>
              <a:gd name="connsiteX23" fmla="*/ 0 w 6290765"/>
              <a:gd name="connsiteY23" fmla="*/ 987362 h 987362"/>
              <a:gd name="connsiteX24" fmla="*/ 0 w 6290765"/>
              <a:gd name="connsiteY24" fmla="*/ 483807 h 987362"/>
              <a:gd name="connsiteX25" fmla="*/ 0 w 6290765"/>
              <a:gd name="connsiteY25"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90765" h="987362" fill="none" extrusionOk="0">
                <a:moveTo>
                  <a:pt x="0" y="0"/>
                </a:moveTo>
                <a:cubicBezTo>
                  <a:pt x="174846" y="-37109"/>
                  <a:pt x="402727" y="27184"/>
                  <a:pt x="508980" y="0"/>
                </a:cubicBezTo>
                <a:cubicBezTo>
                  <a:pt x="615233" y="-27184"/>
                  <a:pt x="840941" y="21938"/>
                  <a:pt x="955053" y="0"/>
                </a:cubicBezTo>
                <a:cubicBezTo>
                  <a:pt x="1069165" y="-21938"/>
                  <a:pt x="1396300" y="55346"/>
                  <a:pt x="1526940" y="0"/>
                </a:cubicBezTo>
                <a:cubicBezTo>
                  <a:pt x="1657580" y="-55346"/>
                  <a:pt x="1969110" y="46738"/>
                  <a:pt x="2161736" y="0"/>
                </a:cubicBezTo>
                <a:cubicBezTo>
                  <a:pt x="2354362" y="-46738"/>
                  <a:pt x="2697621" y="56561"/>
                  <a:pt x="2859439" y="0"/>
                </a:cubicBezTo>
                <a:cubicBezTo>
                  <a:pt x="3021257" y="-56561"/>
                  <a:pt x="3251097" y="60407"/>
                  <a:pt x="3431326" y="0"/>
                </a:cubicBezTo>
                <a:cubicBezTo>
                  <a:pt x="3611555" y="-60407"/>
                  <a:pt x="3871378" y="35206"/>
                  <a:pt x="4003214" y="0"/>
                </a:cubicBezTo>
                <a:cubicBezTo>
                  <a:pt x="4135050" y="-35206"/>
                  <a:pt x="4267428" y="24820"/>
                  <a:pt x="4386379" y="0"/>
                </a:cubicBezTo>
                <a:cubicBezTo>
                  <a:pt x="4505331" y="-24820"/>
                  <a:pt x="4690417" y="42363"/>
                  <a:pt x="4769544" y="0"/>
                </a:cubicBezTo>
                <a:cubicBezTo>
                  <a:pt x="4848672" y="-42363"/>
                  <a:pt x="5121756" y="11702"/>
                  <a:pt x="5404339" y="0"/>
                </a:cubicBezTo>
                <a:cubicBezTo>
                  <a:pt x="5686922" y="-11702"/>
                  <a:pt x="5906724" y="23289"/>
                  <a:pt x="6290765" y="0"/>
                </a:cubicBezTo>
                <a:cubicBezTo>
                  <a:pt x="6317840" y="167774"/>
                  <a:pt x="6249814" y="370651"/>
                  <a:pt x="6290765" y="483807"/>
                </a:cubicBezTo>
                <a:cubicBezTo>
                  <a:pt x="6331716" y="596963"/>
                  <a:pt x="6281280" y="766988"/>
                  <a:pt x="6290765" y="987362"/>
                </a:cubicBezTo>
                <a:cubicBezTo>
                  <a:pt x="6011708" y="1019128"/>
                  <a:pt x="5895587" y="984007"/>
                  <a:pt x="5718877" y="987362"/>
                </a:cubicBezTo>
                <a:cubicBezTo>
                  <a:pt x="5542167" y="990717"/>
                  <a:pt x="5281723" y="926565"/>
                  <a:pt x="5021174" y="987362"/>
                </a:cubicBezTo>
                <a:cubicBezTo>
                  <a:pt x="4760625" y="1048159"/>
                  <a:pt x="4645146" y="927322"/>
                  <a:pt x="4386379" y="987362"/>
                </a:cubicBezTo>
                <a:cubicBezTo>
                  <a:pt x="4127612" y="1047402"/>
                  <a:pt x="4084478" y="984946"/>
                  <a:pt x="3940306" y="987362"/>
                </a:cubicBezTo>
                <a:cubicBezTo>
                  <a:pt x="3796134" y="989778"/>
                  <a:pt x="3606590" y="953804"/>
                  <a:pt x="3305511" y="987362"/>
                </a:cubicBezTo>
                <a:cubicBezTo>
                  <a:pt x="3004433" y="1020920"/>
                  <a:pt x="2938490" y="911175"/>
                  <a:pt x="2607808" y="987362"/>
                </a:cubicBezTo>
                <a:cubicBezTo>
                  <a:pt x="2277126" y="1063549"/>
                  <a:pt x="2236449" y="918530"/>
                  <a:pt x="1910105" y="987362"/>
                </a:cubicBezTo>
                <a:cubicBezTo>
                  <a:pt x="1583761" y="1056194"/>
                  <a:pt x="1509566" y="934827"/>
                  <a:pt x="1275310" y="987362"/>
                </a:cubicBezTo>
                <a:cubicBezTo>
                  <a:pt x="1041055" y="1039897"/>
                  <a:pt x="987615" y="968027"/>
                  <a:pt x="892145" y="987362"/>
                </a:cubicBezTo>
                <a:cubicBezTo>
                  <a:pt x="796675" y="1006697"/>
                  <a:pt x="389951" y="922190"/>
                  <a:pt x="0" y="987362"/>
                </a:cubicBezTo>
                <a:cubicBezTo>
                  <a:pt x="-6945" y="882679"/>
                  <a:pt x="37316" y="641417"/>
                  <a:pt x="0" y="483807"/>
                </a:cubicBezTo>
                <a:cubicBezTo>
                  <a:pt x="-37316" y="326198"/>
                  <a:pt x="5249" y="161455"/>
                  <a:pt x="0" y="0"/>
                </a:cubicBezTo>
                <a:close/>
              </a:path>
              <a:path w="6290765" h="987362" stroke="0" extrusionOk="0">
                <a:moveTo>
                  <a:pt x="0" y="0"/>
                </a:moveTo>
                <a:cubicBezTo>
                  <a:pt x="161848" y="-47513"/>
                  <a:pt x="420475" y="57106"/>
                  <a:pt x="571888" y="0"/>
                </a:cubicBezTo>
                <a:cubicBezTo>
                  <a:pt x="723301" y="-57106"/>
                  <a:pt x="902248" y="35986"/>
                  <a:pt x="1017960" y="0"/>
                </a:cubicBezTo>
                <a:cubicBezTo>
                  <a:pt x="1133672" y="-35986"/>
                  <a:pt x="1296024" y="9888"/>
                  <a:pt x="1401125" y="0"/>
                </a:cubicBezTo>
                <a:cubicBezTo>
                  <a:pt x="1506226" y="-9888"/>
                  <a:pt x="1726058" y="38779"/>
                  <a:pt x="1910105" y="0"/>
                </a:cubicBezTo>
                <a:cubicBezTo>
                  <a:pt x="2094152" y="-38779"/>
                  <a:pt x="2215372" y="2421"/>
                  <a:pt x="2419085" y="0"/>
                </a:cubicBezTo>
                <a:cubicBezTo>
                  <a:pt x="2622798" y="-2421"/>
                  <a:pt x="2775342" y="56634"/>
                  <a:pt x="3053880" y="0"/>
                </a:cubicBezTo>
                <a:cubicBezTo>
                  <a:pt x="3332419" y="-56634"/>
                  <a:pt x="3369763" y="22136"/>
                  <a:pt x="3625768" y="0"/>
                </a:cubicBezTo>
                <a:cubicBezTo>
                  <a:pt x="3881773" y="-22136"/>
                  <a:pt x="4029094" y="29174"/>
                  <a:pt x="4197656" y="0"/>
                </a:cubicBezTo>
                <a:cubicBezTo>
                  <a:pt x="4366218" y="-29174"/>
                  <a:pt x="4728426" y="27547"/>
                  <a:pt x="4895359" y="0"/>
                </a:cubicBezTo>
                <a:cubicBezTo>
                  <a:pt x="5062292" y="-27547"/>
                  <a:pt x="5168513" y="18372"/>
                  <a:pt x="5278524" y="0"/>
                </a:cubicBezTo>
                <a:cubicBezTo>
                  <a:pt x="5388535" y="-18372"/>
                  <a:pt x="5843800" y="83739"/>
                  <a:pt x="6290765" y="0"/>
                </a:cubicBezTo>
                <a:cubicBezTo>
                  <a:pt x="6336954" y="141556"/>
                  <a:pt x="6286099" y="241174"/>
                  <a:pt x="6290765" y="464060"/>
                </a:cubicBezTo>
                <a:cubicBezTo>
                  <a:pt x="6295431" y="686946"/>
                  <a:pt x="6256149" y="878863"/>
                  <a:pt x="6290765" y="987362"/>
                </a:cubicBezTo>
                <a:cubicBezTo>
                  <a:pt x="6117746" y="993111"/>
                  <a:pt x="6075637" y="987305"/>
                  <a:pt x="5907600" y="987362"/>
                </a:cubicBezTo>
                <a:cubicBezTo>
                  <a:pt x="5739564" y="987419"/>
                  <a:pt x="5510362" y="912678"/>
                  <a:pt x="5209897" y="987362"/>
                </a:cubicBezTo>
                <a:cubicBezTo>
                  <a:pt x="4909432" y="1062046"/>
                  <a:pt x="4889867" y="983532"/>
                  <a:pt x="4638009" y="987362"/>
                </a:cubicBezTo>
                <a:cubicBezTo>
                  <a:pt x="4386151" y="991192"/>
                  <a:pt x="4389741" y="956871"/>
                  <a:pt x="4254845" y="987362"/>
                </a:cubicBezTo>
                <a:cubicBezTo>
                  <a:pt x="4119949" y="1017853"/>
                  <a:pt x="3878567" y="946902"/>
                  <a:pt x="3682957" y="987362"/>
                </a:cubicBezTo>
                <a:cubicBezTo>
                  <a:pt x="3487347" y="1027822"/>
                  <a:pt x="3393993" y="963395"/>
                  <a:pt x="3299792" y="987362"/>
                </a:cubicBezTo>
                <a:cubicBezTo>
                  <a:pt x="3205592" y="1011329"/>
                  <a:pt x="2903053" y="963455"/>
                  <a:pt x="2602089" y="987362"/>
                </a:cubicBezTo>
                <a:cubicBezTo>
                  <a:pt x="2301125" y="1011269"/>
                  <a:pt x="2223978" y="959580"/>
                  <a:pt x="2030201" y="987362"/>
                </a:cubicBezTo>
                <a:cubicBezTo>
                  <a:pt x="1836424" y="1015144"/>
                  <a:pt x="1741558" y="927985"/>
                  <a:pt x="1521221" y="987362"/>
                </a:cubicBezTo>
                <a:cubicBezTo>
                  <a:pt x="1300884" y="1046739"/>
                  <a:pt x="1254246" y="968509"/>
                  <a:pt x="1138057" y="987362"/>
                </a:cubicBezTo>
                <a:cubicBezTo>
                  <a:pt x="1021868" y="1006215"/>
                  <a:pt x="882960" y="968821"/>
                  <a:pt x="691984" y="987362"/>
                </a:cubicBezTo>
                <a:cubicBezTo>
                  <a:pt x="501008" y="1005903"/>
                  <a:pt x="304193" y="950403"/>
                  <a:pt x="0" y="987362"/>
                </a:cubicBezTo>
                <a:cubicBezTo>
                  <a:pt x="-20960" y="850753"/>
                  <a:pt x="1075" y="668502"/>
                  <a:pt x="0" y="513428"/>
                </a:cubicBezTo>
                <a:cubicBezTo>
                  <a:pt x="-1075" y="358354"/>
                  <a:pt x="59381" y="205168"/>
                  <a:pt x="0" y="0"/>
                </a:cubicBezTo>
                <a:close/>
              </a:path>
            </a:pathLst>
          </a:custGeom>
          <a:solidFill>
            <a:schemeClr val="bg1">
              <a:alpha val="72000"/>
            </a:schemeClr>
          </a:solidFill>
          <a:ln w="28575" cap="flat" cmpd="sng" algn="ctr">
            <a:solidFill>
              <a:schemeClr val="bg1"/>
            </a:solidFill>
            <a:prstDash val="sysDot"/>
            <a:miter lim="800000"/>
            <a:extLst>
              <a:ext uri="{C807C97D-BFC1-408E-A445-0C87EB9F89A2}">
                <ask:lineSketchStyleProps xmlns:ask="http://schemas.microsoft.com/office/drawing/2018/sketchyshapes" sd="1293319229">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C. Với giọng nói từ tốn của bà</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0CD8C934-2802-48BE-B746-D0AB29F3262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70528" y="4614151"/>
            <a:ext cx="798097" cy="782741"/>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D56EA890-9A06-4DA7-99EA-95B5576ED7E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61246" y="5892268"/>
            <a:ext cx="804869" cy="775762"/>
          </a:xfrm>
          <a:prstGeom prst="rect">
            <a:avLst/>
          </a:prstGeom>
          <a:ln>
            <a:noFill/>
          </a:ln>
          <a:effectLst>
            <a:outerShdw blurRad="292100" dist="139700" dir="2700000" algn="tl" rotWithShape="0">
              <a:srgbClr val="333333">
                <a:alpha val="65000"/>
              </a:srgbClr>
            </a:outerShdw>
          </a:effectLst>
        </p:spPr>
      </p:pic>
      <p:sp>
        <p:nvSpPr>
          <p:cNvPr id="16" name="Rectangle 17">
            <a:extLst>
              <a:ext uri="{FF2B5EF4-FFF2-40B4-BE49-F238E27FC236}">
                <a16:creationId xmlns:a16="http://schemas.microsoft.com/office/drawing/2014/main" id="{EB03E504-5F0B-4F19-9AFE-70EDF876E529}"/>
              </a:ext>
            </a:extLst>
          </p:cNvPr>
          <p:cNvSpPr/>
          <p:nvPr/>
        </p:nvSpPr>
        <p:spPr>
          <a:xfrm>
            <a:off x="2925559" y="3170469"/>
            <a:ext cx="6257311" cy="1098093"/>
          </a:xfrm>
          <a:custGeom>
            <a:avLst/>
            <a:gdLst>
              <a:gd name="connsiteX0" fmla="*/ 0 w 6257311"/>
              <a:gd name="connsiteY0" fmla="*/ 0 h 1098093"/>
              <a:gd name="connsiteX1" fmla="*/ 693993 w 6257311"/>
              <a:gd name="connsiteY1" fmla="*/ 0 h 1098093"/>
              <a:gd name="connsiteX2" fmla="*/ 1075120 w 6257311"/>
              <a:gd name="connsiteY2" fmla="*/ 0 h 1098093"/>
              <a:gd name="connsiteX3" fmla="*/ 1769112 w 6257311"/>
              <a:gd name="connsiteY3" fmla="*/ 0 h 1098093"/>
              <a:gd name="connsiteX4" fmla="*/ 2400532 w 6257311"/>
              <a:gd name="connsiteY4" fmla="*/ 0 h 1098093"/>
              <a:gd name="connsiteX5" fmla="*/ 3031952 w 6257311"/>
              <a:gd name="connsiteY5" fmla="*/ 0 h 1098093"/>
              <a:gd name="connsiteX6" fmla="*/ 3725944 w 6257311"/>
              <a:gd name="connsiteY6" fmla="*/ 0 h 1098093"/>
              <a:gd name="connsiteX7" fmla="*/ 4419937 w 6257311"/>
              <a:gd name="connsiteY7" fmla="*/ 0 h 1098093"/>
              <a:gd name="connsiteX8" fmla="*/ 5051357 w 6257311"/>
              <a:gd name="connsiteY8" fmla="*/ 0 h 1098093"/>
              <a:gd name="connsiteX9" fmla="*/ 5682776 w 6257311"/>
              <a:gd name="connsiteY9" fmla="*/ 0 h 1098093"/>
              <a:gd name="connsiteX10" fmla="*/ 6257311 w 6257311"/>
              <a:gd name="connsiteY10" fmla="*/ 0 h 1098093"/>
              <a:gd name="connsiteX11" fmla="*/ 6257311 w 6257311"/>
              <a:gd name="connsiteY11" fmla="*/ 527085 h 1098093"/>
              <a:gd name="connsiteX12" fmla="*/ 6257311 w 6257311"/>
              <a:gd name="connsiteY12" fmla="*/ 1098093 h 1098093"/>
              <a:gd name="connsiteX13" fmla="*/ 5813611 w 6257311"/>
              <a:gd name="connsiteY13" fmla="*/ 1098093 h 1098093"/>
              <a:gd name="connsiteX14" fmla="*/ 5307337 w 6257311"/>
              <a:gd name="connsiteY14" fmla="*/ 1098093 h 1098093"/>
              <a:gd name="connsiteX15" fmla="*/ 4675918 w 6257311"/>
              <a:gd name="connsiteY15" fmla="*/ 1098093 h 1098093"/>
              <a:gd name="connsiteX16" fmla="*/ 3981925 w 6257311"/>
              <a:gd name="connsiteY16" fmla="*/ 1098093 h 1098093"/>
              <a:gd name="connsiteX17" fmla="*/ 3600798 w 6257311"/>
              <a:gd name="connsiteY17" fmla="*/ 1098093 h 1098093"/>
              <a:gd name="connsiteX18" fmla="*/ 2906805 w 6257311"/>
              <a:gd name="connsiteY18" fmla="*/ 1098093 h 1098093"/>
              <a:gd name="connsiteX19" fmla="*/ 2525678 w 6257311"/>
              <a:gd name="connsiteY19" fmla="*/ 1098093 h 1098093"/>
              <a:gd name="connsiteX20" fmla="*/ 1956832 w 6257311"/>
              <a:gd name="connsiteY20" fmla="*/ 1098093 h 1098093"/>
              <a:gd name="connsiteX21" fmla="*/ 1262839 w 6257311"/>
              <a:gd name="connsiteY21" fmla="*/ 1098093 h 1098093"/>
              <a:gd name="connsiteX22" fmla="*/ 756566 w 6257311"/>
              <a:gd name="connsiteY22" fmla="*/ 1098093 h 1098093"/>
              <a:gd name="connsiteX23" fmla="*/ 0 w 6257311"/>
              <a:gd name="connsiteY23" fmla="*/ 1098093 h 1098093"/>
              <a:gd name="connsiteX24" fmla="*/ 0 w 6257311"/>
              <a:gd name="connsiteY24" fmla="*/ 571008 h 1098093"/>
              <a:gd name="connsiteX25" fmla="*/ 0 w 6257311"/>
              <a:gd name="connsiteY25" fmla="*/ 0 h 109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311" h="1098093" fill="none" extrusionOk="0">
                <a:moveTo>
                  <a:pt x="0" y="0"/>
                </a:moveTo>
                <a:cubicBezTo>
                  <a:pt x="274829" y="-48926"/>
                  <a:pt x="546522" y="43234"/>
                  <a:pt x="693993" y="0"/>
                </a:cubicBezTo>
                <a:cubicBezTo>
                  <a:pt x="841464" y="-43234"/>
                  <a:pt x="897428" y="41747"/>
                  <a:pt x="1075120" y="0"/>
                </a:cubicBezTo>
                <a:cubicBezTo>
                  <a:pt x="1252812" y="-41747"/>
                  <a:pt x="1577177" y="21535"/>
                  <a:pt x="1769112" y="0"/>
                </a:cubicBezTo>
                <a:cubicBezTo>
                  <a:pt x="1961047" y="-21535"/>
                  <a:pt x="2206503" y="29570"/>
                  <a:pt x="2400532" y="0"/>
                </a:cubicBezTo>
                <a:cubicBezTo>
                  <a:pt x="2594561" y="-29570"/>
                  <a:pt x="2830066" y="4485"/>
                  <a:pt x="3031952" y="0"/>
                </a:cubicBezTo>
                <a:cubicBezTo>
                  <a:pt x="3233838" y="-4485"/>
                  <a:pt x="3465901" y="58130"/>
                  <a:pt x="3725944" y="0"/>
                </a:cubicBezTo>
                <a:cubicBezTo>
                  <a:pt x="3985987" y="-58130"/>
                  <a:pt x="4257949" y="51312"/>
                  <a:pt x="4419937" y="0"/>
                </a:cubicBezTo>
                <a:cubicBezTo>
                  <a:pt x="4581925" y="-51312"/>
                  <a:pt x="4868431" y="10669"/>
                  <a:pt x="5051357" y="0"/>
                </a:cubicBezTo>
                <a:cubicBezTo>
                  <a:pt x="5234283" y="-10669"/>
                  <a:pt x="5367574" y="23112"/>
                  <a:pt x="5682776" y="0"/>
                </a:cubicBezTo>
                <a:cubicBezTo>
                  <a:pt x="5997978" y="-23112"/>
                  <a:pt x="6059515" y="28427"/>
                  <a:pt x="6257311" y="0"/>
                </a:cubicBezTo>
                <a:cubicBezTo>
                  <a:pt x="6268640" y="150876"/>
                  <a:pt x="6203809" y="270476"/>
                  <a:pt x="6257311" y="527085"/>
                </a:cubicBezTo>
                <a:cubicBezTo>
                  <a:pt x="6310813" y="783695"/>
                  <a:pt x="6204366" y="862915"/>
                  <a:pt x="6257311" y="1098093"/>
                </a:cubicBezTo>
                <a:cubicBezTo>
                  <a:pt x="6128888" y="1120172"/>
                  <a:pt x="5907814" y="1064971"/>
                  <a:pt x="5813611" y="1098093"/>
                </a:cubicBezTo>
                <a:cubicBezTo>
                  <a:pt x="5719408" y="1131215"/>
                  <a:pt x="5467535" y="1071035"/>
                  <a:pt x="5307337" y="1098093"/>
                </a:cubicBezTo>
                <a:cubicBezTo>
                  <a:pt x="5147139" y="1125151"/>
                  <a:pt x="4990012" y="1049300"/>
                  <a:pt x="4675918" y="1098093"/>
                </a:cubicBezTo>
                <a:cubicBezTo>
                  <a:pt x="4361824" y="1146886"/>
                  <a:pt x="4283868" y="1079133"/>
                  <a:pt x="3981925" y="1098093"/>
                </a:cubicBezTo>
                <a:cubicBezTo>
                  <a:pt x="3679982" y="1117053"/>
                  <a:pt x="3683213" y="1056980"/>
                  <a:pt x="3600798" y="1098093"/>
                </a:cubicBezTo>
                <a:cubicBezTo>
                  <a:pt x="3518383" y="1139206"/>
                  <a:pt x="3160575" y="1034417"/>
                  <a:pt x="2906805" y="1098093"/>
                </a:cubicBezTo>
                <a:cubicBezTo>
                  <a:pt x="2653035" y="1161769"/>
                  <a:pt x="2627897" y="1065516"/>
                  <a:pt x="2525678" y="1098093"/>
                </a:cubicBezTo>
                <a:cubicBezTo>
                  <a:pt x="2423459" y="1130670"/>
                  <a:pt x="2217741" y="1082863"/>
                  <a:pt x="1956832" y="1098093"/>
                </a:cubicBezTo>
                <a:cubicBezTo>
                  <a:pt x="1695923" y="1113323"/>
                  <a:pt x="1430247" y="1093124"/>
                  <a:pt x="1262839" y="1098093"/>
                </a:cubicBezTo>
                <a:cubicBezTo>
                  <a:pt x="1095431" y="1103062"/>
                  <a:pt x="862336" y="1063917"/>
                  <a:pt x="756566" y="1098093"/>
                </a:cubicBezTo>
                <a:cubicBezTo>
                  <a:pt x="650796" y="1132269"/>
                  <a:pt x="377195" y="1079006"/>
                  <a:pt x="0" y="1098093"/>
                </a:cubicBezTo>
                <a:cubicBezTo>
                  <a:pt x="-58890" y="953462"/>
                  <a:pt x="25156" y="767133"/>
                  <a:pt x="0" y="571008"/>
                </a:cubicBezTo>
                <a:cubicBezTo>
                  <a:pt x="-25156" y="374883"/>
                  <a:pt x="9169" y="273903"/>
                  <a:pt x="0" y="0"/>
                </a:cubicBezTo>
                <a:close/>
              </a:path>
              <a:path w="6257311" h="1098093" stroke="0" extrusionOk="0">
                <a:moveTo>
                  <a:pt x="0" y="0"/>
                </a:moveTo>
                <a:cubicBezTo>
                  <a:pt x="196232" y="-60924"/>
                  <a:pt x="474048" y="11723"/>
                  <a:pt x="631420" y="0"/>
                </a:cubicBezTo>
                <a:cubicBezTo>
                  <a:pt x="788792" y="-11723"/>
                  <a:pt x="1080456" y="37852"/>
                  <a:pt x="1200266" y="0"/>
                </a:cubicBezTo>
                <a:cubicBezTo>
                  <a:pt x="1320076" y="-37852"/>
                  <a:pt x="1482280" y="27459"/>
                  <a:pt x="1581393" y="0"/>
                </a:cubicBezTo>
                <a:cubicBezTo>
                  <a:pt x="1680506" y="-27459"/>
                  <a:pt x="1978102" y="74442"/>
                  <a:pt x="2212813" y="0"/>
                </a:cubicBezTo>
                <a:cubicBezTo>
                  <a:pt x="2447524" y="-74442"/>
                  <a:pt x="2561230" y="47535"/>
                  <a:pt x="2781659" y="0"/>
                </a:cubicBezTo>
                <a:cubicBezTo>
                  <a:pt x="3002088" y="-47535"/>
                  <a:pt x="3076004" y="53379"/>
                  <a:pt x="3287933" y="0"/>
                </a:cubicBezTo>
                <a:cubicBezTo>
                  <a:pt x="3499862" y="-53379"/>
                  <a:pt x="3586721" y="46956"/>
                  <a:pt x="3731633" y="0"/>
                </a:cubicBezTo>
                <a:cubicBezTo>
                  <a:pt x="3876545" y="-46956"/>
                  <a:pt x="4056438" y="52240"/>
                  <a:pt x="4237906" y="0"/>
                </a:cubicBezTo>
                <a:cubicBezTo>
                  <a:pt x="4419374" y="-52240"/>
                  <a:pt x="4744111" y="66942"/>
                  <a:pt x="4931899" y="0"/>
                </a:cubicBezTo>
                <a:cubicBezTo>
                  <a:pt x="5119687" y="-66942"/>
                  <a:pt x="5261962" y="30451"/>
                  <a:pt x="5500745" y="0"/>
                </a:cubicBezTo>
                <a:cubicBezTo>
                  <a:pt x="5739528" y="-30451"/>
                  <a:pt x="6064856" y="89929"/>
                  <a:pt x="6257311" y="0"/>
                </a:cubicBezTo>
                <a:cubicBezTo>
                  <a:pt x="6280901" y="154538"/>
                  <a:pt x="6221791" y="364233"/>
                  <a:pt x="6257311" y="560027"/>
                </a:cubicBezTo>
                <a:cubicBezTo>
                  <a:pt x="6292831" y="755821"/>
                  <a:pt x="6236735" y="877710"/>
                  <a:pt x="6257311" y="1098093"/>
                </a:cubicBezTo>
                <a:cubicBezTo>
                  <a:pt x="6084220" y="1151593"/>
                  <a:pt x="5895926" y="1041582"/>
                  <a:pt x="5751038" y="1098093"/>
                </a:cubicBezTo>
                <a:cubicBezTo>
                  <a:pt x="5606150" y="1154604"/>
                  <a:pt x="5453989" y="1050811"/>
                  <a:pt x="5307337" y="1098093"/>
                </a:cubicBezTo>
                <a:cubicBezTo>
                  <a:pt x="5160685" y="1145375"/>
                  <a:pt x="4945283" y="1089120"/>
                  <a:pt x="4675918" y="1098093"/>
                </a:cubicBezTo>
                <a:cubicBezTo>
                  <a:pt x="4406553" y="1107066"/>
                  <a:pt x="4240098" y="1078046"/>
                  <a:pt x="4107071" y="1098093"/>
                </a:cubicBezTo>
                <a:cubicBezTo>
                  <a:pt x="3974044" y="1118140"/>
                  <a:pt x="3894931" y="1087054"/>
                  <a:pt x="3725944" y="1098093"/>
                </a:cubicBezTo>
                <a:cubicBezTo>
                  <a:pt x="3556957" y="1109132"/>
                  <a:pt x="3508489" y="1082875"/>
                  <a:pt x="3344817" y="1098093"/>
                </a:cubicBezTo>
                <a:cubicBezTo>
                  <a:pt x="3181145" y="1113311"/>
                  <a:pt x="2955496" y="1072684"/>
                  <a:pt x="2650824" y="1098093"/>
                </a:cubicBezTo>
                <a:cubicBezTo>
                  <a:pt x="2346152" y="1123502"/>
                  <a:pt x="2322083" y="1057021"/>
                  <a:pt x="2019405" y="1098093"/>
                </a:cubicBezTo>
                <a:cubicBezTo>
                  <a:pt x="1716727" y="1139165"/>
                  <a:pt x="1745736" y="1078351"/>
                  <a:pt x="1638278" y="1098093"/>
                </a:cubicBezTo>
                <a:cubicBezTo>
                  <a:pt x="1530820" y="1117835"/>
                  <a:pt x="1409072" y="1046196"/>
                  <a:pt x="1194578" y="1098093"/>
                </a:cubicBezTo>
                <a:cubicBezTo>
                  <a:pt x="980084" y="1149990"/>
                  <a:pt x="809674" y="1085339"/>
                  <a:pt x="688304" y="1098093"/>
                </a:cubicBezTo>
                <a:cubicBezTo>
                  <a:pt x="566934" y="1110847"/>
                  <a:pt x="187925" y="1074493"/>
                  <a:pt x="0" y="1098093"/>
                </a:cubicBezTo>
                <a:cubicBezTo>
                  <a:pt x="-41732" y="951719"/>
                  <a:pt x="39809" y="706898"/>
                  <a:pt x="0" y="549047"/>
                </a:cubicBezTo>
                <a:cubicBezTo>
                  <a:pt x="-39809" y="391196"/>
                  <a:pt x="1349" y="158665"/>
                  <a:pt x="0" y="0"/>
                </a:cubicBezTo>
                <a:close/>
              </a:path>
            </a:pathLst>
          </a:custGeom>
          <a:solidFill>
            <a:schemeClr val="bg1">
              <a:alpha val="72000"/>
            </a:schemeClr>
          </a:solidFill>
          <a:ln w="28575" cap="flat" cmpd="sng" algn="ctr">
            <a:solidFill>
              <a:schemeClr val="bg1"/>
            </a:solidFill>
            <a:prstDash val="sysDot"/>
            <a:miter lim="800000"/>
            <a:extLst>
              <a:ext uri="{C807C97D-BFC1-408E-A445-0C87EB9F89A2}">
                <ask:lineSketchStyleProps xmlns:ask="http://schemas.microsoft.com/office/drawing/2018/sketchyshapes" sd="2266931538">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A. Với giọng nói</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8EE4321E-9C93-4AA5-B296-57737CFBD51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08402" y="3327091"/>
            <a:ext cx="807556" cy="778352"/>
          </a:xfrm>
          <a:prstGeom prst="rect">
            <a:avLst/>
          </a:prstGeom>
          <a:ln>
            <a:noFill/>
          </a:ln>
          <a:effectLst>
            <a:outerShdw blurRad="292100" dist="139700" dir="2700000" algn="tl" rotWithShape="0">
              <a:srgbClr val="333333">
                <a:alpha val="65000"/>
              </a:srgbClr>
            </a:outerShdw>
          </a:effectLst>
        </p:spPr>
      </p:pic>
      <p:sp>
        <p:nvSpPr>
          <p:cNvPr id="18" name="Rectangle 17">
            <a:extLst>
              <a:ext uri="{FF2B5EF4-FFF2-40B4-BE49-F238E27FC236}">
                <a16:creationId xmlns:a16="http://schemas.microsoft.com/office/drawing/2014/main" id="{EF3F6197-9658-4EC1-BAE1-EDF0B5486445}"/>
              </a:ext>
            </a:extLst>
          </p:cNvPr>
          <p:cNvSpPr/>
          <p:nvPr/>
        </p:nvSpPr>
        <p:spPr>
          <a:xfrm>
            <a:off x="2148417" y="778105"/>
            <a:ext cx="7613309" cy="2462015"/>
          </a:xfrm>
          <a:prstGeom prst="rect">
            <a:avLst/>
          </a:prstGeom>
          <a:noFill/>
        </p:spPr>
        <p:txBody>
          <a:bodyPr wrap="square" lIns="121725" tIns="60862" rIns="121725" bIns="60862">
            <a:spAutoFit/>
          </a:bodyPr>
          <a:lstStyle/>
          <a:p>
            <a:pPr algn="ctr"/>
            <a:r>
              <a:rPr lang="en-US" sz="32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Trạng ngữ chỉ phương tiện trong câu </a:t>
            </a:r>
          </a:p>
          <a:p>
            <a:pPr algn="ctr"/>
            <a:r>
              <a:rPr lang="en-US" sz="3200" i="1">
                <a:solidFill>
                  <a:srgbClr val="0070C0"/>
                </a:solidFill>
                <a:latin typeface="UTM Alexander" panose="02040603050506020204" pitchFamily="18" charset="0"/>
                <a:ea typeface="Arial-Rounded" pitchFamily="34" charset="0"/>
                <a:cs typeface="Times New Roman" panose="02020603050405020304" pitchFamily="18" charset="0"/>
              </a:rPr>
              <a:t>“ Với giọng nói từ tốn, bà kể em nghe những câu chuyện cổ tích”  </a:t>
            </a:r>
            <a:r>
              <a:rPr lang="en-US" sz="32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là: </a:t>
            </a:r>
          </a:p>
          <a:p>
            <a:pPr algn="ctr"/>
            <a:endParaRPr lang="en-US" sz="2800">
              <a:solidFill>
                <a:schemeClr val="accent5">
                  <a:lumMod val="50000"/>
                </a:schemeClr>
              </a:solidFill>
              <a:latin typeface="Times New Roman" panose="02020603050405020304" pitchFamily="18" charset="0"/>
              <a:ea typeface="Arial-Rounded" pitchFamily="34" charset="0"/>
              <a:cs typeface="Times New Roman" panose="02020603050405020304" pitchFamily="18" charset="0"/>
            </a:endParaRPr>
          </a:p>
          <a:p>
            <a:pPr algn="ctr"/>
            <a:endParaRPr lang="en-US" sz="2800">
              <a:solidFill>
                <a:schemeClr val="accent5">
                  <a:lumMod val="50000"/>
                </a:schemeClr>
              </a:solidFill>
              <a:latin typeface="Times New Roman" panose="02020603050405020304" pitchFamily="18" charset="0"/>
              <a:ea typeface="Arial-Rounded" pitchFamily="34" charset="0"/>
              <a:cs typeface="Times New Roman" panose="02020603050405020304" pitchFamily="18" charset="0"/>
            </a:endParaRPr>
          </a:p>
        </p:txBody>
      </p:sp>
      <p:pic>
        <p:nvPicPr>
          <p:cNvPr id="19" name="Picture 18">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8953" b="91296" l="1262" r="32801">
                        <a14:backgroundMark x1="10135" y1="61191" x2="10135" y2="61191"/>
                        <a14:backgroundMark x1="13162" y1="59817" x2="13162" y2="59817"/>
                        <a14:backgroundMark x1="10513" y1="64660" x2="8116" y2="52880"/>
                        <a14:backgroundMark x1="9714" y1="66230" x2="9714" y2="66230"/>
                      </a14:backgroundRemoval>
                    </a14:imgEffect>
                  </a14:imgLayer>
                </a14:imgProps>
              </a:ext>
              <a:ext uri="{28A0092B-C50C-407E-A947-70E740481C1C}">
                <a14:useLocalDpi xmlns:a14="http://schemas.microsoft.com/office/drawing/2010/main" val="0"/>
              </a:ext>
            </a:extLst>
          </a:blip>
          <a:srcRect l="2365" t="23212" r="67481" b="-1"/>
          <a:stretch/>
        </p:blipFill>
        <p:spPr>
          <a:xfrm>
            <a:off x="10119555" y="4060520"/>
            <a:ext cx="1997642" cy="3268000"/>
          </a:xfrm>
          <a:prstGeom prst="rect">
            <a:avLst/>
          </a:prstGeom>
        </p:spPr>
      </p:pic>
    </p:spTree>
    <p:extLst>
      <p:ext uri="{BB962C8B-B14F-4D97-AF65-F5344CB8AC3E}">
        <p14:creationId xmlns:p14="http://schemas.microsoft.com/office/powerpoint/2010/main" val="157506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12"/>
                                        </p:tgtEl>
                                        <p:attrNameLst>
                                          <p:attrName>fillcolor</p:attrName>
                                        </p:attrNameLst>
                                      </p:cBhvr>
                                      <p:to>
                                        <a:srgbClr val="D63A75"/>
                                      </p:to>
                                    </p:animClr>
                                    <p:set>
                                      <p:cBhvr>
                                        <p:cTn id="12" dur="2000" fill="hold"/>
                                        <p:tgtEl>
                                          <p:spTgt spid="12"/>
                                        </p:tgtEl>
                                        <p:attrNameLst>
                                          <p:attrName>fill.type</p:attrName>
                                        </p:attrNameLst>
                                      </p:cBhvr>
                                      <p:to>
                                        <p:strVal val="solid"/>
                                      </p:to>
                                    </p:set>
                                    <p:set>
                                      <p:cBhvr>
                                        <p:cTn id="13" dur="2000" fill="hold"/>
                                        <p:tgtEl>
                                          <p:spTgt spid="12"/>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3"/>
                                        </p:tgtEl>
                                        <p:attrNameLst>
                                          <p:attrName>fillcolor</p:attrName>
                                        </p:attrNameLst>
                                      </p:cBhvr>
                                      <p:to>
                                        <a:srgbClr val="0070C0"/>
                                      </p:to>
                                    </p:animClr>
                                    <p:set>
                                      <p:cBhvr>
                                        <p:cTn id="18" dur="2000" fill="hold"/>
                                        <p:tgtEl>
                                          <p:spTgt spid="13"/>
                                        </p:tgtEl>
                                        <p:attrNameLst>
                                          <p:attrName>fill.type</p:attrName>
                                        </p:attrNameLst>
                                      </p:cBhvr>
                                      <p:to>
                                        <p:strVal val="solid"/>
                                      </p:to>
                                    </p:set>
                                    <p:set>
                                      <p:cBhvr>
                                        <p:cTn id="19" dur="2000" fill="hold"/>
                                        <p:tgtEl>
                                          <p:spTgt spid="13"/>
                                        </p:tgtEl>
                                        <p:attrNameLst>
                                          <p:attrName>fill.on</p:attrName>
                                        </p:attrNameLst>
                                      </p:cBhvr>
                                      <p:to>
                                        <p:strVal val="true"/>
                                      </p:to>
                                    </p:set>
                                  </p:childTnLst>
                                </p:cTn>
                              </p:par>
                              <p:par>
                                <p:cTn id="20" presetID="1" presetClass="emph" presetSubtype="2" fill="hold" grpId="0" nodeType="withEffect">
                                  <p:stCondLst>
                                    <p:cond delay="0"/>
                                  </p:stCondLst>
                                  <p:childTnLst>
                                    <p:animClr clrSpc="rgb" dir="cw">
                                      <p:cBhvr>
                                        <p:cTn id="21" dur="2000" fill="hold"/>
                                        <p:tgtEl>
                                          <p:spTgt spid="16"/>
                                        </p:tgtEl>
                                        <p:attrNameLst>
                                          <p:attrName>fillcolor</p:attrName>
                                        </p:attrNameLst>
                                      </p:cBhvr>
                                      <p:to>
                                        <a:srgbClr val="00B0F0"/>
                                      </p:to>
                                    </p:animClr>
                                    <p:set>
                                      <p:cBhvr>
                                        <p:cTn id="22" dur="2000" fill="hold"/>
                                        <p:tgtEl>
                                          <p:spTgt spid="16"/>
                                        </p:tgtEl>
                                        <p:attrNameLst>
                                          <p:attrName>fill.type</p:attrName>
                                        </p:attrNameLst>
                                      </p:cBhvr>
                                      <p:to>
                                        <p:strVal val="solid"/>
                                      </p:to>
                                    </p:set>
                                    <p:set>
                                      <p:cBhvr>
                                        <p:cTn id="23" dur="2000" fill="hold"/>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23" presetClass="entr" presetSubtype="32"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anim calcmode="lin" valueType="num">
                                      <p:cBhvr>
                                        <p:cTn id="29" dur="250" fill="hold"/>
                                        <p:tgtEl>
                                          <p:spTgt spid="14"/>
                                        </p:tgtEl>
                                        <p:attrNameLst>
                                          <p:attrName>ppt_w</p:attrName>
                                        </p:attrNameLst>
                                      </p:cBhvr>
                                      <p:tavLst>
                                        <p:tav tm="0">
                                          <p:val>
                                            <p:strVal val="4*#ppt_w"/>
                                          </p:val>
                                        </p:tav>
                                        <p:tav tm="100000">
                                          <p:val>
                                            <p:strVal val="#ppt_w"/>
                                          </p:val>
                                        </p:tav>
                                      </p:tavLst>
                                    </p:anim>
                                    <p:anim calcmode="lin" valueType="num">
                                      <p:cBhvr>
                                        <p:cTn id="3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2"/>
                  </p:tgtEl>
                </p:cond>
              </p:nextCondLst>
            </p:seq>
            <p:seq concurrent="1" nextAc="seek">
              <p:cTn id="31" restart="whenNotActive" fill="hold" evtFilter="cancelBubble" nodeType="interactiveSeq">
                <p:stCondLst>
                  <p:cond evt="onClick" delay="0">
                    <p:tgtEl>
                      <p:spTgt spid="13"/>
                    </p:tgtEl>
                  </p:cond>
                </p:stCondLst>
                <p:endSync evt="end" delay="0">
                  <p:rtn val="all"/>
                </p:endSync>
                <p:childTnLst>
                  <p:par>
                    <p:cTn id="32" fill="hold">
                      <p:stCondLst>
                        <p:cond delay="0"/>
                      </p:stCondLst>
                      <p:childTnLst>
                        <p:par>
                          <p:cTn id="33" fill="hold">
                            <p:stCondLst>
                              <p:cond delay="0"/>
                            </p:stCondLst>
                            <p:childTnLst>
                              <p:par>
                                <p:cTn id="34" presetID="23" presetClass="entr" presetSubtype="32" fill="hold" nodeType="withEffect">
                                  <p:stCondLst>
                                    <p:cond delay="500"/>
                                  </p:stCondLst>
                                  <p:childTnLst>
                                    <p:set>
                                      <p:cBhvr>
                                        <p:cTn id="35" dur="1" fill="hold">
                                          <p:stCondLst>
                                            <p:cond delay="0"/>
                                          </p:stCondLst>
                                        </p:cTn>
                                        <p:tgtEl>
                                          <p:spTgt spid="15"/>
                                        </p:tgtEl>
                                        <p:attrNameLst>
                                          <p:attrName>style.visibility</p:attrName>
                                        </p:attrNameLst>
                                      </p:cBhvr>
                                      <p:to>
                                        <p:strVal val="visible"/>
                                      </p:to>
                                    </p:set>
                                    <p:anim calcmode="lin" valueType="num">
                                      <p:cBhvr>
                                        <p:cTn id="36" dur="250" fill="hold"/>
                                        <p:tgtEl>
                                          <p:spTgt spid="15"/>
                                        </p:tgtEl>
                                        <p:attrNameLst>
                                          <p:attrName>ppt_w</p:attrName>
                                        </p:attrNameLst>
                                      </p:cBhvr>
                                      <p:tavLst>
                                        <p:tav tm="0">
                                          <p:val>
                                            <p:strVal val="4*#ppt_w"/>
                                          </p:val>
                                        </p:tav>
                                        <p:tav tm="100000">
                                          <p:val>
                                            <p:strVal val="#ppt_w"/>
                                          </p:val>
                                        </p:tav>
                                      </p:tavLst>
                                    </p:anim>
                                    <p:anim calcmode="lin" valueType="num">
                                      <p:cBhvr>
                                        <p:cTn id="37"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000" fill="hold"/>
                                        <p:tgtEl>
                                          <p:spTgt spid="16"/>
                                        </p:tgtEl>
                                        <p:attrNameLst>
                                          <p:attrName>fillcolor</p:attrName>
                                        </p:attrNameLst>
                                      </p:cBhvr>
                                      <p:to>
                                        <a:srgbClr val="00B0F0"/>
                                      </p:to>
                                    </p:animClr>
                                    <p:set>
                                      <p:cBhvr>
                                        <p:cTn id="43" dur="2000" fill="hold"/>
                                        <p:tgtEl>
                                          <p:spTgt spid="16"/>
                                        </p:tgtEl>
                                        <p:attrNameLst>
                                          <p:attrName>fill.type</p:attrName>
                                        </p:attrNameLst>
                                      </p:cBhvr>
                                      <p:to>
                                        <p:strVal val="solid"/>
                                      </p:to>
                                    </p:set>
                                    <p:set>
                                      <p:cBhvr>
                                        <p:cTn id="44" dur="2000" fill="hold"/>
                                        <p:tgtEl>
                                          <p:spTgt spid="16"/>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click.wav"/>
                                        </p:tgtEl>
                                      </p:cMediaNode>
                                    </p:audio>
                                  </p:subTnLst>
                                </p:cTn>
                              </p:par>
                              <p:par>
                                <p:cTn id="45" presetID="1" presetClass="emph" presetSubtype="2" fill="hold" nodeType="withEffect">
                                  <p:stCondLst>
                                    <p:cond delay="500"/>
                                  </p:stCondLst>
                                  <p:childTnLst>
                                    <p:animClr clrSpc="rgb" dir="cw">
                                      <p:cBhvr>
                                        <p:cTn id="46" dur="2000" fill="hold"/>
                                        <p:tgtEl>
                                          <p:spTgt spid="16"/>
                                        </p:tgtEl>
                                        <p:attrNameLst>
                                          <p:attrName>fillcolor</p:attrName>
                                        </p:attrNameLst>
                                      </p:cBhvr>
                                      <p:to>
                                        <a:srgbClr val="00B0F0"/>
                                      </p:to>
                                    </p:animClr>
                                    <p:set>
                                      <p:cBhvr>
                                        <p:cTn id="47" dur="2000" fill="hold"/>
                                        <p:tgtEl>
                                          <p:spTgt spid="16"/>
                                        </p:tgtEl>
                                        <p:attrNameLst>
                                          <p:attrName>fill.type</p:attrName>
                                        </p:attrNameLst>
                                      </p:cBhvr>
                                      <p:to>
                                        <p:strVal val="solid"/>
                                      </p:to>
                                    </p:set>
                                    <p:set>
                                      <p:cBhvr>
                                        <p:cTn id="48" dur="2000" fill="hold"/>
                                        <p:tgtEl>
                                          <p:spTgt spid="16"/>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7"/>
                                        </p:tgtEl>
                                        <p:attrNameLst>
                                          <p:attrName>style.visibility</p:attrName>
                                        </p:attrNameLst>
                                      </p:cBhvr>
                                      <p:to>
                                        <p:strVal val="visible"/>
                                      </p:to>
                                    </p:set>
                                    <p:anim calcmode="lin" valueType="num">
                                      <p:cBhvr>
                                        <p:cTn id="51" dur="250" fill="hold"/>
                                        <p:tgtEl>
                                          <p:spTgt spid="17"/>
                                        </p:tgtEl>
                                        <p:attrNameLst>
                                          <p:attrName>ppt_w</p:attrName>
                                        </p:attrNameLst>
                                      </p:cBhvr>
                                      <p:tavLst>
                                        <p:tav tm="0">
                                          <p:val>
                                            <p:strVal val="4*#ppt_w"/>
                                          </p:val>
                                        </p:tav>
                                        <p:tav tm="100000">
                                          <p:val>
                                            <p:strVal val="#ppt_w"/>
                                          </p:val>
                                        </p:tav>
                                      </p:tavLst>
                                    </p:anim>
                                    <p:anim calcmode="lin" valueType="num">
                                      <p:cBhvr>
                                        <p:cTn id="52"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6"/>
                  </p:tgtEl>
                </p:cond>
              </p:nextCondLst>
            </p:seq>
          </p:childTnLst>
        </p:cTn>
      </p:par>
    </p:tnLst>
    <p:bldLst>
      <p:bldP spid="16" grpId="0" animBg="1"/>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174E3C4-FF70-46C6-A4CB-6DFD3BC9A8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2187" y="1038169"/>
            <a:ext cx="354649" cy="3326367"/>
          </a:xfrm>
          <a:prstGeom prst="rect">
            <a:avLst/>
          </a:prstGeom>
        </p:spPr>
      </p:pic>
      <p:pic>
        <p:nvPicPr>
          <p:cNvPr id="5" name="Picture 4">
            <a:extLst>
              <a:ext uri="{FF2B5EF4-FFF2-40B4-BE49-F238E27FC236}">
                <a16:creationId xmlns:a16="http://schemas.microsoft.com/office/drawing/2014/main" id="{5F1DEFDE-55B8-44FB-BCDF-53C6A3BBEB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6" name="Picture 5">
            <a:extLst>
              <a:ext uri="{FF2B5EF4-FFF2-40B4-BE49-F238E27FC236}">
                <a16:creationId xmlns:a16="http://schemas.microsoft.com/office/drawing/2014/main" id="{E0299BB8-3C3E-4677-868F-D249403B73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7" name="Picture 6">
            <a:extLst>
              <a:ext uri="{FF2B5EF4-FFF2-40B4-BE49-F238E27FC236}">
                <a16:creationId xmlns:a16="http://schemas.microsoft.com/office/drawing/2014/main" id="{8B5229DD-5941-4844-802A-C76892678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0557" y="3615645"/>
            <a:ext cx="354649" cy="3326367"/>
          </a:xfrm>
          <a:prstGeom prst="rect">
            <a:avLst/>
          </a:prstGeom>
        </p:spPr>
      </p:pic>
      <p:grpSp>
        <p:nvGrpSpPr>
          <p:cNvPr id="9" name="Group 8">
            <a:extLst>
              <a:ext uri="{FF2B5EF4-FFF2-40B4-BE49-F238E27FC236}">
                <a16:creationId xmlns:a16="http://schemas.microsoft.com/office/drawing/2014/main" id="{72C94EE8-4567-4567-8B64-403283428570}"/>
              </a:ext>
            </a:extLst>
          </p:cNvPr>
          <p:cNvGrpSpPr/>
          <p:nvPr/>
        </p:nvGrpSpPr>
        <p:grpSpPr>
          <a:xfrm>
            <a:off x="519749" y="-593640"/>
            <a:ext cx="10870645" cy="3455304"/>
            <a:chOff x="3716168" y="2849957"/>
            <a:chExt cx="5280112" cy="3673208"/>
          </a:xfrm>
        </p:grpSpPr>
        <p:pic>
          <p:nvPicPr>
            <p:cNvPr id="10" name="Picture 9">
              <a:extLst>
                <a:ext uri="{FF2B5EF4-FFF2-40B4-BE49-F238E27FC236}">
                  <a16:creationId xmlns:a16="http://schemas.microsoft.com/office/drawing/2014/main" id="{E5218BE5-63BF-4B60-B8F2-1D4F298C2CD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42693" b="97089" l="3820" r="34925"/>
                      </a14:imgEffect>
                    </a14:imgLayer>
                  </a14:imgProps>
                </a:ext>
                <a:ext uri="{28A0092B-C50C-407E-A947-70E740481C1C}">
                  <a14:useLocalDpi xmlns:a14="http://schemas.microsoft.com/office/drawing/2010/main" val="0"/>
                </a:ext>
              </a:extLst>
            </a:blip>
            <a:srcRect l="9054" t="40855" r="61153" b="2042"/>
            <a:stretch/>
          </p:blipFill>
          <p:spPr>
            <a:xfrm rot="16200000">
              <a:off x="4519620" y="2046505"/>
              <a:ext cx="3673208" cy="5280112"/>
            </a:xfrm>
            <a:prstGeom prst="rect">
              <a:avLst/>
            </a:prstGeom>
          </p:spPr>
        </p:pic>
        <p:sp>
          <p:nvSpPr>
            <p:cNvPr id="11" name="TextBox 10">
              <a:extLst>
                <a:ext uri="{FF2B5EF4-FFF2-40B4-BE49-F238E27FC236}">
                  <a16:creationId xmlns:a16="http://schemas.microsoft.com/office/drawing/2014/main" id="{72A5E6A6-B032-46BA-946A-458D8EA6240B}"/>
                </a:ext>
              </a:extLst>
            </p:cNvPr>
            <p:cNvSpPr txBox="1"/>
            <p:nvPr/>
          </p:nvSpPr>
          <p:spPr>
            <a:xfrm>
              <a:off x="5093899" y="4307757"/>
              <a:ext cx="1735016" cy="17882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dirty="0">
                <a:ln>
                  <a:noFill/>
                </a:ln>
                <a:solidFill>
                  <a:schemeClr val="accent5">
                    <a:lumMod val="50000"/>
                  </a:schemeClr>
                </a:solidFill>
                <a:effectLst/>
                <a:uLnTx/>
                <a:uFillTx/>
                <a:latin typeface="Arial Black" panose="020B0A04020102020204" pitchFamily="34" charset="0"/>
                <a:ea typeface="+mn-ea"/>
                <a:cs typeface="+mn-cs"/>
              </a:endParaRPr>
            </a:p>
          </p:txBody>
        </p:sp>
      </p:grpSp>
      <p:sp>
        <p:nvSpPr>
          <p:cNvPr id="12" name="Rectangle 13">
            <a:extLst>
              <a:ext uri="{FF2B5EF4-FFF2-40B4-BE49-F238E27FC236}">
                <a16:creationId xmlns:a16="http://schemas.microsoft.com/office/drawing/2014/main" id="{13D5425B-4C4F-4024-BC1E-2993E74B793D}"/>
              </a:ext>
            </a:extLst>
          </p:cNvPr>
          <p:cNvSpPr/>
          <p:nvPr/>
        </p:nvSpPr>
        <p:spPr>
          <a:xfrm>
            <a:off x="2967342" y="4457803"/>
            <a:ext cx="6290766" cy="987362"/>
          </a:xfrm>
          <a:custGeom>
            <a:avLst/>
            <a:gdLst>
              <a:gd name="connsiteX0" fmla="*/ 0 w 6290766"/>
              <a:gd name="connsiteY0" fmla="*/ 0 h 987362"/>
              <a:gd name="connsiteX1" fmla="*/ 446072 w 6290766"/>
              <a:gd name="connsiteY1" fmla="*/ 0 h 987362"/>
              <a:gd name="connsiteX2" fmla="*/ 1080868 w 6290766"/>
              <a:gd name="connsiteY2" fmla="*/ 0 h 987362"/>
              <a:gd name="connsiteX3" fmla="*/ 1652756 w 6290766"/>
              <a:gd name="connsiteY3" fmla="*/ 0 h 987362"/>
              <a:gd name="connsiteX4" fmla="*/ 2098828 w 6290766"/>
              <a:gd name="connsiteY4" fmla="*/ 0 h 987362"/>
              <a:gd name="connsiteX5" fmla="*/ 2607808 w 6290766"/>
              <a:gd name="connsiteY5" fmla="*/ 0 h 987362"/>
              <a:gd name="connsiteX6" fmla="*/ 3179696 w 6290766"/>
              <a:gd name="connsiteY6" fmla="*/ 0 h 987362"/>
              <a:gd name="connsiteX7" fmla="*/ 3688676 w 6290766"/>
              <a:gd name="connsiteY7" fmla="*/ 0 h 987362"/>
              <a:gd name="connsiteX8" fmla="*/ 4071841 w 6290766"/>
              <a:gd name="connsiteY8" fmla="*/ 0 h 987362"/>
              <a:gd name="connsiteX9" fmla="*/ 4517914 w 6290766"/>
              <a:gd name="connsiteY9" fmla="*/ 0 h 987362"/>
              <a:gd name="connsiteX10" fmla="*/ 5089802 w 6290766"/>
              <a:gd name="connsiteY10" fmla="*/ 0 h 987362"/>
              <a:gd name="connsiteX11" fmla="*/ 5598782 w 6290766"/>
              <a:gd name="connsiteY11" fmla="*/ 0 h 987362"/>
              <a:gd name="connsiteX12" fmla="*/ 6290766 w 6290766"/>
              <a:gd name="connsiteY12" fmla="*/ 0 h 987362"/>
              <a:gd name="connsiteX13" fmla="*/ 6290766 w 6290766"/>
              <a:gd name="connsiteY13" fmla="*/ 473934 h 987362"/>
              <a:gd name="connsiteX14" fmla="*/ 6290766 w 6290766"/>
              <a:gd name="connsiteY14" fmla="*/ 987362 h 987362"/>
              <a:gd name="connsiteX15" fmla="*/ 5655971 w 6290766"/>
              <a:gd name="connsiteY15" fmla="*/ 987362 h 987362"/>
              <a:gd name="connsiteX16" fmla="*/ 5272806 w 6290766"/>
              <a:gd name="connsiteY16" fmla="*/ 987362 h 987362"/>
              <a:gd name="connsiteX17" fmla="*/ 4700918 w 6290766"/>
              <a:gd name="connsiteY17" fmla="*/ 987362 h 987362"/>
              <a:gd name="connsiteX18" fmla="*/ 4254845 w 6290766"/>
              <a:gd name="connsiteY18" fmla="*/ 987362 h 987362"/>
              <a:gd name="connsiteX19" fmla="*/ 3745865 w 6290766"/>
              <a:gd name="connsiteY19" fmla="*/ 987362 h 987362"/>
              <a:gd name="connsiteX20" fmla="*/ 3111070 w 6290766"/>
              <a:gd name="connsiteY20" fmla="*/ 987362 h 987362"/>
              <a:gd name="connsiteX21" fmla="*/ 2539182 w 6290766"/>
              <a:gd name="connsiteY21" fmla="*/ 987362 h 987362"/>
              <a:gd name="connsiteX22" fmla="*/ 1967294 w 6290766"/>
              <a:gd name="connsiteY22" fmla="*/ 987362 h 987362"/>
              <a:gd name="connsiteX23" fmla="*/ 1458314 w 6290766"/>
              <a:gd name="connsiteY23" fmla="*/ 987362 h 987362"/>
              <a:gd name="connsiteX24" fmla="*/ 1012241 w 6290766"/>
              <a:gd name="connsiteY24" fmla="*/ 987362 h 987362"/>
              <a:gd name="connsiteX25" fmla="*/ 566169 w 6290766"/>
              <a:gd name="connsiteY25" fmla="*/ 987362 h 987362"/>
              <a:gd name="connsiteX26" fmla="*/ 0 w 6290766"/>
              <a:gd name="connsiteY26" fmla="*/ 987362 h 987362"/>
              <a:gd name="connsiteX27" fmla="*/ 0 w 6290766"/>
              <a:gd name="connsiteY27" fmla="*/ 483807 h 987362"/>
              <a:gd name="connsiteX28" fmla="*/ 0 w 6290766"/>
              <a:gd name="connsiteY28"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0766" h="987362" fill="none" extrusionOk="0">
                <a:moveTo>
                  <a:pt x="0" y="0"/>
                </a:moveTo>
                <a:cubicBezTo>
                  <a:pt x="220722" y="-9142"/>
                  <a:pt x="272505" y="8463"/>
                  <a:pt x="446072" y="0"/>
                </a:cubicBezTo>
                <a:cubicBezTo>
                  <a:pt x="619639" y="-8463"/>
                  <a:pt x="945587" y="63852"/>
                  <a:pt x="1080868" y="0"/>
                </a:cubicBezTo>
                <a:cubicBezTo>
                  <a:pt x="1216149" y="-63852"/>
                  <a:pt x="1524817" y="15231"/>
                  <a:pt x="1652756" y="0"/>
                </a:cubicBezTo>
                <a:cubicBezTo>
                  <a:pt x="1780695" y="-15231"/>
                  <a:pt x="1997653" y="35618"/>
                  <a:pt x="2098828" y="0"/>
                </a:cubicBezTo>
                <a:cubicBezTo>
                  <a:pt x="2200003" y="-35618"/>
                  <a:pt x="2490837" y="7375"/>
                  <a:pt x="2607808" y="0"/>
                </a:cubicBezTo>
                <a:cubicBezTo>
                  <a:pt x="2724779" y="-7375"/>
                  <a:pt x="2972199" y="51798"/>
                  <a:pt x="3179696" y="0"/>
                </a:cubicBezTo>
                <a:cubicBezTo>
                  <a:pt x="3387193" y="-51798"/>
                  <a:pt x="3517259" y="13453"/>
                  <a:pt x="3688676" y="0"/>
                </a:cubicBezTo>
                <a:cubicBezTo>
                  <a:pt x="3860093" y="-13453"/>
                  <a:pt x="3940164" y="22362"/>
                  <a:pt x="4071841" y="0"/>
                </a:cubicBezTo>
                <a:cubicBezTo>
                  <a:pt x="4203519" y="-22362"/>
                  <a:pt x="4364781" y="2811"/>
                  <a:pt x="4517914" y="0"/>
                </a:cubicBezTo>
                <a:cubicBezTo>
                  <a:pt x="4671047" y="-2811"/>
                  <a:pt x="4939893" y="19321"/>
                  <a:pt x="5089802" y="0"/>
                </a:cubicBezTo>
                <a:cubicBezTo>
                  <a:pt x="5239711" y="-19321"/>
                  <a:pt x="5470092" y="15442"/>
                  <a:pt x="5598782" y="0"/>
                </a:cubicBezTo>
                <a:cubicBezTo>
                  <a:pt x="5727472" y="-15442"/>
                  <a:pt x="5960986" y="63097"/>
                  <a:pt x="6290766" y="0"/>
                </a:cubicBezTo>
                <a:cubicBezTo>
                  <a:pt x="6294750" y="207971"/>
                  <a:pt x="6249613" y="329593"/>
                  <a:pt x="6290766" y="473934"/>
                </a:cubicBezTo>
                <a:cubicBezTo>
                  <a:pt x="6331919" y="618275"/>
                  <a:pt x="6268619" y="823017"/>
                  <a:pt x="6290766" y="987362"/>
                </a:cubicBezTo>
                <a:cubicBezTo>
                  <a:pt x="6123477" y="996701"/>
                  <a:pt x="5971645" y="977935"/>
                  <a:pt x="5655971" y="987362"/>
                </a:cubicBezTo>
                <a:cubicBezTo>
                  <a:pt x="5340297" y="996789"/>
                  <a:pt x="5356782" y="948983"/>
                  <a:pt x="5272806" y="987362"/>
                </a:cubicBezTo>
                <a:cubicBezTo>
                  <a:pt x="5188831" y="1025741"/>
                  <a:pt x="4876761" y="968862"/>
                  <a:pt x="4700918" y="987362"/>
                </a:cubicBezTo>
                <a:cubicBezTo>
                  <a:pt x="4525075" y="1005862"/>
                  <a:pt x="4427004" y="984554"/>
                  <a:pt x="4254845" y="987362"/>
                </a:cubicBezTo>
                <a:cubicBezTo>
                  <a:pt x="4082686" y="990170"/>
                  <a:pt x="3855166" y="958902"/>
                  <a:pt x="3745865" y="987362"/>
                </a:cubicBezTo>
                <a:cubicBezTo>
                  <a:pt x="3636564" y="1015822"/>
                  <a:pt x="3365154" y="954477"/>
                  <a:pt x="3111070" y="987362"/>
                </a:cubicBezTo>
                <a:cubicBezTo>
                  <a:pt x="2856987" y="1020247"/>
                  <a:pt x="2701860" y="969719"/>
                  <a:pt x="2539182" y="987362"/>
                </a:cubicBezTo>
                <a:cubicBezTo>
                  <a:pt x="2376504" y="1005005"/>
                  <a:pt x="2213568" y="968704"/>
                  <a:pt x="1967294" y="987362"/>
                </a:cubicBezTo>
                <a:cubicBezTo>
                  <a:pt x="1721020" y="1006020"/>
                  <a:pt x="1601344" y="972201"/>
                  <a:pt x="1458314" y="987362"/>
                </a:cubicBezTo>
                <a:cubicBezTo>
                  <a:pt x="1315284" y="1002523"/>
                  <a:pt x="1153072" y="985408"/>
                  <a:pt x="1012241" y="987362"/>
                </a:cubicBezTo>
                <a:cubicBezTo>
                  <a:pt x="871410" y="989316"/>
                  <a:pt x="781294" y="964285"/>
                  <a:pt x="566169" y="987362"/>
                </a:cubicBezTo>
                <a:cubicBezTo>
                  <a:pt x="351044" y="1010439"/>
                  <a:pt x="138951" y="933855"/>
                  <a:pt x="0" y="987362"/>
                </a:cubicBezTo>
                <a:cubicBezTo>
                  <a:pt x="-59080" y="809176"/>
                  <a:pt x="47784" y="731691"/>
                  <a:pt x="0" y="483807"/>
                </a:cubicBezTo>
                <a:cubicBezTo>
                  <a:pt x="-47784" y="235923"/>
                  <a:pt x="24624" y="128340"/>
                  <a:pt x="0" y="0"/>
                </a:cubicBezTo>
                <a:close/>
              </a:path>
              <a:path w="6290766" h="987362" stroke="0" extrusionOk="0">
                <a:moveTo>
                  <a:pt x="0" y="0"/>
                </a:moveTo>
                <a:cubicBezTo>
                  <a:pt x="111005" y="-46554"/>
                  <a:pt x="371787" y="7609"/>
                  <a:pt x="508980" y="0"/>
                </a:cubicBezTo>
                <a:cubicBezTo>
                  <a:pt x="646173" y="-7609"/>
                  <a:pt x="1029473" y="18251"/>
                  <a:pt x="1206683" y="0"/>
                </a:cubicBezTo>
                <a:cubicBezTo>
                  <a:pt x="1383893" y="-18251"/>
                  <a:pt x="1509698" y="29838"/>
                  <a:pt x="1778571" y="0"/>
                </a:cubicBezTo>
                <a:cubicBezTo>
                  <a:pt x="2047444" y="-29838"/>
                  <a:pt x="1999243" y="35891"/>
                  <a:pt x="2161736" y="0"/>
                </a:cubicBezTo>
                <a:cubicBezTo>
                  <a:pt x="2324229" y="-35891"/>
                  <a:pt x="2437445" y="191"/>
                  <a:pt x="2544901" y="0"/>
                </a:cubicBezTo>
                <a:cubicBezTo>
                  <a:pt x="2652357" y="-191"/>
                  <a:pt x="2878090" y="6085"/>
                  <a:pt x="3053881" y="0"/>
                </a:cubicBezTo>
                <a:cubicBezTo>
                  <a:pt x="3229672" y="-6085"/>
                  <a:pt x="3556043" y="17030"/>
                  <a:pt x="3688676" y="0"/>
                </a:cubicBezTo>
                <a:cubicBezTo>
                  <a:pt x="3821310" y="-17030"/>
                  <a:pt x="4030518" y="25263"/>
                  <a:pt x="4134749" y="0"/>
                </a:cubicBezTo>
                <a:cubicBezTo>
                  <a:pt x="4238980" y="-25263"/>
                  <a:pt x="4450692" y="5299"/>
                  <a:pt x="4580821" y="0"/>
                </a:cubicBezTo>
                <a:cubicBezTo>
                  <a:pt x="4710950" y="-5299"/>
                  <a:pt x="4966336" y="27253"/>
                  <a:pt x="5089802" y="0"/>
                </a:cubicBezTo>
                <a:cubicBezTo>
                  <a:pt x="5213268" y="-27253"/>
                  <a:pt x="5440859" y="32430"/>
                  <a:pt x="5535874" y="0"/>
                </a:cubicBezTo>
                <a:cubicBezTo>
                  <a:pt x="5630889" y="-32430"/>
                  <a:pt x="6009697" y="9523"/>
                  <a:pt x="6290766" y="0"/>
                </a:cubicBezTo>
                <a:cubicBezTo>
                  <a:pt x="6342997" y="128801"/>
                  <a:pt x="6255401" y="284152"/>
                  <a:pt x="6290766" y="493681"/>
                </a:cubicBezTo>
                <a:cubicBezTo>
                  <a:pt x="6326131" y="703210"/>
                  <a:pt x="6260029" y="780285"/>
                  <a:pt x="6290766" y="987362"/>
                </a:cubicBezTo>
                <a:cubicBezTo>
                  <a:pt x="6108079" y="1006479"/>
                  <a:pt x="6026781" y="949948"/>
                  <a:pt x="5781786" y="987362"/>
                </a:cubicBezTo>
                <a:cubicBezTo>
                  <a:pt x="5536791" y="1024776"/>
                  <a:pt x="5369646" y="986634"/>
                  <a:pt x="5084083" y="987362"/>
                </a:cubicBezTo>
                <a:cubicBezTo>
                  <a:pt x="4798520" y="988090"/>
                  <a:pt x="4860598" y="984672"/>
                  <a:pt x="4700918" y="987362"/>
                </a:cubicBezTo>
                <a:cubicBezTo>
                  <a:pt x="4541239" y="990052"/>
                  <a:pt x="4152789" y="931222"/>
                  <a:pt x="4003215" y="987362"/>
                </a:cubicBezTo>
                <a:cubicBezTo>
                  <a:pt x="3853641" y="1043502"/>
                  <a:pt x="3468568" y="953169"/>
                  <a:pt x="3305512" y="987362"/>
                </a:cubicBezTo>
                <a:cubicBezTo>
                  <a:pt x="3142456" y="1021555"/>
                  <a:pt x="3081540" y="972594"/>
                  <a:pt x="2859439" y="987362"/>
                </a:cubicBezTo>
                <a:cubicBezTo>
                  <a:pt x="2637338" y="1002130"/>
                  <a:pt x="2580344" y="956037"/>
                  <a:pt x="2476274" y="987362"/>
                </a:cubicBezTo>
                <a:cubicBezTo>
                  <a:pt x="2372204" y="1018687"/>
                  <a:pt x="2250818" y="980388"/>
                  <a:pt x="2030202" y="987362"/>
                </a:cubicBezTo>
                <a:cubicBezTo>
                  <a:pt x="1809586" y="994336"/>
                  <a:pt x="1753619" y="980633"/>
                  <a:pt x="1647037" y="987362"/>
                </a:cubicBezTo>
                <a:cubicBezTo>
                  <a:pt x="1540456" y="994091"/>
                  <a:pt x="1301829" y="937245"/>
                  <a:pt x="1200964" y="987362"/>
                </a:cubicBezTo>
                <a:cubicBezTo>
                  <a:pt x="1100099" y="1037479"/>
                  <a:pt x="947955" y="980762"/>
                  <a:pt x="817800" y="987362"/>
                </a:cubicBezTo>
                <a:cubicBezTo>
                  <a:pt x="687645" y="993962"/>
                  <a:pt x="294752" y="923157"/>
                  <a:pt x="0" y="987362"/>
                </a:cubicBezTo>
                <a:cubicBezTo>
                  <a:pt x="-47649" y="829846"/>
                  <a:pt x="22113" y="659035"/>
                  <a:pt x="0" y="523302"/>
                </a:cubicBezTo>
                <a:cubicBezTo>
                  <a:pt x="-22113" y="387569"/>
                  <a:pt x="3556" y="156817"/>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1009351380">
                  <a:prstGeom prst="rect">
                    <a:avLst/>
                  </a:prstGeom>
                  <ask:type>
                    <ask:lineSketchScribble/>
                  </ask:type>
                </ask:lineSketchStyleProps>
              </a:ext>
            </a:extLst>
          </a:ln>
          <a:effectLst/>
        </p:spPr>
        <p:txBody>
          <a:bodyPr lIns="121725" tIns="60862" rIns="121725" bIns="60862" rtlCol="0" anchor="ctr"/>
          <a:lstStyle/>
          <a:p>
            <a:pPr lvl="0">
              <a:buClrTx/>
              <a:defRPr/>
            </a:pPr>
            <a:r>
              <a:rPr lang="en-US" sz="3600">
                <a:solidFill>
                  <a:srgbClr val="00CC00"/>
                </a:solidFill>
                <a:latin typeface="UTM Alexander" panose="02040603050506020204" pitchFamily="18" charset="0"/>
                <a:ea typeface="Arial-Rounded" pitchFamily="34" charset="0"/>
                <a:cs typeface="Times New Roman" panose="02020603050405020304" pitchFamily="18" charset="0"/>
              </a:rPr>
              <a:t>B. Đôi cánh to và rộng</a:t>
            </a:r>
            <a:endParaRPr lang="vi-VN" sz="3600" dirty="0">
              <a:solidFill>
                <a:srgbClr val="00CC00"/>
              </a:solidFill>
              <a:latin typeface="Times New Roman" panose="02020603050405020304" pitchFamily="18" charset="0"/>
              <a:ea typeface="Arial-Rounded" pitchFamily="34" charset="0"/>
              <a:cs typeface="Times New Roman" panose="02020603050405020304" pitchFamily="18" charset="0"/>
            </a:endParaRPr>
          </a:p>
        </p:txBody>
      </p:sp>
      <p:sp>
        <p:nvSpPr>
          <p:cNvPr id="13" name="Rectangle 14">
            <a:extLst>
              <a:ext uri="{FF2B5EF4-FFF2-40B4-BE49-F238E27FC236}">
                <a16:creationId xmlns:a16="http://schemas.microsoft.com/office/drawing/2014/main" id="{AFEFD049-D2F8-4466-B4B1-82D47539FC42}"/>
              </a:ext>
            </a:extLst>
          </p:cNvPr>
          <p:cNvSpPr/>
          <p:nvPr/>
        </p:nvSpPr>
        <p:spPr>
          <a:xfrm>
            <a:off x="2950616" y="5742481"/>
            <a:ext cx="6290765" cy="987362"/>
          </a:xfrm>
          <a:custGeom>
            <a:avLst/>
            <a:gdLst>
              <a:gd name="connsiteX0" fmla="*/ 0 w 6290765"/>
              <a:gd name="connsiteY0" fmla="*/ 0 h 987362"/>
              <a:gd name="connsiteX1" fmla="*/ 508980 w 6290765"/>
              <a:gd name="connsiteY1" fmla="*/ 0 h 987362"/>
              <a:gd name="connsiteX2" fmla="*/ 955053 w 6290765"/>
              <a:gd name="connsiteY2" fmla="*/ 0 h 987362"/>
              <a:gd name="connsiteX3" fmla="*/ 1526940 w 6290765"/>
              <a:gd name="connsiteY3" fmla="*/ 0 h 987362"/>
              <a:gd name="connsiteX4" fmla="*/ 2161736 w 6290765"/>
              <a:gd name="connsiteY4" fmla="*/ 0 h 987362"/>
              <a:gd name="connsiteX5" fmla="*/ 2859439 w 6290765"/>
              <a:gd name="connsiteY5" fmla="*/ 0 h 987362"/>
              <a:gd name="connsiteX6" fmla="*/ 3431326 w 6290765"/>
              <a:gd name="connsiteY6" fmla="*/ 0 h 987362"/>
              <a:gd name="connsiteX7" fmla="*/ 4003214 w 6290765"/>
              <a:gd name="connsiteY7" fmla="*/ 0 h 987362"/>
              <a:gd name="connsiteX8" fmla="*/ 4386379 w 6290765"/>
              <a:gd name="connsiteY8" fmla="*/ 0 h 987362"/>
              <a:gd name="connsiteX9" fmla="*/ 4769544 w 6290765"/>
              <a:gd name="connsiteY9" fmla="*/ 0 h 987362"/>
              <a:gd name="connsiteX10" fmla="*/ 5404339 w 6290765"/>
              <a:gd name="connsiteY10" fmla="*/ 0 h 987362"/>
              <a:gd name="connsiteX11" fmla="*/ 6290765 w 6290765"/>
              <a:gd name="connsiteY11" fmla="*/ 0 h 987362"/>
              <a:gd name="connsiteX12" fmla="*/ 6290765 w 6290765"/>
              <a:gd name="connsiteY12" fmla="*/ 483807 h 987362"/>
              <a:gd name="connsiteX13" fmla="*/ 6290765 w 6290765"/>
              <a:gd name="connsiteY13" fmla="*/ 987362 h 987362"/>
              <a:gd name="connsiteX14" fmla="*/ 5718877 w 6290765"/>
              <a:gd name="connsiteY14" fmla="*/ 987362 h 987362"/>
              <a:gd name="connsiteX15" fmla="*/ 5021174 w 6290765"/>
              <a:gd name="connsiteY15" fmla="*/ 987362 h 987362"/>
              <a:gd name="connsiteX16" fmla="*/ 4386379 w 6290765"/>
              <a:gd name="connsiteY16" fmla="*/ 987362 h 987362"/>
              <a:gd name="connsiteX17" fmla="*/ 3940306 w 6290765"/>
              <a:gd name="connsiteY17" fmla="*/ 987362 h 987362"/>
              <a:gd name="connsiteX18" fmla="*/ 3305511 w 6290765"/>
              <a:gd name="connsiteY18" fmla="*/ 987362 h 987362"/>
              <a:gd name="connsiteX19" fmla="*/ 2607808 w 6290765"/>
              <a:gd name="connsiteY19" fmla="*/ 987362 h 987362"/>
              <a:gd name="connsiteX20" fmla="*/ 1910105 w 6290765"/>
              <a:gd name="connsiteY20" fmla="*/ 987362 h 987362"/>
              <a:gd name="connsiteX21" fmla="*/ 1275310 w 6290765"/>
              <a:gd name="connsiteY21" fmla="*/ 987362 h 987362"/>
              <a:gd name="connsiteX22" fmla="*/ 892145 w 6290765"/>
              <a:gd name="connsiteY22" fmla="*/ 987362 h 987362"/>
              <a:gd name="connsiteX23" fmla="*/ 0 w 6290765"/>
              <a:gd name="connsiteY23" fmla="*/ 987362 h 987362"/>
              <a:gd name="connsiteX24" fmla="*/ 0 w 6290765"/>
              <a:gd name="connsiteY24" fmla="*/ 483807 h 987362"/>
              <a:gd name="connsiteX25" fmla="*/ 0 w 6290765"/>
              <a:gd name="connsiteY25"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90765" h="987362" fill="none" extrusionOk="0">
                <a:moveTo>
                  <a:pt x="0" y="0"/>
                </a:moveTo>
                <a:cubicBezTo>
                  <a:pt x="174846" y="-37109"/>
                  <a:pt x="402727" y="27184"/>
                  <a:pt x="508980" y="0"/>
                </a:cubicBezTo>
                <a:cubicBezTo>
                  <a:pt x="615233" y="-27184"/>
                  <a:pt x="840941" y="21938"/>
                  <a:pt x="955053" y="0"/>
                </a:cubicBezTo>
                <a:cubicBezTo>
                  <a:pt x="1069165" y="-21938"/>
                  <a:pt x="1396300" y="55346"/>
                  <a:pt x="1526940" y="0"/>
                </a:cubicBezTo>
                <a:cubicBezTo>
                  <a:pt x="1657580" y="-55346"/>
                  <a:pt x="1969110" y="46738"/>
                  <a:pt x="2161736" y="0"/>
                </a:cubicBezTo>
                <a:cubicBezTo>
                  <a:pt x="2354362" y="-46738"/>
                  <a:pt x="2697621" y="56561"/>
                  <a:pt x="2859439" y="0"/>
                </a:cubicBezTo>
                <a:cubicBezTo>
                  <a:pt x="3021257" y="-56561"/>
                  <a:pt x="3251097" y="60407"/>
                  <a:pt x="3431326" y="0"/>
                </a:cubicBezTo>
                <a:cubicBezTo>
                  <a:pt x="3611555" y="-60407"/>
                  <a:pt x="3871378" y="35206"/>
                  <a:pt x="4003214" y="0"/>
                </a:cubicBezTo>
                <a:cubicBezTo>
                  <a:pt x="4135050" y="-35206"/>
                  <a:pt x="4267428" y="24820"/>
                  <a:pt x="4386379" y="0"/>
                </a:cubicBezTo>
                <a:cubicBezTo>
                  <a:pt x="4505331" y="-24820"/>
                  <a:pt x="4690417" y="42363"/>
                  <a:pt x="4769544" y="0"/>
                </a:cubicBezTo>
                <a:cubicBezTo>
                  <a:pt x="4848672" y="-42363"/>
                  <a:pt x="5121756" y="11702"/>
                  <a:pt x="5404339" y="0"/>
                </a:cubicBezTo>
                <a:cubicBezTo>
                  <a:pt x="5686922" y="-11702"/>
                  <a:pt x="5906724" y="23289"/>
                  <a:pt x="6290765" y="0"/>
                </a:cubicBezTo>
                <a:cubicBezTo>
                  <a:pt x="6317840" y="167774"/>
                  <a:pt x="6249814" y="370651"/>
                  <a:pt x="6290765" y="483807"/>
                </a:cubicBezTo>
                <a:cubicBezTo>
                  <a:pt x="6331716" y="596963"/>
                  <a:pt x="6281280" y="766988"/>
                  <a:pt x="6290765" y="987362"/>
                </a:cubicBezTo>
                <a:cubicBezTo>
                  <a:pt x="6011708" y="1019128"/>
                  <a:pt x="5895587" y="984007"/>
                  <a:pt x="5718877" y="987362"/>
                </a:cubicBezTo>
                <a:cubicBezTo>
                  <a:pt x="5542167" y="990717"/>
                  <a:pt x="5281723" y="926565"/>
                  <a:pt x="5021174" y="987362"/>
                </a:cubicBezTo>
                <a:cubicBezTo>
                  <a:pt x="4760625" y="1048159"/>
                  <a:pt x="4645146" y="927322"/>
                  <a:pt x="4386379" y="987362"/>
                </a:cubicBezTo>
                <a:cubicBezTo>
                  <a:pt x="4127612" y="1047402"/>
                  <a:pt x="4084478" y="984946"/>
                  <a:pt x="3940306" y="987362"/>
                </a:cubicBezTo>
                <a:cubicBezTo>
                  <a:pt x="3796134" y="989778"/>
                  <a:pt x="3606590" y="953804"/>
                  <a:pt x="3305511" y="987362"/>
                </a:cubicBezTo>
                <a:cubicBezTo>
                  <a:pt x="3004433" y="1020920"/>
                  <a:pt x="2938490" y="911175"/>
                  <a:pt x="2607808" y="987362"/>
                </a:cubicBezTo>
                <a:cubicBezTo>
                  <a:pt x="2277126" y="1063549"/>
                  <a:pt x="2236449" y="918530"/>
                  <a:pt x="1910105" y="987362"/>
                </a:cubicBezTo>
                <a:cubicBezTo>
                  <a:pt x="1583761" y="1056194"/>
                  <a:pt x="1509566" y="934827"/>
                  <a:pt x="1275310" y="987362"/>
                </a:cubicBezTo>
                <a:cubicBezTo>
                  <a:pt x="1041055" y="1039897"/>
                  <a:pt x="987615" y="968027"/>
                  <a:pt x="892145" y="987362"/>
                </a:cubicBezTo>
                <a:cubicBezTo>
                  <a:pt x="796675" y="1006697"/>
                  <a:pt x="389951" y="922190"/>
                  <a:pt x="0" y="987362"/>
                </a:cubicBezTo>
                <a:cubicBezTo>
                  <a:pt x="-6945" y="882679"/>
                  <a:pt x="37316" y="641417"/>
                  <a:pt x="0" y="483807"/>
                </a:cubicBezTo>
                <a:cubicBezTo>
                  <a:pt x="-37316" y="326198"/>
                  <a:pt x="5249" y="161455"/>
                  <a:pt x="0" y="0"/>
                </a:cubicBezTo>
                <a:close/>
              </a:path>
              <a:path w="6290765" h="987362" stroke="0" extrusionOk="0">
                <a:moveTo>
                  <a:pt x="0" y="0"/>
                </a:moveTo>
                <a:cubicBezTo>
                  <a:pt x="161848" y="-47513"/>
                  <a:pt x="420475" y="57106"/>
                  <a:pt x="571888" y="0"/>
                </a:cubicBezTo>
                <a:cubicBezTo>
                  <a:pt x="723301" y="-57106"/>
                  <a:pt x="902248" y="35986"/>
                  <a:pt x="1017960" y="0"/>
                </a:cubicBezTo>
                <a:cubicBezTo>
                  <a:pt x="1133672" y="-35986"/>
                  <a:pt x="1296024" y="9888"/>
                  <a:pt x="1401125" y="0"/>
                </a:cubicBezTo>
                <a:cubicBezTo>
                  <a:pt x="1506226" y="-9888"/>
                  <a:pt x="1726058" y="38779"/>
                  <a:pt x="1910105" y="0"/>
                </a:cubicBezTo>
                <a:cubicBezTo>
                  <a:pt x="2094152" y="-38779"/>
                  <a:pt x="2215372" y="2421"/>
                  <a:pt x="2419085" y="0"/>
                </a:cubicBezTo>
                <a:cubicBezTo>
                  <a:pt x="2622798" y="-2421"/>
                  <a:pt x="2775342" y="56634"/>
                  <a:pt x="3053880" y="0"/>
                </a:cubicBezTo>
                <a:cubicBezTo>
                  <a:pt x="3332419" y="-56634"/>
                  <a:pt x="3369763" y="22136"/>
                  <a:pt x="3625768" y="0"/>
                </a:cubicBezTo>
                <a:cubicBezTo>
                  <a:pt x="3881773" y="-22136"/>
                  <a:pt x="4029094" y="29174"/>
                  <a:pt x="4197656" y="0"/>
                </a:cubicBezTo>
                <a:cubicBezTo>
                  <a:pt x="4366218" y="-29174"/>
                  <a:pt x="4728426" y="27547"/>
                  <a:pt x="4895359" y="0"/>
                </a:cubicBezTo>
                <a:cubicBezTo>
                  <a:pt x="5062292" y="-27547"/>
                  <a:pt x="5168513" y="18372"/>
                  <a:pt x="5278524" y="0"/>
                </a:cubicBezTo>
                <a:cubicBezTo>
                  <a:pt x="5388535" y="-18372"/>
                  <a:pt x="5843800" y="83739"/>
                  <a:pt x="6290765" y="0"/>
                </a:cubicBezTo>
                <a:cubicBezTo>
                  <a:pt x="6336954" y="141556"/>
                  <a:pt x="6286099" y="241174"/>
                  <a:pt x="6290765" y="464060"/>
                </a:cubicBezTo>
                <a:cubicBezTo>
                  <a:pt x="6295431" y="686946"/>
                  <a:pt x="6256149" y="878863"/>
                  <a:pt x="6290765" y="987362"/>
                </a:cubicBezTo>
                <a:cubicBezTo>
                  <a:pt x="6117746" y="993111"/>
                  <a:pt x="6075637" y="987305"/>
                  <a:pt x="5907600" y="987362"/>
                </a:cubicBezTo>
                <a:cubicBezTo>
                  <a:pt x="5739564" y="987419"/>
                  <a:pt x="5510362" y="912678"/>
                  <a:pt x="5209897" y="987362"/>
                </a:cubicBezTo>
                <a:cubicBezTo>
                  <a:pt x="4909432" y="1062046"/>
                  <a:pt x="4889867" y="983532"/>
                  <a:pt x="4638009" y="987362"/>
                </a:cubicBezTo>
                <a:cubicBezTo>
                  <a:pt x="4386151" y="991192"/>
                  <a:pt x="4389741" y="956871"/>
                  <a:pt x="4254845" y="987362"/>
                </a:cubicBezTo>
                <a:cubicBezTo>
                  <a:pt x="4119949" y="1017853"/>
                  <a:pt x="3878567" y="946902"/>
                  <a:pt x="3682957" y="987362"/>
                </a:cubicBezTo>
                <a:cubicBezTo>
                  <a:pt x="3487347" y="1027822"/>
                  <a:pt x="3393993" y="963395"/>
                  <a:pt x="3299792" y="987362"/>
                </a:cubicBezTo>
                <a:cubicBezTo>
                  <a:pt x="3205592" y="1011329"/>
                  <a:pt x="2903053" y="963455"/>
                  <a:pt x="2602089" y="987362"/>
                </a:cubicBezTo>
                <a:cubicBezTo>
                  <a:pt x="2301125" y="1011269"/>
                  <a:pt x="2223978" y="959580"/>
                  <a:pt x="2030201" y="987362"/>
                </a:cubicBezTo>
                <a:cubicBezTo>
                  <a:pt x="1836424" y="1015144"/>
                  <a:pt x="1741558" y="927985"/>
                  <a:pt x="1521221" y="987362"/>
                </a:cubicBezTo>
                <a:cubicBezTo>
                  <a:pt x="1300884" y="1046739"/>
                  <a:pt x="1254246" y="968509"/>
                  <a:pt x="1138057" y="987362"/>
                </a:cubicBezTo>
                <a:cubicBezTo>
                  <a:pt x="1021868" y="1006215"/>
                  <a:pt x="882960" y="968821"/>
                  <a:pt x="691984" y="987362"/>
                </a:cubicBezTo>
                <a:cubicBezTo>
                  <a:pt x="501008" y="1005903"/>
                  <a:pt x="304193" y="950403"/>
                  <a:pt x="0" y="987362"/>
                </a:cubicBezTo>
                <a:cubicBezTo>
                  <a:pt x="-20960" y="850753"/>
                  <a:pt x="1075" y="668502"/>
                  <a:pt x="0" y="513428"/>
                </a:cubicBezTo>
                <a:cubicBezTo>
                  <a:pt x="-1075" y="358354"/>
                  <a:pt x="59381" y="205168"/>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1293319229">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C. Bằng đôi cánh to và rộng</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sp>
        <p:nvSpPr>
          <p:cNvPr id="14" name="Rectangle 17">
            <a:extLst>
              <a:ext uri="{FF2B5EF4-FFF2-40B4-BE49-F238E27FC236}">
                <a16:creationId xmlns:a16="http://schemas.microsoft.com/office/drawing/2014/main" id="{EB03E504-5F0B-4F19-9AFE-70EDF876E529}"/>
              </a:ext>
            </a:extLst>
          </p:cNvPr>
          <p:cNvSpPr/>
          <p:nvPr/>
        </p:nvSpPr>
        <p:spPr>
          <a:xfrm>
            <a:off x="2967342" y="2987178"/>
            <a:ext cx="6257311" cy="1098093"/>
          </a:xfrm>
          <a:custGeom>
            <a:avLst/>
            <a:gdLst>
              <a:gd name="connsiteX0" fmla="*/ 0 w 6257311"/>
              <a:gd name="connsiteY0" fmla="*/ 0 h 1098093"/>
              <a:gd name="connsiteX1" fmla="*/ 693993 w 6257311"/>
              <a:gd name="connsiteY1" fmla="*/ 0 h 1098093"/>
              <a:gd name="connsiteX2" fmla="*/ 1075120 w 6257311"/>
              <a:gd name="connsiteY2" fmla="*/ 0 h 1098093"/>
              <a:gd name="connsiteX3" fmla="*/ 1769112 w 6257311"/>
              <a:gd name="connsiteY3" fmla="*/ 0 h 1098093"/>
              <a:gd name="connsiteX4" fmla="*/ 2400532 w 6257311"/>
              <a:gd name="connsiteY4" fmla="*/ 0 h 1098093"/>
              <a:gd name="connsiteX5" fmla="*/ 3031952 w 6257311"/>
              <a:gd name="connsiteY5" fmla="*/ 0 h 1098093"/>
              <a:gd name="connsiteX6" fmla="*/ 3725944 w 6257311"/>
              <a:gd name="connsiteY6" fmla="*/ 0 h 1098093"/>
              <a:gd name="connsiteX7" fmla="*/ 4419937 w 6257311"/>
              <a:gd name="connsiteY7" fmla="*/ 0 h 1098093"/>
              <a:gd name="connsiteX8" fmla="*/ 5051357 w 6257311"/>
              <a:gd name="connsiteY8" fmla="*/ 0 h 1098093"/>
              <a:gd name="connsiteX9" fmla="*/ 5682776 w 6257311"/>
              <a:gd name="connsiteY9" fmla="*/ 0 h 1098093"/>
              <a:gd name="connsiteX10" fmla="*/ 6257311 w 6257311"/>
              <a:gd name="connsiteY10" fmla="*/ 0 h 1098093"/>
              <a:gd name="connsiteX11" fmla="*/ 6257311 w 6257311"/>
              <a:gd name="connsiteY11" fmla="*/ 527085 h 1098093"/>
              <a:gd name="connsiteX12" fmla="*/ 6257311 w 6257311"/>
              <a:gd name="connsiteY12" fmla="*/ 1098093 h 1098093"/>
              <a:gd name="connsiteX13" fmla="*/ 5813611 w 6257311"/>
              <a:gd name="connsiteY13" fmla="*/ 1098093 h 1098093"/>
              <a:gd name="connsiteX14" fmla="*/ 5307337 w 6257311"/>
              <a:gd name="connsiteY14" fmla="*/ 1098093 h 1098093"/>
              <a:gd name="connsiteX15" fmla="*/ 4675918 w 6257311"/>
              <a:gd name="connsiteY15" fmla="*/ 1098093 h 1098093"/>
              <a:gd name="connsiteX16" fmla="*/ 3981925 w 6257311"/>
              <a:gd name="connsiteY16" fmla="*/ 1098093 h 1098093"/>
              <a:gd name="connsiteX17" fmla="*/ 3600798 w 6257311"/>
              <a:gd name="connsiteY17" fmla="*/ 1098093 h 1098093"/>
              <a:gd name="connsiteX18" fmla="*/ 2906805 w 6257311"/>
              <a:gd name="connsiteY18" fmla="*/ 1098093 h 1098093"/>
              <a:gd name="connsiteX19" fmla="*/ 2525678 w 6257311"/>
              <a:gd name="connsiteY19" fmla="*/ 1098093 h 1098093"/>
              <a:gd name="connsiteX20" fmla="*/ 1956832 w 6257311"/>
              <a:gd name="connsiteY20" fmla="*/ 1098093 h 1098093"/>
              <a:gd name="connsiteX21" fmla="*/ 1262839 w 6257311"/>
              <a:gd name="connsiteY21" fmla="*/ 1098093 h 1098093"/>
              <a:gd name="connsiteX22" fmla="*/ 756566 w 6257311"/>
              <a:gd name="connsiteY22" fmla="*/ 1098093 h 1098093"/>
              <a:gd name="connsiteX23" fmla="*/ 0 w 6257311"/>
              <a:gd name="connsiteY23" fmla="*/ 1098093 h 1098093"/>
              <a:gd name="connsiteX24" fmla="*/ 0 w 6257311"/>
              <a:gd name="connsiteY24" fmla="*/ 571008 h 1098093"/>
              <a:gd name="connsiteX25" fmla="*/ 0 w 6257311"/>
              <a:gd name="connsiteY25" fmla="*/ 0 h 109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311" h="1098093" fill="none" extrusionOk="0">
                <a:moveTo>
                  <a:pt x="0" y="0"/>
                </a:moveTo>
                <a:cubicBezTo>
                  <a:pt x="274829" y="-48926"/>
                  <a:pt x="546522" y="43234"/>
                  <a:pt x="693993" y="0"/>
                </a:cubicBezTo>
                <a:cubicBezTo>
                  <a:pt x="841464" y="-43234"/>
                  <a:pt x="897428" y="41747"/>
                  <a:pt x="1075120" y="0"/>
                </a:cubicBezTo>
                <a:cubicBezTo>
                  <a:pt x="1252812" y="-41747"/>
                  <a:pt x="1577177" y="21535"/>
                  <a:pt x="1769112" y="0"/>
                </a:cubicBezTo>
                <a:cubicBezTo>
                  <a:pt x="1961047" y="-21535"/>
                  <a:pt x="2206503" y="29570"/>
                  <a:pt x="2400532" y="0"/>
                </a:cubicBezTo>
                <a:cubicBezTo>
                  <a:pt x="2594561" y="-29570"/>
                  <a:pt x="2830066" y="4485"/>
                  <a:pt x="3031952" y="0"/>
                </a:cubicBezTo>
                <a:cubicBezTo>
                  <a:pt x="3233838" y="-4485"/>
                  <a:pt x="3465901" y="58130"/>
                  <a:pt x="3725944" y="0"/>
                </a:cubicBezTo>
                <a:cubicBezTo>
                  <a:pt x="3985987" y="-58130"/>
                  <a:pt x="4257949" y="51312"/>
                  <a:pt x="4419937" y="0"/>
                </a:cubicBezTo>
                <a:cubicBezTo>
                  <a:pt x="4581925" y="-51312"/>
                  <a:pt x="4868431" y="10669"/>
                  <a:pt x="5051357" y="0"/>
                </a:cubicBezTo>
                <a:cubicBezTo>
                  <a:pt x="5234283" y="-10669"/>
                  <a:pt x="5367574" y="23112"/>
                  <a:pt x="5682776" y="0"/>
                </a:cubicBezTo>
                <a:cubicBezTo>
                  <a:pt x="5997978" y="-23112"/>
                  <a:pt x="6059515" y="28427"/>
                  <a:pt x="6257311" y="0"/>
                </a:cubicBezTo>
                <a:cubicBezTo>
                  <a:pt x="6268640" y="150876"/>
                  <a:pt x="6203809" y="270476"/>
                  <a:pt x="6257311" y="527085"/>
                </a:cubicBezTo>
                <a:cubicBezTo>
                  <a:pt x="6310813" y="783695"/>
                  <a:pt x="6204366" y="862915"/>
                  <a:pt x="6257311" y="1098093"/>
                </a:cubicBezTo>
                <a:cubicBezTo>
                  <a:pt x="6128888" y="1120172"/>
                  <a:pt x="5907814" y="1064971"/>
                  <a:pt x="5813611" y="1098093"/>
                </a:cubicBezTo>
                <a:cubicBezTo>
                  <a:pt x="5719408" y="1131215"/>
                  <a:pt x="5467535" y="1071035"/>
                  <a:pt x="5307337" y="1098093"/>
                </a:cubicBezTo>
                <a:cubicBezTo>
                  <a:pt x="5147139" y="1125151"/>
                  <a:pt x="4990012" y="1049300"/>
                  <a:pt x="4675918" y="1098093"/>
                </a:cubicBezTo>
                <a:cubicBezTo>
                  <a:pt x="4361824" y="1146886"/>
                  <a:pt x="4283868" y="1079133"/>
                  <a:pt x="3981925" y="1098093"/>
                </a:cubicBezTo>
                <a:cubicBezTo>
                  <a:pt x="3679982" y="1117053"/>
                  <a:pt x="3683213" y="1056980"/>
                  <a:pt x="3600798" y="1098093"/>
                </a:cubicBezTo>
                <a:cubicBezTo>
                  <a:pt x="3518383" y="1139206"/>
                  <a:pt x="3160575" y="1034417"/>
                  <a:pt x="2906805" y="1098093"/>
                </a:cubicBezTo>
                <a:cubicBezTo>
                  <a:pt x="2653035" y="1161769"/>
                  <a:pt x="2627897" y="1065516"/>
                  <a:pt x="2525678" y="1098093"/>
                </a:cubicBezTo>
                <a:cubicBezTo>
                  <a:pt x="2423459" y="1130670"/>
                  <a:pt x="2217741" y="1082863"/>
                  <a:pt x="1956832" y="1098093"/>
                </a:cubicBezTo>
                <a:cubicBezTo>
                  <a:pt x="1695923" y="1113323"/>
                  <a:pt x="1430247" y="1093124"/>
                  <a:pt x="1262839" y="1098093"/>
                </a:cubicBezTo>
                <a:cubicBezTo>
                  <a:pt x="1095431" y="1103062"/>
                  <a:pt x="862336" y="1063917"/>
                  <a:pt x="756566" y="1098093"/>
                </a:cubicBezTo>
                <a:cubicBezTo>
                  <a:pt x="650796" y="1132269"/>
                  <a:pt x="377195" y="1079006"/>
                  <a:pt x="0" y="1098093"/>
                </a:cubicBezTo>
                <a:cubicBezTo>
                  <a:pt x="-58890" y="953462"/>
                  <a:pt x="25156" y="767133"/>
                  <a:pt x="0" y="571008"/>
                </a:cubicBezTo>
                <a:cubicBezTo>
                  <a:pt x="-25156" y="374883"/>
                  <a:pt x="9169" y="273903"/>
                  <a:pt x="0" y="0"/>
                </a:cubicBezTo>
                <a:close/>
              </a:path>
              <a:path w="6257311" h="1098093" stroke="0" extrusionOk="0">
                <a:moveTo>
                  <a:pt x="0" y="0"/>
                </a:moveTo>
                <a:cubicBezTo>
                  <a:pt x="196232" y="-60924"/>
                  <a:pt x="474048" y="11723"/>
                  <a:pt x="631420" y="0"/>
                </a:cubicBezTo>
                <a:cubicBezTo>
                  <a:pt x="788792" y="-11723"/>
                  <a:pt x="1080456" y="37852"/>
                  <a:pt x="1200266" y="0"/>
                </a:cubicBezTo>
                <a:cubicBezTo>
                  <a:pt x="1320076" y="-37852"/>
                  <a:pt x="1482280" y="27459"/>
                  <a:pt x="1581393" y="0"/>
                </a:cubicBezTo>
                <a:cubicBezTo>
                  <a:pt x="1680506" y="-27459"/>
                  <a:pt x="1978102" y="74442"/>
                  <a:pt x="2212813" y="0"/>
                </a:cubicBezTo>
                <a:cubicBezTo>
                  <a:pt x="2447524" y="-74442"/>
                  <a:pt x="2561230" y="47535"/>
                  <a:pt x="2781659" y="0"/>
                </a:cubicBezTo>
                <a:cubicBezTo>
                  <a:pt x="3002088" y="-47535"/>
                  <a:pt x="3076004" y="53379"/>
                  <a:pt x="3287933" y="0"/>
                </a:cubicBezTo>
                <a:cubicBezTo>
                  <a:pt x="3499862" y="-53379"/>
                  <a:pt x="3586721" y="46956"/>
                  <a:pt x="3731633" y="0"/>
                </a:cubicBezTo>
                <a:cubicBezTo>
                  <a:pt x="3876545" y="-46956"/>
                  <a:pt x="4056438" y="52240"/>
                  <a:pt x="4237906" y="0"/>
                </a:cubicBezTo>
                <a:cubicBezTo>
                  <a:pt x="4419374" y="-52240"/>
                  <a:pt x="4744111" y="66942"/>
                  <a:pt x="4931899" y="0"/>
                </a:cubicBezTo>
                <a:cubicBezTo>
                  <a:pt x="5119687" y="-66942"/>
                  <a:pt x="5261962" y="30451"/>
                  <a:pt x="5500745" y="0"/>
                </a:cubicBezTo>
                <a:cubicBezTo>
                  <a:pt x="5739528" y="-30451"/>
                  <a:pt x="6064856" y="89929"/>
                  <a:pt x="6257311" y="0"/>
                </a:cubicBezTo>
                <a:cubicBezTo>
                  <a:pt x="6280901" y="154538"/>
                  <a:pt x="6221791" y="364233"/>
                  <a:pt x="6257311" y="560027"/>
                </a:cubicBezTo>
                <a:cubicBezTo>
                  <a:pt x="6292831" y="755821"/>
                  <a:pt x="6236735" y="877710"/>
                  <a:pt x="6257311" y="1098093"/>
                </a:cubicBezTo>
                <a:cubicBezTo>
                  <a:pt x="6084220" y="1151593"/>
                  <a:pt x="5895926" y="1041582"/>
                  <a:pt x="5751038" y="1098093"/>
                </a:cubicBezTo>
                <a:cubicBezTo>
                  <a:pt x="5606150" y="1154604"/>
                  <a:pt x="5453989" y="1050811"/>
                  <a:pt x="5307337" y="1098093"/>
                </a:cubicBezTo>
                <a:cubicBezTo>
                  <a:pt x="5160685" y="1145375"/>
                  <a:pt x="4945283" y="1089120"/>
                  <a:pt x="4675918" y="1098093"/>
                </a:cubicBezTo>
                <a:cubicBezTo>
                  <a:pt x="4406553" y="1107066"/>
                  <a:pt x="4240098" y="1078046"/>
                  <a:pt x="4107071" y="1098093"/>
                </a:cubicBezTo>
                <a:cubicBezTo>
                  <a:pt x="3974044" y="1118140"/>
                  <a:pt x="3894931" y="1087054"/>
                  <a:pt x="3725944" y="1098093"/>
                </a:cubicBezTo>
                <a:cubicBezTo>
                  <a:pt x="3556957" y="1109132"/>
                  <a:pt x="3508489" y="1082875"/>
                  <a:pt x="3344817" y="1098093"/>
                </a:cubicBezTo>
                <a:cubicBezTo>
                  <a:pt x="3181145" y="1113311"/>
                  <a:pt x="2955496" y="1072684"/>
                  <a:pt x="2650824" y="1098093"/>
                </a:cubicBezTo>
                <a:cubicBezTo>
                  <a:pt x="2346152" y="1123502"/>
                  <a:pt x="2322083" y="1057021"/>
                  <a:pt x="2019405" y="1098093"/>
                </a:cubicBezTo>
                <a:cubicBezTo>
                  <a:pt x="1716727" y="1139165"/>
                  <a:pt x="1745736" y="1078351"/>
                  <a:pt x="1638278" y="1098093"/>
                </a:cubicBezTo>
                <a:cubicBezTo>
                  <a:pt x="1530820" y="1117835"/>
                  <a:pt x="1409072" y="1046196"/>
                  <a:pt x="1194578" y="1098093"/>
                </a:cubicBezTo>
                <a:cubicBezTo>
                  <a:pt x="980084" y="1149990"/>
                  <a:pt x="809674" y="1085339"/>
                  <a:pt x="688304" y="1098093"/>
                </a:cubicBezTo>
                <a:cubicBezTo>
                  <a:pt x="566934" y="1110847"/>
                  <a:pt x="187925" y="1074493"/>
                  <a:pt x="0" y="1098093"/>
                </a:cubicBezTo>
                <a:cubicBezTo>
                  <a:pt x="-41732" y="951719"/>
                  <a:pt x="39809" y="706898"/>
                  <a:pt x="0" y="549047"/>
                </a:cubicBezTo>
                <a:cubicBezTo>
                  <a:pt x="-39809" y="391196"/>
                  <a:pt x="1349" y="158665"/>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2266931538">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A. Bằng đôi cánh</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8EE4321E-9C93-4AA5-B296-57737CFBD51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03247" y="4603737"/>
            <a:ext cx="807556" cy="778352"/>
          </a:xfrm>
          <a:prstGeom prst="rect">
            <a:avLst/>
          </a:prstGeom>
          <a:ln>
            <a:noFill/>
          </a:ln>
          <a:effectLst>
            <a:outerShdw blurRad="292100" dist="139700" dir="2700000" algn="tl" rotWithShape="0">
              <a:srgbClr val="333333">
                <a:alpha val="65000"/>
              </a:srgbClr>
            </a:outerShdw>
          </a:effectLst>
        </p:spPr>
      </p:pic>
      <p:sp>
        <p:nvSpPr>
          <p:cNvPr id="16" name="Rectangle 15">
            <a:extLst>
              <a:ext uri="{FF2B5EF4-FFF2-40B4-BE49-F238E27FC236}">
                <a16:creationId xmlns:a16="http://schemas.microsoft.com/office/drawing/2014/main" id="{EF3F6197-9658-4EC1-BAE1-EDF0B5486445}"/>
              </a:ext>
            </a:extLst>
          </p:cNvPr>
          <p:cNvSpPr/>
          <p:nvPr/>
        </p:nvSpPr>
        <p:spPr>
          <a:xfrm>
            <a:off x="2148417" y="665811"/>
            <a:ext cx="7613309" cy="2462015"/>
          </a:xfrm>
          <a:prstGeom prst="rect">
            <a:avLst/>
          </a:prstGeom>
          <a:noFill/>
        </p:spPr>
        <p:txBody>
          <a:bodyPr wrap="square" lIns="121725" tIns="60862" rIns="121725" bIns="60862">
            <a:spAutoFit/>
          </a:bodyPr>
          <a:lstStyle/>
          <a:p>
            <a:pPr algn="ctr"/>
            <a:r>
              <a:rPr lang="en-US" sz="36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Trạng ngữ chỉ phương tiện trong câu</a:t>
            </a:r>
          </a:p>
          <a:p>
            <a:pPr algn="ctr"/>
            <a:r>
              <a:rPr lang="en-US" sz="3600" i="1">
                <a:solidFill>
                  <a:srgbClr val="0070C0"/>
                </a:solidFill>
                <a:latin typeface="UTM Alexander" panose="02040603050506020204" pitchFamily="18" charset="0"/>
                <a:ea typeface="Arial-Rounded" pitchFamily="34" charset="0"/>
                <a:cs typeface="Times New Roman" panose="02020603050405020304" pitchFamily="18" charset="0"/>
              </a:rPr>
              <a:t>“Bằng đôi cánh to và rộng, đại bàng bay lượn trên bầu trời”  </a:t>
            </a:r>
            <a:r>
              <a:rPr lang="en-US" sz="36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là:</a:t>
            </a:r>
          </a:p>
          <a:p>
            <a:pPr algn="ctr"/>
            <a:endParaRPr lang="en-US" sz="4400">
              <a:solidFill>
                <a:schemeClr val="accent5">
                  <a:lumMod val="50000"/>
                </a:schemeClr>
              </a:solidFill>
              <a:latin typeface="Times New Roman" panose="02020603050405020304" pitchFamily="18" charset="0"/>
              <a:ea typeface="Arial-Rounded"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0CD8C934-2802-48BE-B746-D0AB29F3262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40924" y="5885044"/>
            <a:ext cx="798097" cy="782741"/>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D56EA890-9A06-4DA7-99EA-95B5576ED7E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04590" y="3100791"/>
            <a:ext cx="804869" cy="775762"/>
          </a:xfrm>
          <a:prstGeom prst="rect">
            <a:avLst/>
          </a:prstGeom>
          <a:ln>
            <a:noFill/>
          </a:ln>
          <a:effectLst>
            <a:outerShdw blurRad="292100" dist="139700" dir="2700000" algn="tl" rotWithShape="0">
              <a:srgbClr val="333333">
                <a:alpha val="65000"/>
              </a:srgbClr>
            </a:outerShdw>
          </a:effectLst>
        </p:spPr>
      </p:pic>
      <p:pic>
        <p:nvPicPr>
          <p:cNvPr id="19" name="Picture 18">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8953" b="91296" l="1262" r="32801">
                        <a14:backgroundMark x1="10135" y1="61191" x2="10135" y2="61191"/>
                        <a14:backgroundMark x1="13162" y1="59817" x2="13162" y2="59817"/>
                        <a14:backgroundMark x1="10513" y1="64660" x2="8116" y2="52880"/>
                        <a14:backgroundMark x1="9714" y1="66230" x2="9714" y2="66230"/>
                      </a14:backgroundRemoval>
                    </a14:imgEffect>
                  </a14:imgLayer>
                </a14:imgProps>
              </a:ext>
              <a:ext uri="{28A0092B-C50C-407E-A947-70E740481C1C}">
                <a14:useLocalDpi xmlns:a14="http://schemas.microsoft.com/office/drawing/2010/main" val="0"/>
              </a:ext>
            </a:extLst>
          </a:blip>
          <a:srcRect l="2365" t="23212" r="67481" b="-1"/>
          <a:stretch/>
        </p:blipFill>
        <p:spPr>
          <a:xfrm>
            <a:off x="9931282" y="3752518"/>
            <a:ext cx="2185915" cy="3576002"/>
          </a:xfrm>
          <a:prstGeom prst="rect">
            <a:avLst/>
          </a:prstGeom>
        </p:spPr>
      </p:pic>
    </p:spTree>
    <p:extLst>
      <p:ext uri="{BB962C8B-B14F-4D97-AF65-F5344CB8AC3E}">
        <p14:creationId xmlns:p14="http://schemas.microsoft.com/office/powerpoint/2010/main" val="306844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12"/>
                                        </p:tgtEl>
                                        <p:attrNameLst>
                                          <p:attrName>fillcolor</p:attrName>
                                        </p:attrNameLst>
                                      </p:cBhvr>
                                      <p:to>
                                        <a:srgbClr val="D63A75"/>
                                      </p:to>
                                    </p:animClr>
                                    <p:set>
                                      <p:cBhvr>
                                        <p:cTn id="12" dur="2000" fill="hold"/>
                                        <p:tgtEl>
                                          <p:spTgt spid="12"/>
                                        </p:tgtEl>
                                        <p:attrNameLst>
                                          <p:attrName>fill.type</p:attrName>
                                        </p:attrNameLst>
                                      </p:cBhvr>
                                      <p:to>
                                        <p:strVal val="solid"/>
                                      </p:to>
                                    </p:set>
                                    <p:set>
                                      <p:cBhvr>
                                        <p:cTn id="13" dur="2000" fill="hold"/>
                                        <p:tgtEl>
                                          <p:spTgt spid="12"/>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3"/>
                                        </p:tgtEl>
                                        <p:attrNameLst>
                                          <p:attrName>fillcolor</p:attrName>
                                        </p:attrNameLst>
                                      </p:cBhvr>
                                      <p:to>
                                        <a:srgbClr val="0070C0"/>
                                      </p:to>
                                    </p:animClr>
                                    <p:set>
                                      <p:cBhvr>
                                        <p:cTn id="18" dur="2000" fill="hold"/>
                                        <p:tgtEl>
                                          <p:spTgt spid="13"/>
                                        </p:tgtEl>
                                        <p:attrNameLst>
                                          <p:attrName>fill.type</p:attrName>
                                        </p:attrNameLst>
                                      </p:cBhvr>
                                      <p:to>
                                        <p:strVal val="solid"/>
                                      </p:to>
                                    </p:set>
                                    <p:set>
                                      <p:cBhvr>
                                        <p:cTn id="19" dur="2000" fill="hold"/>
                                        <p:tgtEl>
                                          <p:spTgt spid="13"/>
                                        </p:tgtEl>
                                        <p:attrNameLst>
                                          <p:attrName>fill.on</p:attrName>
                                        </p:attrNameLst>
                                      </p:cBhvr>
                                      <p:to>
                                        <p:strVal val="true"/>
                                      </p:to>
                                    </p:set>
                                  </p:childTnLst>
                                </p:cTn>
                              </p:par>
                              <p:par>
                                <p:cTn id="20" presetID="1" presetClass="emph" presetSubtype="2" fill="hold" grpId="0" nodeType="withEffect">
                                  <p:stCondLst>
                                    <p:cond delay="0"/>
                                  </p:stCondLst>
                                  <p:childTnLst>
                                    <p:animClr clrSpc="rgb" dir="cw">
                                      <p:cBhvr>
                                        <p:cTn id="21" dur="2000" fill="hold"/>
                                        <p:tgtEl>
                                          <p:spTgt spid="14"/>
                                        </p:tgtEl>
                                        <p:attrNameLst>
                                          <p:attrName>fillcolor</p:attrName>
                                        </p:attrNameLst>
                                      </p:cBhvr>
                                      <p:to>
                                        <a:srgbClr val="00B0F0"/>
                                      </p:to>
                                    </p:animClr>
                                    <p:set>
                                      <p:cBhvr>
                                        <p:cTn id="22" dur="2000" fill="hold"/>
                                        <p:tgtEl>
                                          <p:spTgt spid="14"/>
                                        </p:tgtEl>
                                        <p:attrNameLst>
                                          <p:attrName>fill.type</p:attrName>
                                        </p:attrNameLst>
                                      </p:cBhvr>
                                      <p:to>
                                        <p:strVal val="solid"/>
                                      </p:to>
                                    </p:set>
                                    <p:set>
                                      <p:cBhvr>
                                        <p:cTn id="23" dur="2000" fill="hold"/>
                                        <p:tgtEl>
                                          <p:spTgt spid="1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withEffect">
                                  <p:stCondLst>
                                    <p:cond delay="0"/>
                                  </p:stCondLst>
                                  <p:childTnLst>
                                    <p:animClr clrSpc="rgb" dir="cw">
                                      <p:cBhvr>
                                        <p:cTn id="28" dur="2000" fill="hold"/>
                                        <p:tgtEl>
                                          <p:spTgt spid="14"/>
                                        </p:tgtEl>
                                        <p:attrNameLst>
                                          <p:attrName>fillcolor</p:attrName>
                                        </p:attrNameLst>
                                      </p:cBhvr>
                                      <p:to>
                                        <a:srgbClr val="00B0F0"/>
                                      </p:to>
                                    </p:animClr>
                                    <p:set>
                                      <p:cBhvr>
                                        <p:cTn id="29" dur="2000" fill="hold"/>
                                        <p:tgtEl>
                                          <p:spTgt spid="14"/>
                                        </p:tgtEl>
                                        <p:attrNameLst>
                                          <p:attrName>fill.type</p:attrName>
                                        </p:attrNameLst>
                                      </p:cBhvr>
                                      <p:to>
                                        <p:strVal val="solid"/>
                                      </p:to>
                                    </p:set>
                                    <p:set>
                                      <p:cBhvr>
                                        <p:cTn id="30" dur="2000" fill="hold"/>
                                        <p:tgtEl>
                                          <p:spTgt spid="14"/>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par>
                                <p:cTn id="31" presetID="1" presetClass="emph" presetSubtype="2" fill="hold" nodeType="withEffect">
                                  <p:stCondLst>
                                    <p:cond delay="0"/>
                                  </p:stCondLst>
                                  <p:childTnLst>
                                    <p:animClr clrSpc="rgb" dir="cw">
                                      <p:cBhvr>
                                        <p:cTn id="32" dur="2000" fill="hold"/>
                                        <p:tgtEl>
                                          <p:spTgt spid="14"/>
                                        </p:tgtEl>
                                        <p:attrNameLst>
                                          <p:attrName>fillcolor</p:attrName>
                                        </p:attrNameLst>
                                      </p:cBhvr>
                                      <p:to>
                                        <a:srgbClr val="00B0F0"/>
                                      </p:to>
                                    </p:animClr>
                                    <p:set>
                                      <p:cBhvr>
                                        <p:cTn id="33" dur="2000" fill="hold"/>
                                        <p:tgtEl>
                                          <p:spTgt spid="14"/>
                                        </p:tgtEl>
                                        <p:attrNameLst>
                                          <p:attrName>fill.type</p:attrName>
                                        </p:attrNameLst>
                                      </p:cBhvr>
                                      <p:to>
                                        <p:strVal val="solid"/>
                                      </p:to>
                                    </p:set>
                                    <p:set>
                                      <p:cBhvr>
                                        <p:cTn id="34" dur="2000" fill="hold"/>
                                        <p:tgtEl>
                                          <p:spTgt spid="14"/>
                                        </p:tgtEl>
                                        <p:attrNameLst>
                                          <p:attrName>fill.on</p:attrName>
                                        </p:attrNameLst>
                                      </p:cBhvr>
                                      <p:to>
                                        <p:strVal val="true"/>
                                      </p:to>
                                    </p:set>
                                  </p:childTnLst>
                                </p:cTn>
                              </p:par>
                              <p:par>
                                <p:cTn id="35" presetID="23" presetClass="entr" presetSubtype="32"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250" fill="hold"/>
                                        <p:tgtEl>
                                          <p:spTgt spid="15"/>
                                        </p:tgtEl>
                                        <p:attrNameLst>
                                          <p:attrName>ppt_w</p:attrName>
                                        </p:attrNameLst>
                                      </p:cBhvr>
                                      <p:tavLst>
                                        <p:tav tm="0">
                                          <p:val>
                                            <p:strVal val="4*#ppt_w"/>
                                          </p:val>
                                        </p:tav>
                                        <p:tav tm="100000">
                                          <p:val>
                                            <p:strVal val="#ppt_w"/>
                                          </p:val>
                                        </p:tav>
                                      </p:tavLst>
                                    </p:anim>
                                    <p:anim calcmode="lin" valueType="num">
                                      <p:cBhvr>
                                        <p:cTn id="38"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23" presetClass="entr" presetSubtype="32" fill="hold" nodeType="withEffect">
                                  <p:stCondLst>
                                    <p:cond delay="500"/>
                                  </p:stCondLst>
                                  <p:childTnLst>
                                    <p:set>
                                      <p:cBhvr>
                                        <p:cTn id="43" dur="1" fill="hold">
                                          <p:stCondLst>
                                            <p:cond delay="0"/>
                                          </p:stCondLst>
                                        </p:cTn>
                                        <p:tgtEl>
                                          <p:spTgt spid="17"/>
                                        </p:tgtEl>
                                        <p:attrNameLst>
                                          <p:attrName>style.visibility</p:attrName>
                                        </p:attrNameLst>
                                      </p:cBhvr>
                                      <p:to>
                                        <p:strVal val="visible"/>
                                      </p:to>
                                    </p:set>
                                    <p:anim calcmode="lin" valueType="num">
                                      <p:cBhvr>
                                        <p:cTn id="44" dur="250" fill="hold"/>
                                        <p:tgtEl>
                                          <p:spTgt spid="17"/>
                                        </p:tgtEl>
                                        <p:attrNameLst>
                                          <p:attrName>ppt_w</p:attrName>
                                        </p:attrNameLst>
                                      </p:cBhvr>
                                      <p:tavLst>
                                        <p:tav tm="0">
                                          <p:val>
                                            <p:strVal val="4*#ppt_w"/>
                                          </p:val>
                                        </p:tav>
                                        <p:tav tm="100000">
                                          <p:val>
                                            <p:strVal val="#ppt_w"/>
                                          </p:val>
                                        </p:tav>
                                      </p:tavLst>
                                    </p:anim>
                                    <p:anim calcmode="lin" valueType="num">
                                      <p:cBhvr>
                                        <p:cTn id="45"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3"/>
                  </p:tgtEl>
                </p:cond>
              </p:nextCondLst>
            </p:seq>
            <p:seq concurrent="1" nextAc="seek">
              <p:cTn id="46" restart="whenNotActive" fill="hold" evtFilter="cancelBubble" nodeType="interactiveSeq">
                <p:stCondLst>
                  <p:cond evt="onClick" delay="0">
                    <p:tgtEl>
                      <p:spTgt spid="14"/>
                    </p:tgtEl>
                  </p:cond>
                </p:stCondLst>
                <p:endSync evt="end" delay="0">
                  <p:rtn val="all"/>
                </p:endSync>
                <p:childTnLst>
                  <p:par>
                    <p:cTn id="47" fill="hold">
                      <p:stCondLst>
                        <p:cond delay="0"/>
                      </p:stCondLst>
                      <p:childTnLst>
                        <p:par>
                          <p:cTn id="48" fill="hold">
                            <p:stCondLst>
                              <p:cond delay="0"/>
                            </p:stCondLst>
                            <p:childTnLst>
                              <p:par>
                                <p:cTn id="49" presetID="23" presetClass="entr" presetSubtype="32"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250" fill="hold"/>
                                        <p:tgtEl>
                                          <p:spTgt spid="18"/>
                                        </p:tgtEl>
                                        <p:attrNameLst>
                                          <p:attrName>ppt_w</p:attrName>
                                        </p:attrNameLst>
                                      </p:cBhvr>
                                      <p:tavLst>
                                        <p:tav tm="0">
                                          <p:val>
                                            <p:strVal val="4*#ppt_w"/>
                                          </p:val>
                                        </p:tav>
                                        <p:tav tm="100000">
                                          <p:val>
                                            <p:strVal val="#ppt_w"/>
                                          </p:val>
                                        </p:tav>
                                      </p:tavLst>
                                    </p:anim>
                                    <p:anim calcmode="lin" valueType="num">
                                      <p:cBhvr>
                                        <p:cTn id="5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4" grpId="0" animBg="1"/>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174E3C4-FF70-46C6-A4CB-6DFD3BC9A8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2187" y="1038169"/>
            <a:ext cx="354649" cy="3326367"/>
          </a:xfrm>
          <a:prstGeom prst="rect">
            <a:avLst/>
          </a:prstGeom>
        </p:spPr>
      </p:pic>
      <p:pic>
        <p:nvPicPr>
          <p:cNvPr id="5" name="Picture 4">
            <a:extLst>
              <a:ext uri="{FF2B5EF4-FFF2-40B4-BE49-F238E27FC236}">
                <a16:creationId xmlns:a16="http://schemas.microsoft.com/office/drawing/2014/main" id="{5F1DEFDE-55B8-44FB-BCDF-53C6A3BBEB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6" name="Picture 5">
            <a:extLst>
              <a:ext uri="{FF2B5EF4-FFF2-40B4-BE49-F238E27FC236}">
                <a16:creationId xmlns:a16="http://schemas.microsoft.com/office/drawing/2014/main" id="{E0299BB8-3C3E-4677-868F-D249403B73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7" name="Picture 6">
            <a:extLst>
              <a:ext uri="{FF2B5EF4-FFF2-40B4-BE49-F238E27FC236}">
                <a16:creationId xmlns:a16="http://schemas.microsoft.com/office/drawing/2014/main" id="{8B5229DD-5941-4844-802A-C76892678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0557" y="3615645"/>
            <a:ext cx="354649" cy="3326367"/>
          </a:xfrm>
          <a:prstGeom prst="rect">
            <a:avLst/>
          </a:prstGeom>
        </p:spPr>
      </p:pic>
      <p:grpSp>
        <p:nvGrpSpPr>
          <p:cNvPr id="9" name="Group 8">
            <a:extLst>
              <a:ext uri="{FF2B5EF4-FFF2-40B4-BE49-F238E27FC236}">
                <a16:creationId xmlns:a16="http://schemas.microsoft.com/office/drawing/2014/main" id="{72C94EE8-4567-4567-8B64-403283428570}"/>
              </a:ext>
            </a:extLst>
          </p:cNvPr>
          <p:cNvGrpSpPr/>
          <p:nvPr/>
        </p:nvGrpSpPr>
        <p:grpSpPr>
          <a:xfrm>
            <a:off x="519748" y="-450184"/>
            <a:ext cx="10870645" cy="3455304"/>
            <a:chOff x="3716168" y="2849957"/>
            <a:chExt cx="5280112" cy="3673208"/>
          </a:xfrm>
        </p:grpSpPr>
        <p:pic>
          <p:nvPicPr>
            <p:cNvPr id="10" name="Picture 9">
              <a:extLst>
                <a:ext uri="{FF2B5EF4-FFF2-40B4-BE49-F238E27FC236}">
                  <a16:creationId xmlns:a16="http://schemas.microsoft.com/office/drawing/2014/main" id="{E5218BE5-63BF-4B60-B8F2-1D4F298C2CD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42693" b="97089" l="3820" r="34925"/>
                      </a14:imgEffect>
                    </a14:imgLayer>
                  </a14:imgProps>
                </a:ext>
                <a:ext uri="{28A0092B-C50C-407E-A947-70E740481C1C}">
                  <a14:useLocalDpi xmlns:a14="http://schemas.microsoft.com/office/drawing/2010/main" val="0"/>
                </a:ext>
              </a:extLst>
            </a:blip>
            <a:srcRect l="9054" t="40855" r="61153" b="2042"/>
            <a:stretch/>
          </p:blipFill>
          <p:spPr>
            <a:xfrm rot="16200000">
              <a:off x="4519620" y="2046505"/>
              <a:ext cx="3673208" cy="5280112"/>
            </a:xfrm>
            <a:prstGeom prst="rect">
              <a:avLst/>
            </a:prstGeom>
          </p:spPr>
        </p:pic>
        <p:sp>
          <p:nvSpPr>
            <p:cNvPr id="11" name="TextBox 10">
              <a:extLst>
                <a:ext uri="{FF2B5EF4-FFF2-40B4-BE49-F238E27FC236}">
                  <a16:creationId xmlns:a16="http://schemas.microsoft.com/office/drawing/2014/main" id="{72A5E6A6-B032-46BA-946A-458D8EA6240B}"/>
                </a:ext>
              </a:extLst>
            </p:cNvPr>
            <p:cNvSpPr txBox="1"/>
            <p:nvPr/>
          </p:nvSpPr>
          <p:spPr>
            <a:xfrm>
              <a:off x="5093899" y="4307757"/>
              <a:ext cx="1735016" cy="17882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dirty="0">
                <a:ln>
                  <a:noFill/>
                </a:ln>
                <a:solidFill>
                  <a:schemeClr val="accent5">
                    <a:lumMod val="50000"/>
                  </a:schemeClr>
                </a:solidFill>
                <a:effectLst/>
                <a:uLnTx/>
                <a:uFillTx/>
                <a:latin typeface="Arial Black" panose="020B0A04020102020204" pitchFamily="34" charset="0"/>
                <a:ea typeface="+mn-ea"/>
                <a:cs typeface="+mn-cs"/>
              </a:endParaRPr>
            </a:p>
          </p:txBody>
        </p:sp>
      </p:grpSp>
      <p:sp>
        <p:nvSpPr>
          <p:cNvPr id="12" name="Rectangle 13">
            <a:extLst>
              <a:ext uri="{FF2B5EF4-FFF2-40B4-BE49-F238E27FC236}">
                <a16:creationId xmlns:a16="http://schemas.microsoft.com/office/drawing/2014/main" id="{13D5425B-4C4F-4024-BC1E-2993E74B793D}"/>
              </a:ext>
            </a:extLst>
          </p:cNvPr>
          <p:cNvSpPr/>
          <p:nvPr/>
        </p:nvSpPr>
        <p:spPr>
          <a:xfrm>
            <a:off x="2950616" y="4487092"/>
            <a:ext cx="6290766" cy="987362"/>
          </a:xfrm>
          <a:custGeom>
            <a:avLst/>
            <a:gdLst>
              <a:gd name="connsiteX0" fmla="*/ 0 w 6290766"/>
              <a:gd name="connsiteY0" fmla="*/ 0 h 987362"/>
              <a:gd name="connsiteX1" fmla="*/ 446072 w 6290766"/>
              <a:gd name="connsiteY1" fmla="*/ 0 h 987362"/>
              <a:gd name="connsiteX2" fmla="*/ 1080868 w 6290766"/>
              <a:gd name="connsiteY2" fmla="*/ 0 h 987362"/>
              <a:gd name="connsiteX3" fmla="*/ 1652756 w 6290766"/>
              <a:gd name="connsiteY3" fmla="*/ 0 h 987362"/>
              <a:gd name="connsiteX4" fmla="*/ 2098828 w 6290766"/>
              <a:gd name="connsiteY4" fmla="*/ 0 h 987362"/>
              <a:gd name="connsiteX5" fmla="*/ 2607808 w 6290766"/>
              <a:gd name="connsiteY5" fmla="*/ 0 h 987362"/>
              <a:gd name="connsiteX6" fmla="*/ 3179696 w 6290766"/>
              <a:gd name="connsiteY6" fmla="*/ 0 h 987362"/>
              <a:gd name="connsiteX7" fmla="*/ 3688676 w 6290766"/>
              <a:gd name="connsiteY7" fmla="*/ 0 h 987362"/>
              <a:gd name="connsiteX8" fmla="*/ 4071841 w 6290766"/>
              <a:gd name="connsiteY8" fmla="*/ 0 h 987362"/>
              <a:gd name="connsiteX9" fmla="*/ 4517914 w 6290766"/>
              <a:gd name="connsiteY9" fmla="*/ 0 h 987362"/>
              <a:gd name="connsiteX10" fmla="*/ 5089802 w 6290766"/>
              <a:gd name="connsiteY10" fmla="*/ 0 h 987362"/>
              <a:gd name="connsiteX11" fmla="*/ 5598782 w 6290766"/>
              <a:gd name="connsiteY11" fmla="*/ 0 h 987362"/>
              <a:gd name="connsiteX12" fmla="*/ 6290766 w 6290766"/>
              <a:gd name="connsiteY12" fmla="*/ 0 h 987362"/>
              <a:gd name="connsiteX13" fmla="*/ 6290766 w 6290766"/>
              <a:gd name="connsiteY13" fmla="*/ 473934 h 987362"/>
              <a:gd name="connsiteX14" fmla="*/ 6290766 w 6290766"/>
              <a:gd name="connsiteY14" fmla="*/ 987362 h 987362"/>
              <a:gd name="connsiteX15" fmla="*/ 5655971 w 6290766"/>
              <a:gd name="connsiteY15" fmla="*/ 987362 h 987362"/>
              <a:gd name="connsiteX16" fmla="*/ 5272806 w 6290766"/>
              <a:gd name="connsiteY16" fmla="*/ 987362 h 987362"/>
              <a:gd name="connsiteX17" fmla="*/ 4700918 w 6290766"/>
              <a:gd name="connsiteY17" fmla="*/ 987362 h 987362"/>
              <a:gd name="connsiteX18" fmla="*/ 4254845 w 6290766"/>
              <a:gd name="connsiteY18" fmla="*/ 987362 h 987362"/>
              <a:gd name="connsiteX19" fmla="*/ 3745865 w 6290766"/>
              <a:gd name="connsiteY19" fmla="*/ 987362 h 987362"/>
              <a:gd name="connsiteX20" fmla="*/ 3111070 w 6290766"/>
              <a:gd name="connsiteY20" fmla="*/ 987362 h 987362"/>
              <a:gd name="connsiteX21" fmla="*/ 2539182 w 6290766"/>
              <a:gd name="connsiteY21" fmla="*/ 987362 h 987362"/>
              <a:gd name="connsiteX22" fmla="*/ 1967294 w 6290766"/>
              <a:gd name="connsiteY22" fmla="*/ 987362 h 987362"/>
              <a:gd name="connsiteX23" fmla="*/ 1458314 w 6290766"/>
              <a:gd name="connsiteY23" fmla="*/ 987362 h 987362"/>
              <a:gd name="connsiteX24" fmla="*/ 1012241 w 6290766"/>
              <a:gd name="connsiteY24" fmla="*/ 987362 h 987362"/>
              <a:gd name="connsiteX25" fmla="*/ 566169 w 6290766"/>
              <a:gd name="connsiteY25" fmla="*/ 987362 h 987362"/>
              <a:gd name="connsiteX26" fmla="*/ 0 w 6290766"/>
              <a:gd name="connsiteY26" fmla="*/ 987362 h 987362"/>
              <a:gd name="connsiteX27" fmla="*/ 0 w 6290766"/>
              <a:gd name="connsiteY27" fmla="*/ 483807 h 987362"/>
              <a:gd name="connsiteX28" fmla="*/ 0 w 6290766"/>
              <a:gd name="connsiteY28"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0766" h="987362" fill="none" extrusionOk="0">
                <a:moveTo>
                  <a:pt x="0" y="0"/>
                </a:moveTo>
                <a:cubicBezTo>
                  <a:pt x="220722" y="-9142"/>
                  <a:pt x="272505" y="8463"/>
                  <a:pt x="446072" y="0"/>
                </a:cubicBezTo>
                <a:cubicBezTo>
                  <a:pt x="619639" y="-8463"/>
                  <a:pt x="945587" y="63852"/>
                  <a:pt x="1080868" y="0"/>
                </a:cubicBezTo>
                <a:cubicBezTo>
                  <a:pt x="1216149" y="-63852"/>
                  <a:pt x="1524817" y="15231"/>
                  <a:pt x="1652756" y="0"/>
                </a:cubicBezTo>
                <a:cubicBezTo>
                  <a:pt x="1780695" y="-15231"/>
                  <a:pt x="1997653" y="35618"/>
                  <a:pt x="2098828" y="0"/>
                </a:cubicBezTo>
                <a:cubicBezTo>
                  <a:pt x="2200003" y="-35618"/>
                  <a:pt x="2490837" y="7375"/>
                  <a:pt x="2607808" y="0"/>
                </a:cubicBezTo>
                <a:cubicBezTo>
                  <a:pt x="2724779" y="-7375"/>
                  <a:pt x="2972199" y="51798"/>
                  <a:pt x="3179696" y="0"/>
                </a:cubicBezTo>
                <a:cubicBezTo>
                  <a:pt x="3387193" y="-51798"/>
                  <a:pt x="3517259" y="13453"/>
                  <a:pt x="3688676" y="0"/>
                </a:cubicBezTo>
                <a:cubicBezTo>
                  <a:pt x="3860093" y="-13453"/>
                  <a:pt x="3940164" y="22362"/>
                  <a:pt x="4071841" y="0"/>
                </a:cubicBezTo>
                <a:cubicBezTo>
                  <a:pt x="4203519" y="-22362"/>
                  <a:pt x="4364781" y="2811"/>
                  <a:pt x="4517914" y="0"/>
                </a:cubicBezTo>
                <a:cubicBezTo>
                  <a:pt x="4671047" y="-2811"/>
                  <a:pt x="4939893" y="19321"/>
                  <a:pt x="5089802" y="0"/>
                </a:cubicBezTo>
                <a:cubicBezTo>
                  <a:pt x="5239711" y="-19321"/>
                  <a:pt x="5470092" y="15442"/>
                  <a:pt x="5598782" y="0"/>
                </a:cubicBezTo>
                <a:cubicBezTo>
                  <a:pt x="5727472" y="-15442"/>
                  <a:pt x="5960986" y="63097"/>
                  <a:pt x="6290766" y="0"/>
                </a:cubicBezTo>
                <a:cubicBezTo>
                  <a:pt x="6294750" y="207971"/>
                  <a:pt x="6249613" y="329593"/>
                  <a:pt x="6290766" y="473934"/>
                </a:cubicBezTo>
                <a:cubicBezTo>
                  <a:pt x="6331919" y="618275"/>
                  <a:pt x="6268619" y="823017"/>
                  <a:pt x="6290766" y="987362"/>
                </a:cubicBezTo>
                <a:cubicBezTo>
                  <a:pt x="6123477" y="996701"/>
                  <a:pt x="5971645" y="977935"/>
                  <a:pt x="5655971" y="987362"/>
                </a:cubicBezTo>
                <a:cubicBezTo>
                  <a:pt x="5340297" y="996789"/>
                  <a:pt x="5356782" y="948983"/>
                  <a:pt x="5272806" y="987362"/>
                </a:cubicBezTo>
                <a:cubicBezTo>
                  <a:pt x="5188831" y="1025741"/>
                  <a:pt x="4876761" y="968862"/>
                  <a:pt x="4700918" y="987362"/>
                </a:cubicBezTo>
                <a:cubicBezTo>
                  <a:pt x="4525075" y="1005862"/>
                  <a:pt x="4427004" y="984554"/>
                  <a:pt x="4254845" y="987362"/>
                </a:cubicBezTo>
                <a:cubicBezTo>
                  <a:pt x="4082686" y="990170"/>
                  <a:pt x="3855166" y="958902"/>
                  <a:pt x="3745865" y="987362"/>
                </a:cubicBezTo>
                <a:cubicBezTo>
                  <a:pt x="3636564" y="1015822"/>
                  <a:pt x="3365154" y="954477"/>
                  <a:pt x="3111070" y="987362"/>
                </a:cubicBezTo>
                <a:cubicBezTo>
                  <a:pt x="2856987" y="1020247"/>
                  <a:pt x="2701860" y="969719"/>
                  <a:pt x="2539182" y="987362"/>
                </a:cubicBezTo>
                <a:cubicBezTo>
                  <a:pt x="2376504" y="1005005"/>
                  <a:pt x="2213568" y="968704"/>
                  <a:pt x="1967294" y="987362"/>
                </a:cubicBezTo>
                <a:cubicBezTo>
                  <a:pt x="1721020" y="1006020"/>
                  <a:pt x="1601344" y="972201"/>
                  <a:pt x="1458314" y="987362"/>
                </a:cubicBezTo>
                <a:cubicBezTo>
                  <a:pt x="1315284" y="1002523"/>
                  <a:pt x="1153072" y="985408"/>
                  <a:pt x="1012241" y="987362"/>
                </a:cubicBezTo>
                <a:cubicBezTo>
                  <a:pt x="871410" y="989316"/>
                  <a:pt x="781294" y="964285"/>
                  <a:pt x="566169" y="987362"/>
                </a:cubicBezTo>
                <a:cubicBezTo>
                  <a:pt x="351044" y="1010439"/>
                  <a:pt x="138951" y="933855"/>
                  <a:pt x="0" y="987362"/>
                </a:cubicBezTo>
                <a:cubicBezTo>
                  <a:pt x="-59080" y="809176"/>
                  <a:pt x="47784" y="731691"/>
                  <a:pt x="0" y="483807"/>
                </a:cubicBezTo>
                <a:cubicBezTo>
                  <a:pt x="-47784" y="235923"/>
                  <a:pt x="24624" y="128340"/>
                  <a:pt x="0" y="0"/>
                </a:cubicBezTo>
                <a:close/>
              </a:path>
              <a:path w="6290766" h="987362" stroke="0" extrusionOk="0">
                <a:moveTo>
                  <a:pt x="0" y="0"/>
                </a:moveTo>
                <a:cubicBezTo>
                  <a:pt x="111005" y="-46554"/>
                  <a:pt x="371787" y="7609"/>
                  <a:pt x="508980" y="0"/>
                </a:cubicBezTo>
                <a:cubicBezTo>
                  <a:pt x="646173" y="-7609"/>
                  <a:pt x="1029473" y="18251"/>
                  <a:pt x="1206683" y="0"/>
                </a:cubicBezTo>
                <a:cubicBezTo>
                  <a:pt x="1383893" y="-18251"/>
                  <a:pt x="1509698" y="29838"/>
                  <a:pt x="1778571" y="0"/>
                </a:cubicBezTo>
                <a:cubicBezTo>
                  <a:pt x="2047444" y="-29838"/>
                  <a:pt x="1999243" y="35891"/>
                  <a:pt x="2161736" y="0"/>
                </a:cubicBezTo>
                <a:cubicBezTo>
                  <a:pt x="2324229" y="-35891"/>
                  <a:pt x="2437445" y="191"/>
                  <a:pt x="2544901" y="0"/>
                </a:cubicBezTo>
                <a:cubicBezTo>
                  <a:pt x="2652357" y="-191"/>
                  <a:pt x="2878090" y="6085"/>
                  <a:pt x="3053881" y="0"/>
                </a:cubicBezTo>
                <a:cubicBezTo>
                  <a:pt x="3229672" y="-6085"/>
                  <a:pt x="3556043" y="17030"/>
                  <a:pt x="3688676" y="0"/>
                </a:cubicBezTo>
                <a:cubicBezTo>
                  <a:pt x="3821310" y="-17030"/>
                  <a:pt x="4030518" y="25263"/>
                  <a:pt x="4134749" y="0"/>
                </a:cubicBezTo>
                <a:cubicBezTo>
                  <a:pt x="4238980" y="-25263"/>
                  <a:pt x="4450692" y="5299"/>
                  <a:pt x="4580821" y="0"/>
                </a:cubicBezTo>
                <a:cubicBezTo>
                  <a:pt x="4710950" y="-5299"/>
                  <a:pt x="4966336" y="27253"/>
                  <a:pt x="5089802" y="0"/>
                </a:cubicBezTo>
                <a:cubicBezTo>
                  <a:pt x="5213268" y="-27253"/>
                  <a:pt x="5440859" y="32430"/>
                  <a:pt x="5535874" y="0"/>
                </a:cubicBezTo>
                <a:cubicBezTo>
                  <a:pt x="5630889" y="-32430"/>
                  <a:pt x="6009697" y="9523"/>
                  <a:pt x="6290766" y="0"/>
                </a:cubicBezTo>
                <a:cubicBezTo>
                  <a:pt x="6342997" y="128801"/>
                  <a:pt x="6255401" y="284152"/>
                  <a:pt x="6290766" y="493681"/>
                </a:cubicBezTo>
                <a:cubicBezTo>
                  <a:pt x="6326131" y="703210"/>
                  <a:pt x="6260029" y="780285"/>
                  <a:pt x="6290766" y="987362"/>
                </a:cubicBezTo>
                <a:cubicBezTo>
                  <a:pt x="6108079" y="1006479"/>
                  <a:pt x="6026781" y="949948"/>
                  <a:pt x="5781786" y="987362"/>
                </a:cubicBezTo>
                <a:cubicBezTo>
                  <a:pt x="5536791" y="1024776"/>
                  <a:pt x="5369646" y="986634"/>
                  <a:pt x="5084083" y="987362"/>
                </a:cubicBezTo>
                <a:cubicBezTo>
                  <a:pt x="4798520" y="988090"/>
                  <a:pt x="4860598" y="984672"/>
                  <a:pt x="4700918" y="987362"/>
                </a:cubicBezTo>
                <a:cubicBezTo>
                  <a:pt x="4541239" y="990052"/>
                  <a:pt x="4152789" y="931222"/>
                  <a:pt x="4003215" y="987362"/>
                </a:cubicBezTo>
                <a:cubicBezTo>
                  <a:pt x="3853641" y="1043502"/>
                  <a:pt x="3468568" y="953169"/>
                  <a:pt x="3305512" y="987362"/>
                </a:cubicBezTo>
                <a:cubicBezTo>
                  <a:pt x="3142456" y="1021555"/>
                  <a:pt x="3081540" y="972594"/>
                  <a:pt x="2859439" y="987362"/>
                </a:cubicBezTo>
                <a:cubicBezTo>
                  <a:pt x="2637338" y="1002130"/>
                  <a:pt x="2580344" y="956037"/>
                  <a:pt x="2476274" y="987362"/>
                </a:cubicBezTo>
                <a:cubicBezTo>
                  <a:pt x="2372204" y="1018687"/>
                  <a:pt x="2250818" y="980388"/>
                  <a:pt x="2030202" y="987362"/>
                </a:cubicBezTo>
                <a:cubicBezTo>
                  <a:pt x="1809586" y="994336"/>
                  <a:pt x="1753619" y="980633"/>
                  <a:pt x="1647037" y="987362"/>
                </a:cubicBezTo>
                <a:cubicBezTo>
                  <a:pt x="1540456" y="994091"/>
                  <a:pt x="1301829" y="937245"/>
                  <a:pt x="1200964" y="987362"/>
                </a:cubicBezTo>
                <a:cubicBezTo>
                  <a:pt x="1100099" y="1037479"/>
                  <a:pt x="947955" y="980762"/>
                  <a:pt x="817800" y="987362"/>
                </a:cubicBezTo>
                <a:cubicBezTo>
                  <a:pt x="687645" y="993962"/>
                  <a:pt x="294752" y="923157"/>
                  <a:pt x="0" y="987362"/>
                </a:cubicBezTo>
                <a:cubicBezTo>
                  <a:pt x="-47649" y="829846"/>
                  <a:pt x="22113" y="659035"/>
                  <a:pt x="0" y="523302"/>
                </a:cubicBezTo>
                <a:cubicBezTo>
                  <a:pt x="-22113" y="387569"/>
                  <a:pt x="3556" y="156817"/>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1009351380">
                  <a:prstGeom prst="rect">
                    <a:avLst/>
                  </a:prstGeom>
                  <ask:type>
                    <ask:lineSketchScribble/>
                  </ask:type>
                </ask:lineSketchStyleProps>
              </a:ext>
            </a:extLst>
          </a:ln>
          <a:effectLst/>
        </p:spPr>
        <p:txBody>
          <a:bodyPr lIns="121725" tIns="60862" rIns="121725" bIns="60862" rtlCol="0" anchor="ctr"/>
          <a:lstStyle/>
          <a:p>
            <a:pPr lvl="0">
              <a:buClrTx/>
              <a:defRPr/>
            </a:pPr>
            <a:r>
              <a:rPr lang="en-US" sz="3600">
                <a:solidFill>
                  <a:srgbClr val="00CC00"/>
                </a:solidFill>
                <a:latin typeface="UTM Alexander" panose="02040603050506020204" pitchFamily="18" charset="0"/>
                <a:ea typeface="Arial-Rounded" pitchFamily="34" charset="0"/>
                <a:cs typeface="Times New Roman" panose="02020603050405020304" pitchFamily="18" charset="0"/>
              </a:rPr>
              <a:t>B. Với đôi bàn tay</a:t>
            </a:r>
            <a:endParaRPr lang="vi-VN" sz="3600" dirty="0">
              <a:solidFill>
                <a:srgbClr val="00CC00"/>
              </a:solidFill>
              <a:latin typeface="Times New Roman" panose="02020603050405020304" pitchFamily="18" charset="0"/>
              <a:ea typeface="Arial-Rounded" pitchFamily="34" charset="0"/>
              <a:cs typeface="Times New Roman" panose="02020603050405020304" pitchFamily="18" charset="0"/>
            </a:endParaRPr>
          </a:p>
        </p:txBody>
      </p:sp>
      <p:sp>
        <p:nvSpPr>
          <p:cNvPr id="13" name="Rectangle 14">
            <a:extLst>
              <a:ext uri="{FF2B5EF4-FFF2-40B4-BE49-F238E27FC236}">
                <a16:creationId xmlns:a16="http://schemas.microsoft.com/office/drawing/2014/main" id="{AFEFD049-D2F8-4466-B4B1-82D47539FC42}"/>
              </a:ext>
            </a:extLst>
          </p:cNvPr>
          <p:cNvSpPr/>
          <p:nvPr/>
        </p:nvSpPr>
        <p:spPr>
          <a:xfrm>
            <a:off x="2950616" y="5742481"/>
            <a:ext cx="6290765" cy="987362"/>
          </a:xfrm>
          <a:custGeom>
            <a:avLst/>
            <a:gdLst>
              <a:gd name="connsiteX0" fmla="*/ 0 w 6290765"/>
              <a:gd name="connsiteY0" fmla="*/ 0 h 987362"/>
              <a:gd name="connsiteX1" fmla="*/ 508980 w 6290765"/>
              <a:gd name="connsiteY1" fmla="*/ 0 h 987362"/>
              <a:gd name="connsiteX2" fmla="*/ 955053 w 6290765"/>
              <a:gd name="connsiteY2" fmla="*/ 0 h 987362"/>
              <a:gd name="connsiteX3" fmla="*/ 1526940 w 6290765"/>
              <a:gd name="connsiteY3" fmla="*/ 0 h 987362"/>
              <a:gd name="connsiteX4" fmla="*/ 2161736 w 6290765"/>
              <a:gd name="connsiteY4" fmla="*/ 0 h 987362"/>
              <a:gd name="connsiteX5" fmla="*/ 2859439 w 6290765"/>
              <a:gd name="connsiteY5" fmla="*/ 0 h 987362"/>
              <a:gd name="connsiteX6" fmla="*/ 3431326 w 6290765"/>
              <a:gd name="connsiteY6" fmla="*/ 0 h 987362"/>
              <a:gd name="connsiteX7" fmla="*/ 4003214 w 6290765"/>
              <a:gd name="connsiteY7" fmla="*/ 0 h 987362"/>
              <a:gd name="connsiteX8" fmla="*/ 4386379 w 6290765"/>
              <a:gd name="connsiteY8" fmla="*/ 0 h 987362"/>
              <a:gd name="connsiteX9" fmla="*/ 4769544 w 6290765"/>
              <a:gd name="connsiteY9" fmla="*/ 0 h 987362"/>
              <a:gd name="connsiteX10" fmla="*/ 5404339 w 6290765"/>
              <a:gd name="connsiteY10" fmla="*/ 0 h 987362"/>
              <a:gd name="connsiteX11" fmla="*/ 6290765 w 6290765"/>
              <a:gd name="connsiteY11" fmla="*/ 0 h 987362"/>
              <a:gd name="connsiteX12" fmla="*/ 6290765 w 6290765"/>
              <a:gd name="connsiteY12" fmla="*/ 483807 h 987362"/>
              <a:gd name="connsiteX13" fmla="*/ 6290765 w 6290765"/>
              <a:gd name="connsiteY13" fmla="*/ 987362 h 987362"/>
              <a:gd name="connsiteX14" fmla="*/ 5718877 w 6290765"/>
              <a:gd name="connsiteY14" fmla="*/ 987362 h 987362"/>
              <a:gd name="connsiteX15" fmla="*/ 5021174 w 6290765"/>
              <a:gd name="connsiteY15" fmla="*/ 987362 h 987362"/>
              <a:gd name="connsiteX16" fmla="*/ 4386379 w 6290765"/>
              <a:gd name="connsiteY16" fmla="*/ 987362 h 987362"/>
              <a:gd name="connsiteX17" fmla="*/ 3940306 w 6290765"/>
              <a:gd name="connsiteY17" fmla="*/ 987362 h 987362"/>
              <a:gd name="connsiteX18" fmla="*/ 3305511 w 6290765"/>
              <a:gd name="connsiteY18" fmla="*/ 987362 h 987362"/>
              <a:gd name="connsiteX19" fmla="*/ 2607808 w 6290765"/>
              <a:gd name="connsiteY19" fmla="*/ 987362 h 987362"/>
              <a:gd name="connsiteX20" fmla="*/ 1910105 w 6290765"/>
              <a:gd name="connsiteY20" fmla="*/ 987362 h 987362"/>
              <a:gd name="connsiteX21" fmla="*/ 1275310 w 6290765"/>
              <a:gd name="connsiteY21" fmla="*/ 987362 h 987362"/>
              <a:gd name="connsiteX22" fmla="*/ 892145 w 6290765"/>
              <a:gd name="connsiteY22" fmla="*/ 987362 h 987362"/>
              <a:gd name="connsiteX23" fmla="*/ 0 w 6290765"/>
              <a:gd name="connsiteY23" fmla="*/ 987362 h 987362"/>
              <a:gd name="connsiteX24" fmla="*/ 0 w 6290765"/>
              <a:gd name="connsiteY24" fmla="*/ 483807 h 987362"/>
              <a:gd name="connsiteX25" fmla="*/ 0 w 6290765"/>
              <a:gd name="connsiteY25" fmla="*/ 0 h 98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90765" h="987362" fill="none" extrusionOk="0">
                <a:moveTo>
                  <a:pt x="0" y="0"/>
                </a:moveTo>
                <a:cubicBezTo>
                  <a:pt x="174846" y="-37109"/>
                  <a:pt x="402727" y="27184"/>
                  <a:pt x="508980" y="0"/>
                </a:cubicBezTo>
                <a:cubicBezTo>
                  <a:pt x="615233" y="-27184"/>
                  <a:pt x="840941" y="21938"/>
                  <a:pt x="955053" y="0"/>
                </a:cubicBezTo>
                <a:cubicBezTo>
                  <a:pt x="1069165" y="-21938"/>
                  <a:pt x="1396300" y="55346"/>
                  <a:pt x="1526940" y="0"/>
                </a:cubicBezTo>
                <a:cubicBezTo>
                  <a:pt x="1657580" y="-55346"/>
                  <a:pt x="1969110" y="46738"/>
                  <a:pt x="2161736" y="0"/>
                </a:cubicBezTo>
                <a:cubicBezTo>
                  <a:pt x="2354362" y="-46738"/>
                  <a:pt x="2697621" y="56561"/>
                  <a:pt x="2859439" y="0"/>
                </a:cubicBezTo>
                <a:cubicBezTo>
                  <a:pt x="3021257" y="-56561"/>
                  <a:pt x="3251097" y="60407"/>
                  <a:pt x="3431326" y="0"/>
                </a:cubicBezTo>
                <a:cubicBezTo>
                  <a:pt x="3611555" y="-60407"/>
                  <a:pt x="3871378" y="35206"/>
                  <a:pt x="4003214" y="0"/>
                </a:cubicBezTo>
                <a:cubicBezTo>
                  <a:pt x="4135050" y="-35206"/>
                  <a:pt x="4267428" y="24820"/>
                  <a:pt x="4386379" y="0"/>
                </a:cubicBezTo>
                <a:cubicBezTo>
                  <a:pt x="4505331" y="-24820"/>
                  <a:pt x="4690417" y="42363"/>
                  <a:pt x="4769544" y="0"/>
                </a:cubicBezTo>
                <a:cubicBezTo>
                  <a:pt x="4848672" y="-42363"/>
                  <a:pt x="5121756" y="11702"/>
                  <a:pt x="5404339" y="0"/>
                </a:cubicBezTo>
                <a:cubicBezTo>
                  <a:pt x="5686922" y="-11702"/>
                  <a:pt x="5906724" y="23289"/>
                  <a:pt x="6290765" y="0"/>
                </a:cubicBezTo>
                <a:cubicBezTo>
                  <a:pt x="6317840" y="167774"/>
                  <a:pt x="6249814" y="370651"/>
                  <a:pt x="6290765" y="483807"/>
                </a:cubicBezTo>
                <a:cubicBezTo>
                  <a:pt x="6331716" y="596963"/>
                  <a:pt x="6281280" y="766988"/>
                  <a:pt x="6290765" y="987362"/>
                </a:cubicBezTo>
                <a:cubicBezTo>
                  <a:pt x="6011708" y="1019128"/>
                  <a:pt x="5895587" y="984007"/>
                  <a:pt x="5718877" y="987362"/>
                </a:cubicBezTo>
                <a:cubicBezTo>
                  <a:pt x="5542167" y="990717"/>
                  <a:pt x="5281723" y="926565"/>
                  <a:pt x="5021174" y="987362"/>
                </a:cubicBezTo>
                <a:cubicBezTo>
                  <a:pt x="4760625" y="1048159"/>
                  <a:pt x="4645146" y="927322"/>
                  <a:pt x="4386379" y="987362"/>
                </a:cubicBezTo>
                <a:cubicBezTo>
                  <a:pt x="4127612" y="1047402"/>
                  <a:pt x="4084478" y="984946"/>
                  <a:pt x="3940306" y="987362"/>
                </a:cubicBezTo>
                <a:cubicBezTo>
                  <a:pt x="3796134" y="989778"/>
                  <a:pt x="3606590" y="953804"/>
                  <a:pt x="3305511" y="987362"/>
                </a:cubicBezTo>
                <a:cubicBezTo>
                  <a:pt x="3004433" y="1020920"/>
                  <a:pt x="2938490" y="911175"/>
                  <a:pt x="2607808" y="987362"/>
                </a:cubicBezTo>
                <a:cubicBezTo>
                  <a:pt x="2277126" y="1063549"/>
                  <a:pt x="2236449" y="918530"/>
                  <a:pt x="1910105" y="987362"/>
                </a:cubicBezTo>
                <a:cubicBezTo>
                  <a:pt x="1583761" y="1056194"/>
                  <a:pt x="1509566" y="934827"/>
                  <a:pt x="1275310" y="987362"/>
                </a:cubicBezTo>
                <a:cubicBezTo>
                  <a:pt x="1041055" y="1039897"/>
                  <a:pt x="987615" y="968027"/>
                  <a:pt x="892145" y="987362"/>
                </a:cubicBezTo>
                <a:cubicBezTo>
                  <a:pt x="796675" y="1006697"/>
                  <a:pt x="389951" y="922190"/>
                  <a:pt x="0" y="987362"/>
                </a:cubicBezTo>
                <a:cubicBezTo>
                  <a:pt x="-6945" y="882679"/>
                  <a:pt x="37316" y="641417"/>
                  <a:pt x="0" y="483807"/>
                </a:cubicBezTo>
                <a:cubicBezTo>
                  <a:pt x="-37316" y="326198"/>
                  <a:pt x="5249" y="161455"/>
                  <a:pt x="0" y="0"/>
                </a:cubicBezTo>
                <a:close/>
              </a:path>
              <a:path w="6290765" h="987362" stroke="0" extrusionOk="0">
                <a:moveTo>
                  <a:pt x="0" y="0"/>
                </a:moveTo>
                <a:cubicBezTo>
                  <a:pt x="161848" y="-47513"/>
                  <a:pt x="420475" y="57106"/>
                  <a:pt x="571888" y="0"/>
                </a:cubicBezTo>
                <a:cubicBezTo>
                  <a:pt x="723301" y="-57106"/>
                  <a:pt x="902248" y="35986"/>
                  <a:pt x="1017960" y="0"/>
                </a:cubicBezTo>
                <a:cubicBezTo>
                  <a:pt x="1133672" y="-35986"/>
                  <a:pt x="1296024" y="9888"/>
                  <a:pt x="1401125" y="0"/>
                </a:cubicBezTo>
                <a:cubicBezTo>
                  <a:pt x="1506226" y="-9888"/>
                  <a:pt x="1726058" y="38779"/>
                  <a:pt x="1910105" y="0"/>
                </a:cubicBezTo>
                <a:cubicBezTo>
                  <a:pt x="2094152" y="-38779"/>
                  <a:pt x="2215372" y="2421"/>
                  <a:pt x="2419085" y="0"/>
                </a:cubicBezTo>
                <a:cubicBezTo>
                  <a:pt x="2622798" y="-2421"/>
                  <a:pt x="2775342" y="56634"/>
                  <a:pt x="3053880" y="0"/>
                </a:cubicBezTo>
                <a:cubicBezTo>
                  <a:pt x="3332419" y="-56634"/>
                  <a:pt x="3369763" y="22136"/>
                  <a:pt x="3625768" y="0"/>
                </a:cubicBezTo>
                <a:cubicBezTo>
                  <a:pt x="3881773" y="-22136"/>
                  <a:pt x="4029094" y="29174"/>
                  <a:pt x="4197656" y="0"/>
                </a:cubicBezTo>
                <a:cubicBezTo>
                  <a:pt x="4366218" y="-29174"/>
                  <a:pt x="4728426" y="27547"/>
                  <a:pt x="4895359" y="0"/>
                </a:cubicBezTo>
                <a:cubicBezTo>
                  <a:pt x="5062292" y="-27547"/>
                  <a:pt x="5168513" y="18372"/>
                  <a:pt x="5278524" y="0"/>
                </a:cubicBezTo>
                <a:cubicBezTo>
                  <a:pt x="5388535" y="-18372"/>
                  <a:pt x="5843800" y="83739"/>
                  <a:pt x="6290765" y="0"/>
                </a:cubicBezTo>
                <a:cubicBezTo>
                  <a:pt x="6336954" y="141556"/>
                  <a:pt x="6286099" y="241174"/>
                  <a:pt x="6290765" y="464060"/>
                </a:cubicBezTo>
                <a:cubicBezTo>
                  <a:pt x="6295431" y="686946"/>
                  <a:pt x="6256149" y="878863"/>
                  <a:pt x="6290765" y="987362"/>
                </a:cubicBezTo>
                <a:cubicBezTo>
                  <a:pt x="6117746" y="993111"/>
                  <a:pt x="6075637" y="987305"/>
                  <a:pt x="5907600" y="987362"/>
                </a:cubicBezTo>
                <a:cubicBezTo>
                  <a:pt x="5739564" y="987419"/>
                  <a:pt x="5510362" y="912678"/>
                  <a:pt x="5209897" y="987362"/>
                </a:cubicBezTo>
                <a:cubicBezTo>
                  <a:pt x="4909432" y="1062046"/>
                  <a:pt x="4889867" y="983532"/>
                  <a:pt x="4638009" y="987362"/>
                </a:cubicBezTo>
                <a:cubicBezTo>
                  <a:pt x="4386151" y="991192"/>
                  <a:pt x="4389741" y="956871"/>
                  <a:pt x="4254845" y="987362"/>
                </a:cubicBezTo>
                <a:cubicBezTo>
                  <a:pt x="4119949" y="1017853"/>
                  <a:pt x="3878567" y="946902"/>
                  <a:pt x="3682957" y="987362"/>
                </a:cubicBezTo>
                <a:cubicBezTo>
                  <a:pt x="3487347" y="1027822"/>
                  <a:pt x="3393993" y="963395"/>
                  <a:pt x="3299792" y="987362"/>
                </a:cubicBezTo>
                <a:cubicBezTo>
                  <a:pt x="3205592" y="1011329"/>
                  <a:pt x="2903053" y="963455"/>
                  <a:pt x="2602089" y="987362"/>
                </a:cubicBezTo>
                <a:cubicBezTo>
                  <a:pt x="2301125" y="1011269"/>
                  <a:pt x="2223978" y="959580"/>
                  <a:pt x="2030201" y="987362"/>
                </a:cubicBezTo>
                <a:cubicBezTo>
                  <a:pt x="1836424" y="1015144"/>
                  <a:pt x="1741558" y="927985"/>
                  <a:pt x="1521221" y="987362"/>
                </a:cubicBezTo>
                <a:cubicBezTo>
                  <a:pt x="1300884" y="1046739"/>
                  <a:pt x="1254246" y="968509"/>
                  <a:pt x="1138057" y="987362"/>
                </a:cubicBezTo>
                <a:cubicBezTo>
                  <a:pt x="1021868" y="1006215"/>
                  <a:pt x="882960" y="968821"/>
                  <a:pt x="691984" y="987362"/>
                </a:cubicBezTo>
                <a:cubicBezTo>
                  <a:pt x="501008" y="1005903"/>
                  <a:pt x="304193" y="950403"/>
                  <a:pt x="0" y="987362"/>
                </a:cubicBezTo>
                <a:cubicBezTo>
                  <a:pt x="-20960" y="850753"/>
                  <a:pt x="1075" y="668502"/>
                  <a:pt x="0" y="513428"/>
                </a:cubicBezTo>
                <a:cubicBezTo>
                  <a:pt x="-1075" y="358354"/>
                  <a:pt x="59381" y="205168"/>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1293319229">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C. Đôi bàn tay khéo léo</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D56EA890-9A06-4DA7-99EA-95B5576ED7E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39833" y="5895267"/>
            <a:ext cx="804869" cy="775762"/>
          </a:xfrm>
          <a:prstGeom prst="rect">
            <a:avLst/>
          </a:prstGeom>
          <a:ln>
            <a:noFill/>
          </a:ln>
          <a:effectLst>
            <a:outerShdw blurRad="292100" dist="139700" dir="2700000" algn="tl" rotWithShape="0">
              <a:srgbClr val="333333">
                <a:alpha val="65000"/>
              </a:srgbClr>
            </a:outerShdw>
          </a:effectLst>
        </p:spPr>
      </p:pic>
      <p:sp>
        <p:nvSpPr>
          <p:cNvPr id="15" name="Rectangle 17">
            <a:extLst>
              <a:ext uri="{FF2B5EF4-FFF2-40B4-BE49-F238E27FC236}">
                <a16:creationId xmlns:a16="http://schemas.microsoft.com/office/drawing/2014/main" id="{EB03E504-5F0B-4F19-9AFE-70EDF876E529}"/>
              </a:ext>
            </a:extLst>
          </p:cNvPr>
          <p:cNvSpPr/>
          <p:nvPr/>
        </p:nvSpPr>
        <p:spPr>
          <a:xfrm>
            <a:off x="2967342" y="2987178"/>
            <a:ext cx="6257311" cy="1098093"/>
          </a:xfrm>
          <a:custGeom>
            <a:avLst/>
            <a:gdLst>
              <a:gd name="connsiteX0" fmla="*/ 0 w 6257311"/>
              <a:gd name="connsiteY0" fmla="*/ 0 h 1098093"/>
              <a:gd name="connsiteX1" fmla="*/ 693993 w 6257311"/>
              <a:gd name="connsiteY1" fmla="*/ 0 h 1098093"/>
              <a:gd name="connsiteX2" fmla="*/ 1075120 w 6257311"/>
              <a:gd name="connsiteY2" fmla="*/ 0 h 1098093"/>
              <a:gd name="connsiteX3" fmla="*/ 1769112 w 6257311"/>
              <a:gd name="connsiteY3" fmla="*/ 0 h 1098093"/>
              <a:gd name="connsiteX4" fmla="*/ 2400532 w 6257311"/>
              <a:gd name="connsiteY4" fmla="*/ 0 h 1098093"/>
              <a:gd name="connsiteX5" fmla="*/ 3031952 w 6257311"/>
              <a:gd name="connsiteY5" fmla="*/ 0 h 1098093"/>
              <a:gd name="connsiteX6" fmla="*/ 3725944 w 6257311"/>
              <a:gd name="connsiteY6" fmla="*/ 0 h 1098093"/>
              <a:gd name="connsiteX7" fmla="*/ 4419937 w 6257311"/>
              <a:gd name="connsiteY7" fmla="*/ 0 h 1098093"/>
              <a:gd name="connsiteX8" fmla="*/ 5051357 w 6257311"/>
              <a:gd name="connsiteY8" fmla="*/ 0 h 1098093"/>
              <a:gd name="connsiteX9" fmla="*/ 5682776 w 6257311"/>
              <a:gd name="connsiteY9" fmla="*/ 0 h 1098093"/>
              <a:gd name="connsiteX10" fmla="*/ 6257311 w 6257311"/>
              <a:gd name="connsiteY10" fmla="*/ 0 h 1098093"/>
              <a:gd name="connsiteX11" fmla="*/ 6257311 w 6257311"/>
              <a:gd name="connsiteY11" fmla="*/ 527085 h 1098093"/>
              <a:gd name="connsiteX12" fmla="*/ 6257311 w 6257311"/>
              <a:gd name="connsiteY12" fmla="*/ 1098093 h 1098093"/>
              <a:gd name="connsiteX13" fmla="*/ 5813611 w 6257311"/>
              <a:gd name="connsiteY13" fmla="*/ 1098093 h 1098093"/>
              <a:gd name="connsiteX14" fmla="*/ 5307337 w 6257311"/>
              <a:gd name="connsiteY14" fmla="*/ 1098093 h 1098093"/>
              <a:gd name="connsiteX15" fmla="*/ 4675918 w 6257311"/>
              <a:gd name="connsiteY15" fmla="*/ 1098093 h 1098093"/>
              <a:gd name="connsiteX16" fmla="*/ 3981925 w 6257311"/>
              <a:gd name="connsiteY16" fmla="*/ 1098093 h 1098093"/>
              <a:gd name="connsiteX17" fmla="*/ 3600798 w 6257311"/>
              <a:gd name="connsiteY17" fmla="*/ 1098093 h 1098093"/>
              <a:gd name="connsiteX18" fmla="*/ 2906805 w 6257311"/>
              <a:gd name="connsiteY18" fmla="*/ 1098093 h 1098093"/>
              <a:gd name="connsiteX19" fmla="*/ 2525678 w 6257311"/>
              <a:gd name="connsiteY19" fmla="*/ 1098093 h 1098093"/>
              <a:gd name="connsiteX20" fmla="*/ 1956832 w 6257311"/>
              <a:gd name="connsiteY20" fmla="*/ 1098093 h 1098093"/>
              <a:gd name="connsiteX21" fmla="*/ 1262839 w 6257311"/>
              <a:gd name="connsiteY21" fmla="*/ 1098093 h 1098093"/>
              <a:gd name="connsiteX22" fmla="*/ 756566 w 6257311"/>
              <a:gd name="connsiteY22" fmla="*/ 1098093 h 1098093"/>
              <a:gd name="connsiteX23" fmla="*/ 0 w 6257311"/>
              <a:gd name="connsiteY23" fmla="*/ 1098093 h 1098093"/>
              <a:gd name="connsiteX24" fmla="*/ 0 w 6257311"/>
              <a:gd name="connsiteY24" fmla="*/ 571008 h 1098093"/>
              <a:gd name="connsiteX25" fmla="*/ 0 w 6257311"/>
              <a:gd name="connsiteY25" fmla="*/ 0 h 109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57311" h="1098093" fill="none" extrusionOk="0">
                <a:moveTo>
                  <a:pt x="0" y="0"/>
                </a:moveTo>
                <a:cubicBezTo>
                  <a:pt x="274829" y="-48926"/>
                  <a:pt x="546522" y="43234"/>
                  <a:pt x="693993" y="0"/>
                </a:cubicBezTo>
                <a:cubicBezTo>
                  <a:pt x="841464" y="-43234"/>
                  <a:pt x="897428" y="41747"/>
                  <a:pt x="1075120" y="0"/>
                </a:cubicBezTo>
                <a:cubicBezTo>
                  <a:pt x="1252812" y="-41747"/>
                  <a:pt x="1577177" y="21535"/>
                  <a:pt x="1769112" y="0"/>
                </a:cubicBezTo>
                <a:cubicBezTo>
                  <a:pt x="1961047" y="-21535"/>
                  <a:pt x="2206503" y="29570"/>
                  <a:pt x="2400532" y="0"/>
                </a:cubicBezTo>
                <a:cubicBezTo>
                  <a:pt x="2594561" y="-29570"/>
                  <a:pt x="2830066" y="4485"/>
                  <a:pt x="3031952" y="0"/>
                </a:cubicBezTo>
                <a:cubicBezTo>
                  <a:pt x="3233838" y="-4485"/>
                  <a:pt x="3465901" y="58130"/>
                  <a:pt x="3725944" y="0"/>
                </a:cubicBezTo>
                <a:cubicBezTo>
                  <a:pt x="3985987" y="-58130"/>
                  <a:pt x="4257949" y="51312"/>
                  <a:pt x="4419937" y="0"/>
                </a:cubicBezTo>
                <a:cubicBezTo>
                  <a:pt x="4581925" y="-51312"/>
                  <a:pt x="4868431" y="10669"/>
                  <a:pt x="5051357" y="0"/>
                </a:cubicBezTo>
                <a:cubicBezTo>
                  <a:pt x="5234283" y="-10669"/>
                  <a:pt x="5367574" y="23112"/>
                  <a:pt x="5682776" y="0"/>
                </a:cubicBezTo>
                <a:cubicBezTo>
                  <a:pt x="5997978" y="-23112"/>
                  <a:pt x="6059515" y="28427"/>
                  <a:pt x="6257311" y="0"/>
                </a:cubicBezTo>
                <a:cubicBezTo>
                  <a:pt x="6268640" y="150876"/>
                  <a:pt x="6203809" y="270476"/>
                  <a:pt x="6257311" y="527085"/>
                </a:cubicBezTo>
                <a:cubicBezTo>
                  <a:pt x="6310813" y="783695"/>
                  <a:pt x="6204366" y="862915"/>
                  <a:pt x="6257311" y="1098093"/>
                </a:cubicBezTo>
                <a:cubicBezTo>
                  <a:pt x="6128888" y="1120172"/>
                  <a:pt x="5907814" y="1064971"/>
                  <a:pt x="5813611" y="1098093"/>
                </a:cubicBezTo>
                <a:cubicBezTo>
                  <a:pt x="5719408" y="1131215"/>
                  <a:pt x="5467535" y="1071035"/>
                  <a:pt x="5307337" y="1098093"/>
                </a:cubicBezTo>
                <a:cubicBezTo>
                  <a:pt x="5147139" y="1125151"/>
                  <a:pt x="4990012" y="1049300"/>
                  <a:pt x="4675918" y="1098093"/>
                </a:cubicBezTo>
                <a:cubicBezTo>
                  <a:pt x="4361824" y="1146886"/>
                  <a:pt x="4283868" y="1079133"/>
                  <a:pt x="3981925" y="1098093"/>
                </a:cubicBezTo>
                <a:cubicBezTo>
                  <a:pt x="3679982" y="1117053"/>
                  <a:pt x="3683213" y="1056980"/>
                  <a:pt x="3600798" y="1098093"/>
                </a:cubicBezTo>
                <a:cubicBezTo>
                  <a:pt x="3518383" y="1139206"/>
                  <a:pt x="3160575" y="1034417"/>
                  <a:pt x="2906805" y="1098093"/>
                </a:cubicBezTo>
                <a:cubicBezTo>
                  <a:pt x="2653035" y="1161769"/>
                  <a:pt x="2627897" y="1065516"/>
                  <a:pt x="2525678" y="1098093"/>
                </a:cubicBezTo>
                <a:cubicBezTo>
                  <a:pt x="2423459" y="1130670"/>
                  <a:pt x="2217741" y="1082863"/>
                  <a:pt x="1956832" y="1098093"/>
                </a:cubicBezTo>
                <a:cubicBezTo>
                  <a:pt x="1695923" y="1113323"/>
                  <a:pt x="1430247" y="1093124"/>
                  <a:pt x="1262839" y="1098093"/>
                </a:cubicBezTo>
                <a:cubicBezTo>
                  <a:pt x="1095431" y="1103062"/>
                  <a:pt x="862336" y="1063917"/>
                  <a:pt x="756566" y="1098093"/>
                </a:cubicBezTo>
                <a:cubicBezTo>
                  <a:pt x="650796" y="1132269"/>
                  <a:pt x="377195" y="1079006"/>
                  <a:pt x="0" y="1098093"/>
                </a:cubicBezTo>
                <a:cubicBezTo>
                  <a:pt x="-58890" y="953462"/>
                  <a:pt x="25156" y="767133"/>
                  <a:pt x="0" y="571008"/>
                </a:cubicBezTo>
                <a:cubicBezTo>
                  <a:pt x="-25156" y="374883"/>
                  <a:pt x="9169" y="273903"/>
                  <a:pt x="0" y="0"/>
                </a:cubicBezTo>
                <a:close/>
              </a:path>
              <a:path w="6257311" h="1098093" stroke="0" extrusionOk="0">
                <a:moveTo>
                  <a:pt x="0" y="0"/>
                </a:moveTo>
                <a:cubicBezTo>
                  <a:pt x="196232" y="-60924"/>
                  <a:pt x="474048" y="11723"/>
                  <a:pt x="631420" y="0"/>
                </a:cubicBezTo>
                <a:cubicBezTo>
                  <a:pt x="788792" y="-11723"/>
                  <a:pt x="1080456" y="37852"/>
                  <a:pt x="1200266" y="0"/>
                </a:cubicBezTo>
                <a:cubicBezTo>
                  <a:pt x="1320076" y="-37852"/>
                  <a:pt x="1482280" y="27459"/>
                  <a:pt x="1581393" y="0"/>
                </a:cubicBezTo>
                <a:cubicBezTo>
                  <a:pt x="1680506" y="-27459"/>
                  <a:pt x="1978102" y="74442"/>
                  <a:pt x="2212813" y="0"/>
                </a:cubicBezTo>
                <a:cubicBezTo>
                  <a:pt x="2447524" y="-74442"/>
                  <a:pt x="2561230" y="47535"/>
                  <a:pt x="2781659" y="0"/>
                </a:cubicBezTo>
                <a:cubicBezTo>
                  <a:pt x="3002088" y="-47535"/>
                  <a:pt x="3076004" y="53379"/>
                  <a:pt x="3287933" y="0"/>
                </a:cubicBezTo>
                <a:cubicBezTo>
                  <a:pt x="3499862" y="-53379"/>
                  <a:pt x="3586721" y="46956"/>
                  <a:pt x="3731633" y="0"/>
                </a:cubicBezTo>
                <a:cubicBezTo>
                  <a:pt x="3876545" y="-46956"/>
                  <a:pt x="4056438" y="52240"/>
                  <a:pt x="4237906" y="0"/>
                </a:cubicBezTo>
                <a:cubicBezTo>
                  <a:pt x="4419374" y="-52240"/>
                  <a:pt x="4744111" y="66942"/>
                  <a:pt x="4931899" y="0"/>
                </a:cubicBezTo>
                <a:cubicBezTo>
                  <a:pt x="5119687" y="-66942"/>
                  <a:pt x="5261962" y="30451"/>
                  <a:pt x="5500745" y="0"/>
                </a:cubicBezTo>
                <a:cubicBezTo>
                  <a:pt x="5739528" y="-30451"/>
                  <a:pt x="6064856" y="89929"/>
                  <a:pt x="6257311" y="0"/>
                </a:cubicBezTo>
                <a:cubicBezTo>
                  <a:pt x="6280901" y="154538"/>
                  <a:pt x="6221791" y="364233"/>
                  <a:pt x="6257311" y="560027"/>
                </a:cubicBezTo>
                <a:cubicBezTo>
                  <a:pt x="6292831" y="755821"/>
                  <a:pt x="6236735" y="877710"/>
                  <a:pt x="6257311" y="1098093"/>
                </a:cubicBezTo>
                <a:cubicBezTo>
                  <a:pt x="6084220" y="1151593"/>
                  <a:pt x="5895926" y="1041582"/>
                  <a:pt x="5751038" y="1098093"/>
                </a:cubicBezTo>
                <a:cubicBezTo>
                  <a:pt x="5606150" y="1154604"/>
                  <a:pt x="5453989" y="1050811"/>
                  <a:pt x="5307337" y="1098093"/>
                </a:cubicBezTo>
                <a:cubicBezTo>
                  <a:pt x="5160685" y="1145375"/>
                  <a:pt x="4945283" y="1089120"/>
                  <a:pt x="4675918" y="1098093"/>
                </a:cubicBezTo>
                <a:cubicBezTo>
                  <a:pt x="4406553" y="1107066"/>
                  <a:pt x="4240098" y="1078046"/>
                  <a:pt x="4107071" y="1098093"/>
                </a:cubicBezTo>
                <a:cubicBezTo>
                  <a:pt x="3974044" y="1118140"/>
                  <a:pt x="3894931" y="1087054"/>
                  <a:pt x="3725944" y="1098093"/>
                </a:cubicBezTo>
                <a:cubicBezTo>
                  <a:pt x="3556957" y="1109132"/>
                  <a:pt x="3508489" y="1082875"/>
                  <a:pt x="3344817" y="1098093"/>
                </a:cubicBezTo>
                <a:cubicBezTo>
                  <a:pt x="3181145" y="1113311"/>
                  <a:pt x="2955496" y="1072684"/>
                  <a:pt x="2650824" y="1098093"/>
                </a:cubicBezTo>
                <a:cubicBezTo>
                  <a:pt x="2346152" y="1123502"/>
                  <a:pt x="2322083" y="1057021"/>
                  <a:pt x="2019405" y="1098093"/>
                </a:cubicBezTo>
                <a:cubicBezTo>
                  <a:pt x="1716727" y="1139165"/>
                  <a:pt x="1745736" y="1078351"/>
                  <a:pt x="1638278" y="1098093"/>
                </a:cubicBezTo>
                <a:cubicBezTo>
                  <a:pt x="1530820" y="1117835"/>
                  <a:pt x="1409072" y="1046196"/>
                  <a:pt x="1194578" y="1098093"/>
                </a:cubicBezTo>
                <a:cubicBezTo>
                  <a:pt x="980084" y="1149990"/>
                  <a:pt x="809674" y="1085339"/>
                  <a:pt x="688304" y="1098093"/>
                </a:cubicBezTo>
                <a:cubicBezTo>
                  <a:pt x="566934" y="1110847"/>
                  <a:pt x="187925" y="1074493"/>
                  <a:pt x="0" y="1098093"/>
                </a:cubicBezTo>
                <a:cubicBezTo>
                  <a:pt x="-41732" y="951719"/>
                  <a:pt x="39809" y="706898"/>
                  <a:pt x="0" y="549047"/>
                </a:cubicBezTo>
                <a:cubicBezTo>
                  <a:pt x="-39809" y="391196"/>
                  <a:pt x="1349" y="158665"/>
                  <a:pt x="0" y="0"/>
                </a:cubicBezTo>
                <a:close/>
              </a:path>
            </a:pathLst>
          </a:custGeom>
          <a:solidFill>
            <a:schemeClr val="accent1">
              <a:lumMod val="20000"/>
              <a:lumOff val="80000"/>
            </a:schemeClr>
          </a:solidFill>
          <a:ln w="28575" cap="flat" cmpd="sng" algn="ctr">
            <a:solidFill>
              <a:schemeClr val="bg1"/>
            </a:solidFill>
            <a:prstDash val="sysDot"/>
            <a:miter lim="800000"/>
            <a:extLst>
              <a:ext uri="{C807C97D-BFC1-408E-A445-0C87EB9F89A2}">
                <ask:lineSketchStyleProps xmlns:ask="http://schemas.microsoft.com/office/drawing/2018/sketchyshapes" sd="2266931538">
                  <a:prstGeom prst="rect">
                    <a:avLst/>
                  </a:prstGeom>
                  <ask:type>
                    <ask:lineSketchScribble/>
                  </ask:type>
                </ask:lineSketchStyleProps>
              </a:ext>
            </a:extLst>
          </a:ln>
          <a:effectLst/>
        </p:spPr>
        <p:txBody>
          <a:bodyPr lIns="121725" tIns="60862" rIns="121725" bIns="60862" rtlCol="0" anchor="ctr"/>
          <a:lstStyle/>
          <a:p>
            <a:r>
              <a:rPr lang="en-US" sz="3600">
                <a:solidFill>
                  <a:srgbClr val="00CC00"/>
                </a:solidFill>
                <a:latin typeface="UTM Alexander" panose="02040603050506020204" pitchFamily="18" charset="0"/>
                <a:ea typeface="Arial-Rounded" pitchFamily="34" charset="0"/>
                <a:cs typeface="Times New Roman" panose="02020603050405020304" pitchFamily="18" charset="0"/>
              </a:rPr>
              <a:t>A. Với đôi bàn tay khéo léo</a:t>
            </a:r>
            <a:endParaRPr lang="en-US" sz="3600" dirty="0">
              <a:solidFill>
                <a:srgbClr val="00CC00"/>
              </a:solidFill>
              <a:latin typeface="UTM Alexander" panose="02040603050506020204" pitchFamily="18" charset="0"/>
              <a:ea typeface="Arial-Rounded"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8EE4321E-9C93-4AA5-B296-57737CFBD51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37146" y="4591597"/>
            <a:ext cx="807556" cy="778352"/>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EF3F6197-9658-4EC1-BAE1-EDF0B5486445}"/>
              </a:ext>
            </a:extLst>
          </p:cNvPr>
          <p:cNvSpPr/>
          <p:nvPr/>
        </p:nvSpPr>
        <p:spPr>
          <a:xfrm>
            <a:off x="2148417" y="713925"/>
            <a:ext cx="7613309" cy="1784906"/>
          </a:xfrm>
          <a:prstGeom prst="rect">
            <a:avLst/>
          </a:prstGeom>
          <a:noFill/>
        </p:spPr>
        <p:txBody>
          <a:bodyPr wrap="square" lIns="121725" tIns="60862" rIns="121725" bIns="60862">
            <a:spAutoFit/>
          </a:bodyPr>
          <a:lstStyle/>
          <a:p>
            <a:pPr algn="ctr"/>
            <a:r>
              <a:rPr lang="en-US" sz="36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Trạng ngữ chỉ phương tiện trong câu</a:t>
            </a:r>
          </a:p>
          <a:p>
            <a:pPr algn="ctr"/>
            <a:r>
              <a:rPr lang="en-US" sz="3600" i="1">
                <a:solidFill>
                  <a:srgbClr val="0070C0"/>
                </a:solidFill>
                <a:latin typeface="UTM Alexander" panose="02040603050506020204" pitchFamily="18" charset="0"/>
                <a:ea typeface="Arial-Rounded" pitchFamily="34" charset="0"/>
                <a:cs typeface="Times New Roman" panose="02020603050405020304" pitchFamily="18" charset="0"/>
              </a:rPr>
              <a:t>“ Với đôi bàn tay khéo léo, mẹ đan cho em chiếc khăn rất đẹp” </a:t>
            </a:r>
            <a:r>
              <a:rPr lang="en-US" sz="36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là: </a:t>
            </a:r>
          </a:p>
        </p:txBody>
      </p:sp>
      <p:pic>
        <p:nvPicPr>
          <p:cNvPr id="18" name="Picture 17">
            <a:extLst>
              <a:ext uri="{FF2B5EF4-FFF2-40B4-BE49-F238E27FC236}">
                <a16:creationId xmlns:a16="http://schemas.microsoft.com/office/drawing/2014/main" id="{0CD8C934-2802-48BE-B746-D0AB29F3262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19554" y="3084062"/>
            <a:ext cx="798097" cy="782741"/>
          </a:xfrm>
          <a:prstGeom prst="rect">
            <a:avLst/>
          </a:prstGeom>
          <a:ln>
            <a:noFill/>
          </a:ln>
          <a:effectLst>
            <a:outerShdw blurRad="292100" dist="139700" dir="2700000" algn="tl" rotWithShape="0">
              <a:srgbClr val="333333">
                <a:alpha val="65000"/>
              </a:srgbClr>
            </a:outerShdw>
          </a:effectLst>
        </p:spPr>
      </p:pic>
      <p:pic>
        <p:nvPicPr>
          <p:cNvPr id="19" name="Picture 18">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8953" b="91296" l="1262" r="32801">
                        <a14:backgroundMark x1="10135" y1="61191" x2="10135" y2="61191"/>
                        <a14:backgroundMark x1="13162" y1="59817" x2="13162" y2="59817"/>
                        <a14:backgroundMark x1="10513" y1="64660" x2="8116" y2="52880"/>
                        <a14:backgroundMark x1="9714" y1="66230" x2="9714" y2="66230"/>
                      </a14:backgroundRemoval>
                    </a14:imgEffect>
                  </a14:imgLayer>
                </a14:imgProps>
              </a:ext>
              <a:ext uri="{28A0092B-C50C-407E-A947-70E740481C1C}">
                <a14:useLocalDpi xmlns:a14="http://schemas.microsoft.com/office/drawing/2010/main" val="0"/>
              </a:ext>
            </a:extLst>
          </a:blip>
          <a:srcRect l="2365" t="23212" r="67481" b="-1"/>
          <a:stretch/>
        </p:blipFill>
        <p:spPr>
          <a:xfrm>
            <a:off x="9931282" y="3752518"/>
            <a:ext cx="2185915" cy="3576002"/>
          </a:xfrm>
          <a:prstGeom prst="rect">
            <a:avLst/>
          </a:prstGeom>
        </p:spPr>
      </p:pic>
    </p:spTree>
    <p:extLst>
      <p:ext uri="{BB962C8B-B14F-4D97-AF65-F5344CB8AC3E}">
        <p14:creationId xmlns:p14="http://schemas.microsoft.com/office/powerpoint/2010/main" val="238329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12"/>
                                        </p:tgtEl>
                                        <p:attrNameLst>
                                          <p:attrName>fillcolor</p:attrName>
                                        </p:attrNameLst>
                                      </p:cBhvr>
                                      <p:to>
                                        <a:srgbClr val="D63A75"/>
                                      </p:to>
                                    </p:animClr>
                                    <p:set>
                                      <p:cBhvr>
                                        <p:cTn id="12" dur="2000" fill="hold"/>
                                        <p:tgtEl>
                                          <p:spTgt spid="12"/>
                                        </p:tgtEl>
                                        <p:attrNameLst>
                                          <p:attrName>fill.type</p:attrName>
                                        </p:attrNameLst>
                                      </p:cBhvr>
                                      <p:to>
                                        <p:strVal val="solid"/>
                                      </p:to>
                                    </p:set>
                                    <p:set>
                                      <p:cBhvr>
                                        <p:cTn id="13" dur="2000" fill="hold"/>
                                        <p:tgtEl>
                                          <p:spTgt spid="12"/>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3"/>
                                        </p:tgtEl>
                                        <p:attrNameLst>
                                          <p:attrName>fillcolor</p:attrName>
                                        </p:attrNameLst>
                                      </p:cBhvr>
                                      <p:to>
                                        <a:srgbClr val="0070C0"/>
                                      </p:to>
                                    </p:animClr>
                                    <p:set>
                                      <p:cBhvr>
                                        <p:cTn id="18" dur="2000" fill="hold"/>
                                        <p:tgtEl>
                                          <p:spTgt spid="13"/>
                                        </p:tgtEl>
                                        <p:attrNameLst>
                                          <p:attrName>fill.type</p:attrName>
                                        </p:attrNameLst>
                                      </p:cBhvr>
                                      <p:to>
                                        <p:strVal val="solid"/>
                                      </p:to>
                                    </p:set>
                                    <p:set>
                                      <p:cBhvr>
                                        <p:cTn id="19" dur="2000" fill="hold"/>
                                        <p:tgtEl>
                                          <p:spTgt spid="13"/>
                                        </p:tgtEl>
                                        <p:attrNameLst>
                                          <p:attrName>fill.on</p:attrName>
                                        </p:attrNameLst>
                                      </p:cBhvr>
                                      <p:to>
                                        <p:strVal val="true"/>
                                      </p:to>
                                    </p:set>
                                  </p:childTnLst>
                                </p:cTn>
                              </p:par>
                              <p:par>
                                <p:cTn id="20" presetID="1" presetClass="emph" presetSubtype="2" fill="hold" grpId="0" nodeType="withEffect">
                                  <p:stCondLst>
                                    <p:cond delay="0"/>
                                  </p:stCondLst>
                                  <p:childTnLst>
                                    <p:animClr clrSpc="rgb" dir="cw">
                                      <p:cBhvr>
                                        <p:cTn id="21" dur="2000" fill="hold"/>
                                        <p:tgtEl>
                                          <p:spTgt spid="15"/>
                                        </p:tgtEl>
                                        <p:attrNameLst>
                                          <p:attrName>fillcolor</p:attrName>
                                        </p:attrNameLst>
                                      </p:cBhvr>
                                      <p:to>
                                        <a:srgbClr val="00B0F0"/>
                                      </p:to>
                                    </p:animClr>
                                    <p:set>
                                      <p:cBhvr>
                                        <p:cTn id="22" dur="2000" fill="hold"/>
                                        <p:tgtEl>
                                          <p:spTgt spid="15"/>
                                        </p:tgtEl>
                                        <p:attrNameLst>
                                          <p:attrName>fill.type</p:attrName>
                                        </p:attrNameLst>
                                      </p:cBhvr>
                                      <p:to>
                                        <p:strVal val="solid"/>
                                      </p:to>
                                    </p:set>
                                    <p:set>
                                      <p:cBhvr>
                                        <p:cTn id="23" dur="2000" fill="hold"/>
                                        <p:tgtEl>
                                          <p:spTgt spid="1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2"/>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withEffect">
                                  <p:stCondLst>
                                    <p:cond delay="0"/>
                                  </p:stCondLst>
                                  <p:childTnLst>
                                    <p:animClr clrSpc="rgb" dir="cw">
                                      <p:cBhvr>
                                        <p:cTn id="28" dur="2000" fill="hold"/>
                                        <p:tgtEl>
                                          <p:spTgt spid="15"/>
                                        </p:tgtEl>
                                        <p:attrNameLst>
                                          <p:attrName>fillcolor</p:attrName>
                                        </p:attrNameLst>
                                      </p:cBhvr>
                                      <p:to>
                                        <a:srgbClr val="00B0F0"/>
                                      </p:to>
                                    </p:animClr>
                                    <p:set>
                                      <p:cBhvr>
                                        <p:cTn id="29" dur="2000" fill="hold"/>
                                        <p:tgtEl>
                                          <p:spTgt spid="15"/>
                                        </p:tgtEl>
                                        <p:attrNameLst>
                                          <p:attrName>fill.type</p:attrName>
                                        </p:attrNameLst>
                                      </p:cBhvr>
                                      <p:to>
                                        <p:strVal val="solid"/>
                                      </p:to>
                                    </p:set>
                                    <p:set>
                                      <p:cBhvr>
                                        <p:cTn id="30" dur="2000" fill="hold"/>
                                        <p:tgtEl>
                                          <p:spTgt spid="1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par>
                                <p:cTn id="31" presetID="1" presetClass="emph" presetSubtype="2" fill="hold" nodeType="withEffect">
                                  <p:stCondLst>
                                    <p:cond delay="0"/>
                                  </p:stCondLst>
                                  <p:childTnLst>
                                    <p:animClr clrSpc="rgb" dir="cw">
                                      <p:cBhvr>
                                        <p:cTn id="32" dur="2000" fill="hold"/>
                                        <p:tgtEl>
                                          <p:spTgt spid="15"/>
                                        </p:tgtEl>
                                        <p:attrNameLst>
                                          <p:attrName>fillcolor</p:attrName>
                                        </p:attrNameLst>
                                      </p:cBhvr>
                                      <p:to>
                                        <a:srgbClr val="00B0F0"/>
                                      </p:to>
                                    </p:animClr>
                                    <p:set>
                                      <p:cBhvr>
                                        <p:cTn id="33" dur="2000" fill="hold"/>
                                        <p:tgtEl>
                                          <p:spTgt spid="15"/>
                                        </p:tgtEl>
                                        <p:attrNameLst>
                                          <p:attrName>fill.type</p:attrName>
                                        </p:attrNameLst>
                                      </p:cBhvr>
                                      <p:to>
                                        <p:strVal val="solid"/>
                                      </p:to>
                                    </p:set>
                                    <p:set>
                                      <p:cBhvr>
                                        <p:cTn id="34" dur="2000" fill="hold"/>
                                        <p:tgtEl>
                                          <p:spTgt spid="15"/>
                                        </p:tgtEl>
                                        <p:attrNameLst>
                                          <p:attrName>fill.on</p:attrName>
                                        </p:attrNameLst>
                                      </p:cBhvr>
                                      <p:to>
                                        <p:strVal val="true"/>
                                      </p:to>
                                    </p:set>
                                  </p:childTnLst>
                                </p:cTn>
                              </p:par>
                              <p:par>
                                <p:cTn id="35" presetID="23" presetClass="entr" presetSubtype="32"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50" fill="hold"/>
                                        <p:tgtEl>
                                          <p:spTgt spid="16"/>
                                        </p:tgtEl>
                                        <p:attrNameLst>
                                          <p:attrName>ppt_w</p:attrName>
                                        </p:attrNameLst>
                                      </p:cBhvr>
                                      <p:tavLst>
                                        <p:tav tm="0">
                                          <p:val>
                                            <p:strVal val="4*#ppt_w"/>
                                          </p:val>
                                        </p:tav>
                                        <p:tav tm="100000">
                                          <p:val>
                                            <p:strVal val="#ppt_w"/>
                                          </p:val>
                                        </p:tav>
                                      </p:tavLst>
                                    </p:anim>
                                    <p:anim calcmode="lin" valueType="num">
                                      <p:cBhvr>
                                        <p:cTn id="38"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23" presetClass="entr" presetSubtype="32" fill="hold" nodeType="withEffect">
                                  <p:stCondLst>
                                    <p:cond delay="500"/>
                                  </p:stCondLst>
                                  <p:childTnLst>
                                    <p:set>
                                      <p:cBhvr>
                                        <p:cTn id="43" dur="1" fill="hold">
                                          <p:stCondLst>
                                            <p:cond delay="0"/>
                                          </p:stCondLst>
                                        </p:cTn>
                                        <p:tgtEl>
                                          <p:spTgt spid="14"/>
                                        </p:tgtEl>
                                        <p:attrNameLst>
                                          <p:attrName>style.visibility</p:attrName>
                                        </p:attrNameLst>
                                      </p:cBhvr>
                                      <p:to>
                                        <p:strVal val="visible"/>
                                      </p:to>
                                    </p:set>
                                    <p:anim calcmode="lin" valueType="num">
                                      <p:cBhvr>
                                        <p:cTn id="44" dur="250" fill="hold"/>
                                        <p:tgtEl>
                                          <p:spTgt spid="14"/>
                                        </p:tgtEl>
                                        <p:attrNameLst>
                                          <p:attrName>ppt_w</p:attrName>
                                        </p:attrNameLst>
                                      </p:cBhvr>
                                      <p:tavLst>
                                        <p:tav tm="0">
                                          <p:val>
                                            <p:strVal val="4*#ppt_w"/>
                                          </p:val>
                                        </p:tav>
                                        <p:tav tm="100000">
                                          <p:val>
                                            <p:strVal val="#ppt_w"/>
                                          </p:val>
                                        </p:tav>
                                      </p:tavLst>
                                    </p:anim>
                                    <p:anim calcmode="lin" valueType="num">
                                      <p:cBhvr>
                                        <p:cTn id="4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3"/>
                  </p:tgtEl>
                </p:cond>
              </p:nextCondLst>
            </p:seq>
            <p:seq concurrent="1" nextAc="seek">
              <p:cTn id="46" restart="whenNotActive" fill="hold" evtFilter="cancelBubble" nodeType="interactiveSeq">
                <p:stCondLst>
                  <p:cond evt="onClick" delay="0">
                    <p:tgtEl>
                      <p:spTgt spid="15"/>
                    </p:tgtEl>
                  </p:cond>
                </p:stCondLst>
                <p:endSync evt="end" delay="0">
                  <p:rtn val="all"/>
                </p:endSync>
                <p:childTnLst>
                  <p:par>
                    <p:cTn id="47" fill="hold">
                      <p:stCondLst>
                        <p:cond delay="0"/>
                      </p:stCondLst>
                      <p:childTnLst>
                        <p:par>
                          <p:cTn id="48" fill="hold">
                            <p:stCondLst>
                              <p:cond delay="0"/>
                            </p:stCondLst>
                            <p:childTnLst>
                              <p:par>
                                <p:cTn id="49" presetID="23" presetClass="entr" presetSubtype="32" fill="hold" nodeType="withEffect">
                                  <p:stCondLst>
                                    <p:cond delay="500"/>
                                  </p:stCondLst>
                                  <p:childTnLst>
                                    <p:set>
                                      <p:cBhvr>
                                        <p:cTn id="50" dur="1" fill="hold">
                                          <p:stCondLst>
                                            <p:cond delay="0"/>
                                          </p:stCondLst>
                                        </p:cTn>
                                        <p:tgtEl>
                                          <p:spTgt spid="18"/>
                                        </p:tgtEl>
                                        <p:attrNameLst>
                                          <p:attrName>style.visibility</p:attrName>
                                        </p:attrNameLst>
                                      </p:cBhvr>
                                      <p:to>
                                        <p:strVal val="visible"/>
                                      </p:to>
                                    </p:set>
                                    <p:anim calcmode="lin" valueType="num">
                                      <p:cBhvr>
                                        <p:cTn id="51" dur="250" fill="hold"/>
                                        <p:tgtEl>
                                          <p:spTgt spid="18"/>
                                        </p:tgtEl>
                                        <p:attrNameLst>
                                          <p:attrName>ppt_w</p:attrName>
                                        </p:attrNameLst>
                                      </p:cBhvr>
                                      <p:tavLst>
                                        <p:tav tm="0">
                                          <p:val>
                                            <p:strVal val="4*#ppt_w"/>
                                          </p:val>
                                        </p:tav>
                                        <p:tav tm="100000">
                                          <p:val>
                                            <p:strVal val="#ppt_w"/>
                                          </p:val>
                                        </p:tav>
                                      </p:tavLst>
                                    </p:anim>
                                    <p:anim calcmode="lin" valueType="num">
                                      <p:cBhvr>
                                        <p:cTn id="5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5"/>
                  </p:tgtEl>
                </p:cond>
              </p:nextCondLst>
            </p:seq>
          </p:childTnLst>
        </p:cTn>
      </p:par>
    </p:tnLst>
    <p:bldLst>
      <p:bldP spid="15" grpId="0" animBg="1"/>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3FBE182-1BC6-4E19-B7D3-DC1E062A9EBC}"/>
              </a:ext>
            </a:extLst>
          </p:cNvPr>
          <p:cNvPicPr>
            <a:picLocks noChangeAspect="1"/>
          </p:cNvPicPr>
          <p:nvPr/>
        </p:nvPicPr>
        <p:blipFill>
          <a:blip r:embed="rId7"/>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1174E3C4-FF70-46C6-A4CB-6DFD3BC9A8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2187" y="1038169"/>
            <a:ext cx="354649" cy="3326367"/>
          </a:xfrm>
          <a:prstGeom prst="rect">
            <a:avLst/>
          </a:prstGeom>
        </p:spPr>
      </p:pic>
      <p:pic>
        <p:nvPicPr>
          <p:cNvPr id="6" name="Picture 5">
            <a:extLst>
              <a:ext uri="{FF2B5EF4-FFF2-40B4-BE49-F238E27FC236}">
                <a16:creationId xmlns:a16="http://schemas.microsoft.com/office/drawing/2014/main" id="{5F1DEFDE-55B8-44FB-BCDF-53C6A3BBEB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74212" y="734152"/>
            <a:ext cx="354649" cy="3326367"/>
          </a:xfrm>
          <a:prstGeom prst="rect">
            <a:avLst/>
          </a:prstGeom>
        </p:spPr>
      </p:pic>
      <p:pic>
        <p:nvPicPr>
          <p:cNvPr id="7" name="Picture 6">
            <a:extLst>
              <a:ext uri="{FF2B5EF4-FFF2-40B4-BE49-F238E27FC236}">
                <a16:creationId xmlns:a16="http://schemas.microsoft.com/office/drawing/2014/main" id="{E0299BB8-3C3E-4677-868F-D249403B73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31282" y="987549"/>
            <a:ext cx="354649" cy="3326367"/>
          </a:xfrm>
          <a:prstGeom prst="rect">
            <a:avLst/>
          </a:prstGeom>
        </p:spPr>
      </p:pic>
      <p:pic>
        <p:nvPicPr>
          <p:cNvPr id="8" name="Picture 7">
            <a:extLst>
              <a:ext uri="{FF2B5EF4-FFF2-40B4-BE49-F238E27FC236}">
                <a16:creationId xmlns:a16="http://schemas.microsoft.com/office/drawing/2014/main" id="{8B5229DD-5941-4844-802A-C76892678E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0557" y="3615645"/>
            <a:ext cx="354649" cy="3326367"/>
          </a:xfrm>
          <a:prstGeom prst="rect">
            <a:avLst/>
          </a:prstGeom>
        </p:spPr>
      </p:pic>
      <p:grpSp>
        <p:nvGrpSpPr>
          <p:cNvPr id="10" name="Group 9">
            <a:extLst>
              <a:ext uri="{FF2B5EF4-FFF2-40B4-BE49-F238E27FC236}">
                <a16:creationId xmlns:a16="http://schemas.microsoft.com/office/drawing/2014/main" id="{72C94EE8-4567-4567-8B64-403283428570}"/>
              </a:ext>
            </a:extLst>
          </p:cNvPr>
          <p:cNvGrpSpPr/>
          <p:nvPr/>
        </p:nvGrpSpPr>
        <p:grpSpPr>
          <a:xfrm>
            <a:off x="519748" y="-622137"/>
            <a:ext cx="10870645" cy="3455304"/>
            <a:chOff x="3716168" y="2849957"/>
            <a:chExt cx="5280112" cy="3673208"/>
          </a:xfrm>
        </p:grpSpPr>
        <p:pic>
          <p:nvPicPr>
            <p:cNvPr id="11" name="Picture 10">
              <a:extLst>
                <a:ext uri="{FF2B5EF4-FFF2-40B4-BE49-F238E27FC236}">
                  <a16:creationId xmlns:a16="http://schemas.microsoft.com/office/drawing/2014/main" id="{E5218BE5-63BF-4B60-B8F2-1D4F298C2CD7}"/>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2693" b="97089" l="3820" r="34925"/>
                      </a14:imgEffect>
                    </a14:imgLayer>
                  </a14:imgProps>
                </a:ext>
                <a:ext uri="{28A0092B-C50C-407E-A947-70E740481C1C}">
                  <a14:useLocalDpi xmlns:a14="http://schemas.microsoft.com/office/drawing/2010/main" val="0"/>
                </a:ext>
              </a:extLst>
            </a:blip>
            <a:srcRect l="9054" t="40855" r="61153" b="2042"/>
            <a:stretch/>
          </p:blipFill>
          <p:spPr>
            <a:xfrm rot="16200000">
              <a:off x="4519620" y="2046505"/>
              <a:ext cx="3673208" cy="5280112"/>
            </a:xfrm>
            <a:prstGeom prst="rect">
              <a:avLst/>
            </a:prstGeom>
          </p:spPr>
        </p:pic>
        <p:sp>
          <p:nvSpPr>
            <p:cNvPr id="12" name="TextBox 11">
              <a:extLst>
                <a:ext uri="{FF2B5EF4-FFF2-40B4-BE49-F238E27FC236}">
                  <a16:creationId xmlns:a16="http://schemas.microsoft.com/office/drawing/2014/main" id="{72A5E6A6-B032-46BA-946A-458D8EA6240B}"/>
                </a:ext>
              </a:extLst>
            </p:cNvPr>
            <p:cNvSpPr txBox="1"/>
            <p:nvPr/>
          </p:nvSpPr>
          <p:spPr>
            <a:xfrm>
              <a:off x="5093899" y="4307757"/>
              <a:ext cx="1735016" cy="17882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dirty="0">
                <a:ln>
                  <a:noFill/>
                </a:ln>
                <a:solidFill>
                  <a:schemeClr val="accent5">
                    <a:lumMod val="50000"/>
                  </a:schemeClr>
                </a:solidFill>
                <a:effectLst/>
                <a:uLnTx/>
                <a:uFillTx/>
                <a:latin typeface="Arial Black" panose="020B0A04020102020204" pitchFamily="34" charset="0"/>
                <a:ea typeface="+mn-ea"/>
                <a:cs typeface="+mn-cs"/>
              </a:endParaRPr>
            </a:p>
          </p:txBody>
        </p:sp>
      </p:grpSp>
      <p:sp>
        <p:nvSpPr>
          <p:cNvPr id="13" name="Rectangle 13">
            <a:extLst>
              <a:ext uri="{FF2B5EF4-FFF2-40B4-BE49-F238E27FC236}">
                <a16:creationId xmlns:a16="http://schemas.microsoft.com/office/drawing/2014/main" id="{13D5425B-4C4F-4024-BC1E-2993E74B793D}"/>
              </a:ext>
            </a:extLst>
          </p:cNvPr>
          <p:cNvSpPr/>
          <p:nvPr/>
        </p:nvSpPr>
        <p:spPr>
          <a:xfrm>
            <a:off x="1293078" y="4379490"/>
            <a:ext cx="9240136" cy="1094964"/>
          </a:xfrm>
          <a:custGeom>
            <a:avLst/>
            <a:gdLst>
              <a:gd name="connsiteX0" fmla="*/ 0 w 9240136"/>
              <a:gd name="connsiteY0" fmla="*/ 0 h 1094964"/>
              <a:gd name="connsiteX1" fmla="*/ 762311 w 9240136"/>
              <a:gd name="connsiteY1" fmla="*/ 0 h 1094964"/>
              <a:gd name="connsiteX2" fmla="*/ 1524622 w 9240136"/>
              <a:gd name="connsiteY2" fmla="*/ 0 h 1094964"/>
              <a:gd name="connsiteX3" fmla="*/ 2286934 w 9240136"/>
              <a:gd name="connsiteY3" fmla="*/ 0 h 1094964"/>
              <a:gd name="connsiteX4" fmla="*/ 2587238 w 9240136"/>
              <a:gd name="connsiteY4" fmla="*/ 0 h 1094964"/>
              <a:gd name="connsiteX5" fmla="*/ 2979944 w 9240136"/>
              <a:gd name="connsiteY5" fmla="*/ 0 h 1094964"/>
              <a:gd name="connsiteX6" fmla="*/ 3372650 w 9240136"/>
              <a:gd name="connsiteY6" fmla="*/ 0 h 1094964"/>
              <a:gd name="connsiteX7" fmla="*/ 3950158 w 9240136"/>
              <a:gd name="connsiteY7" fmla="*/ 0 h 1094964"/>
              <a:gd name="connsiteX8" fmla="*/ 4435265 w 9240136"/>
              <a:gd name="connsiteY8" fmla="*/ 0 h 1094964"/>
              <a:gd name="connsiteX9" fmla="*/ 5197577 w 9240136"/>
              <a:gd name="connsiteY9" fmla="*/ 0 h 1094964"/>
              <a:gd name="connsiteX10" fmla="*/ 5497881 w 9240136"/>
              <a:gd name="connsiteY10" fmla="*/ 0 h 1094964"/>
              <a:gd name="connsiteX11" fmla="*/ 6075389 w 9240136"/>
              <a:gd name="connsiteY11" fmla="*/ 0 h 1094964"/>
              <a:gd name="connsiteX12" fmla="*/ 6375694 w 9240136"/>
              <a:gd name="connsiteY12" fmla="*/ 0 h 1094964"/>
              <a:gd name="connsiteX13" fmla="*/ 6953202 w 9240136"/>
              <a:gd name="connsiteY13" fmla="*/ 0 h 1094964"/>
              <a:gd name="connsiteX14" fmla="*/ 7623112 w 9240136"/>
              <a:gd name="connsiteY14" fmla="*/ 0 h 1094964"/>
              <a:gd name="connsiteX15" fmla="*/ 8015818 w 9240136"/>
              <a:gd name="connsiteY15" fmla="*/ 0 h 1094964"/>
              <a:gd name="connsiteX16" fmla="*/ 9240136 w 9240136"/>
              <a:gd name="connsiteY16" fmla="*/ 0 h 1094964"/>
              <a:gd name="connsiteX17" fmla="*/ 9240136 w 9240136"/>
              <a:gd name="connsiteY17" fmla="*/ 536532 h 1094964"/>
              <a:gd name="connsiteX18" fmla="*/ 9240136 w 9240136"/>
              <a:gd name="connsiteY18" fmla="*/ 1094964 h 1094964"/>
              <a:gd name="connsiteX19" fmla="*/ 8939832 w 9240136"/>
              <a:gd name="connsiteY19" fmla="*/ 1094964 h 1094964"/>
              <a:gd name="connsiteX20" fmla="*/ 8639527 w 9240136"/>
              <a:gd name="connsiteY20" fmla="*/ 1094964 h 1094964"/>
              <a:gd name="connsiteX21" fmla="*/ 8062019 w 9240136"/>
              <a:gd name="connsiteY21" fmla="*/ 1094964 h 1094964"/>
              <a:gd name="connsiteX22" fmla="*/ 7299707 w 9240136"/>
              <a:gd name="connsiteY22" fmla="*/ 1094964 h 1094964"/>
              <a:gd name="connsiteX23" fmla="*/ 6814600 w 9240136"/>
              <a:gd name="connsiteY23" fmla="*/ 1094964 h 1094964"/>
              <a:gd name="connsiteX24" fmla="*/ 6514296 w 9240136"/>
              <a:gd name="connsiteY24" fmla="*/ 1094964 h 1094964"/>
              <a:gd name="connsiteX25" fmla="*/ 6121590 w 9240136"/>
              <a:gd name="connsiteY25" fmla="*/ 1094964 h 1094964"/>
              <a:gd name="connsiteX26" fmla="*/ 5359279 w 9240136"/>
              <a:gd name="connsiteY26" fmla="*/ 1094964 h 1094964"/>
              <a:gd name="connsiteX27" fmla="*/ 5058974 w 9240136"/>
              <a:gd name="connsiteY27" fmla="*/ 1094964 h 1094964"/>
              <a:gd name="connsiteX28" fmla="*/ 4573867 w 9240136"/>
              <a:gd name="connsiteY28" fmla="*/ 1094964 h 1094964"/>
              <a:gd name="connsiteX29" fmla="*/ 4088760 w 9240136"/>
              <a:gd name="connsiteY29" fmla="*/ 1094964 h 1094964"/>
              <a:gd name="connsiteX30" fmla="*/ 3418850 w 9240136"/>
              <a:gd name="connsiteY30" fmla="*/ 1094964 h 1094964"/>
              <a:gd name="connsiteX31" fmla="*/ 3118546 w 9240136"/>
              <a:gd name="connsiteY31" fmla="*/ 1094964 h 1094964"/>
              <a:gd name="connsiteX32" fmla="*/ 2356235 w 9240136"/>
              <a:gd name="connsiteY32" fmla="*/ 1094964 h 1094964"/>
              <a:gd name="connsiteX33" fmla="*/ 2055930 w 9240136"/>
              <a:gd name="connsiteY33" fmla="*/ 1094964 h 1094964"/>
              <a:gd name="connsiteX34" fmla="*/ 1570823 w 9240136"/>
              <a:gd name="connsiteY34" fmla="*/ 1094964 h 1094964"/>
              <a:gd name="connsiteX35" fmla="*/ 1085716 w 9240136"/>
              <a:gd name="connsiteY35" fmla="*/ 1094964 h 1094964"/>
              <a:gd name="connsiteX36" fmla="*/ 0 w 9240136"/>
              <a:gd name="connsiteY36" fmla="*/ 1094964 h 1094964"/>
              <a:gd name="connsiteX37" fmla="*/ 0 w 9240136"/>
              <a:gd name="connsiteY37" fmla="*/ 547482 h 1094964"/>
              <a:gd name="connsiteX38" fmla="*/ 0 w 9240136"/>
              <a:gd name="connsiteY38" fmla="*/ 0 h 109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240136" h="1094964" fill="none" extrusionOk="0">
                <a:moveTo>
                  <a:pt x="0" y="0"/>
                </a:moveTo>
                <a:cubicBezTo>
                  <a:pt x="246295" y="-77476"/>
                  <a:pt x="489186" y="72831"/>
                  <a:pt x="762311" y="0"/>
                </a:cubicBezTo>
                <a:cubicBezTo>
                  <a:pt x="1035436" y="-72831"/>
                  <a:pt x="1235877" y="31232"/>
                  <a:pt x="1524622" y="0"/>
                </a:cubicBezTo>
                <a:cubicBezTo>
                  <a:pt x="1813367" y="-31232"/>
                  <a:pt x="2032482" y="10981"/>
                  <a:pt x="2286934" y="0"/>
                </a:cubicBezTo>
                <a:cubicBezTo>
                  <a:pt x="2541386" y="-10981"/>
                  <a:pt x="2492688" y="30514"/>
                  <a:pt x="2587238" y="0"/>
                </a:cubicBezTo>
                <a:cubicBezTo>
                  <a:pt x="2681788" y="-30514"/>
                  <a:pt x="2836330" y="43669"/>
                  <a:pt x="2979944" y="0"/>
                </a:cubicBezTo>
                <a:cubicBezTo>
                  <a:pt x="3123558" y="-43669"/>
                  <a:pt x="3209573" y="24760"/>
                  <a:pt x="3372650" y="0"/>
                </a:cubicBezTo>
                <a:cubicBezTo>
                  <a:pt x="3535727" y="-24760"/>
                  <a:pt x="3668148" y="55561"/>
                  <a:pt x="3950158" y="0"/>
                </a:cubicBezTo>
                <a:cubicBezTo>
                  <a:pt x="4232168" y="-55561"/>
                  <a:pt x="4247099" y="11412"/>
                  <a:pt x="4435265" y="0"/>
                </a:cubicBezTo>
                <a:cubicBezTo>
                  <a:pt x="4623431" y="-11412"/>
                  <a:pt x="4883018" y="24318"/>
                  <a:pt x="5197577" y="0"/>
                </a:cubicBezTo>
                <a:cubicBezTo>
                  <a:pt x="5512136" y="-24318"/>
                  <a:pt x="5412496" y="29367"/>
                  <a:pt x="5497881" y="0"/>
                </a:cubicBezTo>
                <a:cubicBezTo>
                  <a:pt x="5583266" y="-29367"/>
                  <a:pt x="5928721" y="39240"/>
                  <a:pt x="6075389" y="0"/>
                </a:cubicBezTo>
                <a:cubicBezTo>
                  <a:pt x="6222057" y="-39240"/>
                  <a:pt x="6282854" y="24700"/>
                  <a:pt x="6375694" y="0"/>
                </a:cubicBezTo>
                <a:cubicBezTo>
                  <a:pt x="6468535" y="-24700"/>
                  <a:pt x="6829331" y="41327"/>
                  <a:pt x="6953202" y="0"/>
                </a:cubicBezTo>
                <a:cubicBezTo>
                  <a:pt x="7077073" y="-41327"/>
                  <a:pt x="7375974" y="3949"/>
                  <a:pt x="7623112" y="0"/>
                </a:cubicBezTo>
                <a:cubicBezTo>
                  <a:pt x="7870250" y="-3949"/>
                  <a:pt x="7860547" y="6914"/>
                  <a:pt x="8015818" y="0"/>
                </a:cubicBezTo>
                <a:cubicBezTo>
                  <a:pt x="8171089" y="-6914"/>
                  <a:pt x="8837306" y="12032"/>
                  <a:pt x="9240136" y="0"/>
                </a:cubicBezTo>
                <a:cubicBezTo>
                  <a:pt x="9253017" y="172859"/>
                  <a:pt x="9204792" y="343480"/>
                  <a:pt x="9240136" y="536532"/>
                </a:cubicBezTo>
                <a:cubicBezTo>
                  <a:pt x="9275480" y="729584"/>
                  <a:pt x="9219893" y="910557"/>
                  <a:pt x="9240136" y="1094964"/>
                </a:cubicBezTo>
                <a:cubicBezTo>
                  <a:pt x="9097257" y="1107807"/>
                  <a:pt x="9010796" y="1088274"/>
                  <a:pt x="8939832" y="1094964"/>
                </a:cubicBezTo>
                <a:cubicBezTo>
                  <a:pt x="8868868" y="1101654"/>
                  <a:pt x="8756921" y="1071336"/>
                  <a:pt x="8639527" y="1094964"/>
                </a:cubicBezTo>
                <a:cubicBezTo>
                  <a:pt x="8522133" y="1118592"/>
                  <a:pt x="8238582" y="1074517"/>
                  <a:pt x="8062019" y="1094964"/>
                </a:cubicBezTo>
                <a:cubicBezTo>
                  <a:pt x="7885456" y="1115411"/>
                  <a:pt x="7542464" y="1090728"/>
                  <a:pt x="7299707" y="1094964"/>
                </a:cubicBezTo>
                <a:cubicBezTo>
                  <a:pt x="7056950" y="1099200"/>
                  <a:pt x="6957354" y="1077424"/>
                  <a:pt x="6814600" y="1094964"/>
                </a:cubicBezTo>
                <a:cubicBezTo>
                  <a:pt x="6671846" y="1112504"/>
                  <a:pt x="6589254" y="1088089"/>
                  <a:pt x="6514296" y="1094964"/>
                </a:cubicBezTo>
                <a:cubicBezTo>
                  <a:pt x="6439338" y="1101839"/>
                  <a:pt x="6222147" y="1091205"/>
                  <a:pt x="6121590" y="1094964"/>
                </a:cubicBezTo>
                <a:cubicBezTo>
                  <a:pt x="6021033" y="1098723"/>
                  <a:pt x="5587527" y="1078616"/>
                  <a:pt x="5359279" y="1094964"/>
                </a:cubicBezTo>
                <a:cubicBezTo>
                  <a:pt x="5131031" y="1111312"/>
                  <a:pt x="5137755" y="1073083"/>
                  <a:pt x="5058974" y="1094964"/>
                </a:cubicBezTo>
                <a:cubicBezTo>
                  <a:pt x="4980193" y="1116845"/>
                  <a:pt x="4678622" y="1073995"/>
                  <a:pt x="4573867" y="1094964"/>
                </a:cubicBezTo>
                <a:cubicBezTo>
                  <a:pt x="4469112" y="1115933"/>
                  <a:pt x="4308585" y="1080848"/>
                  <a:pt x="4088760" y="1094964"/>
                </a:cubicBezTo>
                <a:cubicBezTo>
                  <a:pt x="3868935" y="1109080"/>
                  <a:pt x="3638395" y="1074150"/>
                  <a:pt x="3418850" y="1094964"/>
                </a:cubicBezTo>
                <a:cubicBezTo>
                  <a:pt x="3199305" y="1115778"/>
                  <a:pt x="3185124" y="1077016"/>
                  <a:pt x="3118546" y="1094964"/>
                </a:cubicBezTo>
                <a:cubicBezTo>
                  <a:pt x="3051968" y="1112912"/>
                  <a:pt x="2519243" y="1087372"/>
                  <a:pt x="2356235" y="1094964"/>
                </a:cubicBezTo>
                <a:cubicBezTo>
                  <a:pt x="2193227" y="1102556"/>
                  <a:pt x="2198860" y="1074801"/>
                  <a:pt x="2055930" y="1094964"/>
                </a:cubicBezTo>
                <a:cubicBezTo>
                  <a:pt x="1913001" y="1115127"/>
                  <a:pt x="1705945" y="1086986"/>
                  <a:pt x="1570823" y="1094964"/>
                </a:cubicBezTo>
                <a:cubicBezTo>
                  <a:pt x="1435701" y="1102942"/>
                  <a:pt x="1285479" y="1039019"/>
                  <a:pt x="1085716" y="1094964"/>
                </a:cubicBezTo>
                <a:cubicBezTo>
                  <a:pt x="885953" y="1150909"/>
                  <a:pt x="462993" y="998687"/>
                  <a:pt x="0" y="1094964"/>
                </a:cubicBezTo>
                <a:cubicBezTo>
                  <a:pt x="-16702" y="866887"/>
                  <a:pt x="35212" y="703262"/>
                  <a:pt x="0" y="547482"/>
                </a:cubicBezTo>
                <a:cubicBezTo>
                  <a:pt x="-35212" y="391702"/>
                  <a:pt x="26593" y="184687"/>
                  <a:pt x="0" y="0"/>
                </a:cubicBezTo>
                <a:close/>
              </a:path>
              <a:path w="9240136" h="1094964" stroke="0" extrusionOk="0">
                <a:moveTo>
                  <a:pt x="0" y="0"/>
                </a:moveTo>
                <a:cubicBezTo>
                  <a:pt x="220759" y="-13230"/>
                  <a:pt x="247941" y="55201"/>
                  <a:pt x="485107" y="0"/>
                </a:cubicBezTo>
                <a:cubicBezTo>
                  <a:pt x="722273" y="-55201"/>
                  <a:pt x="963519" y="51294"/>
                  <a:pt x="1247418" y="0"/>
                </a:cubicBezTo>
                <a:cubicBezTo>
                  <a:pt x="1531317" y="-51294"/>
                  <a:pt x="1621671" y="52485"/>
                  <a:pt x="1824927" y="0"/>
                </a:cubicBezTo>
                <a:cubicBezTo>
                  <a:pt x="2028183" y="-52485"/>
                  <a:pt x="2011144" y="33965"/>
                  <a:pt x="2125231" y="0"/>
                </a:cubicBezTo>
                <a:cubicBezTo>
                  <a:pt x="2239318" y="-33965"/>
                  <a:pt x="2328599" y="20548"/>
                  <a:pt x="2425536" y="0"/>
                </a:cubicBezTo>
                <a:cubicBezTo>
                  <a:pt x="2522473" y="-20548"/>
                  <a:pt x="2808349" y="38438"/>
                  <a:pt x="2910643" y="0"/>
                </a:cubicBezTo>
                <a:cubicBezTo>
                  <a:pt x="3012937" y="-38438"/>
                  <a:pt x="3420611" y="68833"/>
                  <a:pt x="3580553" y="0"/>
                </a:cubicBezTo>
                <a:cubicBezTo>
                  <a:pt x="3740495" y="-68833"/>
                  <a:pt x="3810443" y="18252"/>
                  <a:pt x="3973258" y="0"/>
                </a:cubicBezTo>
                <a:cubicBezTo>
                  <a:pt x="4136074" y="-18252"/>
                  <a:pt x="4260437" y="30236"/>
                  <a:pt x="4365964" y="0"/>
                </a:cubicBezTo>
                <a:cubicBezTo>
                  <a:pt x="4471491" y="-30236"/>
                  <a:pt x="4750562" y="40593"/>
                  <a:pt x="4851071" y="0"/>
                </a:cubicBezTo>
                <a:cubicBezTo>
                  <a:pt x="4951580" y="-40593"/>
                  <a:pt x="5049694" y="22182"/>
                  <a:pt x="5243777" y="0"/>
                </a:cubicBezTo>
                <a:cubicBezTo>
                  <a:pt x="5437860" y="-22182"/>
                  <a:pt x="5545331" y="46815"/>
                  <a:pt x="5636483" y="0"/>
                </a:cubicBezTo>
                <a:cubicBezTo>
                  <a:pt x="5727635" y="-46815"/>
                  <a:pt x="5974603" y="41960"/>
                  <a:pt x="6213991" y="0"/>
                </a:cubicBezTo>
                <a:cubicBezTo>
                  <a:pt x="6453379" y="-41960"/>
                  <a:pt x="6802334" y="78737"/>
                  <a:pt x="6976303" y="0"/>
                </a:cubicBezTo>
                <a:cubicBezTo>
                  <a:pt x="7150272" y="-78737"/>
                  <a:pt x="7240779" y="8909"/>
                  <a:pt x="7461410" y="0"/>
                </a:cubicBezTo>
                <a:cubicBezTo>
                  <a:pt x="7682041" y="-8909"/>
                  <a:pt x="7752671" y="25073"/>
                  <a:pt x="8038918" y="0"/>
                </a:cubicBezTo>
                <a:cubicBezTo>
                  <a:pt x="8325165" y="-25073"/>
                  <a:pt x="8360872" y="66421"/>
                  <a:pt x="8616427" y="0"/>
                </a:cubicBezTo>
                <a:cubicBezTo>
                  <a:pt x="8871982" y="-66421"/>
                  <a:pt x="8944280" y="73666"/>
                  <a:pt x="9240136" y="0"/>
                </a:cubicBezTo>
                <a:cubicBezTo>
                  <a:pt x="9299162" y="169830"/>
                  <a:pt x="9212117" y="376897"/>
                  <a:pt x="9240136" y="514633"/>
                </a:cubicBezTo>
                <a:cubicBezTo>
                  <a:pt x="9268155" y="652369"/>
                  <a:pt x="9195220" y="928535"/>
                  <a:pt x="9240136" y="1094964"/>
                </a:cubicBezTo>
                <a:cubicBezTo>
                  <a:pt x="8988862" y="1099564"/>
                  <a:pt x="8815630" y="1031509"/>
                  <a:pt x="8570226" y="1094964"/>
                </a:cubicBezTo>
                <a:cubicBezTo>
                  <a:pt x="8324822" y="1158419"/>
                  <a:pt x="8330391" y="1093466"/>
                  <a:pt x="8177520" y="1094964"/>
                </a:cubicBezTo>
                <a:cubicBezTo>
                  <a:pt x="8024649" y="1096462"/>
                  <a:pt x="8006959" y="1069193"/>
                  <a:pt x="7877216" y="1094964"/>
                </a:cubicBezTo>
                <a:cubicBezTo>
                  <a:pt x="7747473" y="1120735"/>
                  <a:pt x="7649426" y="1085649"/>
                  <a:pt x="7484510" y="1094964"/>
                </a:cubicBezTo>
                <a:cubicBezTo>
                  <a:pt x="7319594" y="1104279"/>
                  <a:pt x="7293649" y="1072736"/>
                  <a:pt x="7184206" y="1094964"/>
                </a:cubicBezTo>
                <a:cubicBezTo>
                  <a:pt x="7074763" y="1117192"/>
                  <a:pt x="6991545" y="1070745"/>
                  <a:pt x="6883901" y="1094964"/>
                </a:cubicBezTo>
                <a:cubicBezTo>
                  <a:pt x="6776257" y="1119183"/>
                  <a:pt x="6677220" y="1073985"/>
                  <a:pt x="6583597" y="1094964"/>
                </a:cubicBezTo>
                <a:cubicBezTo>
                  <a:pt x="6489974" y="1115943"/>
                  <a:pt x="6123552" y="1038088"/>
                  <a:pt x="5821286" y="1094964"/>
                </a:cubicBezTo>
                <a:cubicBezTo>
                  <a:pt x="5519020" y="1151840"/>
                  <a:pt x="5375597" y="1078987"/>
                  <a:pt x="5151376" y="1094964"/>
                </a:cubicBezTo>
                <a:cubicBezTo>
                  <a:pt x="4927155" y="1110941"/>
                  <a:pt x="4878688" y="1062657"/>
                  <a:pt x="4758670" y="1094964"/>
                </a:cubicBezTo>
                <a:cubicBezTo>
                  <a:pt x="4638652" y="1127271"/>
                  <a:pt x="4500753" y="1083116"/>
                  <a:pt x="4273563" y="1094964"/>
                </a:cubicBezTo>
                <a:cubicBezTo>
                  <a:pt x="4046373" y="1106812"/>
                  <a:pt x="3991419" y="1052085"/>
                  <a:pt x="3788456" y="1094964"/>
                </a:cubicBezTo>
                <a:cubicBezTo>
                  <a:pt x="3585493" y="1137843"/>
                  <a:pt x="3524391" y="1089026"/>
                  <a:pt x="3303349" y="1094964"/>
                </a:cubicBezTo>
                <a:cubicBezTo>
                  <a:pt x="3082307" y="1100902"/>
                  <a:pt x="3022900" y="1062397"/>
                  <a:pt x="2910643" y="1094964"/>
                </a:cubicBezTo>
                <a:cubicBezTo>
                  <a:pt x="2798386" y="1127531"/>
                  <a:pt x="2735146" y="1067976"/>
                  <a:pt x="2610338" y="1094964"/>
                </a:cubicBezTo>
                <a:cubicBezTo>
                  <a:pt x="2485531" y="1121952"/>
                  <a:pt x="2386788" y="1091050"/>
                  <a:pt x="2217633" y="1094964"/>
                </a:cubicBezTo>
                <a:cubicBezTo>
                  <a:pt x="2048478" y="1098878"/>
                  <a:pt x="1956547" y="1081843"/>
                  <a:pt x="1824927" y="1094964"/>
                </a:cubicBezTo>
                <a:cubicBezTo>
                  <a:pt x="1693307" y="1108085"/>
                  <a:pt x="1544524" y="1075804"/>
                  <a:pt x="1339820" y="1094964"/>
                </a:cubicBezTo>
                <a:cubicBezTo>
                  <a:pt x="1135116" y="1114124"/>
                  <a:pt x="1187474" y="1091178"/>
                  <a:pt x="1039515" y="1094964"/>
                </a:cubicBezTo>
                <a:cubicBezTo>
                  <a:pt x="891557" y="1098750"/>
                  <a:pt x="752175" y="1079167"/>
                  <a:pt x="554408" y="1094964"/>
                </a:cubicBezTo>
                <a:cubicBezTo>
                  <a:pt x="356641" y="1110761"/>
                  <a:pt x="193970" y="1058372"/>
                  <a:pt x="0" y="1094964"/>
                </a:cubicBezTo>
                <a:cubicBezTo>
                  <a:pt x="-11920" y="839008"/>
                  <a:pt x="59671" y="696102"/>
                  <a:pt x="0" y="536532"/>
                </a:cubicBezTo>
                <a:cubicBezTo>
                  <a:pt x="-59671" y="376962"/>
                  <a:pt x="504" y="218235"/>
                  <a:pt x="0" y="0"/>
                </a:cubicBezTo>
                <a:close/>
              </a:path>
            </a:pathLst>
          </a:custGeom>
          <a:solidFill>
            <a:schemeClr val="accent1">
              <a:lumMod val="20000"/>
              <a:lumOff val="80000"/>
            </a:schemeClr>
          </a:solidFill>
          <a:ln w="28575" cap="flat" cmpd="sng" algn="ctr">
            <a:solidFill>
              <a:srgbClr val="FF0066"/>
            </a:solidFill>
            <a:prstDash val="sysDot"/>
            <a:miter lim="800000"/>
            <a:extLst>
              <a:ext uri="{C807C97D-BFC1-408E-A445-0C87EB9F89A2}">
                <ask:lineSketchStyleProps xmlns:ask="http://schemas.microsoft.com/office/drawing/2018/sketchyshapes" sd="1009351380">
                  <a:prstGeom prst="rect">
                    <a:avLst/>
                  </a:prstGeom>
                  <ask:type>
                    <ask:lineSketchScribble/>
                  </ask:type>
                </ask:lineSketchStyleProps>
              </a:ext>
            </a:extLst>
          </a:ln>
          <a:effectLst/>
        </p:spPr>
        <p:txBody>
          <a:bodyPr lIns="121725" tIns="60862" rIns="121725" bIns="60862" rtlCol="0" anchor="ctr"/>
          <a:lstStyle/>
          <a:p>
            <a:pPr lvl="0">
              <a:buClrTx/>
              <a:defRPr/>
            </a:pPr>
            <a:r>
              <a:rPr lang="en-US" sz="3600">
                <a:solidFill>
                  <a:srgbClr val="0070C0"/>
                </a:solidFill>
                <a:latin typeface="UTM Alexander" panose="02040603050506020204" pitchFamily="18" charset="0"/>
                <a:ea typeface="Arial-Rounded" pitchFamily="34" charset="0"/>
                <a:cs typeface="Times New Roman" panose="02020603050405020304" pitchFamily="18" charset="0"/>
              </a:rPr>
              <a:t>B. Bằng một sức mạnh vô hình, sẻ mẹ lao xuống cứu con.</a:t>
            </a:r>
            <a:endParaRPr lang="vi-VN" sz="3600" dirty="0">
              <a:solidFill>
                <a:srgbClr val="0070C0"/>
              </a:solidFill>
              <a:latin typeface="Times New Roman" panose="02020603050405020304" pitchFamily="18" charset="0"/>
              <a:ea typeface="Arial-Rounded" pitchFamily="34" charset="0"/>
              <a:cs typeface="Times New Roman" panose="02020603050405020304" pitchFamily="18" charset="0"/>
            </a:endParaRPr>
          </a:p>
        </p:txBody>
      </p:sp>
      <p:sp>
        <p:nvSpPr>
          <p:cNvPr id="14" name="Rectangle 14">
            <a:extLst>
              <a:ext uri="{FF2B5EF4-FFF2-40B4-BE49-F238E27FC236}">
                <a16:creationId xmlns:a16="http://schemas.microsoft.com/office/drawing/2014/main" id="{AFEFD049-D2F8-4466-B4B1-82D47539FC42}"/>
              </a:ext>
            </a:extLst>
          </p:cNvPr>
          <p:cNvSpPr/>
          <p:nvPr/>
        </p:nvSpPr>
        <p:spPr>
          <a:xfrm>
            <a:off x="1293078" y="5634879"/>
            <a:ext cx="9240135" cy="1094964"/>
          </a:xfrm>
          <a:custGeom>
            <a:avLst/>
            <a:gdLst>
              <a:gd name="connsiteX0" fmla="*/ 0 w 9240135"/>
              <a:gd name="connsiteY0" fmla="*/ 0 h 1094964"/>
              <a:gd name="connsiteX1" fmla="*/ 669910 w 9240135"/>
              <a:gd name="connsiteY1" fmla="*/ 0 h 1094964"/>
              <a:gd name="connsiteX2" fmla="*/ 1155017 w 9240135"/>
              <a:gd name="connsiteY2" fmla="*/ 0 h 1094964"/>
              <a:gd name="connsiteX3" fmla="*/ 1640124 w 9240135"/>
              <a:gd name="connsiteY3" fmla="*/ 0 h 1094964"/>
              <a:gd name="connsiteX4" fmla="*/ 2402435 w 9240135"/>
              <a:gd name="connsiteY4" fmla="*/ 0 h 1094964"/>
              <a:gd name="connsiteX5" fmla="*/ 2887542 w 9240135"/>
              <a:gd name="connsiteY5" fmla="*/ 0 h 1094964"/>
              <a:gd name="connsiteX6" fmla="*/ 3372649 w 9240135"/>
              <a:gd name="connsiteY6" fmla="*/ 0 h 1094964"/>
              <a:gd name="connsiteX7" fmla="*/ 3857756 w 9240135"/>
              <a:gd name="connsiteY7" fmla="*/ 0 h 1094964"/>
              <a:gd name="connsiteX8" fmla="*/ 4527666 w 9240135"/>
              <a:gd name="connsiteY8" fmla="*/ 0 h 1094964"/>
              <a:gd name="connsiteX9" fmla="*/ 5012773 w 9240135"/>
              <a:gd name="connsiteY9" fmla="*/ 0 h 1094964"/>
              <a:gd name="connsiteX10" fmla="*/ 5497880 w 9240135"/>
              <a:gd name="connsiteY10" fmla="*/ 0 h 1094964"/>
              <a:gd name="connsiteX11" fmla="*/ 5890586 w 9240135"/>
              <a:gd name="connsiteY11" fmla="*/ 0 h 1094964"/>
              <a:gd name="connsiteX12" fmla="*/ 6652897 w 9240135"/>
              <a:gd name="connsiteY12" fmla="*/ 0 h 1094964"/>
              <a:gd name="connsiteX13" fmla="*/ 7138004 w 9240135"/>
              <a:gd name="connsiteY13" fmla="*/ 0 h 1094964"/>
              <a:gd name="connsiteX14" fmla="*/ 7438309 w 9240135"/>
              <a:gd name="connsiteY14" fmla="*/ 0 h 1094964"/>
              <a:gd name="connsiteX15" fmla="*/ 7923416 w 9240135"/>
              <a:gd name="connsiteY15" fmla="*/ 0 h 1094964"/>
              <a:gd name="connsiteX16" fmla="*/ 8593326 w 9240135"/>
              <a:gd name="connsiteY16" fmla="*/ 0 h 1094964"/>
              <a:gd name="connsiteX17" fmla="*/ 9240135 w 9240135"/>
              <a:gd name="connsiteY17" fmla="*/ 0 h 1094964"/>
              <a:gd name="connsiteX18" fmla="*/ 9240135 w 9240135"/>
              <a:gd name="connsiteY18" fmla="*/ 547482 h 1094964"/>
              <a:gd name="connsiteX19" fmla="*/ 9240135 w 9240135"/>
              <a:gd name="connsiteY19" fmla="*/ 1094964 h 1094964"/>
              <a:gd name="connsiteX20" fmla="*/ 8939831 w 9240135"/>
              <a:gd name="connsiteY20" fmla="*/ 1094964 h 1094964"/>
              <a:gd name="connsiteX21" fmla="*/ 8362322 w 9240135"/>
              <a:gd name="connsiteY21" fmla="*/ 1094964 h 1094964"/>
              <a:gd name="connsiteX22" fmla="*/ 7692412 w 9240135"/>
              <a:gd name="connsiteY22" fmla="*/ 1094964 h 1094964"/>
              <a:gd name="connsiteX23" fmla="*/ 7022503 w 9240135"/>
              <a:gd name="connsiteY23" fmla="*/ 1094964 h 1094964"/>
              <a:gd name="connsiteX24" fmla="*/ 6537396 w 9240135"/>
              <a:gd name="connsiteY24" fmla="*/ 1094964 h 1094964"/>
              <a:gd name="connsiteX25" fmla="*/ 5959887 w 9240135"/>
              <a:gd name="connsiteY25" fmla="*/ 1094964 h 1094964"/>
              <a:gd name="connsiteX26" fmla="*/ 5197576 w 9240135"/>
              <a:gd name="connsiteY26" fmla="*/ 1094964 h 1094964"/>
              <a:gd name="connsiteX27" fmla="*/ 4712469 w 9240135"/>
              <a:gd name="connsiteY27" fmla="*/ 1094964 h 1094964"/>
              <a:gd name="connsiteX28" fmla="*/ 4227362 w 9240135"/>
              <a:gd name="connsiteY28" fmla="*/ 1094964 h 1094964"/>
              <a:gd name="connsiteX29" fmla="*/ 3927057 w 9240135"/>
              <a:gd name="connsiteY29" fmla="*/ 1094964 h 1094964"/>
              <a:gd name="connsiteX30" fmla="*/ 3349549 w 9240135"/>
              <a:gd name="connsiteY30" fmla="*/ 1094964 h 1094964"/>
              <a:gd name="connsiteX31" fmla="*/ 2956843 w 9240135"/>
              <a:gd name="connsiteY31" fmla="*/ 1094964 h 1094964"/>
              <a:gd name="connsiteX32" fmla="*/ 2471736 w 9240135"/>
              <a:gd name="connsiteY32" fmla="*/ 1094964 h 1094964"/>
              <a:gd name="connsiteX33" fmla="*/ 1986629 w 9240135"/>
              <a:gd name="connsiteY33" fmla="*/ 1094964 h 1094964"/>
              <a:gd name="connsiteX34" fmla="*/ 1686325 w 9240135"/>
              <a:gd name="connsiteY34" fmla="*/ 1094964 h 1094964"/>
              <a:gd name="connsiteX35" fmla="*/ 1386020 w 9240135"/>
              <a:gd name="connsiteY35" fmla="*/ 1094964 h 1094964"/>
              <a:gd name="connsiteX36" fmla="*/ 993315 w 9240135"/>
              <a:gd name="connsiteY36" fmla="*/ 1094964 h 1094964"/>
              <a:gd name="connsiteX37" fmla="*/ 0 w 9240135"/>
              <a:gd name="connsiteY37" fmla="*/ 1094964 h 1094964"/>
              <a:gd name="connsiteX38" fmla="*/ 0 w 9240135"/>
              <a:gd name="connsiteY38" fmla="*/ 580331 h 1094964"/>
              <a:gd name="connsiteX39" fmla="*/ 0 w 9240135"/>
              <a:gd name="connsiteY39" fmla="*/ 0 h 109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40135" h="1094964" fill="none" extrusionOk="0">
                <a:moveTo>
                  <a:pt x="0" y="0"/>
                </a:moveTo>
                <a:cubicBezTo>
                  <a:pt x="293591" y="-14618"/>
                  <a:pt x="525033" y="44290"/>
                  <a:pt x="669910" y="0"/>
                </a:cubicBezTo>
                <a:cubicBezTo>
                  <a:pt x="814787" y="-44290"/>
                  <a:pt x="931988" y="19104"/>
                  <a:pt x="1155017" y="0"/>
                </a:cubicBezTo>
                <a:cubicBezTo>
                  <a:pt x="1378046" y="-19104"/>
                  <a:pt x="1415716" y="53512"/>
                  <a:pt x="1640124" y="0"/>
                </a:cubicBezTo>
                <a:cubicBezTo>
                  <a:pt x="1864532" y="-53512"/>
                  <a:pt x="2062363" y="20976"/>
                  <a:pt x="2402435" y="0"/>
                </a:cubicBezTo>
                <a:cubicBezTo>
                  <a:pt x="2742507" y="-20976"/>
                  <a:pt x="2779272" y="57697"/>
                  <a:pt x="2887542" y="0"/>
                </a:cubicBezTo>
                <a:cubicBezTo>
                  <a:pt x="2995812" y="-57697"/>
                  <a:pt x="3217092" y="21949"/>
                  <a:pt x="3372649" y="0"/>
                </a:cubicBezTo>
                <a:cubicBezTo>
                  <a:pt x="3528206" y="-21949"/>
                  <a:pt x="3710864" y="11691"/>
                  <a:pt x="3857756" y="0"/>
                </a:cubicBezTo>
                <a:cubicBezTo>
                  <a:pt x="4004648" y="-11691"/>
                  <a:pt x="4392661" y="51877"/>
                  <a:pt x="4527666" y="0"/>
                </a:cubicBezTo>
                <a:cubicBezTo>
                  <a:pt x="4662671" y="-51877"/>
                  <a:pt x="4845611" y="16089"/>
                  <a:pt x="5012773" y="0"/>
                </a:cubicBezTo>
                <a:cubicBezTo>
                  <a:pt x="5179935" y="-16089"/>
                  <a:pt x="5277801" y="43101"/>
                  <a:pt x="5497880" y="0"/>
                </a:cubicBezTo>
                <a:cubicBezTo>
                  <a:pt x="5717959" y="-43101"/>
                  <a:pt x="5778337" y="2149"/>
                  <a:pt x="5890586" y="0"/>
                </a:cubicBezTo>
                <a:cubicBezTo>
                  <a:pt x="6002835" y="-2149"/>
                  <a:pt x="6442552" y="71897"/>
                  <a:pt x="6652897" y="0"/>
                </a:cubicBezTo>
                <a:cubicBezTo>
                  <a:pt x="6863242" y="-71897"/>
                  <a:pt x="6940329" y="44173"/>
                  <a:pt x="7138004" y="0"/>
                </a:cubicBezTo>
                <a:cubicBezTo>
                  <a:pt x="7335679" y="-44173"/>
                  <a:pt x="7305462" y="2629"/>
                  <a:pt x="7438309" y="0"/>
                </a:cubicBezTo>
                <a:cubicBezTo>
                  <a:pt x="7571156" y="-2629"/>
                  <a:pt x="7808909" y="23404"/>
                  <a:pt x="7923416" y="0"/>
                </a:cubicBezTo>
                <a:cubicBezTo>
                  <a:pt x="8037923" y="-23404"/>
                  <a:pt x="8291007" y="41272"/>
                  <a:pt x="8593326" y="0"/>
                </a:cubicBezTo>
                <a:cubicBezTo>
                  <a:pt x="8895645" y="-41272"/>
                  <a:pt x="8917705" y="2656"/>
                  <a:pt x="9240135" y="0"/>
                </a:cubicBezTo>
                <a:cubicBezTo>
                  <a:pt x="9278272" y="222943"/>
                  <a:pt x="9196613" y="419862"/>
                  <a:pt x="9240135" y="547482"/>
                </a:cubicBezTo>
                <a:cubicBezTo>
                  <a:pt x="9283657" y="675102"/>
                  <a:pt x="9174868" y="897681"/>
                  <a:pt x="9240135" y="1094964"/>
                </a:cubicBezTo>
                <a:cubicBezTo>
                  <a:pt x="9134573" y="1118307"/>
                  <a:pt x="9045290" y="1066519"/>
                  <a:pt x="8939831" y="1094964"/>
                </a:cubicBezTo>
                <a:cubicBezTo>
                  <a:pt x="8834372" y="1123409"/>
                  <a:pt x="8487434" y="1027079"/>
                  <a:pt x="8362322" y="1094964"/>
                </a:cubicBezTo>
                <a:cubicBezTo>
                  <a:pt x="8237210" y="1162849"/>
                  <a:pt x="7900424" y="1078033"/>
                  <a:pt x="7692412" y="1094964"/>
                </a:cubicBezTo>
                <a:cubicBezTo>
                  <a:pt x="7484400" y="1111895"/>
                  <a:pt x="7244101" y="1093223"/>
                  <a:pt x="7022503" y="1094964"/>
                </a:cubicBezTo>
                <a:cubicBezTo>
                  <a:pt x="6800905" y="1096705"/>
                  <a:pt x="6749982" y="1065913"/>
                  <a:pt x="6537396" y="1094964"/>
                </a:cubicBezTo>
                <a:cubicBezTo>
                  <a:pt x="6324810" y="1124015"/>
                  <a:pt x="6224455" y="1073511"/>
                  <a:pt x="5959887" y="1094964"/>
                </a:cubicBezTo>
                <a:cubicBezTo>
                  <a:pt x="5695319" y="1116417"/>
                  <a:pt x="5538610" y="1022120"/>
                  <a:pt x="5197576" y="1094964"/>
                </a:cubicBezTo>
                <a:cubicBezTo>
                  <a:pt x="4856542" y="1167808"/>
                  <a:pt x="4830174" y="1046373"/>
                  <a:pt x="4712469" y="1094964"/>
                </a:cubicBezTo>
                <a:cubicBezTo>
                  <a:pt x="4594764" y="1143555"/>
                  <a:pt x="4355060" y="1084155"/>
                  <a:pt x="4227362" y="1094964"/>
                </a:cubicBezTo>
                <a:cubicBezTo>
                  <a:pt x="4099664" y="1105773"/>
                  <a:pt x="4062154" y="1070507"/>
                  <a:pt x="3927057" y="1094964"/>
                </a:cubicBezTo>
                <a:cubicBezTo>
                  <a:pt x="3791961" y="1119421"/>
                  <a:pt x="3548389" y="1029354"/>
                  <a:pt x="3349549" y="1094964"/>
                </a:cubicBezTo>
                <a:cubicBezTo>
                  <a:pt x="3150709" y="1160574"/>
                  <a:pt x="3086396" y="1075775"/>
                  <a:pt x="2956843" y="1094964"/>
                </a:cubicBezTo>
                <a:cubicBezTo>
                  <a:pt x="2827290" y="1114153"/>
                  <a:pt x="2700474" y="1038052"/>
                  <a:pt x="2471736" y="1094964"/>
                </a:cubicBezTo>
                <a:cubicBezTo>
                  <a:pt x="2242998" y="1151876"/>
                  <a:pt x="2188487" y="1085545"/>
                  <a:pt x="1986629" y="1094964"/>
                </a:cubicBezTo>
                <a:cubicBezTo>
                  <a:pt x="1784771" y="1104383"/>
                  <a:pt x="1773354" y="1080463"/>
                  <a:pt x="1686325" y="1094964"/>
                </a:cubicBezTo>
                <a:cubicBezTo>
                  <a:pt x="1599296" y="1109465"/>
                  <a:pt x="1495858" y="1089584"/>
                  <a:pt x="1386020" y="1094964"/>
                </a:cubicBezTo>
                <a:cubicBezTo>
                  <a:pt x="1276183" y="1100344"/>
                  <a:pt x="1079705" y="1083815"/>
                  <a:pt x="993315" y="1094964"/>
                </a:cubicBezTo>
                <a:cubicBezTo>
                  <a:pt x="906926" y="1106113"/>
                  <a:pt x="299839" y="1044635"/>
                  <a:pt x="0" y="1094964"/>
                </a:cubicBezTo>
                <a:cubicBezTo>
                  <a:pt x="-36026" y="870650"/>
                  <a:pt x="51753" y="714116"/>
                  <a:pt x="0" y="580331"/>
                </a:cubicBezTo>
                <a:cubicBezTo>
                  <a:pt x="-51753" y="446546"/>
                  <a:pt x="38842" y="137195"/>
                  <a:pt x="0" y="0"/>
                </a:cubicBezTo>
                <a:close/>
              </a:path>
              <a:path w="9240135" h="1094964" stroke="0" extrusionOk="0">
                <a:moveTo>
                  <a:pt x="0" y="0"/>
                </a:moveTo>
                <a:cubicBezTo>
                  <a:pt x="266974" y="-54074"/>
                  <a:pt x="289827" y="57778"/>
                  <a:pt x="577508" y="0"/>
                </a:cubicBezTo>
                <a:cubicBezTo>
                  <a:pt x="865189" y="-57778"/>
                  <a:pt x="855393" y="13575"/>
                  <a:pt x="970214" y="0"/>
                </a:cubicBezTo>
                <a:cubicBezTo>
                  <a:pt x="1085035" y="-13575"/>
                  <a:pt x="1129694" y="6184"/>
                  <a:pt x="1270519" y="0"/>
                </a:cubicBezTo>
                <a:cubicBezTo>
                  <a:pt x="1411344" y="-6184"/>
                  <a:pt x="1520640" y="28209"/>
                  <a:pt x="1755626" y="0"/>
                </a:cubicBezTo>
                <a:cubicBezTo>
                  <a:pt x="1990612" y="-28209"/>
                  <a:pt x="2071167" y="14173"/>
                  <a:pt x="2240733" y="0"/>
                </a:cubicBezTo>
                <a:cubicBezTo>
                  <a:pt x="2410299" y="-14173"/>
                  <a:pt x="2587543" y="2804"/>
                  <a:pt x="2910643" y="0"/>
                </a:cubicBezTo>
                <a:cubicBezTo>
                  <a:pt x="3233743" y="-2804"/>
                  <a:pt x="3318298" y="16854"/>
                  <a:pt x="3488151" y="0"/>
                </a:cubicBezTo>
                <a:cubicBezTo>
                  <a:pt x="3658004" y="-16854"/>
                  <a:pt x="3845939" y="20157"/>
                  <a:pt x="4065659" y="0"/>
                </a:cubicBezTo>
                <a:cubicBezTo>
                  <a:pt x="4285379" y="-20157"/>
                  <a:pt x="4522785" y="40070"/>
                  <a:pt x="4827971" y="0"/>
                </a:cubicBezTo>
                <a:cubicBezTo>
                  <a:pt x="5133157" y="-40070"/>
                  <a:pt x="5018116" y="10097"/>
                  <a:pt x="5128275" y="0"/>
                </a:cubicBezTo>
                <a:cubicBezTo>
                  <a:pt x="5238434" y="-10097"/>
                  <a:pt x="5524711" y="65004"/>
                  <a:pt x="5705783" y="0"/>
                </a:cubicBezTo>
                <a:cubicBezTo>
                  <a:pt x="5886855" y="-65004"/>
                  <a:pt x="5909030" y="32361"/>
                  <a:pt x="6006088" y="0"/>
                </a:cubicBezTo>
                <a:cubicBezTo>
                  <a:pt x="6103147" y="-32361"/>
                  <a:pt x="6304201" y="24080"/>
                  <a:pt x="6583596" y="0"/>
                </a:cubicBezTo>
                <a:cubicBezTo>
                  <a:pt x="6862991" y="-24080"/>
                  <a:pt x="6796331" y="35309"/>
                  <a:pt x="6883901" y="0"/>
                </a:cubicBezTo>
                <a:cubicBezTo>
                  <a:pt x="6971471" y="-35309"/>
                  <a:pt x="7128988" y="23294"/>
                  <a:pt x="7276606" y="0"/>
                </a:cubicBezTo>
                <a:cubicBezTo>
                  <a:pt x="7424225" y="-23294"/>
                  <a:pt x="7619755" y="56259"/>
                  <a:pt x="7761713" y="0"/>
                </a:cubicBezTo>
                <a:cubicBezTo>
                  <a:pt x="7903671" y="-56259"/>
                  <a:pt x="8182867" y="32562"/>
                  <a:pt x="8431623" y="0"/>
                </a:cubicBezTo>
                <a:cubicBezTo>
                  <a:pt x="8680379" y="-32562"/>
                  <a:pt x="9074361" y="30564"/>
                  <a:pt x="9240135" y="0"/>
                </a:cubicBezTo>
                <a:cubicBezTo>
                  <a:pt x="9271217" y="173250"/>
                  <a:pt x="9182124" y="275589"/>
                  <a:pt x="9240135" y="514633"/>
                </a:cubicBezTo>
                <a:cubicBezTo>
                  <a:pt x="9298146" y="753677"/>
                  <a:pt x="9227718" y="934229"/>
                  <a:pt x="9240135" y="1094964"/>
                </a:cubicBezTo>
                <a:cubicBezTo>
                  <a:pt x="9116652" y="1115052"/>
                  <a:pt x="8900739" y="1043396"/>
                  <a:pt x="8755028" y="1094964"/>
                </a:cubicBezTo>
                <a:cubicBezTo>
                  <a:pt x="8609317" y="1146532"/>
                  <a:pt x="8375005" y="1042040"/>
                  <a:pt x="8269921" y="1094964"/>
                </a:cubicBezTo>
                <a:cubicBezTo>
                  <a:pt x="8164837" y="1147888"/>
                  <a:pt x="8103416" y="1061447"/>
                  <a:pt x="7969616" y="1094964"/>
                </a:cubicBezTo>
                <a:cubicBezTo>
                  <a:pt x="7835816" y="1128481"/>
                  <a:pt x="7766548" y="1068369"/>
                  <a:pt x="7576911" y="1094964"/>
                </a:cubicBezTo>
                <a:cubicBezTo>
                  <a:pt x="7387274" y="1121559"/>
                  <a:pt x="7305961" y="1058508"/>
                  <a:pt x="7184205" y="1094964"/>
                </a:cubicBezTo>
                <a:cubicBezTo>
                  <a:pt x="7062449" y="1131420"/>
                  <a:pt x="6922230" y="1089307"/>
                  <a:pt x="6791499" y="1094964"/>
                </a:cubicBezTo>
                <a:cubicBezTo>
                  <a:pt x="6660768" y="1100621"/>
                  <a:pt x="6556705" y="1077045"/>
                  <a:pt x="6491195" y="1094964"/>
                </a:cubicBezTo>
                <a:cubicBezTo>
                  <a:pt x="6425685" y="1112883"/>
                  <a:pt x="6284710" y="1051820"/>
                  <a:pt x="6098489" y="1094964"/>
                </a:cubicBezTo>
                <a:cubicBezTo>
                  <a:pt x="5912268" y="1138108"/>
                  <a:pt x="5672393" y="1076143"/>
                  <a:pt x="5520981" y="1094964"/>
                </a:cubicBezTo>
                <a:cubicBezTo>
                  <a:pt x="5369569" y="1113785"/>
                  <a:pt x="5135867" y="1088614"/>
                  <a:pt x="4943472" y="1094964"/>
                </a:cubicBezTo>
                <a:cubicBezTo>
                  <a:pt x="4751077" y="1101314"/>
                  <a:pt x="4528538" y="1051893"/>
                  <a:pt x="4273562" y="1094964"/>
                </a:cubicBezTo>
                <a:cubicBezTo>
                  <a:pt x="4018586" y="1138035"/>
                  <a:pt x="4085133" y="1067815"/>
                  <a:pt x="3973258" y="1094964"/>
                </a:cubicBezTo>
                <a:cubicBezTo>
                  <a:pt x="3861383" y="1122113"/>
                  <a:pt x="3565092" y="1090207"/>
                  <a:pt x="3303348" y="1094964"/>
                </a:cubicBezTo>
                <a:cubicBezTo>
                  <a:pt x="3041604" y="1099721"/>
                  <a:pt x="2806558" y="1018397"/>
                  <a:pt x="2633438" y="1094964"/>
                </a:cubicBezTo>
                <a:cubicBezTo>
                  <a:pt x="2460318" y="1171531"/>
                  <a:pt x="2397593" y="1086035"/>
                  <a:pt x="2240733" y="1094964"/>
                </a:cubicBezTo>
                <a:cubicBezTo>
                  <a:pt x="2083874" y="1103893"/>
                  <a:pt x="1798726" y="1049932"/>
                  <a:pt x="1570823" y="1094964"/>
                </a:cubicBezTo>
                <a:cubicBezTo>
                  <a:pt x="1342920" y="1139996"/>
                  <a:pt x="1115131" y="1073204"/>
                  <a:pt x="993315" y="1094964"/>
                </a:cubicBezTo>
                <a:cubicBezTo>
                  <a:pt x="871499" y="1116724"/>
                  <a:pt x="695462" y="1050833"/>
                  <a:pt x="600609" y="1094964"/>
                </a:cubicBezTo>
                <a:cubicBezTo>
                  <a:pt x="505756" y="1139095"/>
                  <a:pt x="183712" y="1055133"/>
                  <a:pt x="0" y="1094964"/>
                </a:cubicBezTo>
                <a:cubicBezTo>
                  <a:pt x="-60920" y="904376"/>
                  <a:pt x="26166" y="811585"/>
                  <a:pt x="0" y="569381"/>
                </a:cubicBezTo>
                <a:cubicBezTo>
                  <a:pt x="-26166" y="327177"/>
                  <a:pt x="18139" y="167344"/>
                  <a:pt x="0" y="0"/>
                </a:cubicBezTo>
                <a:close/>
              </a:path>
            </a:pathLst>
          </a:custGeom>
          <a:solidFill>
            <a:schemeClr val="accent1">
              <a:lumMod val="20000"/>
              <a:lumOff val="80000"/>
            </a:schemeClr>
          </a:solidFill>
          <a:ln w="28575" cap="flat" cmpd="sng" algn="ctr">
            <a:solidFill>
              <a:srgbClr val="FF0066"/>
            </a:solidFill>
            <a:prstDash val="sysDot"/>
            <a:miter lim="800000"/>
            <a:extLst>
              <a:ext uri="{C807C97D-BFC1-408E-A445-0C87EB9F89A2}">
                <ask:lineSketchStyleProps xmlns:ask="http://schemas.microsoft.com/office/drawing/2018/sketchyshapes" sd="1293319229">
                  <a:prstGeom prst="rect">
                    <a:avLst/>
                  </a:prstGeom>
                  <ask:type>
                    <ask:lineSketchScribble/>
                  </ask:type>
                </ask:lineSketchStyleProps>
              </a:ext>
            </a:extLst>
          </a:ln>
          <a:effectLst/>
        </p:spPr>
        <p:txBody>
          <a:bodyPr lIns="121725" tIns="60862" rIns="121725" bIns="60862" rtlCol="0" anchor="ctr"/>
          <a:lstStyle/>
          <a:p>
            <a:r>
              <a:rPr lang="en-US" sz="3600">
                <a:solidFill>
                  <a:srgbClr val="0070C0"/>
                </a:solidFill>
                <a:latin typeface="UTM Alexander" panose="02040603050506020204" pitchFamily="18" charset="0"/>
                <a:ea typeface="Arial-Rounded" pitchFamily="34" charset="0"/>
                <a:cs typeface="Times New Roman" panose="02020603050405020304" pitchFamily="18" charset="0"/>
              </a:rPr>
              <a:t>C. Vì xe bị hỏng, tôi đã đi bộ tới trường.</a:t>
            </a:r>
            <a:endParaRPr lang="en-US" sz="3600" dirty="0">
              <a:solidFill>
                <a:srgbClr val="0070C0"/>
              </a:solidFill>
              <a:latin typeface="UTM Alexander" panose="02040603050506020204" pitchFamily="18" charset="0"/>
              <a:ea typeface="Arial-Rounded"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0CD8C934-2802-48BE-B746-D0AB29F3262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761726" y="4563029"/>
            <a:ext cx="798097" cy="782741"/>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D56EA890-9A06-4DA7-99EA-95B5576ED7E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52444" y="5841146"/>
            <a:ext cx="804869" cy="775762"/>
          </a:xfrm>
          <a:prstGeom prst="rect">
            <a:avLst/>
          </a:prstGeom>
          <a:ln>
            <a:noFill/>
          </a:ln>
          <a:effectLst>
            <a:outerShdw blurRad="292100" dist="139700" dir="2700000" algn="tl" rotWithShape="0">
              <a:srgbClr val="333333">
                <a:alpha val="65000"/>
              </a:srgbClr>
            </a:outerShdw>
          </a:effectLst>
        </p:spPr>
      </p:pic>
      <p:sp>
        <p:nvSpPr>
          <p:cNvPr id="17" name="Rectangle 17">
            <a:extLst>
              <a:ext uri="{FF2B5EF4-FFF2-40B4-BE49-F238E27FC236}">
                <a16:creationId xmlns:a16="http://schemas.microsoft.com/office/drawing/2014/main" id="{EB03E504-5F0B-4F19-9AFE-70EDF876E529}"/>
              </a:ext>
            </a:extLst>
          </p:cNvPr>
          <p:cNvSpPr/>
          <p:nvPr/>
        </p:nvSpPr>
        <p:spPr>
          <a:xfrm>
            <a:off x="1276837" y="3050801"/>
            <a:ext cx="9190996" cy="1217762"/>
          </a:xfrm>
          <a:custGeom>
            <a:avLst/>
            <a:gdLst>
              <a:gd name="connsiteX0" fmla="*/ 0 w 9190996"/>
              <a:gd name="connsiteY0" fmla="*/ 0 h 1217762"/>
              <a:gd name="connsiteX1" fmla="*/ 390617 w 9190996"/>
              <a:gd name="connsiteY1" fmla="*/ 0 h 1217762"/>
              <a:gd name="connsiteX2" fmla="*/ 873145 w 9190996"/>
              <a:gd name="connsiteY2" fmla="*/ 0 h 1217762"/>
              <a:gd name="connsiteX3" fmla="*/ 1631402 w 9190996"/>
              <a:gd name="connsiteY3" fmla="*/ 0 h 1217762"/>
              <a:gd name="connsiteX4" fmla="*/ 2389659 w 9190996"/>
              <a:gd name="connsiteY4" fmla="*/ 0 h 1217762"/>
              <a:gd name="connsiteX5" fmla="*/ 3147916 w 9190996"/>
              <a:gd name="connsiteY5" fmla="*/ 0 h 1217762"/>
              <a:gd name="connsiteX6" fmla="*/ 3814263 w 9190996"/>
              <a:gd name="connsiteY6" fmla="*/ 0 h 1217762"/>
              <a:gd name="connsiteX7" fmla="*/ 4388701 w 9190996"/>
              <a:gd name="connsiteY7" fmla="*/ 0 h 1217762"/>
              <a:gd name="connsiteX8" fmla="*/ 5055048 w 9190996"/>
              <a:gd name="connsiteY8" fmla="*/ 0 h 1217762"/>
              <a:gd name="connsiteX9" fmla="*/ 5629485 w 9190996"/>
              <a:gd name="connsiteY9" fmla="*/ 0 h 1217762"/>
              <a:gd name="connsiteX10" fmla="*/ 5928192 w 9190996"/>
              <a:gd name="connsiteY10" fmla="*/ 0 h 1217762"/>
              <a:gd name="connsiteX11" fmla="*/ 6226900 w 9190996"/>
              <a:gd name="connsiteY11" fmla="*/ 0 h 1217762"/>
              <a:gd name="connsiteX12" fmla="*/ 6893247 w 9190996"/>
              <a:gd name="connsiteY12" fmla="*/ 0 h 1217762"/>
              <a:gd name="connsiteX13" fmla="*/ 7375774 w 9190996"/>
              <a:gd name="connsiteY13" fmla="*/ 0 h 1217762"/>
              <a:gd name="connsiteX14" fmla="*/ 7674482 w 9190996"/>
              <a:gd name="connsiteY14" fmla="*/ 0 h 1217762"/>
              <a:gd name="connsiteX15" fmla="*/ 8248919 w 9190996"/>
              <a:gd name="connsiteY15" fmla="*/ 0 h 1217762"/>
              <a:gd name="connsiteX16" fmla="*/ 8547626 w 9190996"/>
              <a:gd name="connsiteY16" fmla="*/ 0 h 1217762"/>
              <a:gd name="connsiteX17" fmla="*/ 9190996 w 9190996"/>
              <a:gd name="connsiteY17" fmla="*/ 0 h 1217762"/>
              <a:gd name="connsiteX18" fmla="*/ 9190996 w 9190996"/>
              <a:gd name="connsiteY18" fmla="*/ 418098 h 1217762"/>
              <a:gd name="connsiteX19" fmla="*/ 9190996 w 9190996"/>
              <a:gd name="connsiteY19" fmla="*/ 799664 h 1217762"/>
              <a:gd name="connsiteX20" fmla="*/ 9190996 w 9190996"/>
              <a:gd name="connsiteY20" fmla="*/ 1217762 h 1217762"/>
              <a:gd name="connsiteX21" fmla="*/ 8616559 w 9190996"/>
              <a:gd name="connsiteY21" fmla="*/ 1217762 h 1217762"/>
              <a:gd name="connsiteX22" fmla="*/ 8317851 w 9190996"/>
              <a:gd name="connsiteY22" fmla="*/ 1217762 h 1217762"/>
              <a:gd name="connsiteX23" fmla="*/ 7651504 w 9190996"/>
              <a:gd name="connsiteY23" fmla="*/ 1217762 h 1217762"/>
              <a:gd name="connsiteX24" fmla="*/ 7077067 w 9190996"/>
              <a:gd name="connsiteY24" fmla="*/ 1217762 h 1217762"/>
              <a:gd name="connsiteX25" fmla="*/ 6410720 w 9190996"/>
              <a:gd name="connsiteY25" fmla="*/ 1217762 h 1217762"/>
              <a:gd name="connsiteX26" fmla="*/ 5836282 w 9190996"/>
              <a:gd name="connsiteY26" fmla="*/ 1217762 h 1217762"/>
              <a:gd name="connsiteX27" fmla="*/ 5261845 w 9190996"/>
              <a:gd name="connsiteY27" fmla="*/ 1217762 h 1217762"/>
              <a:gd name="connsiteX28" fmla="*/ 4595498 w 9190996"/>
              <a:gd name="connsiteY28" fmla="*/ 1217762 h 1217762"/>
              <a:gd name="connsiteX29" fmla="*/ 4112971 w 9190996"/>
              <a:gd name="connsiteY29" fmla="*/ 1217762 h 1217762"/>
              <a:gd name="connsiteX30" fmla="*/ 3722353 w 9190996"/>
              <a:gd name="connsiteY30" fmla="*/ 1217762 h 1217762"/>
              <a:gd name="connsiteX31" fmla="*/ 3331736 w 9190996"/>
              <a:gd name="connsiteY31" fmla="*/ 1217762 h 1217762"/>
              <a:gd name="connsiteX32" fmla="*/ 2849209 w 9190996"/>
              <a:gd name="connsiteY32" fmla="*/ 1217762 h 1217762"/>
              <a:gd name="connsiteX33" fmla="*/ 2274772 w 9190996"/>
              <a:gd name="connsiteY33" fmla="*/ 1217762 h 1217762"/>
              <a:gd name="connsiteX34" fmla="*/ 1976064 w 9190996"/>
              <a:gd name="connsiteY34" fmla="*/ 1217762 h 1217762"/>
              <a:gd name="connsiteX35" fmla="*/ 1401627 w 9190996"/>
              <a:gd name="connsiteY35" fmla="*/ 1217762 h 1217762"/>
              <a:gd name="connsiteX36" fmla="*/ 1102920 w 9190996"/>
              <a:gd name="connsiteY36" fmla="*/ 1217762 h 1217762"/>
              <a:gd name="connsiteX37" fmla="*/ 0 w 9190996"/>
              <a:gd name="connsiteY37" fmla="*/ 1217762 h 1217762"/>
              <a:gd name="connsiteX38" fmla="*/ 0 w 9190996"/>
              <a:gd name="connsiteY38" fmla="*/ 811841 h 1217762"/>
              <a:gd name="connsiteX39" fmla="*/ 0 w 9190996"/>
              <a:gd name="connsiteY39" fmla="*/ 381565 h 1217762"/>
              <a:gd name="connsiteX40" fmla="*/ 0 w 9190996"/>
              <a:gd name="connsiteY40" fmla="*/ 0 h 121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90996" h="1217762" fill="none" extrusionOk="0">
                <a:moveTo>
                  <a:pt x="0" y="0"/>
                </a:moveTo>
                <a:cubicBezTo>
                  <a:pt x="190175" y="-309"/>
                  <a:pt x="218450" y="20443"/>
                  <a:pt x="390617" y="0"/>
                </a:cubicBezTo>
                <a:cubicBezTo>
                  <a:pt x="562784" y="-20443"/>
                  <a:pt x="730016" y="22194"/>
                  <a:pt x="873145" y="0"/>
                </a:cubicBezTo>
                <a:cubicBezTo>
                  <a:pt x="1016274" y="-22194"/>
                  <a:pt x="1297054" y="4389"/>
                  <a:pt x="1631402" y="0"/>
                </a:cubicBezTo>
                <a:cubicBezTo>
                  <a:pt x="1965750" y="-4389"/>
                  <a:pt x="2053845" y="62783"/>
                  <a:pt x="2389659" y="0"/>
                </a:cubicBezTo>
                <a:cubicBezTo>
                  <a:pt x="2725473" y="-62783"/>
                  <a:pt x="2931345" y="27505"/>
                  <a:pt x="3147916" y="0"/>
                </a:cubicBezTo>
                <a:cubicBezTo>
                  <a:pt x="3364487" y="-27505"/>
                  <a:pt x="3579170" y="8110"/>
                  <a:pt x="3814263" y="0"/>
                </a:cubicBezTo>
                <a:cubicBezTo>
                  <a:pt x="4049356" y="-8110"/>
                  <a:pt x="4175773" y="16116"/>
                  <a:pt x="4388701" y="0"/>
                </a:cubicBezTo>
                <a:cubicBezTo>
                  <a:pt x="4601629" y="-16116"/>
                  <a:pt x="4900454" y="35170"/>
                  <a:pt x="5055048" y="0"/>
                </a:cubicBezTo>
                <a:cubicBezTo>
                  <a:pt x="5209642" y="-35170"/>
                  <a:pt x="5425529" y="56446"/>
                  <a:pt x="5629485" y="0"/>
                </a:cubicBezTo>
                <a:cubicBezTo>
                  <a:pt x="5833441" y="-56446"/>
                  <a:pt x="5852710" y="31511"/>
                  <a:pt x="5928192" y="0"/>
                </a:cubicBezTo>
                <a:cubicBezTo>
                  <a:pt x="6003674" y="-31511"/>
                  <a:pt x="6129695" y="28465"/>
                  <a:pt x="6226900" y="0"/>
                </a:cubicBezTo>
                <a:cubicBezTo>
                  <a:pt x="6324105" y="-28465"/>
                  <a:pt x="6568639" y="19053"/>
                  <a:pt x="6893247" y="0"/>
                </a:cubicBezTo>
                <a:cubicBezTo>
                  <a:pt x="7217855" y="-19053"/>
                  <a:pt x="7202854" y="15772"/>
                  <a:pt x="7375774" y="0"/>
                </a:cubicBezTo>
                <a:cubicBezTo>
                  <a:pt x="7548694" y="-15772"/>
                  <a:pt x="7609599" y="33215"/>
                  <a:pt x="7674482" y="0"/>
                </a:cubicBezTo>
                <a:cubicBezTo>
                  <a:pt x="7739365" y="-33215"/>
                  <a:pt x="8067713" y="22481"/>
                  <a:pt x="8248919" y="0"/>
                </a:cubicBezTo>
                <a:cubicBezTo>
                  <a:pt x="8430125" y="-22481"/>
                  <a:pt x="8423351" y="18841"/>
                  <a:pt x="8547626" y="0"/>
                </a:cubicBezTo>
                <a:cubicBezTo>
                  <a:pt x="8671901" y="-18841"/>
                  <a:pt x="8954847" y="7084"/>
                  <a:pt x="9190996" y="0"/>
                </a:cubicBezTo>
                <a:cubicBezTo>
                  <a:pt x="9215995" y="122223"/>
                  <a:pt x="9150343" y="254707"/>
                  <a:pt x="9190996" y="418098"/>
                </a:cubicBezTo>
                <a:cubicBezTo>
                  <a:pt x="9231649" y="581489"/>
                  <a:pt x="9179993" y="615864"/>
                  <a:pt x="9190996" y="799664"/>
                </a:cubicBezTo>
                <a:cubicBezTo>
                  <a:pt x="9201999" y="983464"/>
                  <a:pt x="9151394" y="1095063"/>
                  <a:pt x="9190996" y="1217762"/>
                </a:cubicBezTo>
                <a:cubicBezTo>
                  <a:pt x="8991597" y="1280355"/>
                  <a:pt x="8753997" y="1163693"/>
                  <a:pt x="8616559" y="1217762"/>
                </a:cubicBezTo>
                <a:cubicBezTo>
                  <a:pt x="8479121" y="1271831"/>
                  <a:pt x="8417855" y="1207386"/>
                  <a:pt x="8317851" y="1217762"/>
                </a:cubicBezTo>
                <a:cubicBezTo>
                  <a:pt x="8217847" y="1228138"/>
                  <a:pt x="7804145" y="1184581"/>
                  <a:pt x="7651504" y="1217762"/>
                </a:cubicBezTo>
                <a:cubicBezTo>
                  <a:pt x="7498863" y="1250943"/>
                  <a:pt x="7241996" y="1178753"/>
                  <a:pt x="7077067" y="1217762"/>
                </a:cubicBezTo>
                <a:cubicBezTo>
                  <a:pt x="6912138" y="1256771"/>
                  <a:pt x="6667271" y="1190453"/>
                  <a:pt x="6410720" y="1217762"/>
                </a:cubicBezTo>
                <a:cubicBezTo>
                  <a:pt x="6154169" y="1245071"/>
                  <a:pt x="6095502" y="1211793"/>
                  <a:pt x="5836282" y="1217762"/>
                </a:cubicBezTo>
                <a:cubicBezTo>
                  <a:pt x="5577062" y="1223731"/>
                  <a:pt x="5420195" y="1170537"/>
                  <a:pt x="5261845" y="1217762"/>
                </a:cubicBezTo>
                <a:cubicBezTo>
                  <a:pt x="5103495" y="1264987"/>
                  <a:pt x="4814839" y="1142585"/>
                  <a:pt x="4595498" y="1217762"/>
                </a:cubicBezTo>
                <a:cubicBezTo>
                  <a:pt x="4376157" y="1292939"/>
                  <a:pt x="4294087" y="1161516"/>
                  <a:pt x="4112971" y="1217762"/>
                </a:cubicBezTo>
                <a:cubicBezTo>
                  <a:pt x="3931855" y="1274008"/>
                  <a:pt x="3845447" y="1205312"/>
                  <a:pt x="3722353" y="1217762"/>
                </a:cubicBezTo>
                <a:cubicBezTo>
                  <a:pt x="3599259" y="1230212"/>
                  <a:pt x="3495385" y="1212636"/>
                  <a:pt x="3331736" y="1217762"/>
                </a:cubicBezTo>
                <a:cubicBezTo>
                  <a:pt x="3168087" y="1222888"/>
                  <a:pt x="3040029" y="1179420"/>
                  <a:pt x="2849209" y="1217762"/>
                </a:cubicBezTo>
                <a:cubicBezTo>
                  <a:pt x="2658389" y="1256104"/>
                  <a:pt x="2425790" y="1196779"/>
                  <a:pt x="2274772" y="1217762"/>
                </a:cubicBezTo>
                <a:cubicBezTo>
                  <a:pt x="2123754" y="1238745"/>
                  <a:pt x="2083447" y="1193217"/>
                  <a:pt x="1976064" y="1217762"/>
                </a:cubicBezTo>
                <a:cubicBezTo>
                  <a:pt x="1868681" y="1242307"/>
                  <a:pt x="1544617" y="1155545"/>
                  <a:pt x="1401627" y="1217762"/>
                </a:cubicBezTo>
                <a:cubicBezTo>
                  <a:pt x="1258637" y="1279979"/>
                  <a:pt x="1207321" y="1189892"/>
                  <a:pt x="1102920" y="1217762"/>
                </a:cubicBezTo>
                <a:cubicBezTo>
                  <a:pt x="998519" y="1245632"/>
                  <a:pt x="441498" y="1177681"/>
                  <a:pt x="0" y="1217762"/>
                </a:cubicBezTo>
                <a:cubicBezTo>
                  <a:pt x="-15365" y="1062988"/>
                  <a:pt x="10514" y="897244"/>
                  <a:pt x="0" y="811841"/>
                </a:cubicBezTo>
                <a:cubicBezTo>
                  <a:pt x="-10514" y="726438"/>
                  <a:pt x="22463" y="590864"/>
                  <a:pt x="0" y="381565"/>
                </a:cubicBezTo>
                <a:cubicBezTo>
                  <a:pt x="-22463" y="172266"/>
                  <a:pt x="19172" y="104418"/>
                  <a:pt x="0" y="0"/>
                </a:cubicBezTo>
                <a:close/>
              </a:path>
              <a:path w="9190996" h="1217762" stroke="0" extrusionOk="0">
                <a:moveTo>
                  <a:pt x="0" y="0"/>
                </a:moveTo>
                <a:cubicBezTo>
                  <a:pt x="313268" y="-14356"/>
                  <a:pt x="413757" y="25359"/>
                  <a:pt x="666347" y="0"/>
                </a:cubicBezTo>
                <a:cubicBezTo>
                  <a:pt x="918937" y="-25359"/>
                  <a:pt x="989645" y="26718"/>
                  <a:pt x="1240784" y="0"/>
                </a:cubicBezTo>
                <a:cubicBezTo>
                  <a:pt x="1491923" y="-26718"/>
                  <a:pt x="1401534" y="11368"/>
                  <a:pt x="1539492" y="0"/>
                </a:cubicBezTo>
                <a:cubicBezTo>
                  <a:pt x="1677450" y="-11368"/>
                  <a:pt x="2036710" y="15993"/>
                  <a:pt x="2205839" y="0"/>
                </a:cubicBezTo>
                <a:cubicBezTo>
                  <a:pt x="2374968" y="-15993"/>
                  <a:pt x="2496607" y="58766"/>
                  <a:pt x="2780276" y="0"/>
                </a:cubicBezTo>
                <a:cubicBezTo>
                  <a:pt x="3063945" y="-58766"/>
                  <a:pt x="3160610" y="49156"/>
                  <a:pt x="3262804" y="0"/>
                </a:cubicBezTo>
                <a:cubicBezTo>
                  <a:pt x="3364998" y="-49156"/>
                  <a:pt x="3503558" y="2670"/>
                  <a:pt x="3653421" y="0"/>
                </a:cubicBezTo>
                <a:cubicBezTo>
                  <a:pt x="3803284" y="-2670"/>
                  <a:pt x="3955038" y="4253"/>
                  <a:pt x="4135948" y="0"/>
                </a:cubicBezTo>
                <a:cubicBezTo>
                  <a:pt x="4316858" y="-4253"/>
                  <a:pt x="4683767" y="45823"/>
                  <a:pt x="4894205" y="0"/>
                </a:cubicBezTo>
                <a:cubicBezTo>
                  <a:pt x="5104643" y="-45823"/>
                  <a:pt x="5280935" y="56039"/>
                  <a:pt x="5468643" y="0"/>
                </a:cubicBezTo>
                <a:cubicBezTo>
                  <a:pt x="5656351" y="-56039"/>
                  <a:pt x="5694036" y="28980"/>
                  <a:pt x="5767350" y="0"/>
                </a:cubicBezTo>
                <a:cubicBezTo>
                  <a:pt x="5840664" y="-28980"/>
                  <a:pt x="6195724" y="66015"/>
                  <a:pt x="6433697" y="0"/>
                </a:cubicBezTo>
                <a:cubicBezTo>
                  <a:pt x="6671670" y="-66015"/>
                  <a:pt x="6811917" y="17094"/>
                  <a:pt x="7100044" y="0"/>
                </a:cubicBezTo>
                <a:cubicBezTo>
                  <a:pt x="7388171" y="-17094"/>
                  <a:pt x="7259518" y="32562"/>
                  <a:pt x="7398752" y="0"/>
                </a:cubicBezTo>
                <a:cubicBezTo>
                  <a:pt x="7537986" y="-32562"/>
                  <a:pt x="7680679" y="23213"/>
                  <a:pt x="7881279" y="0"/>
                </a:cubicBezTo>
                <a:cubicBezTo>
                  <a:pt x="8081879" y="-23213"/>
                  <a:pt x="8116578" y="7408"/>
                  <a:pt x="8179986" y="0"/>
                </a:cubicBezTo>
                <a:cubicBezTo>
                  <a:pt x="8243394" y="-7408"/>
                  <a:pt x="8384924" y="26942"/>
                  <a:pt x="8570604" y="0"/>
                </a:cubicBezTo>
                <a:cubicBezTo>
                  <a:pt x="8756284" y="-26942"/>
                  <a:pt x="8956734" y="36706"/>
                  <a:pt x="9190996" y="0"/>
                </a:cubicBezTo>
                <a:cubicBezTo>
                  <a:pt x="9234459" y="130123"/>
                  <a:pt x="9186488" y="259829"/>
                  <a:pt x="9190996" y="405921"/>
                </a:cubicBezTo>
                <a:cubicBezTo>
                  <a:pt x="9195504" y="552013"/>
                  <a:pt x="9171015" y="642837"/>
                  <a:pt x="9190996" y="811841"/>
                </a:cubicBezTo>
                <a:cubicBezTo>
                  <a:pt x="9210977" y="980845"/>
                  <a:pt x="9183155" y="1080792"/>
                  <a:pt x="9190996" y="1217762"/>
                </a:cubicBezTo>
                <a:cubicBezTo>
                  <a:pt x="8862320" y="1226397"/>
                  <a:pt x="8790684" y="1210974"/>
                  <a:pt x="8524649" y="1217762"/>
                </a:cubicBezTo>
                <a:cubicBezTo>
                  <a:pt x="8258614" y="1224550"/>
                  <a:pt x="8327134" y="1199351"/>
                  <a:pt x="8134031" y="1217762"/>
                </a:cubicBezTo>
                <a:cubicBezTo>
                  <a:pt x="7940928" y="1236173"/>
                  <a:pt x="7824527" y="1206424"/>
                  <a:pt x="7651504" y="1217762"/>
                </a:cubicBezTo>
                <a:cubicBezTo>
                  <a:pt x="7478481" y="1229100"/>
                  <a:pt x="7201279" y="1168716"/>
                  <a:pt x="7077067" y="1217762"/>
                </a:cubicBezTo>
                <a:cubicBezTo>
                  <a:pt x="6952855" y="1266808"/>
                  <a:pt x="6693691" y="1205471"/>
                  <a:pt x="6502630" y="1217762"/>
                </a:cubicBezTo>
                <a:cubicBezTo>
                  <a:pt x="6311569" y="1230053"/>
                  <a:pt x="6218907" y="1186537"/>
                  <a:pt x="6020102" y="1217762"/>
                </a:cubicBezTo>
                <a:cubicBezTo>
                  <a:pt x="5821297" y="1248987"/>
                  <a:pt x="5710429" y="1176774"/>
                  <a:pt x="5537575" y="1217762"/>
                </a:cubicBezTo>
                <a:cubicBezTo>
                  <a:pt x="5364721" y="1258750"/>
                  <a:pt x="5113466" y="1197039"/>
                  <a:pt x="4963138" y="1217762"/>
                </a:cubicBezTo>
                <a:cubicBezTo>
                  <a:pt x="4812810" y="1238485"/>
                  <a:pt x="4388752" y="1199448"/>
                  <a:pt x="4204881" y="1217762"/>
                </a:cubicBezTo>
                <a:cubicBezTo>
                  <a:pt x="4021010" y="1236076"/>
                  <a:pt x="4009763" y="1207780"/>
                  <a:pt x="3906173" y="1217762"/>
                </a:cubicBezTo>
                <a:cubicBezTo>
                  <a:pt x="3802583" y="1227744"/>
                  <a:pt x="3649029" y="1214258"/>
                  <a:pt x="3515556" y="1217762"/>
                </a:cubicBezTo>
                <a:cubicBezTo>
                  <a:pt x="3382083" y="1221266"/>
                  <a:pt x="3253136" y="1172839"/>
                  <a:pt x="3124939" y="1217762"/>
                </a:cubicBezTo>
                <a:cubicBezTo>
                  <a:pt x="2996742" y="1262685"/>
                  <a:pt x="2840990" y="1216294"/>
                  <a:pt x="2642411" y="1217762"/>
                </a:cubicBezTo>
                <a:cubicBezTo>
                  <a:pt x="2443832" y="1219230"/>
                  <a:pt x="2223767" y="1178128"/>
                  <a:pt x="1976064" y="1217762"/>
                </a:cubicBezTo>
                <a:cubicBezTo>
                  <a:pt x="1728361" y="1257396"/>
                  <a:pt x="1593743" y="1201022"/>
                  <a:pt x="1401627" y="1217762"/>
                </a:cubicBezTo>
                <a:cubicBezTo>
                  <a:pt x="1209511" y="1234502"/>
                  <a:pt x="912739" y="1130718"/>
                  <a:pt x="643370" y="1217762"/>
                </a:cubicBezTo>
                <a:cubicBezTo>
                  <a:pt x="374001" y="1304806"/>
                  <a:pt x="149539" y="1148313"/>
                  <a:pt x="0" y="1217762"/>
                </a:cubicBezTo>
                <a:cubicBezTo>
                  <a:pt x="-22820" y="1134387"/>
                  <a:pt x="28447" y="971499"/>
                  <a:pt x="0" y="811841"/>
                </a:cubicBezTo>
                <a:cubicBezTo>
                  <a:pt x="-28447" y="652183"/>
                  <a:pt x="28826" y="538233"/>
                  <a:pt x="0" y="405921"/>
                </a:cubicBezTo>
                <a:cubicBezTo>
                  <a:pt x="-28826" y="273609"/>
                  <a:pt x="11499" y="175794"/>
                  <a:pt x="0" y="0"/>
                </a:cubicBezTo>
                <a:close/>
              </a:path>
            </a:pathLst>
          </a:custGeom>
          <a:solidFill>
            <a:schemeClr val="accent1">
              <a:lumMod val="20000"/>
              <a:lumOff val="80000"/>
            </a:schemeClr>
          </a:solidFill>
          <a:ln w="28575" cap="flat" cmpd="sng" algn="ctr">
            <a:solidFill>
              <a:srgbClr val="FF0066"/>
            </a:solidFill>
            <a:prstDash val="sysDot"/>
            <a:miter lim="800000"/>
            <a:extLst>
              <a:ext uri="{C807C97D-BFC1-408E-A445-0C87EB9F89A2}">
                <ask:lineSketchStyleProps xmlns:ask="http://schemas.microsoft.com/office/drawing/2018/sketchyshapes" sd="2266931538">
                  <a:prstGeom prst="rect">
                    <a:avLst/>
                  </a:prstGeom>
                  <ask:type>
                    <ask:lineSketchScribble/>
                  </ask:type>
                </ask:lineSketchStyleProps>
              </a:ext>
            </a:extLst>
          </a:ln>
          <a:effectLst/>
        </p:spPr>
        <p:txBody>
          <a:bodyPr lIns="121725" tIns="60862" rIns="121725" bIns="60862" rtlCol="0" anchor="ctr"/>
          <a:lstStyle/>
          <a:p>
            <a:r>
              <a:rPr lang="en-US" sz="3600">
                <a:solidFill>
                  <a:srgbClr val="0070C0"/>
                </a:solidFill>
                <a:latin typeface="UTM Alexander" panose="02040603050506020204" pitchFamily="18" charset="0"/>
                <a:ea typeface="Arial-Rounded" pitchFamily="34" charset="0"/>
                <a:cs typeface="Times New Roman" panose="02020603050405020304" pitchFamily="18" charset="0"/>
              </a:rPr>
              <a:t>A. Mùa xuân, cây cối đâm chồi nảy lộc.</a:t>
            </a:r>
            <a:endParaRPr lang="en-US" sz="3600" dirty="0">
              <a:solidFill>
                <a:srgbClr val="0070C0"/>
              </a:solidFill>
              <a:latin typeface="UTM Alexander" panose="02040603050506020204" pitchFamily="18" charset="0"/>
              <a:ea typeface="Arial-Rounded"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8EE4321E-9C93-4AA5-B296-57737CFBD51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699600" y="3275969"/>
            <a:ext cx="807556" cy="778352"/>
          </a:xfrm>
          <a:prstGeom prst="rect">
            <a:avLst/>
          </a:prstGeom>
          <a:ln>
            <a:noFill/>
          </a:ln>
          <a:effectLst>
            <a:outerShdw blurRad="292100" dist="139700" dir="2700000" algn="tl" rotWithShape="0">
              <a:srgbClr val="333333">
                <a:alpha val="65000"/>
              </a:srgbClr>
            </a:outerShdw>
          </a:effectLst>
        </p:spPr>
      </p:pic>
      <p:sp>
        <p:nvSpPr>
          <p:cNvPr id="19" name="Rectangle 18">
            <a:extLst>
              <a:ext uri="{FF2B5EF4-FFF2-40B4-BE49-F238E27FC236}">
                <a16:creationId xmlns:a16="http://schemas.microsoft.com/office/drawing/2014/main" id="{EF3F6197-9658-4EC1-BAE1-EDF0B5486445}"/>
              </a:ext>
            </a:extLst>
          </p:cNvPr>
          <p:cNvSpPr/>
          <p:nvPr/>
        </p:nvSpPr>
        <p:spPr>
          <a:xfrm>
            <a:off x="2148417" y="637735"/>
            <a:ext cx="7613309" cy="1477130"/>
          </a:xfrm>
          <a:prstGeom prst="rect">
            <a:avLst/>
          </a:prstGeom>
          <a:noFill/>
        </p:spPr>
        <p:txBody>
          <a:bodyPr wrap="square" lIns="121725" tIns="60862" rIns="121725" bIns="60862">
            <a:spAutoFit/>
          </a:bodyPr>
          <a:lstStyle/>
          <a:p>
            <a:pPr algn="ctr"/>
            <a:r>
              <a:rPr lang="en-US" sz="4400">
                <a:solidFill>
                  <a:schemeClr val="accent5">
                    <a:lumMod val="50000"/>
                  </a:schemeClr>
                </a:solidFill>
                <a:latin typeface="UTM Alexander" panose="02040603050506020204" pitchFamily="18" charset="0"/>
                <a:ea typeface="Arial-Rounded" pitchFamily="34" charset="0"/>
                <a:cs typeface="Times New Roman" panose="02020603050405020304" pitchFamily="18" charset="0"/>
              </a:rPr>
              <a:t>Câu nào sau đây có trạng ngữ chỉ phương tiện?</a:t>
            </a:r>
          </a:p>
        </p:txBody>
      </p:sp>
      <p:pic>
        <p:nvPicPr>
          <p:cNvPr id="20" name="Picture 19">
            <a:hlinkClick r:id="rId14" action="ppaction://hlinksldjump"/>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48953" b="91296" l="1262" r="32801">
                        <a14:backgroundMark x1="10135" y1="61191" x2="10135" y2="61191"/>
                        <a14:backgroundMark x1="13162" y1="59817" x2="13162" y2="59817"/>
                        <a14:backgroundMark x1="10513" y1="64660" x2="8116" y2="52880"/>
                        <a14:backgroundMark x1="9714" y1="66230" x2="9714" y2="66230"/>
                      </a14:backgroundRemoval>
                    </a14:imgEffect>
                  </a14:imgLayer>
                </a14:imgProps>
              </a:ext>
              <a:ext uri="{28A0092B-C50C-407E-A947-70E740481C1C}">
                <a14:useLocalDpi xmlns:a14="http://schemas.microsoft.com/office/drawing/2010/main" val="0"/>
              </a:ext>
            </a:extLst>
          </a:blip>
          <a:srcRect l="2365" t="23212" r="67481" b="-1"/>
          <a:stretch/>
        </p:blipFill>
        <p:spPr>
          <a:xfrm>
            <a:off x="10408524" y="3965155"/>
            <a:ext cx="2185915" cy="3576002"/>
          </a:xfrm>
          <a:prstGeom prst="rect">
            <a:avLst/>
          </a:prstGeom>
        </p:spPr>
      </p:pic>
    </p:spTree>
    <p:extLst>
      <p:ext uri="{BB962C8B-B14F-4D97-AF65-F5344CB8AC3E}">
        <p14:creationId xmlns:p14="http://schemas.microsoft.com/office/powerpoint/2010/main" val="342767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13"/>
                                        </p:tgtEl>
                                        <p:attrNameLst>
                                          <p:attrName>fillcolor</p:attrName>
                                        </p:attrNameLst>
                                      </p:cBhvr>
                                      <p:to>
                                        <a:srgbClr val="D63A75"/>
                                      </p:to>
                                    </p:animClr>
                                    <p:set>
                                      <p:cBhvr>
                                        <p:cTn id="12" dur="2000" fill="hold"/>
                                        <p:tgtEl>
                                          <p:spTgt spid="13"/>
                                        </p:tgtEl>
                                        <p:attrNameLst>
                                          <p:attrName>fill.type</p:attrName>
                                        </p:attrNameLst>
                                      </p:cBhvr>
                                      <p:to>
                                        <p:strVal val="solid"/>
                                      </p:to>
                                    </p:set>
                                    <p:set>
                                      <p:cBhvr>
                                        <p:cTn id="13" dur="2000" fill="hold"/>
                                        <p:tgtEl>
                                          <p:spTgt spid="13"/>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4"/>
                                        </p:tgtEl>
                                        <p:attrNameLst>
                                          <p:attrName>fillcolor</p:attrName>
                                        </p:attrNameLst>
                                      </p:cBhvr>
                                      <p:to>
                                        <a:srgbClr val="0070C0"/>
                                      </p:to>
                                    </p:animClr>
                                    <p:set>
                                      <p:cBhvr>
                                        <p:cTn id="18" dur="2000" fill="hold"/>
                                        <p:tgtEl>
                                          <p:spTgt spid="14"/>
                                        </p:tgtEl>
                                        <p:attrNameLst>
                                          <p:attrName>fill.type</p:attrName>
                                        </p:attrNameLst>
                                      </p:cBhvr>
                                      <p:to>
                                        <p:strVal val="solid"/>
                                      </p:to>
                                    </p:set>
                                    <p:set>
                                      <p:cBhvr>
                                        <p:cTn id="19" dur="2000" fill="hold"/>
                                        <p:tgtEl>
                                          <p:spTgt spid="14"/>
                                        </p:tgtEl>
                                        <p:attrNameLst>
                                          <p:attrName>fill.on</p:attrName>
                                        </p:attrNameLst>
                                      </p:cBhvr>
                                      <p:to>
                                        <p:strVal val="true"/>
                                      </p:to>
                                    </p:set>
                                  </p:childTnLst>
                                </p:cTn>
                              </p:par>
                              <p:par>
                                <p:cTn id="20" presetID="1" presetClass="emph" presetSubtype="2" fill="hold" grpId="0" nodeType="withEffect">
                                  <p:stCondLst>
                                    <p:cond delay="0"/>
                                  </p:stCondLst>
                                  <p:childTnLst>
                                    <p:animClr clrSpc="rgb" dir="cw">
                                      <p:cBhvr>
                                        <p:cTn id="21" dur="2000" fill="hold"/>
                                        <p:tgtEl>
                                          <p:spTgt spid="17"/>
                                        </p:tgtEl>
                                        <p:attrNameLst>
                                          <p:attrName>fillcolor</p:attrName>
                                        </p:attrNameLst>
                                      </p:cBhvr>
                                      <p:to>
                                        <a:srgbClr val="00B0F0"/>
                                      </p:to>
                                    </p:animClr>
                                    <p:set>
                                      <p:cBhvr>
                                        <p:cTn id="22" dur="2000" fill="hold"/>
                                        <p:tgtEl>
                                          <p:spTgt spid="17"/>
                                        </p:tgtEl>
                                        <p:attrNameLst>
                                          <p:attrName>fill.type</p:attrName>
                                        </p:attrNameLst>
                                      </p:cBhvr>
                                      <p:to>
                                        <p:strVal val="solid"/>
                                      </p:to>
                                    </p:set>
                                    <p:set>
                                      <p:cBhvr>
                                        <p:cTn id="23" dur="2000" fill="hold"/>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23" presetClass="entr" presetSubtype="32" fill="hold" nodeType="withEffect">
                                  <p:stCondLst>
                                    <p:cond delay="500"/>
                                  </p:stCondLst>
                                  <p:childTnLst>
                                    <p:set>
                                      <p:cBhvr>
                                        <p:cTn id="28" dur="1" fill="hold">
                                          <p:stCondLst>
                                            <p:cond delay="0"/>
                                          </p:stCondLst>
                                        </p:cTn>
                                        <p:tgtEl>
                                          <p:spTgt spid="15"/>
                                        </p:tgtEl>
                                        <p:attrNameLst>
                                          <p:attrName>style.visibility</p:attrName>
                                        </p:attrNameLst>
                                      </p:cBhvr>
                                      <p:to>
                                        <p:strVal val="visible"/>
                                      </p:to>
                                    </p:set>
                                    <p:anim calcmode="lin" valueType="num">
                                      <p:cBhvr>
                                        <p:cTn id="29" dur="250" fill="hold"/>
                                        <p:tgtEl>
                                          <p:spTgt spid="15"/>
                                        </p:tgtEl>
                                        <p:attrNameLst>
                                          <p:attrName>ppt_w</p:attrName>
                                        </p:attrNameLst>
                                      </p:cBhvr>
                                      <p:tavLst>
                                        <p:tav tm="0">
                                          <p:val>
                                            <p:strVal val="4*#ppt_w"/>
                                          </p:val>
                                        </p:tav>
                                        <p:tav tm="100000">
                                          <p:val>
                                            <p:strVal val="#ppt_w"/>
                                          </p:val>
                                        </p:tav>
                                      </p:tavLst>
                                    </p:anim>
                                    <p:anim calcmode="lin" valueType="num">
                                      <p:cBhvr>
                                        <p:cTn id="3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4"/>
                    </p:tgtEl>
                  </p:cond>
                </p:stCondLst>
                <p:endSync evt="end" delay="0">
                  <p:rtn val="all"/>
                </p:endSync>
                <p:childTnLst>
                  <p:par>
                    <p:cTn id="32" fill="hold">
                      <p:stCondLst>
                        <p:cond delay="0"/>
                      </p:stCondLst>
                      <p:childTnLst>
                        <p:par>
                          <p:cTn id="33" fill="hold">
                            <p:stCondLst>
                              <p:cond delay="0"/>
                            </p:stCondLst>
                            <p:childTnLst>
                              <p:par>
                                <p:cTn id="34" presetID="23" presetClass="entr" presetSubtype="32" fill="hold" nodeType="withEffect">
                                  <p:stCondLst>
                                    <p:cond delay="500"/>
                                  </p:stCondLst>
                                  <p:childTnLst>
                                    <p:set>
                                      <p:cBhvr>
                                        <p:cTn id="35" dur="1" fill="hold">
                                          <p:stCondLst>
                                            <p:cond delay="0"/>
                                          </p:stCondLst>
                                        </p:cTn>
                                        <p:tgtEl>
                                          <p:spTgt spid="16"/>
                                        </p:tgtEl>
                                        <p:attrNameLst>
                                          <p:attrName>style.visibility</p:attrName>
                                        </p:attrNameLst>
                                      </p:cBhvr>
                                      <p:to>
                                        <p:strVal val="visible"/>
                                      </p:to>
                                    </p:set>
                                    <p:anim calcmode="lin" valueType="num">
                                      <p:cBhvr>
                                        <p:cTn id="36" dur="250" fill="hold"/>
                                        <p:tgtEl>
                                          <p:spTgt spid="16"/>
                                        </p:tgtEl>
                                        <p:attrNameLst>
                                          <p:attrName>ppt_w</p:attrName>
                                        </p:attrNameLst>
                                      </p:cBhvr>
                                      <p:tavLst>
                                        <p:tav tm="0">
                                          <p:val>
                                            <p:strVal val="4*#ppt_w"/>
                                          </p:val>
                                        </p:tav>
                                        <p:tav tm="100000">
                                          <p:val>
                                            <p:strVal val="#ppt_w"/>
                                          </p:val>
                                        </p:tav>
                                      </p:tavLst>
                                    </p:anim>
                                    <p:anim calcmode="lin" valueType="num">
                                      <p:cBhvr>
                                        <p:cTn id="37"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withEffect">
                                  <p:stCondLst>
                                    <p:cond delay="0"/>
                                  </p:stCondLst>
                                  <p:childTnLst>
                                    <p:animClr clrSpc="rgb" dir="cw">
                                      <p:cBhvr>
                                        <p:cTn id="42" dur="2000" fill="hold"/>
                                        <p:tgtEl>
                                          <p:spTgt spid="17"/>
                                        </p:tgtEl>
                                        <p:attrNameLst>
                                          <p:attrName>fillcolor</p:attrName>
                                        </p:attrNameLst>
                                      </p:cBhvr>
                                      <p:to>
                                        <a:srgbClr val="00B0F0"/>
                                      </p:to>
                                    </p:animClr>
                                    <p:set>
                                      <p:cBhvr>
                                        <p:cTn id="43" dur="2000" fill="hold"/>
                                        <p:tgtEl>
                                          <p:spTgt spid="17"/>
                                        </p:tgtEl>
                                        <p:attrNameLst>
                                          <p:attrName>fill.type</p:attrName>
                                        </p:attrNameLst>
                                      </p:cBhvr>
                                      <p:to>
                                        <p:strVal val="solid"/>
                                      </p:to>
                                    </p:set>
                                    <p:set>
                                      <p:cBhvr>
                                        <p:cTn id="44" dur="2000" fill="hold"/>
                                        <p:tgtEl>
                                          <p:spTgt spid="17"/>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click.wav"/>
                                        </p:tgtEl>
                                      </p:cMediaNode>
                                    </p:audio>
                                  </p:subTnLst>
                                </p:cTn>
                              </p:par>
                              <p:par>
                                <p:cTn id="45" presetID="1" presetClass="emph" presetSubtype="2" fill="hold" nodeType="withEffect">
                                  <p:stCondLst>
                                    <p:cond delay="500"/>
                                  </p:stCondLst>
                                  <p:childTnLst>
                                    <p:animClr clrSpc="rgb" dir="cw">
                                      <p:cBhvr>
                                        <p:cTn id="46" dur="2000" fill="hold"/>
                                        <p:tgtEl>
                                          <p:spTgt spid="17"/>
                                        </p:tgtEl>
                                        <p:attrNameLst>
                                          <p:attrName>fillcolor</p:attrName>
                                        </p:attrNameLst>
                                      </p:cBhvr>
                                      <p:to>
                                        <a:srgbClr val="00B0F0"/>
                                      </p:to>
                                    </p:animClr>
                                    <p:set>
                                      <p:cBhvr>
                                        <p:cTn id="47" dur="2000" fill="hold"/>
                                        <p:tgtEl>
                                          <p:spTgt spid="17"/>
                                        </p:tgtEl>
                                        <p:attrNameLst>
                                          <p:attrName>fill.type</p:attrName>
                                        </p:attrNameLst>
                                      </p:cBhvr>
                                      <p:to>
                                        <p:strVal val="solid"/>
                                      </p:to>
                                    </p:set>
                                    <p:set>
                                      <p:cBhvr>
                                        <p:cTn id="48" dur="2000" fill="hold"/>
                                        <p:tgtEl>
                                          <p:spTgt spid="17"/>
                                        </p:tgtEl>
                                        <p:attrNameLst>
                                          <p:attrName>fill.on</p:attrName>
                                        </p:attrNameLst>
                                      </p:cBhvr>
                                      <p:to>
                                        <p:strVal val="true"/>
                                      </p:to>
                                    </p:set>
                                  </p:childTnLst>
                                </p:cTn>
                              </p:par>
                              <p:par>
                                <p:cTn id="49" presetID="23" presetClass="entr" presetSubtype="32" fill="hold" nodeType="withEffect">
                                  <p:stCondLst>
                                    <p:cond delay="500"/>
                                  </p:stCondLst>
                                  <p:childTnLst>
                                    <p:set>
                                      <p:cBhvr>
                                        <p:cTn id="50" dur="1" fill="hold">
                                          <p:stCondLst>
                                            <p:cond delay="0"/>
                                          </p:stCondLst>
                                        </p:cTn>
                                        <p:tgtEl>
                                          <p:spTgt spid="18"/>
                                        </p:tgtEl>
                                        <p:attrNameLst>
                                          <p:attrName>style.visibility</p:attrName>
                                        </p:attrNameLst>
                                      </p:cBhvr>
                                      <p:to>
                                        <p:strVal val="visible"/>
                                      </p:to>
                                    </p:set>
                                    <p:anim calcmode="lin" valueType="num">
                                      <p:cBhvr>
                                        <p:cTn id="51" dur="250" fill="hold"/>
                                        <p:tgtEl>
                                          <p:spTgt spid="18"/>
                                        </p:tgtEl>
                                        <p:attrNameLst>
                                          <p:attrName>ppt_w</p:attrName>
                                        </p:attrNameLst>
                                      </p:cBhvr>
                                      <p:tavLst>
                                        <p:tav tm="0">
                                          <p:val>
                                            <p:strVal val="4*#ppt_w"/>
                                          </p:val>
                                        </p:tav>
                                        <p:tav tm="100000">
                                          <p:val>
                                            <p:strVal val="#ppt_w"/>
                                          </p:val>
                                        </p:tav>
                                      </p:tavLst>
                                    </p:anim>
                                    <p:anim calcmode="lin" valueType="num">
                                      <p:cBhvr>
                                        <p:cTn id="5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7"/>
                  </p:tgtEl>
                </p:cond>
              </p:nextCondLst>
            </p:seq>
          </p:childTnLst>
        </p:cTn>
      </p:par>
    </p:tnLst>
    <p:bldLst>
      <p:bldP spid="17" grpId="0" animBg="1"/>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ounded Rectangle 39"/>
          <p:cNvSpPr/>
          <p:nvPr/>
        </p:nvSpPr>
        <p:spPr>
          <a:xfrm>
            <a:off x="6041912" y="5463900"/>
            <a:ext cx="6025762" cy="831459"/>
          </a:xfrm>
          <a:prstGeom prst="round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50000"/>
                  </a:schemeClr>
                </a:solidFill>
                <a:latin typeface="Cambria" panose="02040503050406030204" pitchFamily="18" charset="0"/>
                <a:ea typeface="Cambria" panose="02040503050406030204" pitchFamily="18" charset="0"/>
              </a:rPr>
              <a:t>       </a:t>
            </a:r>
          </a:p>
        </p:txBody>
      </p:sp>
      <p:sp>
        <p:nvSpPr>
          <p:cNvPr id="38" name="Rounded Rectangle 37"/>
          <p:cNvSpPr/>
          <p:nvPr/>
        </p:nvSpPr>
        <p:spPr>
          <a:xfrm>
            <a:off x="5759044" y="4410613"/>
            <a:ext cx="6096072" cy="831459"/>
          </a:xfrm>
          <a:prstGeom prst="round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50000"/>
                  </a:schemeClr>
                </a:solidFill>
                <a:latin typeface="Cambria" panose="02040503050406030204" pitchFamily="18" charset="0"/>
                <a:ea typeface="Cambria" panose="02040503050406030204" pitchFamily="18" charset="0"/>
              </a:rPr>
              <a:t>       </a:t>
            </a:r>
          </a:p>
        </p:txBody>
      </p:sp>
      <p:sp>
        <p:nvSpPr>
          <p:cNvPr id="39" name="TextBox 38"/>
          <p:cNvSpPr txBox="1"/>
          <p:nvPr/>
        </p:nvSpPr>
        <p:spPr>
          <a:xfrm>
            <a:off x="6041912" y="4583600"/>
            <a:ext cx="6204018" cy="461665"/>
          </a:xfrm>
          <a:prstGeom prst="rect">
            <a:avLst/>
          </a:prstGeom>
          <a:noFill/>
        </p:spPr>
        <p:txBody>
          <a:bodyPr wrap="square" rtlCol="0">
            <a:spAutoFit/>
          </a:bodyPr>
          <a:lstStyle/>
          <a:p>
            <a:r>
              <a:rPr lang="en-US" sz="2400" b="1">
                <a:solidFill>
                  <a:schemeClr val="accent6">
                    <a:lumMod val="50000"/>
                  </a:schemeClr>
                </a:solidFill>
                <a:latin typeface="Cambria" panose="02040503050406030204" pitchFamily="18" charset="0"/>
                <a:ea typeface="Cambria" panose="02040503050406030204" pitchFamily="18" charset="0"/>
              </a:rPr>
              <a:t>Tập đặt câu có trạng ngữ chỉ phương tiện.</a:t>
            </a:r>
            <a:endParaRPr lang="en-US" sz="2400" b="1" dirty="0">
              <a:solidFill>
                <a:schemeClr val="accent6">
                  <a:lumMod val="50000"/>
                </a:schemeClr>
              </a:solidFill>
              <a:latin typeface="Cambria" panose="02040503050406030204" pitchFamily="18" charset="0"/>
              <a:ea typeface="Cambria" panose="02040503050406030204" pitchFamily="18" charset="0"/>
            </a:endParaRPr>
          </a:p>
        </p:txBody>
      </p:sp>
      <p:sp>
        <p:nvSpPr>
          <p:cNvPr id="36" name="Rounded Rectangle 35"/>
          <p:cNvSpPr/>
          <p:nvPr/>
        </p:nvSpPr>
        <p:spPr>
          <a:xfrm>
            <a:off x="5154448" y="3331860"/>
            <a:ext cx="6489751" cy="831459"/>
          </a:xfrm>
          <a:prstGeom prst="round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50000"/>
                  </a:schemeClr>
                </a:solidFill>
                <a:latin typeface="Cambria" panose="02040503050406030204" pitchFamily="18" charset="0"/>
                <a:ea typeface="Cambria" panose="02040503050406030204" pitchFamily="18" charset="0"/>
              </a:rPr>
              <a:t>       </a:t>
            </a:r>
          </a:p>
        </p:txBody>
      </p:sp>
      <p:sp>
        <p:nvSpPr>
          <p:cNvPr id="34" name="Rounded Rectangle 33"/>
          <p:cNvSpPr/>
          <p:nvPr/>
        </p:nvSpPr>
        <p:spPr>
          <a:xfrm>
            <a:off x="4588273" y="2278825"/>
            <a:ext cx="6394190" cy="831459"/>
          </a:xfrm>
          <a:prstGeom prst="roundRect">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50000"/>
                  </a:schemeClr>
                </a:solidFill>
                <a:latin typeface="Cambria" panose="02040503050406030204" pitchFamily="18" charset="0"/>
                <a:ea typeface="Cambria" panose="02040503050406030204" pitchFamily="18" charset="0"/>
              </a:rPr>
              <a:t>       </a:t>
            </a:r>
          </a:p>
        </p:txBody>
      </p:sp>
      <p:pic>
        <p:nvPicPr>
          <p:cNvPr id="2" name="图片 8">
            <a:extLst>
              <a:ext uri="{FF2B5EF4-FFF2-40B4-BE49-F238E27FC236}">
                <a16:creationId xmlns:a16="http://schemas.microsoft.com/office/drawing/2014/main" id="{F358BEB1-FF96-4D56-A294-1DE8CDD394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1436" y="2613492"/>
            <a:ext cx="4424949" cy="4176410"/>
          </a:xfrm>
          <a:prstGeom prst="rect">
            <a:avLst/>
          </a:prstGeom>
        </p:spPr>
      </p:pic>
      <p:pic>
        <p:nvPicPr>
          <p:cNvPr id="3" name="图片 10">
            <a:extLst>
              <a:ext uri="{FF2B5EF4-FFF2-40B4-BE49-F238E27FC236}">
                <a16:creationId xmlns:a16="http://schemas.microsoft.com/office/drawing/2014/main" id="{1CD25B1B-49D6-4716-8F9B-9C95812942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810732"/>
            <a:ext cx="3202919" cy="3047268"/>
          </a:xfrm>
          <a:prstGeom prst="rect">
            <a:avLst/>
          </a:prstGeom>
        </p:spPr>
      </p:pic>
      <p:pic>
        <p:nvPicPr>
          <p:cNvPr id="16" name="图片 23">
            <a:extLst>
              <a:ext uri="{FF2B5EF4-FFF2-40B4-BE49-F238E27FC236}">
                <a16:creationId xmlns:a16="http://schemas.microsoft.com/office/drawing/2014/main" id="{3F1B0382-18A8-4C35-B77F-1DA5B2B542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61" y="2338425"/>
            <a:ext cx="928516" cy="831459"/>
          </a:xfrm>
          <a:prstGeom prst="rect">
            <a:avLst/>
          </a:prstGeom>
        </p:spPr>
      </p:pic>
      <p:pic>
        <p:nvPicPr>
          <p:cNvPr id="17" name="图片 24">
            <a:extLst>
              <a:ext uri="{FF2B5EF4-FFF2-40B4-BE49-F238E27FC236}">
                <a16:creationId xmlns:a16="http://schemas.microsoft.com/office/drawing/2014/main" id="{EF934D37-5F73-47C1-B224-A1D09A149FD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10715684" y="655013"/>
            <a:ext cx="928516" cy="831459"/>
          </a:xfrm>
          <a:prstGeom prst="rect">
            <a:avLst/>
          </a:prstGeom>
        </p:spPr>
      </p:pic>
      <p:pic>
        <p:nvPicPr>
          <p:cNvPr id="18" name="图片 22">
            <a:extLst>
              <a:ext uri="{FF2B5EF4-FFF2-40B4-BE49-F238E27FC236}">
                <a16:creationId xmlns:a16="http://schemas.microsoft.com/office/drawing/2014/main" id="{A9D1E4B7-49F2-41E1-BC20-5FAA714185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01459" y="478547"/>
            <a:ext cx="2070774" cy="2070774"/>
          </a:xfrm>
          <a:prstGeom prst="rect">
            <a:avLst/>
          </a:prstGeom>
          <a:effectLst>
            <a:outerShdw blurRad="254000" dist="254000" dir="2700000" algn="tl" rotWithShape="0">
              <a:prstClr val="black">
                <a:alpha val="10000"/>
              </a:prstClr>
            </a:outerShdw>
          </a:effectLst>
        </p:spPr>
      </p:pic>
      <p:sp>
        <p:nvSpPr>
          <p:cNvPr id="19" name="TextBox 18"/>
          <p:cNvSpPr txBox="1"/>
          <p:nvPr/>
        </p:nvSpPr>
        <p:spPr>
          <a:xfrm>
            <a:off x="918910" y="1070742"/>
            <a:ext cx="3435871" cy="707887"/>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4000" b="1" dirty="0">
                <a:solidFill>
                  <a:srgbClr val="FF0066"/>
                </a:solidFill>
                <a:latin typeface="UTM Guanine" panose="02040603050506020204" pitchFamily="18" charset="0"/>
              </a:rPr>
              <a:t>DẶN</a:t>
            </a:r>
            <a:r>
              <a:rPr lang="en-US" sz="4000" b="1" dirty="0">
                <a:solidFill>
                  <a:srgbClr val="FF0066"/>
                </a:solidFill>
                <a:latin typeface="UTM Showcard" panose="02040603050506020204" pitchFamily="18" charset="0"/>
              </a:rPr>
              <a:t> </a:t>
            </a:r>
          </a:p>
        </p:txBody>
      </p:sp>
      <p:pic>
        <p:nvPicPr>
          <p:cNvPr id="20" name="图片 22">
            <a:extLst>
              <a:ext uri="{FF2B5EF4-FFF2-40B4-BE49-F238E27FC236}">
                <a16:creationId xmlns:a16="http://schemas.microsoft.com/office/drawing/2014/main" id="{A9D1E4B7-49F2-41E1-BC20-5FAA714185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35282" y="156213"/>
            <a:ext cx="2070774" cy="2070774"/>
          </a:xfrm>
          <a:prstGeom prst="rect">
            <a:avLst/>
          </a:prstGeom>
          <a:effectLst>
            <a:outerShdw blurRad="254000" dist="254000" dir="2700000" algn="tl" rotWithShape="0">
              <a:prstClr val="black">
                <a:alpha val="10000"/>
              </a:prstClr>
            </a:outerShdw>
          </a:effectLst>
        </p:spPr>
      </p:pic>
      <p:sp>
        <p:nvSpPr>
          <p:cNvPr id="21" name="TextBox 20"/>
          <p:cNvSpPr txBox="1"/>
          <p:nvPr/>
        </p:nvSpPr>
        <p:spPr>
          <a:xfrm>
            <a:off x="3452733" y="748408"/>
            <a:ext cx="3435871" cy="707887"/>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4000" b="1" dirty="0">
                <a:solidFill>
                  <a:schemeClr val="accent4">
                    <a:lumMod val="60000"/>
                    <a:lumOff val="40000"/>
                  </a:schemeClr>
                </a:solidFill>
                <a:latin typeface="UTM Guanine" panose="02040603050506020204" pitchFamily="18" charset="0"/>
              </a:rPr>
              <a:t>DÒ</a:t>
            </a:r>
            <a:r>
              <a:rPr lang="en-US" sz="4000" b="1" dirty="0">
                <a:solidFill>
                  <a:srgbClr val="FF0066"/>
                </a:solidFill>
                <a:latin typeface="UTM Showcard" panose="02040603050506020204" pitchFamily="18" charset="0"/>
              </a:rPr>
              <a:t> </a:t>
            </a:r>
          </a:p>
        </p:txBody>
      </p:sp>
      <p:grpSp>
        <p:nvGrpSpPr>
          <p:cNvPr id="22" name="组合 32">
            <a:extLst>
              <a:ext uri="{FF2B5EF4-FFF2-40B4-BE49-F238E27FC236}">
                <a16:creationId xmlns:a16="http://schemas.microsoft.com/office/drawing/2014/main" id="{06DBD873-2DC7-4E7B-9C0A-515363BA5A36}"/>
              </a:ext>
            </a:extLst>
          </p:cNvPr>
          <p:cNvGrpSpPr/>
          <p:nvPr/>
        </p:nvGrpSpPr>
        <p:grpSpPr>
          <a:xfrm>
            <a:off x="3998830" y="2316386"/>
            <a:ext cx="874304" cy="786472"/>
            <a:chOff x="6818812" y="2162158"/>
            <a:chExt cx="1038497" cy="934170"/>
          </a:xfrm>
        </p:grpSpPr>
        <p:pic>
          <p:nvPicPr>
            <p:cNvPr id="23" name="图片 33">
              <a:extLst>
                <a:ext uri="{FF2B5EF4-FFF2-40B4-BE49-F238E27FC236}">
                  <a16:creationId xmlns:a16="http://schemas.microsoft.com/office/drawing/2014/main" id="{450624B6-390F-46D3-B745-09F81D44349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24" name="文本框 34">
              <a:extLst>
                <a:ext uri="{FF2B5EF4-FFF2-40B4-BE49-F238E27FC236}">
                  <a16:creationId xmlns:a16="http://schemas.microsoft.com/office/drawing/2014/main" id="{A0739807-858B-48A9-8095-099C60F31BEC}"/>
                </a:ext>
              </a:extLst>
            </p:cNvPr>
            <p:cNvSpPr txBox="1"/>
            <p:nvPr/>
          </p:nvSpPr>
          <p:spPr>
            <a:xfrm>
              <a:off x="6871064" y="2258412"/>
              <a:ext cx="986245" cy="731115"/>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rPr>
                <a:t>1</a:t>
              </a:r>
              <a:endParaRPr lang="zh-CN" altLang="en-US" sz="3200" dirty="0">
                <a:ln w="38100">
                  <a:noFill/>
                </a:ln>
                <a:solidFill>
                  <a:srgbClr val="3E830E"/>
                </a:solidFill>
                <a:effectLst>
                  <a:outerShdw blurRad="50800" dist="38100" dir="2700000" algn="tl" rotWithShape="0">
                    <a:schemeClr val="accent6">
                      <a:lumMod val="50000"/>
                      <a:alpha val="40000"/>
                    </a:schemeClr>
                  </a:outerShdw>
                </a:effectLst>
                <a:latin typeface="+mn-lt"/>
                <a:ea typeface="+mn-ea"/>
                <a:cs typeface="+mn-ea"/>
                <a:sym typeface="+mn-lt"/>
              </a:endParaRPr>
            </a:p>
          </p:txBody>
        </p:sp>
      </p:grpSp>
      <p:grpSp>
        <p:nvGrpSpPr>
          <p:cNvPr id="25" name="组合 36">
            <a:extLst>
              <a:ext uri="{FF2B5EF4-FFF2-40B4-BE49-F238E27FC236}">
                <a16:creationId xmlns:a16="http://schemas.microsoft.com/office/drawing/2014/main" id="{266A2A11-F486-4AA8-A725-B3329C8CD56A}"/>
              </a:ext>
            </a:extLst>
          </p:cNvPr>
          <p:cNvGrpSpPr/>
          <p:nvPr/>
        </p:nvGrpSpPr>
        <p:grpSpPr>
          <a:xfrm>
            <a:off x="4536937" y="3385351"/>
            <a:ext cx="874304" cy="786472"/>
            <a:chOff x="6818812" y="2162158"/>
            <a:chExt cx="1038497" cy="934170"/>
          </a:xfrm>
        </p:grpSpPr>
        <p:pic>
          <p:nvPicPr>
            <p:cNvPr id="26" name="图片 37">
              <a:extLst>
                <a:ext uri="{FF2B5EF4-FFF2-40B4-BE49-F238E27FC236}">
                  <a16:creationId xmlns:a16="http://schemas.microsoft.com/office/drawing/2014/main" id="{1514D7E2-1231-4014-B28F-5F53E4AB701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27" name="文本框 38">
              <a:extLst>
                <a:ext uri="{FF2B5EF4-FFF2-40B4-BE49-F238E27FC236}">
                  <a16:creationId xmlns:a16="http://schemas.microsoft.com/office/drawing/2014/main" id="{A418F440-34E8-489F-93C4-4CBCA8F4952D}"/>
                </a:ext>
              </a:extLst>
            </p:cNvPr>
            <p:cNvSpPr txBox="1"/>
            <p:nvPr/>
          </p:nvSpPr>
          <p:spPr>
            <a:xfrm>
              <a:off x="6871064" y="2258412"/>
              <a:ext cx="986245" cy="58488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Cambria" panose="02040503050406030204" pitchFamily="18" charset="0"/>
                  <a:cs typeface="+mn-ea"/>
                  <a:sym typeface="+mn-lt"/>
                </a:rPr>
                <a:t>2</a:t>
              </a:r>
              <a:endParaRPr lang="zh-CN" altLang="en-US"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mn-ea"/>
                <a:cs typeface="+mn-ea"/>
                <a:sym typeface="+mn-lt"/>
              </a:endParaRPr>
            </a:p>
          </p:txBody>
        </p:sp>
      </p:grpSp>
      <p:grpSp>
        <p:nvGrpSpPr>
          <p:cNvPr id="28" name="组合 40">
            <a:extLst>
              <a:ext uri="{FF2B5EF4-FFF2-40B4-BE49-F238E27FC236}">
                <a16:creationId xmlns:a16="http://schemas.microsoft.com/office/drawing/2014/main" id="{A5495285-D350-427D-92C9-C2BC6FB5C005}"/>
              </a:ext>
            </a:extLst>
          </p:cNvPr>
          <p:cNvGrpSpPr/>
          <p:nvPr/>
        </p:nvGrpSpPr>
        <p:grpSpPr>
          <a:xfrm>
            <a:off x="5167608" y="4438011"/>
            <a:ext cx="874304" cy="786472"/>
            <a:chOff x="6818812" y="2162158"/>
            <a:chExt cx="1038497" cy="934170"/>
          </a:xfrm>
        </p:grpSpPr>
        <p:pic>
          <p:nvPicPr>
            <p:cNvPr id="29" name="图片 41">
              <a:extLst>
                <a:ext uri="{FF2B5EF4-FFF2-40B4-BE49-F238E27FC236}">
                  <a16:creationId xmlns:a16="http://schemas.microsoft.com/office/drawing/2014/main" id="{CBB46714-E490-4483-BF8C-2732037B061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30" name="文本框 42">
              <a:extLst>
                <a:ext uri="{FF2B5EF4-FFF2-40B4-BE49-F238E27FC236}">
                  <a16:creationId xmlns:a16="http://schemas.microsoft.com/office/drawing/2014/main" id="{1530F6F0-FF46-47C9-ADC5-F8C01311486C}"/>
                </a:ext>
              </a:extLst>
            </p:cNvPr>
            <p:cNvSpPr txBox="1"/>
            <p:nvPr/>
          </p:nvSpPr>
          <p:spPr>
            <a:xfrm>
              <a:off x="6871064" y="2258412"/>
              <a:ext cx="986245" cy="58488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Cambria" panose="02040503050406030204" pitchFamily="18" charset="0"/>
                  <a:cs typeface="+mn-ea"/>
                  <a:sym typeface="+mn-lt"/>
                </a:rPr>
                <a:t>3</a:t>
              </a:r>
              <a:endParaRPr lang="zh-CN" altLang="en-US"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mn-ea"/>
                <a:cs typeface="+mn-ea"/>
                <a:sym typeface="+mn-lt"/>
              </a:endParaRPr>
            </a:p>
          </p:txBody>
        </p:sp>
      </p:grpSp>
      <p:grpSp>
        <p:nvGrpSpPr>
          <p:cNvPr id="31" name="组合 44">
            <a:extLst>
              <a:ext uri="{FF2B5EF4-FFF2-40B4-BE49-F238E27FC236}">
                <a16:creationId xmlns:a16="http://schemas.microsoft.com/office/drawing/2014/main" id="{C3EFB8A9-9E28-4180-BAAA-F527675B404F}"/>
              </a:ext>
            </a:extLst>
          </p:cNvPr>
          <p:cNvGrpSpPr/>
          <p:nvPr/>
        </p:nvGrpSpPr>
        <p:grpSpPr>
          <a:xfrm>
            <a:off x="5492806" y="5490671"/>
            <a:ext cx="874304" cy="786472"/>
            <a:chOff x="6818812" y="2162158"/>
            <a:chExt cx="1038497" cy="934170"/>
          </a:xfrm>
        </p:grpSpPr>
        <p:pic>
          <p:nvPicPr>
            <p:cNvPr id="32" name="图片 45">
              <a:extLst>
                <a:ext uri="{FF2B5EF4-FFF2-40B4-BE49-F238E27FC236}">
                  <a16:creationId xmlns:a16="http://schemas.microsoft.com/office/drawing/2014/main" id="{8BD17300-4E7E-4600-B659-0FF548131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18812" y="2162158"/>
              <a:ext cx="986245" cy="934170"/>
            </a:xfrm>
            <a:prstGeom prst="rect">
              <a:avLst/>
            </a:prstGeom>
          </p:spPr>
        </p:pic>
        <p:sp>
          <p:nvSpPr>
            <p:cNvPr id="33" name="文本框 46">
              <a:extLst>
                <a:ext uri="{FF2B5EF4-FFF2-40B4-BE49-F238E27FC236}">
                  <a16:creationId xmlns:a16="http://schemas.microsoft.com/office/drawing/2014/main" id="{6BD2C09C-1CEE-425E-9307-FC5904D776FA}"/>
                </a:ext>
              </a:extLst>
            </p:cNvPr>
            <p:cNvSpPr txBox="1"/>
            <p:nvPr/>
          </p:nvSpPr>
          <p:spPr>
            <a:xfrm>
              <a:off x="6871064" y="2258412"/>
              <a:ext cx="986245" cy="584884"/>
            </a:xfrm>
            <a:prstGeom prst="rect">
              <a:avLst/>
            </a:prstGeom>
            <a:noFill/>
          </p:spPr>
          <p:txBody>
            <a:bodyPr wrap="square" lIns="121889" tIns="60944" rIns="121889" bIns="60944" rtlCol="0">
              <a:spAutoFit/>
            </a:bodyPr>
            <a:lstStyle>
              <a:defPPr>
                <a:defRPr lang="zh-CN"/>
              </a:defPPr>
              <a:lvl1pPr algn="ctr">
                <a:defRPr sz="11500" b="1">
                  <a:gradFill>
                    <a:gsLst>
                      <a:gs pos="0">
                        <a:srgbClr val="00B0F0"/>
                      </a:gs>
                      <a:gs pos="100000">
                        <a:schemeClr val="tx2">
                          <a:lumMod val="50000"/>
                        </a:schemeClr>
                      </a:gs>
                    </a:gsLst>
                    <a:lin ang="2400000" scaled="0"/>
                  </a:gradFill>
                  <a:effectLst>
                    <a:outerShdw blurRad="317500" dist="165100" dir="2700000" algn="tl" rotWithShape="0">
                      <a:prstClr val="black">
                        <a:alpha val="60000"/>
                      </a:prstClr>
                    </a:outerShdw>
                  </a:effectLst>
                  <a:latin typeface="Yuanti SC" charset="-122"/>
                  <a:ea typeface="Yuanti SC" charset="-122"/>
                  <a:cs typeface="Yuanti SC" charset="-122"/>
                </a:defRPr>
              </a:lvl1pPr>
            </a:lstStyle>
            <a:p>
              <a:r>
                <a:rPr lang="en-US" altLang="zh-CN"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Cambria" panose="02040503050406030204" pitchFamily="18" charset="0"/>
                  <a:cs typeface="+mn-ea"/>
                  <a:sym typeface="+mn-lt"/>
                </a:rPr>
                <a:t>4</a:t>
              </a:r>
              <a:endParaRPr lang="zh-CN" altLang="en-US" sz="2400" dirty="0">
                <a:ln w="38100">
                  <a:noFill/>
                </a:ln>
                <a:solidFill>
                  <a:schemeClr val="accent6">
                    <a:lumMod val="50000"/>
                  </a:schemeClr>
                </a:solidFill>
                <a:effectLst>
                  <a:outerShdw blurRad="50800" dist="38100" dir="2700000" algn="tl" rotWithShape="0">
                    <a:schemeClr val="accent6">
                      <a:lumMod val="50000"/>
                      <a:alpha val="40000"/>
                    </a:schemeClr>
                  </a:outerShdw>
                </a:effectLst>
                <a:latin typeface="Cambria" panose="02040503050406030204" pitchFamily="18" charset="0"/>
                <a:ea typeface="+mn-ea"/>
                <a:cs typeface="+mn-ea"/>
                <a:sym typeface="+mn-lt"/>
              </a:endParaRPr>
            </a:p>
          </p:txBody>
        </p:sp>
      </p:grpSp>
      <p:sp>
        <p:nvSpPr>
          <p:cNvPr id="35" name="TextBox 34"/>
          <p:cNvSpPr txBox="1"/>
          <p:nvPr/>
        </p:nvSpPr>
        <p:spPr>
          <a:xfrm>
            <a:off x="4871141" y="2451812"/>
            <a:ext cx="6204018" cy="461665"/>
          </a:xfrm>
          <a:prstGeom prst="rect">
            <a:avLst/>
          </a:prstGeom>
          <a:noFill/>
        </p:spPr>
        <p:txBody>
          <a:bodyPr wrap="square" rtlCol="0">
            <a:spAutoFit/>
          </a:bodyPr>
          <a:lstStyle/>
          <a:p>
            <a:r>
              <a:rPr lang="en-US" sz="2400" b="1">
                <a:solidFill>
                  <a:schemeClr val="accent6">
                    <a:lumMod val="50000"/>
                  </a:schemeClr>
                </a:solidFill>
                <a:latin typeface="Cambria" panose="02040503050406030204" pitchFamily="18" charset="0"/>
                <a:ea typeface="Cambria" panose="02040503050406030204" pitchFamily="18" charset="0"/>
              </a:rPr>
              <a:t>Học thuộc Ghi nhớ.</a:t>
            </a:r>
            <a:endParaRPr lang="en-US" sz="2400" b="1" dirty="0">
              <a:solidFill>
                <a:schemeClr val="accent6">
                  <a:lumMod val="50000"/>
                </a:schemeClr>
              </a:solidFill>
              <a:latin typeface="Cambria" panose="02040503050406030204" pitchFamily="18" charset="0"/>
              <a:ea typeface="Cambria" panose="02040503050406030204" pitchFamily="18" charset="0"/>
            </a:endParaRPr>
          </a:p>
        </p:txBody>
      </p:sp>
      <p:sp>
        <p:nvSpPr>
          <p:cNvPr id="37" name="TextBox 36"/>
          <p:cNvSpPr txBox="1"/>
          <p:nvPr/>
        </p:nvSpPr>
        <p:spPr>
          <a:xfrm>
            <a:off x="5411241" y="3357788"/>
            <a:ext cx="6204018" cy="830997"/>
          </a:xfrm>
          <a:prstGeom prst="rect">
            <a:avLst/>
          </a:prstGeom>
          <a:noFill/>
        </p:spPr>
        <p:txBody>
          <a:bodyPr wrap="square" rtlCol="0">
            <a:spAutoFit/>
          </a:bodyPr>
          <a:lstStyle/>
          <a:p>
            <a:r>
              <a:rPr lang="en-US" sz="2400" b="1">
                <a:solidFill>
                  <a:schemeClr val="accent6">
                    <a:lumMod val="50000"/>
                  </a:schemeClr>
                </a:solidFill>
                <a:latin typeface="Cambria" panose="02040503050406030204" pitchFamily="18" charset="0"/>
                <a:ea typeface="Cambria" panose="02040503050406030204" pitchFamily="18" charset="0"/>
              </a:rPr>
              <a:t>Tập xác định trạng ngữ chỉ phương tiện trong câu</a:t>
            </a:r>
            <a:endParaRPr lang="en-US" sz="2400" b="1" dirty="0">
              <a:solidFill>
                <a:schemeClr val="accent6">
                  <a:lumMod val="50000"/>
                </a:schemeClr>
              </a:solidFill>
              <a:latin typeface="Cambria" panose="02040503050406030204" pitchFamily="18" charset="0"/>
              <a:ea typeface="Cambria" panose="02040503050406030204" pitchFamily="18" charset="0"/>
            </a:endParaRPr>
          </a:p>
        </p:txBody>
      </p:sp>
      <p:sp>
        <p:nvSpPr>
          <p:cNvPr id="41" name="TextBox 40"/>
          <p:cNvSpPr txBox="1"/>
          <p:nvPr/>
        </p:nvSpPr>
        <p:spPr>
          <a:xfrm>
            <a:off x="6412762" y="5674445"/>
            <a:ext cx="6204018" cy="461665"/>
          </a:xfrm>
          <a:prstGeom prst="rect">
            <a:avLst/>
          </a:prstGeom>
          <a:noFill/>
        </p:spPr>
        <p:txBody>
          <a:bodyPr wrap="square" rtlCol="0">
            <a:spAutoFit/>
          </a:bodyPr>
          <a:lstStyle/>
          <a:p>
            <a:r>
              <a:rPr lang="en-US" sz="2400" b="1">
                <a:solidFill>
                  <a:schemeClr val="accent6">
                    <a:lumMod val="50000"/>
                  </a:schemeClr>
                </a:solidFill>
                <a:latin typeface="Cambria" panose="02040503050406030204" pitchFamily="18" charset="0"/>
                <a:ea typeface="Cambria" panose="02040503050406030204" pitchFamily="18" charset="0"/>
              </a:rPr>
              <a:t>Hoàn thành Vở bài tập.</a:t>
            </a:r>
            <a:endParaRPr lang="en-US" sz="2400" b="1" dirty="0">
              <a:solidFill>
                <a:schemeClr val="accent6">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22486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0-#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9" decel="10000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2000" fill="hold"/>
                                        <p:tgtEl>
                                          <p:spTgt spid="16"/>
                                        </p:tgtEl>
                                        <p:attrNameLst>
                                          <p:attrName>ppt_x</p:attrName>
                                        </p:attrNameLst>
                                      </p:cBhvr>
                                      <p:tavLst>
                                        <p:tav tm="0">
                                          <p:val>
                                            <p:strVal val="0-#ppt_w/2"/>
                                          </p:val>
                                        </p:tav>
                                        <p:tav tm="100000">
                                          <p:val>
                                            <p:strVal val="#ppt_x"/>
                                          </p:val>
                                        </p:tav>
                                      </p:tavLst>
                                    </p:anim>
                                    <p:anim calcmode="lin" valueType="num">
                                      <p:cBhvr additive="base">
                                        <p:cTn id="16" dur="200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3" decel="10000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2000" fill="hold"/>
                                        <p:tgtEl>
                                          <p:spTgt spid="17"/>
                                        </p:tgtEl>
                                        <p:attrNameLst>
                                          <p:attrName>ppt_x</p:attrName>
                                        </p:attrNameLst>
                                      </p:cBhvr>
                                      <p:tavLst>
                                        <p:tav tm="0">
                                          <p:val>
                                            <p:strVal val="1+#ppt_w/2"/>
                                          </p:val>
                                        </p:tav>
                                        <p:tav tm="100000">
                                          <p:val>
                                            <p:strVal val="#ppt_x"/>
                                          </p:val>
                                        </p:tav>
                                      </p:tavLst>
                                    </p:anim>
                                    <p:anim calcmode="lin" valueType="num">
                                      <p:cBhvr additive="base">
                                        <p:cTn id="20" dur="2000" fill="hold"/>
                                        <p:tgtEl>
                                          <p:spTgt spid="17"/>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53" presetClass="entr" presetSubtype="16"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p:cTn id="30" dur="500" fill="hold"/>
                                        <p:tgtEl>
                                          <p:spTgt spid="20"/>
                                        </p:tgtEl>
                                        <p:attrNameLst>
                                          <p:attrName>ppt_w</p:attrName>
                                        </p:attrNameLst>
                                      </p:cBhvr>
                                      <p:tavLst>
                                        <p:tav tm="0">
                                          <p:val>
                                            <p:fltVal val="0"/>
                                          </p:val>
                                        </p:tav>
                                        <p:tav tm="100000">
                                          <p:val>
                                            <p:strVal val="#ppt_w"/>
                                          </p:val>
                                        </p:tav>
                                      </p:tavLst>
                                    </p:anim>
                                    <p:anim calcmode="lin" valueType="num">
                                      <p:cBhvr>
                                        <p:cTn id="31" dur="500" fill="hold"/>
                                        <p:tgtEl>
                                          <p:spTgt spid="20"/>
                                        </p:tgtEl>
                                        <p:attrNameLst>
                                          <p:attrName>ppt_h</p:attrName>
                                        </p:attrNameLst>
                                      </p:cBhvr>
                                      <p:tavLst>
                                        <p:tav tm="0">
                                          <p:val>
                                            <p:fltVal val="0"/>
                                          </p:val>
                                        </p:tav>
                                        <p:tav tm="100000">
                                          <p:val>
                                            <p:strVal val="#ppt_h"/>
                                          </p:val>
                                        </p:tav>
                                      </p:tavLst>
                                    </p:anim>
                                    <p:animEffect transition="in" filter="fade">
                                      <p:cBhvr>
                                        <p:cTn id="32" dur="500"/>
                                        <p:tgtEl>
                                          <p:spTgt spid="20"/>
                                        </p:tgtEl>
                                      </p:cBhvr>
                                    </p:animEffect>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par>
                          <p:cTn id="45" fill="hold">
                            <p:stCondLst>
                              <p:cond delay="4000"/>
                            </p:stCondLst>
                            <p:childTnLst>
                              <p:par>
                                <p:cTn id="46" presetID="53" presetClass="entr" presetSubtype="16"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childTnLst>
                          </p:cTn>
                        </p:par>
                        <p:par>
                          <p:cTn id="51" fill="hold">
                            <p:stCondLst>
                              <p:cond delay="4500"/>
                            </p:stCondLst>
                            <p:childTnLst>
                              <p:par>
                                <p:cTn id="52" presetID="22" presetClass="entr" presetSubtype="8"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left)">
                                      <p:cBhvr>
                                        <p:cTn id="54" dur="500"/>
                                        <p:tgtEl>
                                          <p:spTgt spid="34"/>
                                        </p:tgtEl>
                                      </p:cBhvr>
                                    </p:animEffect>
                                  </p:childTnLst>
                                </p:cTn>
                              </p:par>
                            </p:childTnLst>
                          </p:cTn>
                        </p:par>
                        <p:par>
                          <p:cTn id="55" fill="hold">
                            <p:stCondLst>
                              <p:cond delay="5000"/>
                            </p:stCondLst>
                            <p:childTnLst>
                              <p:par>
                                <p:cTn id="56" presetID="22" presetClass="entr" presetSubtype="8" fill="hold" grpId="0" nodeType="after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left)">
                                      <p:cBhvr>
                                        <p:cTn id="58" dur="500"/>
                                        <p:tgtEl>
                                          <p:spTgt spid="35"/>
                                        </p:tgtEl>
                                      </p:cBhvr>
                                    </p:animEffect>
                                  </p:childTnLst>
                                </p:cTn>
                              </p:par>
                            </p:childTnLst>
                          </p:cTn>
                        </p:par>
                        <p:par>
                          <p:cTn id="59" fill="hold">
                            <p:stCondLst>
                              <p:cond delay="5500"/>
                            </p:stCondLst>
                            <p:childTnLst>
                              <p:par>
                                <p:cTn id="60" presetID="53" presetClass="entr" presetSubtype="16" fill="hold" nodeType="afterEffect">
                                  <p:stCondLst>
                                    <p:cond delay="0"/>
                                  </p:stCondLst>
                                  <p:childTnLst>
                                    <p:set>
                                      <p:cBhvr>
                                        <p:cTn id="61" dur="1" fill="hold">
                                          <p:stCondLst>
                                            <p:cond delay="0"/>
                                          </p:stCondLst>
                                        </p:cTn>
                                        <p:tgtEl>
                                          <p:spTgt spid="25"/>
                                        </p:tgtEl>
                                        <p:attrNameLst>
                                          <p:attrName>style.visibility</p:attrName>
                                        </p:attrNameLst>
                                      </p:cBhvr>
                                      <p:to>
                                        <p:strVal val="visible"/>
                                      </p:to>
                                    </p:set>
                                    <p:anim calcmode="lin" valueType="num">
                                      <p:cBhvr>
                                        <p:cTn id="62" dur="500" fill="hold"/>
                                        <p:tgtEl>
                                          <p:spTgt spid="25"/>
                                        </p:tgtEl>
                                        <p:attrNameLst>
                                          <p:attrName>ppt_w</p:attrName>
                                        </p:attrNameLst>
                                      </p:cBhvr>
                                      <p:tavLst>
                                        <p:tav tm="0">
                                          <p:val>
                                            <p:fltVal val="0"/>
                                          </p:val>
                                        </p:tav>
                                        <p:tav tm="100000">
                                          <p:val>
                                            <p:strVal val="#ppt_w"/>
                                          </p:val>
                                        </p:tav>
                                      </p:tavLst>
                                    </p:anim>
                                    <p:anim calcmode="lin" valueType="num">
                                      <p:cBhvr>
                                        <p:cTn id="63" dur="500" fill="hold"/>
                                        <p:tgtEl>
                                          <p:spTgt spid="25"/>
                                        </p:tgtEl>
                                        <p:attrNameLst>
                                          <p:attrName>ppt_h</p:attrName>
                                        </p:attrNameLst>
                                      </p:cBhvr>
                                      <p:tavLst>
                                        <p:tav tm="0">
                                          <p:val>
                                            <p:fltVal val="0"/>
                                          </p:val>
                                        </p:tav>
                                        <p:tav tm="100000">
                                          <p:val>
                                            <p:strVal val="#ppt_h"/>
                                          </p:val>
                                        </p:tav>
                                      </p:tavLst>
                                    </p:anim>
                                    <p:animEffect transition="in" filter="fade">
                                      <p:cBhvr>
                                        <p:cTn id="64" dur="500"/>
                                        <p:tgtEl>
                                          <p:spTgt spid="25"/>
                                        </p:tgtEl>
                                      </p:cBhvr>
                                    </p:animEffect>
                                  </p:childTnLst>
                                </p:cTn>
                              </p:par>
                            </p:childTnLst>
                          </p:cTn>
                        </p:par>
                        <p:par>
                          <p:cTn id="65" fill="hold">
                            <p:stCondLst>
                              <p:cond delay="6000"/>
                            </p:stCondLst>
                            <p:childTnLst>
                              <p:par>
                                <p:cTn id="66" presetID="22" presetClass="entr" presetSubtype="8" fill="hold" grpId="0" nodeType="after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left)">
                                      <p:cBhvr>
                                        <p:cTn id="68" dur="500"/>
                                        <p:tgtEl>
                                          <p:spTgt spid="36"/>
                                        </p:tgtEl>
                                      </p:cBhvr>
                                    </p:animEffect>
                                  </p:childTnLst>
                                </p:cTn>
                              </p:par>
                            </p:childTnLst>
                          </p:cTn>
                        </p:par>
                        <p:par>
                          <p:cTn id="69" fill="hold">
                            <p:stCondLst>
                              <p:cond delay="6500"/>
                            </p:stCondLst>
                            <p:childTnLst>
                              <p:par>
                                <p:cTn id="70" presetID="22" presetClass="entr" presetSubtype="8" fill="hold" grpId="0" nodeType="after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left)">
                                      <p:cBhvr>
                                        <p:cTn id="72" dur="500"/>
                                        <p:tgtEl>
                                          <p:spTgt spid="37"/>
                                        </p:tgtEl>
                                      </p:cBhvr>
                                    </p:animEffect>
                                  </p:childTnLst>
                                </p:cTn>
                              </p:par>
                            </p:childTnLst>
                          </p:cTn>
                        </p:par>
                        <p:par>
                          <p:cTn id="73" fill="hold">
                            <p:stCondLst>
                              <p:cond delay="7000"/>
                            </p:stCondLst>
                            <p:childTnLst>
                              <p:par>
                                <p:cTn id="74" presetID="53" presetClass="entr" presetSubtype="16" fill="hold" nodeType="after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p:cTn id="76" dur="500" fill="hold"/>
                                        <p:tgtEl>
                                          <p:spTgt spid="28"/>
                                        </p:tgtEl>
                                        <p:attrNameLst>
                                          <p:attrName>ppt_w</p:attrName>
                                        </p:attrNameLst>
                                      </p:cBhvr>
                                      <p:tavLst>
                                        <p:tav tm="0">
                                          <p:val>
                                            <p:fltVal val="0"/>
                                          </p:val>
                                        </p:tav>
                                        <p:tav tm="100000">
                                          <p:val>
                                            <p:strVal val="#ppt_w"/>
                                          </p:val>
                                        </p:tav>
                                      </p:tavLst>
                                    </p:anim>
                                    <p:anim calcmode="lin" valueType="num">
                                      <p:cBhvr>
                                        <p:cTn id="77" dur="500" fill="hold"/>
                                        <p:tgtEl>
                                          <p:spTgt spid="28"/>
                                        </p:tgtEl>
                                        <p:attrNameLst>
                                          <p:attrName>ppt_h</p:attrName>
                                        </p:attrNameLst>
                                      </p:cBhvr>
                                      <p:tavLst>
                                        <p:tav tm="0">
                                          <p:val>
                                            <p:fltVal val="0"/>
                                          </p:val>
                                        </p:tav>
                                        <p:tav tm="100000">
                                          <p:val>
                                            <p:strVal val="#ppt_h"/>
                                          </p:val>
                                        </p:tav>
                                      </p:tavLst>
                                    </p:anim>
                                    <p:animEffect transition="in" filter="fade">
                                      <p:cBhvr>
                                        <p:cTn id="78" dur="500"/>
                                        <p:tgtEl>
                                          <p:spTgt spid="28"/>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wipe(left)">
                                      <p:cBhvr>
                                        <p:cTn id="82" dur="500"/>
                                        <p:tgtEl>
                                          <p:spTgt spid="38"/>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39"/>
                                        </p:tgtEl>
                                        <p:attrNameLst>
                                          <p:attrName>style.visibility</p:attrName>
                                        </p:attrNameLst>
                                      </p:cBhvr>
                                      <p:to>
                                        <p:strVal val="visible"/>
                                      </p:to>
                                    </p:set>
                                    <p:animEffect transition="in" filter="wipe(left)">
                                      <p:cBhvr>
                                        <p:cTn id="86" dur="500"/>
                                        <p:tgtEl>
                                          <p:spTgt spid="39"/>
                                        </p:tgtEl>
                                      </p:cBhvr>
                                    </p:animEffect>
                                  </p:childTnLst>
                                </p:cTn>
                              </p:par>
                            </p:childTnLst>
                          </p:cTn>
                        </p:par>
                        <p:par>
                          <p:cTn id="87" fill="hold">
                            <p:stCondLst>
                              <p:cond delay="8500"/>
                            </p:stCondLst>
                            <p:childTnLst>
                              <p:par>
                                <p:cTn id="88" presetID="53" presetClass="entr" presetSubtype="16" fill="hold" nodeType="afterEffect">
                                  <p:stCondLst>
                                    <p:cond delay="0"/>
                                  </p:stCondLst>
                                  <p:childTnLst>
                                    <p:set>
                                      <p:cBhvr>
                                        <p:cTn id="89" dur="1" fill="hold">
                                          <p:stCondLst>
                                            <p:cond delay="0"/>
                                          </p:stCondLst>
                                        </p:cTn>
                                        <p:tgtEl>
                                          <p:spTgt spid="31"/>
                                        </p:tgtEl>
                                        <p:attrNameLst>
                                          <p:attrName>style.visibility</p:attrName>
                                        </p:attrNameLst>
                                      </p:cBhvr>
                                      <p:to>
                                        <p:strVal val="visible"/>
                                      </p:to>
                                    </p:set>
                                    <p:anim calcmode="lin" valueType="num">
                                      <p:cBhvr>
                                        <p:cTn id="90" dur="500" fill="hold"/>
                                        <p:tgtEl>
                                          <p:spTgt spid="31"/>
                                        </p:tgtEl>
                                        <p:attrNameLst>
                                          <p:attrName>ppt_w</p:attrName>
                                        </p:attrNameLst>
                                      </p:cBhvr>
                                      <p:tavLst>
                                        <p:tav tm="0">
                                          <p:val>
                                            <p:fltVal val="0"/>
                                          </p:val>
                                        </p:tav>
                                        <p:tav tm="100000">
                                          <p:val>
                                            <p:strVal val="#ppt_w"/>
                                          </p:val>
                                        </p:tav>
                                      </p:tavLst>
                                    </p:anim>
                                    <p:anim calcmode="lin" valueType="num">
                                      <p:cBhvr>
                                        <p:cTn id="91" dur="500" fill="hold"/>
                                        <p:tgtEl>
                                          <p:spTgt spid="31"/>
                                        </p:tgtEl>
                                        <p:attrNameLst>
                                          <p:attrName>ppt_h</p:attrName>
                                        </p:attrNameLst>
                                      </p:cBhvr>
                                      <p:tavLst>
                                        <p:tav tm="0">
                                          <p:val>
                                            <p:fltVal val="0"/>
                                          </p:val>
                                        </p:tav>
                                        <p:tav tm="100000">
                                          <p:val>
                                            <p:strVal val="#ppt_h"/>
                                          </p:val>
                                        </p:tav>
                                      </p:tavLst>
                                    </p:anim>
                                    <p:animEffect transition="in" filter="fade">
                                      <p:cBhvr>
                                        <p:cTn id="92" dur="500"/>
                                        <p:tgtEl>
                                          <p:spTgt spid="31"/>
                                        </p:tgtEl>
                                      </p:cBhvr>
                                    </p:animEffect>
                                  </p:childTnLst>
                                </p:cTn>
                              </p:par>
                            </p:childTnLst>
                          </p:cTn>
                        </p:par>
                        <p:par>
                          <p:cTn id="93" fill="hold">
                            <p:stCondLst>
                              <p:cond delay="9000"/>
                            </p:stCondLst>
                            <p:childTnLst>
                              <p:par>
                                <p:cTn id="94" presetID="22" presetClass="entr" presetSubtype="8" fill="hold" grpId="0" nodeType="after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wipe(left)">
                                      <p:cBhvr>
                                        <p:cTn id="96" dur="500"/>
                                        <p:tgtEl>
                                          <p:spTgt spid="40"/>
                                        </p:tgtEl>
                                      </p:cBhvr>
                                    </p:animEffect>
                                  </p:childTnLst>
                                </p:cTn>
                              </p:par>
                            </p:childTnLst>
                          </p:cTn>
                        </p:par>
                        <p:par>
                          <p:cTn id="97" fill="hold">
                            <p:stCondLst>
                              <p:cond delay="9500"/>
                            </p:stCondLst>
                            <p:childTnLst>
                              <p:par>
                                <p:cTn id="98" presetID="22" presetClass="entr" presetSubtype="8" fill="hold" grpId="0" nodeType="afterEffect">
                                  <p:stCondLst>
                                    <p:cond delay="0"/>
                                  </p:stCondLst>
                                  <p:childTnLst>
                                    <p:set>
                                      <p:cBhvr>
                                        <p:cTn id="99" dur="1" fill="hold">
                                          <p:stCondLst>
                                            <p:cond delay="0"/>
                                          </p:stCondLst>
                                        </p:cTn>
                                        <p:tgtEl>
                                          <p:spTgt spid="41"/>
                                        </p:tgtEl>
                                        <p:attrNameLst>
                                          <p:attrName>style.visibility</p:attrName>
                                        </p:attrNameLst>
                                      </p:cBhvr>
                                      <p:to>
                                        <p:strVal val="visible"/>
                                      </p:to>
                                    </p:set>
                                    <p:animEffect transition="in" filter="wipe(left)">
                                      <p:cBhvr>
                                        <p:cTn id="10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8" grpId="0" animBg="1"/>
      <p:bldP spid="39" grpId="0"/>
      <p:bldP spid="36" grpId="0" animBg="1"/>
      <p:bldP spid="34" grpId="0" animBg="1"/>
      <p:bldP spid="19" grpId="0"/>
      <p:bldP spid="21" grpId="0"/>
      <p:bldP spid="35" grpId="0"/>
      <p:bldP spid="37" grpId="0"/>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5952" b="89881" l="950" r="98679">
                        <a14:foregroundMark x1="10363" y1="34226" x2="13708" y2="73710"/>
                        <a14:foregroundMark x1="4955" y1="33929" x2="4789" y2="55357"/>
                        <a14:foregroundMark x1="11024" y1="72619" x2="6069" y2="73313"/>
                        <a14:foregroundMark x1="15937" y1="55754" x2="19777" y2="49603"/>
                        <a14:foregroundMark x1="32205" y1="21627" x2="28530" y2="69940"/>
                        <a14:foregroundMark x1="31751" y1="46925" x2="37944" y2="44246"/>
                        <a14:foregroundMark x1="25186" y1="30853" x2="25186" y2="38889"/>
                        <a14:foregroundMark x1="22667" y1="33532" x2="22667" y2="33532"/>
                        <a14:foregroundMark x1="43394" y1="17460" x2="44013" y2="18948"/>
                        <a14:foregroundMark x1="41784" y1="32341" x2="43683" y2="35813"/>
                        <a14:foregroundMark x1="42568" y1="41567" x2="42568" y2="38492"/>
                        <a14:foregroundMark x1="46408" y1="41964" x2="46408" y2="46131"/>
                        <a14:foregroundMark x1="47069" y1="40774" x2="48183" y2="44643"/>
                        <a14:foregroundMark x1="58547" y1="30060" x2="58547" y2="33929"/>
                        <a14:foregroundMark x1="55656" y1="54167" x2="57886" y2="53472"/>
                        <a14:foregroundMark x1="43559" y1="61806" x2="42444" y2="61806"/>
                        <a14:foregroundMark x1="70355" y1="23909" x2="71594" y2="67262"/>
                        <a14:foregroundMark x1="73369" y1="72619" x2="71759" y2="75298"/>
                        <a14:foregroundMark x1="65566" y1="59127" x2="65566" y2="65278"/>
                        <a14:foregroundMark x1="67135" y1="38492" x2="67465" y2="45040"/>
                        <a14:foregroundMark x1="67300" y1="16270" x2="63171" y2="36905"/>
                        <a14:foregroundMark x1="88026" y1="27381" x2="89472" y2="69940"/>
                        <a14:foregroundMark x1="79604" y1="48016" x2="83732" y2="51488"/>
                        <a14:foregroundMark x1="85797" y1="75992" x2="84063" y2="79861"/>
                        <a14:foregroundMark x1="92031" y1="67560" x2="93476" y2="71825"/>
                      </a14:backgroundRemoval>
                    </a14:imgEffect>
                  </a14:imgLayer>
                </a14:imgProps>
              </a:ext>
              <a:ext uri="{28A0092B-C50C-407E-A947-70E740481C1C}">
                <a14:useLocalDpi xmlns:a14="http://schemas.microsoft.com/office/drawing/2010/main" val="0"/>
              </a:ext>
            </a:extLst>
          </a:blip>
          <a:stretch>
            <a:fillRect/>
          </a:stretch>
        </p:blipFill>
        <p:spPr>
          <a:xfrm>
            <a:off x="1171073" y="3121050"/>
            <a:ext cx="10058400" cy="4187374"/>
          </a:xfrm>
          <a:prstGeom prst="rect">
            <a:avLst/>
          </a:prstGeom>
        </p:spPr>
      </p:pic>
      <p:sp>
        <p:nvSpPr>
          <p:cNvPr id="3" name="文本框 17">
            <a:extLst>
              <a:ext uri="{FF2B5EF4-FFF2-40B4-BE49-F238E27FC236}">
                <a16:creationId xmlns:a16="http://schemas.microsoft.com/office/drawing/2014/main" id="{CBD4AC5E-1B18-4557-9E8F-13ED46D3327F}"/>
              </a:ext>
            </a:extLst>
          </p:cNvPr>
          <p:cNvSpPr txBox="1"/>
          <p:nvPr/>
        </p:nvSpPr>
        <p:spPr>
          <a:xfrm>
            <a:off x="1331494" y="1679727"/>
            <a:ext cx="9264383" cy="1107996"/>
          </a:xfrm>
          <a:prstGeom prst="rect">
            <a:avLst/>
          </a:prstGeom>
          <a:noFill/>
        </p:spPr>
        <p:txBody>
          <a:bodyPr wrap="square" rtlCol="0">
            <a:spAutoFit/>
            <a:scene3d>
              <a:camera prst="orthographicFront"/>
              <a:lightRig rig="threePt" dir="t"/>
            </a:scene3d>
            <a:sp3d extrusionH="57150">
              <a:bevelT w="38100" h="38100" prst="angle"/>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6600" b="1" noProof="0">
                <a:ln w="38100">
                  <a:solidFill>
                    <a:schemeClr val="bg1"/>
                  </a:solidFill>
                </a:ln>
                <a:solidFill>
                  <a:schemeClr val="accent1">
                    <a:lumMod val="75000"/>
                  </a:schemeClr>
                </a:solidFill>
                <a:effectLst>
                  <a:outerShdw blurRad="60007" dist="310007" dir="7680000" sy="30000" kx="1300200" algn="ctr" rotWithShape="0">
                    <a:prstClr val="black">
                      <a:alpha val="32000"/>
                    </a:prstClr>
                  </a:outerShdw>
                </a:effectLst>
                <a:latin typeface="UTM Showcard" panose="02040603050506020204" pitchFamily="18" charset="0"/>
                <a:ea typeface="inpin heiti" panose="00000500000000000000"/>
                <a:sym typeface="inpin heiti" panose="00000500000000000000" pitchFamily="2" charset="-122"/>
              </a:rPr>
              <a:t>KIỂM TRA BÀI CŨ</a:t>
            </a:r>
            <a:endParaRPr kumimoji="0" lang="en-US" altLang="zh-CN" sz="6600" b="1" i="0" u="none" strike="noStrike" kern="1200" cap="none" spc="0" normalizeH="0" baseline="0" noProof="0" dirty="0">
              <a:ln w="38100">
                <a:solidFill>
                  <a:schemeClr val="bg1"/>
                </a:solidFill>
              </a:ln>
              <a:solidFill>
                <a:schemeClr val="accent1">
                  <a:lumMod val="75000"/>
                </a:schemeClr>
              </a:solidFill>
              <a:effectLst>
                <a:outerShdw blurRad="60007" dist="310007" dir="7680000" sy="30000" kx="1300200" algn="ctr" rotWithShape="0">
                  <a:prstClr val="black">
                    <a:alpha val="32000"/>
                  </a:prstClr>
                </a:outerShdw>
              </a:effectLst>
              <a:uLnTx/>
              <a:uFillTx/>
              <a:latin typeface="UTM Showcard" panose="02040603050506020204" pitchFamily="18" charset="0"/>
              <a:ea typeface="inpin heiti" panose="00000500000000000000"/>
              <a:sym typeface="inpin heiti" panose="00000500000000000000" pitchFamily="2" charset="-122"/>
            </a:endParaRPr>
          </a:p>
        </p:txBody>
      </p:sp>
    </p:spTree>
    <p:extLst>
      <p:ext uri="{BB962C8B-B14F-4D97-AF65-F5344CB8AC3E}">
        <p14:creationId xmlns:p14="http://schemas.microsoft.com/office/powerpoint/2010/main" val="151915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par>
                          <p:cTn id="16" fill="hold">
                            <p:stCondLst>
                              <p:cond delay="15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 calcmode="lin" valueType="num">
                                      <p:cBhvr>
                                        <p:cTn id="21"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
                                        </p:tgtEl>
                                      </p:cBhvr>
                                    </p:animEffect>
                                  </p:childTnLst>
                                </p:cTn>
                              </p:par>
                            </p:childTnLst>
                          </p:cTn>
                        </p:par>
                        <p:par>
                          <p:cTn id="24" fill="hold">
                            <p:stCondLst>
                              <p:cond delay="2550"/>
                            </p:stCondLst>
                            <p:childTnLst>
                              <p:par>
                                <p:cTn id="25" presetID="34" presetClass="emph" presetSubtype="0" repeatCount="5000" fill="hold" grpId="1" nodeType="afterEffect">
                                  <p:stCondLst>
                                    <p:cond delay="0"/>
                                  </p:stCondLst>
                                  <p:iterate type="lt">
                                    <p:tmPct val="10000"/>
                                  </p:iterate>
                                  <p:childTnLst>
                                    <p:animMotion origin="layout" path="M -2.70833E-6 -4.44444E-6 L -2.70833E-6 -0.07222 " pathEditMode="relative" rAng="0" ptsTypes="AA">
                                      <p:cBhvr>
                                        <p:cTn id="26" dur="500" accel="50000" decel="50000" autoRev="1" fill="hold">
                                          <p:stCondLst>
                                            <p:cond delay="0"/>
                                          </p:stCondLst>
                                        </p:cTn>
                                        <p:tgtEl>
                                          <p:spTgt spid="3"/>
                                        </p:tgtEl>
                                        <p:attrNameLst>
                                          <p:attrName>ppt_x</p:attrName>
                                          <p:attrName>ppt_y</p:attrName>
                                        </p:attrNameLst>
                                      </p:cBhvr>
                                      <p:rCtr x="0" y="-3611"/>
                                    </p:animMotion>
                                    <p:animRot by="1500000">
                                      <p:cBhvr>
                                        <p:cTn id="27" dur="250" fill="hold">
                                          <p:stCondLst>
                                            <p:cond delay="0"/>
                                          </p:stCondLst>
                                        </p:cTn>
                                        <p:tgtEl>
                                          <p:spTgt spid="3"/>
                                        </p:tgtEl>
                                        <p:attrNameLst>
                                          <p:attrName>r</p:attrName>
                                        </p:attrNameLst>
                                      </p:cBhvr>
                                    </p:animRot>
                                    <p:animRot by="-1500000">
                                      <p:cBhvr>
                                        <p:cTn id="28" dur="250" fill="hold">
                                          <p:stCondLst>
                                            <p:cond delay="250"/>
                                          </p:stCondLst>
                                        </p:cTn>
                                        <p:tgtEl>
                                          <p:spTgt spid="3"/>
                                        </p:tgtEl>
                                        <p:attrNameLst>
                                          <p:attrName>r</p:attrName>
                                        </p:attrNameLst>
                                      </p:cBhvr>
                                    </p:animRot>
                                    <p:animRot by="-1500000">
                                      <p:cBhvr>
                                        <p:cTn id="29" dur="250" fill="hold">
                                          <p:stCondLst>
                                            <p:cond delay="500"/>
                                          </p:stCondLst>
                                        </p:cTn>
                                        <p:tgtEl>
                                          <p:spTgt spid="3"/>
                                        </p:tgtEl>
                                        <p:attrNameLst>
                                          <p:attrName>r</p:attrName>
                                        </p:attrNameLst>
                                      </p:cBhvr>
                                    </p:animRot>
                                    <p:animRot by="1500000">
                                      <p:cBhvr>
                                        <p:cTn id="30" dur="250" fill="hold">
                                          <p:stCondLst>
                                            <p:cond delay="75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4790048" y="1853091"/>
            <a:ext cx="6647848" cy="3223878"/>
          </a:xfrm>
          <a:prstGeom prst="wedgeRoundRectCallout">
            <a:avLst>
              <a:gd name="adj1" fmla="val -61069"/>
              <a:gd name="adj2" fmla="val 57552"/>
              <a:gd name="adj3" fmla="val 16667"/>
            </a:avLst>
          </a:prstGeom>
          <a:solidFill>
            <a:schemeClr val="bg1"/>
          </a:solidFill>
          <a:ln w="57150">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97540" y="232012"/>
            <a:ext cx="7001301" cy="1015663"/>
          </a:xfrm>
          <a:prstGeom prst="rect">
            <a:avLst/>
          </a:prstGeom>
          <a:noFill/>
        </p:spPr>
        <p:txBody>
          <a:bodyPr wrap="square" rtlCol="0">
            <a:spAutoFit/>
          </a:bodyPr>
          <a:lstStyle/>
          <a:p>
            <a:r>
              <a:rPr lang="en-US" sz="6000">
                <a:ln w="127000">
                  <a:solidFill>
                    <a:schemeClr val="bg1"/>
                  </a:solidFill>
                </a:ln>
                <a:solidFill>
                  <a:schemeClr val="bg1"/>
                </a:solidFill>
                <a:latin typeface="UVN Banh Mi" pitchFamily="2" charset="0"/>
              </a:rPr>
              <a:t>Ôn bài cùng Sóc Nâu</a:t>
            </a:r>
          </a:p>
        </p:txBody>
      </p:sp>
      <p:sp>
        <p:nvSpPr>
          <p:cNvPr id="7" name="TextBox 6"/>
          <p:cNvSpPr txBox="1"/>
          <p:nvPr/>
        </p:nvSpPr>
        <p:spPr>
          <a:xfrm>
            <a:off x="2497540" y="232011"/>
            <a:ext cx="7001301" cy="1015663"/>
          </a:xfrm>
          <a:prstGeom prst="rect">
            <a:avLst/>
          </a:prstGeom>
          <a:noFill/>
        </p:spPr>
        <p:txBody>
          <a:bodyPr wrap="square" rtlCol="0">
            <a:spAutoFit/>
          </a:bodyPr>
          <a:lstStyle/>
          <a:p>
            <a:r>
              <a:rPr lang="en-US" sz="6000">
                <a:solidFill>
                  <a:srgbClr val="C00000"/>
                </a:solidFill>
                <a:effectLst>
                  <a:outerShdw blurRad="50800" dist="38100" dir="2700000" algn="tl" rotWithShape="0">
                    <a:prstClr val="black">
                      <a:alpha val="40000"/>
                    </a:prstClr>
                  </a:outerShdw>
                </a:effectLst>
                <a:latin typeface="UVN Banh Mi" pitchFamily="2" charset="0"/>
              </a:rPr>
              <a:t>Ôn bài cùng Sóc Nâu</a:t>
            </a:r>
          </a:p>
        </p:txBody>
      </p:sp>
      <p:sp>
        <p:nvSpPr>
          <p:cNvPr id="9" name="TextBox 8"/>
          <p:cNvSpPr txBox="1"/>
          <p:nvPr/>
        </p:nvSpPr>
        <p:spPr>
          <a:xfrm>
            <a:off x="5007172" y="2199194"/>
            <a:ext cx="6213601" cy="2308324"/>
          </a:xfrm>
          <a:prstGeom prst="rect">
            <a:avLst/>
          </a:prstGeom>
          <a:noFill/>
        </p:spPr>
        <p:txBody>
          <a:bodyPr wrap="square" rtlCol="0">
            <a:spAutoFit/>
          </a:bodyPr>
          <a:lstStyle/>
          <a:p>
            <a:pPr algn="just"/>
            <a:r>
              <a:rPr lang="en-US" sz="4400">
                <a:solidFill>
                  <a:srgbClr val="00B050"/>
                </a:solidFill>
                <a:latin typeface="SVN-Titillium Bold" panose="02040603050506020204" pitchFamily="18" charset="0"/>
                <a:cs typeface="Times New Roman" pitchFamily="18" charset="0"/>
              </a:rPr>
              <a:t>     </a:t>
            </a:r>
            <a:r>
              <a:rPr lang="en-US" sz="4800">
                <a:solidFill>
                  <a:srgbClr val="002060"/>
                </a:solidFill>
                <a:latin typeface="UVN Banh Mi" pitchFamily="2" charset="0"/>
                <a:cs typeface="Times New Roman" pitchFamily="18" charset="0"/>
              </a:rPr>
              <a:t>Các bạn nhỏ chăm ngoan của lớp ….. ơi! Hãy cùng tớ ôn bài nhé!</a:t>
            </a:r>
          </a:p>
        </p:txBody>
      </p:sp>
      <p:pic>
        <p:nvPicPr>
          <p:cNvPr id="12" name="Picture 2" descr="Cute fluffy squirrel holding nut, funny cartoon character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56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2886771" y="1961233"/>
            <a:ext cx="9055020" cy="4507806"/>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TextBox 2">
            <a:extLst>
              <a:ext uri="{FF2B5EF4-FFF2-40B4-BE49-F238E27FC236}">
                <a16:creationId xmlns:a16="http://schemas.microsoft.com/office/drawing/2014/main" id="{C153C45A-B5D6-449D-95DE-B5F4E0CA7A2A}"/>
              </a:ext>
            </a:extLst>
          </p:cNvPr>
          <p:cNvSpPr txBox="1"/>
          <p:nvPr/>
        </p:nvSpPr>
        <p:spPr>
          <a:xfrm>
            <a:off x="982639" y="187053"/>
            <a:ext cx="10566606" cy="1339632"/>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Xác định trạng ngữ trong các câu sau và cho biết trạng ngữ đó thuộc loại trạng ngữ nào đã học.</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029803" y="2210937"/>
            <a:ext cx="8519442" cy="1446550"/>
          </a:xfrm>
          <a:prstGeom prst="rect">
            <a:avLst/>
          </a:prstGeom>
          <a:noFill/>
        </p:spPr>
        <p:txBody>
          <a:bodyPr wrap="square" rtlCol="0">
            <a:spAutoFit/>
          </a:bodyPr>
          <a:lstStyle/>
          <a:p>
            <a:r>
              <a:rPr lang="en-US" sz="4400" b="1" u="sng">
                <a:latin typeface="Times New Roman" panose="02020603050405020304" pitchFamily="18" charset="0"/>
                <a:cs typeface="Times New Roman" panose="02020603050405020304" pitchFamily="18" charset="0"/>
              </a:rPr>
              <a:t>Câu 1</a:t>
            </a:r>
            <a:r>
              <a:rPr lang="en-US" sz="4400" b="1">
                <a:latin typeface="Times New Roman" panose="02020603050405020304" pitchFamily="18" charset="0"/>
                <a:cs typeface="Times New Roman" panose="02020603050405020304" pitchFamily="18" charset="0"/>
              </a:rPr>
              <a:t>: Trên cánh đồng, đàn trâu đang thung thăng gặm cỏ.</a:t>
            </a:r>
          </a:p>
        </p:txBody>
      </p:sp>
      <p:cxnSp>
        <p:nvCxnSpPr>
          <p:cNvPr id="11" name="Straight Connector 10"/>
          <p:cNvCxnSpPr/>
          <p:nvPr/>
        </p:nvCxnSpPr>
        <p:spPr>
          <a:xfrm>
            <a:off x="4872100" y="2850573"/>
            <a:ext cx="3749040" cy="27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29803" y="4802118"/>
            <a:ext cx="7013283" cy="707886"/>
          </a:xfrm>
          <a:prstGeom prst="rect">
            <a:avLst/>
          </a:prstGeom>
          <a:noFill/>
        </p:spPr>
        <p:txBody>
          <a:bodyPr wrap="square" rtlCol="0">
            <a:spAutoFit/>
          </a:bodyPr>
          <a:lstStyle/>
          <a:p>
            <a:r>
              <a:rPr lang="en-US" sz="4000" b="1">
                <a:solidFill>
                  <a:srgbClr val="002060"/>
                </a:solidFill>
                <a:latin typeface="Times New Roman" panose="02020603050405020304" pitchFamily="18" charset="0"/>
                <a:cs typeface="Times New Roman" panose="02020603050405020304" pitchFamily="18" charset="0"/>
              </a:rPr>
              <a:t>+ Trạng ngữ chỉ …………… </a:t>
            </a:r>
          </a:p>
        </p:txBody>
      </p:sp>
      <p:sp>
        <p:nvSpPr>
          <p:cNvPr id="14" name="TextBox 13"/>
          <p:cNvSpPr txBox="1"/>
          <p:nvPr/>
        </p:nvSpPr>
        <p:spPr>
          <a:xfrm>
            <a:off x="6855803" y="4802118"/>
            <a:ext cx="2577152" cy="707886"/>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địa điểm</a:t>
            </a:r>
          </a:p>
        </p:txBody>
      </p:sp>
      <p:pic>
        <p:nvPicPr>
          <p:cNvPr id="15"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443346" y="1351633"/>
            <a:ext cx="609600" cy="609600"/>
          </a:xfrm>
          <a:prstGeom prst="rect">
            <a:avLst/>
          </a:prstGeom>
        </p:spPr>
      </p:pic>
      <p:pic>
        <p:nvPicPr>
          <p:cNvPr id="16" name="Picture 2" descr="Cute fluffy squirrel holding nut, funny cartoon character Premium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78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80">
                                          <p:stCondLst>
                                            <p:cond delay="0"/>
                                          </p:stCondLst>
                                        </p:cTn>
                                        <p:tgtEl>
                                          <p:spTgt spid="14"/>
                                        </p:tgtEl>
                                      </p:cBhvr>
                                    </p:animEffect>
                                    <p:anim calcmode="lin" valueType="num">
                                      <p:cBhvr>
                                        <p:cTn id="3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gtEl>
                                      </p:cBhvr>
                                      <p:to x="100000" y="60000"/>
                                    </p:animScale>
                                    <p:animScale>
                                      <p:cBhvr>
                                        <p:cTn id="36" dur="166" decel="50000">
                                          <p:stCondLst>
                                            <p:cond delay="676"/>
                                          </p:stCondLst>
                                        </p:cTn>
                                        <p:tgtEl>
                                          <p:spTgt spid="14"/>
                                        </p:tgtEl>
                                      </p:cBhvr>
                                      <p:to x="100000" y="100000"/>
                                    </p:animScale>
                                    <p:animScale>
                                      <p:cBhvr>
                                        <p:cTn id="37" dur="26">
                                          <p:stCondLst>
                                            <p:cond delay="1312"/>
                                          </p:stCondLst>
                                        </p:cTn>
                                        <p:tgtEl>
                                          <p:spTgt spid="14"/>
                                        </p:tgtEl>
                                      </p:cBhvr>
                                      <p:to x="100000" y="80000"/>
                                    </p:animScale>
                                    <p:animScale>
                                      <p:cBhvr>
                                        <p:cTn id="38" dur="166" decel="50000">
                                          <p:stCondLst>
                                            <p:cond delay="1338"/>
                                          </p:stCondLst>
                                        </p:cTn>
                                        <p:tgtEl>
                                          <p:spTgt spid="14"/>
                                        </p:tgtEl>
                                      </p:cBhvr>
                                      <p:to x="100000" y="100000"/>
                                    </p:animScale>
                                    <p:animScale>
                                      <p:cBhvr>
                                        <p:cTn id="39" dur="26">
                                          <p:stCondLst>
                                            <p:cond delay="1642"/>
                                          </p:stCondLst>
                                        </p:cTn>
                                        <p:tgtEl>
                                          <p:spTgt spid="14"/>
                                        </p:tgtEl>
                                      </p:cBhvr>
                                      <p:to x="100000" y="90000"/>
                                    </p:animScale>
                                    <p:animScale>
                                      <p:cBhvr>
                                        <p:cTn id="40" dur="166" decel="50000">
                                          <p:stCondLst>
                                            <p:cond delay="1668"/>
                                          </p:stCondLst>
                                        </p:cTn>
                                        <p:tgtEl>
                                          <p:spTgt spid="14"/>
                                        </p:tgtEl>
                                      </p:cBhvr>
                                      <p:to x="100000" y="100000"/>
                                    </p:animScale>
                                    <p:animScale>
                                      <p:cBhvr>
                                        <p:cTn id="41" dur="26">
                                          <p:stCondLst>
                                            <p:cond delay="1808"/>
                                          </p:stCondLst>
                                        </p:cTn>
                                        <p:tgtEl>
                                          <p:spTgt spid="14"/>
                                        </p:tgtEl>
                                      </p:cBhvr>
                                      <p:to x="100000" y="95000"/>
                                    </p:animScale>
                                    <p:animScale>
                                      <p:cBhvr>
                                        <p:cTn id="42" dur="166" decel="50000">
                                          <p:stCondLst>
                                            <p:cond delay="1834"/>
                                          </p:stCondLst>
                                        </p:cTn>
                                        <p:tgtEl>
                                          <p:spTgt spid="14"/>
                                        </p:tgtEl>
                                      </p:cBhvr>
                                      <p:to x="100000" y="100000"/>
                                    </p:animScale>
                                  </p:childTnLst>
                                </p:cTn>
                              </p:par>
                            </p:childTnLst>
                          </p:cTn>
                        </p:par>
                        <p:par>
                          <p:cTn id="43" fill="hold">
                            <p:stCondLst>
                              <p:cond delay="2000"/>
                            </p:stCondLst>
                            <p:childTnLst>
                              <p:par>
                                <p:cTn id="44" presetID="1" presetClass="mediacall" presetSubtype="0" fill="hold" nodeType="afterEffect">
                                  <p:stCondLst>
                                    <p:cond delay="0"/>
                                  </p:stCondLst>
                                  <p:childTnLst>
                                    <p:cmd type="call" cmd="playFrom(0.0)">
                                      <p:cBhvr>
                                        <p:cTn id="45" dur="8085"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15"/>
                </p:tgtEl>
              </p:cMediaNode>
            </p:audio>
          </p:childTnLst>
        </p:cTn>
      </p:par>
    </p:tnLst>
    <p:bldLst>
      <p:bldP spid="8" grpId="0" animBg="1"/>
      <p:bldP spid="9"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2886771" y="1961233"/>
            <a:ext cx="8795713" cy="4507806"/>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TextBox 2">
            <a:extLst>
              <a:ext uri="{FF2B5EF4-FFF2-40B4-BE49-F238E27FC236}">
                <a16:creationId xmlns:a16="http://schemas.microsoft.com/office/drawing/2014/main" id="{C153C45A-B5D6-449D-95DE-B5F4E0CA7A2A}"/>
              </a:ext>
            </a:extLst>
          </p:cNvPr>
          <p:cNvSpPr txBox="1"/>
          <p:nvPr/>
        </p:nvSpPr>
        <p:spPr>
          <a:xfrm>
            <a:off x="982639" y="187053"/>
            <a:ext cx="10566606" cy="1339632"/>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Xác định trạng ngữ trong các câu sau và cho biết trạng ngữ đó thuộc loại trạng ngữ nào đã học.</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029803" y="2210937"/>
            <a:ext cx="8816454" cy="1446550"/>
          </a:xfrm>
          <a:prstGeom prst="rect">
            <a:avLst/>
          </a:prstGeom>
          <a:noFill/>
        </p:spPr>
        <p:txBody>
          <a:bodyPr wrap="square" rtlCol="0">
            <a:spAutoFit/>
          </a:bodyPr>
          <a:lstStyle/>
          <a:p>
            <a:r>
              <a:rPr lang="en-US" sz="4400" b="1" u="sng">
                <a:latin typeface="Times New Roman" panose="02020603050405020304" pitchFamily="18" charset="0"/>
                <a:cs typeface="Times New Roman" panose="02020603050405020304" pitchFamily="18" charset="0"/>
              </a:rPr>
              <a:t>Câu 2</a:t>
            </a:r>
            <a:r>
              <a:rPr lang="en-US" sz="4400" b="1">
                <a:latin typeface="Times New Roman" panose="02020603050405020304" pitchFamily="18" charset="0"/>
                <a:cs typeface="Times New Roman" panose="02020603050405020304" pitchFamily="18" charset="0"/>
              </a:rPr>
              <a:t>:  Chiều hè, đám trẻ lại hò nhau thả diều thi.</a:t>
            </a:r>
          </a:p>
        </p:txBody>
      </p:sp>
      <p:cxnSp>
        <p:nvCxnSpPr>
          <p:cNvPr id="11" name="Straight Connector 10"/>
          <p:cNvCxnSpPr/>
          <p:nvPr/>
        </p:nvCxnSpPr>
        <p:spPr>
          <a:xfrm>
            <a:off x="5049524" y="2823277"/>
            <a:ext cx="2103120" cy="27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29803" y="4802118"/>
            <a:ext cx="7013283" cy="707886"/>
          </a:xfrm>
          <a:prstGeom prst="rect">
            <a:avLst/>
          </a:prstGeom>
          <a:noFill/>
        </p:spPr>
        <p:txBody>
          <a:bodyPr wrap="square" rtlCol="0">
            <a:spAutoFit/>
          </a:bodyPr>
          <a:lstStyle/>
          <a:p>
            <a:r>
              <a:rPr lang="en-US" sz="4000" b="1">
                <a:solidFill>
                  <a:srgbClr val="002060"/>
                </a:solidFill>
                <a:latin typeface="Times New Roman" panose="02020603050405020304" pitchFamily="18" charset="0"/>
                <a:cs typeface="Times New Roman" panose="02020603050405020304" pitchFamily="18" charset="0"/>
              </a:rPr>
              <a:t>+ Trạng ngữ chỉ …………… </a:t>
            </a:r>
          </a:p>
        </p:txBody>
      </p:sp>
      <p:sp>
        <p:nvSpPr>
          <p:cNvPr id="14" name="TextBox 13"/>
          <p:cNvSpPr txBox="1"/>
          <p:nvPr/>
        </p:nvSpPr>
        <p:spPr>
          <a:xfrm>
            <a:off x="6855803" y="4802118"/>
            <a:ext cx="2577152" cy="707886"/>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 thời gian</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443346" y="1351633"/>
            <a:ext cx="609600" cy="609600"/>
          </a:xfrm>
          <a:prstGeom prst="rect">
            <a:avLst/>
          </a:prstGeom>
        </p:spPr>
      </p:pic>
      <p:pic>
        <p:nvPicPr>
          <p:cNvPr id="12" name="Picture 2" descr="Cute fluffy squirrel holding nut, funny cartoon character Premium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69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80">
                                          <p:stCondLst>
                                            <p:cond delay="0"/>
                                          </p:stCondLst>
                                        </p:cTn>
                                        <p:tgtEl>
                                          <p:spTgt spid="14"/>
                                        </p:tgtEl>
                                      </p:cBhvr>
                                    </p:animEffect>
                                    <p:anim calcmode="lin" valueType="num">
                                      <p:cBhvr>
                                        <p:cTn id="3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gtEl>
                                      </p:cBhvr>
                                      <p:to x="100000" y="60000"/>
                                    </p:animScale>
                                    <p:animScale>
                                      <p:cBhvr>
                                        <p:cTn id="36" dur="166" decel="50000">
                                          <p:stCondLst>
                                            <p:cond delay="676"/>
                                          </p:stCondLst>
                                        </p:cTn>
                                        <p:tgtEl>
                                          <p:spTgt spid="14"/>
                                        </p:tgtEl>
                                      </p:cBhvr>
                                      <p:to x="100000" y="100000"/>
                                    </p:animScale>
                                    <p:animScale>
                                      <p:cBhvr>
                                        <p:cTn id="37" dur="26">
                                          <p:stCondLst>
                                            <p:cond delay="1312"/>
                                          </p:stCondLst>
                                        </p:cTn>
                                        <p:tgtEl>
                                          <p:spTgt spid="14"/>
                                        </p:tgtEl>
                                      </p:cBhvr>
                                      <p:to x="100000" y="80000"/>
                                    </p:animScale>
                                    <p:animScale>
                                      <p:cBhvr>
                                        <p:cTn id="38" dur="166" decel="50000">
                                          <p:stCondLst>
                                            <p:cond delay="1338"/>
                                          </p:stCondLst>
                                        </p:cTn>
                                        <p:tgtEl>
                                          <p:spTgt spid="14"/>
                                        </p:tgtEl>
                                      </p:cBhvr>
                                      <p:to x="100000" y="100000"/>
                                    </p:animScale>
                                    <p:animScale>
                                      <p:cBhvr>
                                        <p:cTn id="39" dur="26">
                                          <p:stCondLst>
                                            <p:cond delay="1642"/>
                                          </p:stCondLst>
                                        </p:cTn>
                                        <p:tgtEl>
                                          <p:spTgt spid="14"/>
                                        </p:tgtEl>
                                      </p:cBhvr>
                                      <p:to x="100000" y="90000"/>
                                    </p:animScale>
                                    <p:animScale>
                                      <p:cBhvr>
                                        <p:cTn id="40" dur="166" decel="50000">
                                          <p:stCondLst>
                                            <p:cond delay="1668"/>
                                          </p:stCondLst>
                                        </p:cTn>
                                        <p:tgtEl>
                                          <p:spTgt spid="14"/>
                                        </p:tgtEl>
                                      </p:cBhvr>
                                      <p:to x="100000" y="100000"/>
                                    </p:animScale>
                                    <p:animScale>
                                      <p:cBhvr>
                                        <p:cTn id="41" dur="26">
                                          <p:stCondLst>
                                            <p:cond delay="1808"/>
                                          </p:stCondLst>
                                        </p:cTn>
                                        <p:tgtEl>
                                          <p:spTgt spid="14"/>
                                        </p:tgtEl>
                                      </p:cBhvr>
                                      <p:to x="100000" y="95000"/>
                                    </p:animScale>
                                    <p:animScale>
                                      <p:cBhvr>
                                        <p:cTn id="42" dur="166" decel="50000">
                                          <p:stCondLst>
                                            <p:cond delay="1834"/>
                                          </p:stCondLst>
                                        </p:cTn>
                                        <p:tgtEl>
                                          <p:spTgt spid="14"/>
                                        </p:tgtEl>
                                      </p:cBhvr>
                                      <p:to x="100000" y="100000"/>
                                    </p:animScale>
                                  </p:childTnLst>
                                </p:cTn>
                              </p:par>
                            </p:childTnLst>
                          </p:cTn>
                        </p:par>
                        <p:par>
                          <p:cTn id="43" fill="hold">
                            <p:stCondLst>
                              <p:cond delay="2000"/>
                            </p:stCondLst>
                            <p:childTnLst>
                              <p:par>
                                <p:cTn id="44" presetID="1" presetClass="mediacall" presetSubtype="0" fill="hold" nodeType="afterEffect">
                                  <p:stCondLst>
                                    <p:cond delay="0"/>
                                  </p:stCondLst>
                                  <p:childTnLst>
                                    <p:cmd type="call" cmd="playFrom(0.0)">
                                      <p:cBhvr>
                                        <p:cTn id="45" dur="808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8485">
                <p:cTn id="46" fill="hold" display="0">
                  <p:stCondLst>
                    <p:cond delay="indefinite"/>
                  </p:stCondLst>
                  <p:endCondLst>
                    <p:cond evt="onStopAudio" delay="0">
                      <p:tgtEl>
                        <p:sldTgt/>
                      </p:tgtEl>
                    </p:cond>
                  </p:endCondLst>
                </p:cTn>
                <p:tgtEl>
                  <p:spTgt spid="10"/>
                </p:tgtEl>
              </p:cMediaNode>
            </p:audio>
          </p:childTnLst>
        </p:cTn>
      </p:par>
    </p:tnLst>
    <p:bldLst>
      <p:bldP spid="8" grpId="0" animBg="1"/>
      <p:bldP spid="9"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2886771" y="1961233"/>
            <a:ext cx="8795713" cy="4507806"/>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TextBox 2">
            <a:extLst>
              <a:ext uri="{FF2B5EF4-FFF2-40B4-BE49-F238E27FC236}">
                <a16:creationId xmlns:a16="http://schemas.microsoft.com/office/drawing/2014/main" id="{C153C45A-B5D6-449D-95DE-B5F4E0CA7A2A}"/>
              </a:ext>
            </a:extLst>
          </p:cNvPr>
          <p:cNvSpPr txBox="1"/>
          <p:nvPr/>
        </p:nvSpPr>
        <p:spPr>
          <a:xfrm>
            <a:off x="982639" y="187053"/>
            <a:ext cx="10566606" cy="1339632"/>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Xác định trạng ngữ trong các câu sau và cho biết trạng ngữ đó thuộc loại trạng ngữ nào đã học.</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029803" y="2210937"/>
            <a:ext cx="8816454" cy="1446550"/>
          </a:xfrm>
          <a:prstGeom prst="rect">
            <a:avLst/>
          </a:prstGeom>
          <a:noFill/>
        </p:spPr>
        <p:txBody>
          <a:bodyPr wrap="square" rtlCol="0">
            <a:spAutoFit/>
          </a:bodyPr>
          <a:lstStyle/>
          <a:p>
            <a:r>
              <a:rPr lang="en-US" sz="4400" b="1" u="sng">
                <a:latin typeface="Times New Roman" panose="02020603050405020304" pitchFamily="18" charset="0"/>
                <a:cs typeface="Times New Roman" panose="02020603050405020304" pitchFamily="18" charset="0"/>
              </a:rPr>
              <a:t>Câu 3</a:t>
            </a:r>
            <a:r>
              <a:rPr lang="en-US" sz="4400" b="1">
                <a:latin typeface="Times New Roman" panose="02020603050405020304" pitchFamily="18" charset="0"/>
                <a:cs typeface="Times New Roman" panose="02020603050405020304" pitchFamily="18" charset="0"/>
              </a:rPr>
              <a:t>:  Vì gió bão, cây cối ngoài vườn đổ nghiêng ngã.</a:t>
            </a:r>
          </a:p>
        </p:txBody>
      </p:sp>
      <p:cxnSp>
        <p:nvCxnSpPr>
          <p:cNvPr id="11" name="Straight Connector 10"/>
          <p:cNvCxnSpPr/>
          <p:nvPr/>
        </p:nvCxnSpPr>
        <p:spPr>
          <a:xfrm>
            <a:off x="5049524" y="2823277"/>
            <a:ext cx="2286000" cy="27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29803" y="4802118"/>
            <a:ext cx="7013283" cy="707886"/>
          </a:xfrm>
          <a:prstGeom prst="rect">
            <a:avLst/>
          </a:prstGeom>
          <a:noFill/>
        </p:spPr>
        <p:txBody>
          <a:bodyPr wrap="square" rtlCol="0">
            <a:spAutoFit/>
          </a:bodyPr>
          <a:lstStyle/>
          <a:p>
            <a:r>
              <a:rPr lang="en-US" sz="4000" b="1">
                <a:solidFill>
                  <a:srgbClr val="002060"/>
                </a:solidFill>
                <a:latin typeface="Times New Roman" panose="02020603050405020304" pitchFamily="18" charset="0"/>
                <a:cs typeface="Times New Roman" panose="02020603050405020304" pitchFamily="18" charset="0"/>
              </a:rPr>
              <a:t>+ Trạng ngữ chỉ …………… </a:t>
            </a:r>
          </a:p>
        </p:txBody>
      </p:sp>
      <p:sp>
        <p:nvSpPr>
          <p:cNvPr id="14" name="TextBox 13"/>
          <p:cNvSpPr txBox="1"/>
          <p:nvPr/>
        </p:nvSpPr>
        <p:spPr>
          <a:xfrm>
            <a:off x="6574087" y="4763912"/>
            <a:ext cx="3543791" cy="707886"/>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 nguyên nhân</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443346" y="1351633"/>
            <a:ext cx="609600" cy="609600"/>
          </a:xfrm>
          <a:prstGeom prst="rect">
            <a:avLst/>
          </a:prstGeom>
        </p:spPr>
      </p:pic>
      <p:pic>
        <p:nvPicPr>
          <p:cNvPr id="12" name="Picture 2" descr="Cute fluffy squirrel holding nut, funny cartoon character Premium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66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80">
                                          <p:stCondLst>
                                            <p:cond delay="0"/>
                                          </p:stCondLst>
                                        </p:cTn>
                                        <p:tgtEl>
                                          <p:spTgt spid="14"/>
                                        </p:tgtEl>
                                      </p:cBhvr>
                                    </p:animEffect>
                                    <p:anim calcmode="lin" valueType="num">
                                      <p:cBhvr>
                                        <p:cTn id="3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gtEl>
                                      </p:cBhvr>
                                      <p:to x="100000" y="60000"/>
                                    </p:animScale>
                                    <p:animScale>
                                      <p:cBhvr>
                                        <p:cTn id="36" dur="166" decel="50000">
                                          <p:stCondLst>
                                            <p:cond delay="676"/>
                                          </p:stCondLst>
                                        </p:cTn>
                                        <p:tgtEl>
                                          <p:spTgt spid="14"/>
                                        </p:tgtEl>
                                      </p:cBhvr>
                                      <p:to x="100000" y="100000"/>
                                    </p:animScale>
                                    <p:animScale>
                                      <p:cBhvr>
                                        <p:cTn id="37" dur="26">
                                          <p:stCondLst>
                                            <p:cond delay="1312"/>
                                          </p:stCondLst>
                                        </p:cTn>
                                        <p:tgtEl>
                                          <p:spTgt spid="14"/>
                                        </p:tgtEl>
                                      </p:cBhvr>
                                      <p:to x="100000" y="80000"/>
                                    </p:animScale>
                                    <p:animScale>
                                      <p:cBhvr>
                                        <p:cTn id="38" dur="166" decel="50000">
                                          <p:stCondLst>
                                            <p:cond delay="1338"/>
                                          </p:stCondLst>
                                        </p:cTn>
                                        <p:tgtEl>
                                          <p:spTgt spid="14"/>
                                        </p:tgtEl>
                                      </p:cBhvr>
                                      <p:to x="100000" y="100000"/>
                                    </p:animScale>
                                    <p:animScale>
                                      <p:cBhvr>
                                        <p:cTn id="39" dur="26">
                                          <p:stCondLst>
                                            <p:cond delay="1642"/>
                                          </p:stCondLst>
                                        </p:cTn>
                                        <p:tgtEl>
                                          <p:spTgt spid="14"/>
                                        </p:tgtEl>
                                      </p:cBhvr>
                                      <p:to x="100000" y="90000"/>
                                    </p:animScale>
                                    <p:animScale>
                                      <p:cBhvr>
                                        <p:cTn id="40" dur="166" decel="50000">
                                          <p:stCondLst>
                                            <p:cond delay="1668"/>
                                          </p:stCondLst>
                                        </p:cTn>
                                        <p:tgtEl>
                                          <p:spTgt spid="14"/>
                                        </p:tgtEl>
                                      </p:cBhvr>
                                      <p:to x="100000" y="100000"/>
                                    </p:animScale>
                                    <p:animScale>
                                      <p:cBhvr>
                                        <p:cTn id="41" dur="26">
                                          <p:stCondLst>
                                            <p:cond delay="1808"/>
                                          </p:stCondLst>
                                        </p:cTn>
                                        <p:tgtEl>
                                          <p:spTgt spid="14"/>
                                        </p:tgtEl>
                                      </p:cBhvr>
                                      <p:to x="100000" y="95000"/>
                                    </p:animScale>
                                    <p:animScale>
                                      <p:cBhvr>
                                        <p:cTn id="42" dur="166" decel="50000">
                                          <p:stCondLst>
                                            <p:cond delay="1834"/>
                                          </p:stCondLst>
                                        </p:cTn>
                                        <p:tgtEl>
                                          <p:spTgt spid="14"/>
                                        </p:tgtEl>
                                      </p:cBhvr>
                                      <p:to x="100000" y="100000"/>
                                    </p:animScale>
                                  </p:childTnLst>
                                </p:cTn>
                              </p:par>
                            </p:childTnLst>
                          </p:cTn>
                        </p:par>
                        <p:par>
                          <p:cTn id="43" fill="hold">
                            <p:stCondLst>
                              <p:cond delay="2000"/>
                            </p:stCondLst>
                            <p:childTnLst>
                              <p:par>
                                <p:cTn id="44" presetID="1" presetClass="mediacall" presetSubtype="0" fill="hold" nodeType="afterEffect">
                                  <p:stCondLst>
                                    <p:cond delay="0"/>
                                  </p:stCondLst>
                                  <p:childTnLst>
                                    <p:cmd type="call" cmd="playFrom(0.0)">
                                      <p:cBhvr>
                                        <p:cTn id="45" dur="808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10"/>
                </p:tgtEl>
              </p:cMediaNode>
            </p:audio>
          </p:childTnLst>
        </p:cTn>
      </p:par>
    </p:tnLst>
    <p:bldLst>
      <p:bldP spid="8" grpId="0" animBg="1"/>
      <p:bldP spid="9"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53"/>
          <p:cNvSpPr/>
          <p:nvPr/>
        </p:nvSpPr>
        <p:spPr>
          <a:xfrm>
            <a:off x="2886771" y="1961233"/>
            <a:ext cx="8795713" cy="4507806"/>
          </a:xfrm>
          <a:prstGeom prst="roundRect">
            <a:avLst>
              <a:gd name="adj" fmla="val 10653"/>
            </a:avLst>
          </a:prstGeom>
          <a:solidFill>
            <a:schemeClr val="bg1">
              <a:alpha val="92000"/>
            </a:schemeClr>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3" name="TextBox 2">
            <a:extLst>
              <a:ext uri="{FF2B5EF4-FFF2-40B4-BE49-F238E27FC236}">
                <a16:creationId xmlns:a16="http://schemas.microsoft.com/office/drawing/2014/main" id="{C153C45A-B5D6-449D-95DE-B5F4E0CA7A2A}"/>
              </a:ext>
            </a:extLst>
          </p:cNvPr>
          <p:cNvSpPr txBox="1"/>
          <p:nvPr/>
        </p:nvSpPr>
        <p:spPr>
          <a:xfrm>
            <a:off x="982639" y="187053"/>
            <a:ext cx="10566606" cy="1339632"/>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Xác định trạng ngữ trong các câu sau và cho biết trạng ngữ đó thuộc loại trạng ngữ nào đã học.</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029803" y="2210937"/>
            <a:ext cx="8407021" cy="2123658"/>
          </a:xfrm>
          <a:prstGeom prst="rect">
            <a:avLst/>
          </a:prstGeom>
          <a:noFill/>
        </p:spPr>
        <p:txBody>
          <a:bodyPr wrap="square" rtlCol="0">
            <a:spAutoFit/>
          </a:bodyPr>
          <a:lstStyle/>
          <a:p>
            <a:pPr algn="just"/>
            <a:r>
              <a:rPr lang="en-US" sz="4400" b="1" u="sng">
                <a:latin typeface="Times New Roman" panose="02020603050405020304" pitchFamily="18" charset="0"/>
                <a:cs typeface="Times New Roman" panose="02020603050405020304" pitchFamily="18" charset="0"/>
              </a:rPr>
              <a:t>Câu 4</a:t>
            </a:r>
            <a:r>
              <a:rPr lang="en-US" sz="4400" b="1">
                <a:latin typeface="Times New Roman" panose="02020603050405020304" pitchFamily="18" charset="0"/>
                <a:cs typeface="Times New Roman" panose="02020603050405020304" pitchFamily="18" charset="0"/>
              </a:rPr>
              <a:t>: Để giảm rác thải nhựa, các nhà môi trường đã kêu gọi mọi người tái sử dụng túi ni lông.</a:t>
            </a:r>
          </a:p>
        </p:txBody>
      </p:sp>
      <p:cxnSp>
        <p:nvCxnSpPr>
          <p:cNvPr id="11" name="Straight Connector 10"/>
          <p:cNvCxnSpPr/>
          <p:nvPr/>
        </p:nvCxnSpPr>
        <p:spPr>
          <a:xfrm>
            <a:off x="5008580" y="2823277"/>
            <a:ext cx="5212080" cy="27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29803" y="4802118"/>
            <a:ext cx="7013283" cy="707886"/>
          </a:xfrm>
          <a:prstGeom prst="rect">
            <a:avLst/>
          </a:prstGeom>
          <a:noFill/>
        </p:spPr>
        <p:txBody>
          <a:bodyPr wrap="square" rtlCol="0">
            <a:spAutoFit/>
          </a:bodyPr>
          <a:lstStyle/>
          <a:p>
            <a:r>
              <a:rPr lang="en-US" sz="4000" b="1">
                <a:solidFill>
                  <a:srgbClr val="002060"/>
                </a:solidFill>
                <a:latin typeface="Times New Roman" panose="02020603050405020304" pitchFamily="18" charset="0"/>
                <a:cs typeface="Times New Roman" panose="02020603050405020304" pitchFamily="18" charset="0"/>
              </a:rPr>
              <a:t>+ Trạng ngữ chỉ …………… </a:t>
            </a:r>
          </a:p>
        </p:txBody>
      </p:sp>
      <p:sp>
        <p:nvSpPr>
          <p:cNvPr id="14" name="TextBox 13"/>
          <p:cNvSpPr txBox="1"/>
          <p:nvPr/>
        </p:nvSpPr>
        <p:spPr>
          <a:xfrm>
            <a:off x="6574087" y="4763912"/>
            <a:ext cx="3543791" cy="707886"/>
          </a:xfrm>
          <a:prstGeom prst="rect">
            <a:avLst/>
          </a:prstGeom>
          <a:noFill/>
        </p:spPr>
        <p:txBody>
          <a:bodyPr wrap="square" rtlCol="0">
            <a:spAutoFit/>
          </a:bodyPr>
          <a:lstStyle/>
          <a:p>
            <a:r>
              <a:rPr lang="en-US" sz="4000" b="1">
                <a:solidFill>
                  <a:srgbClr val="FF0000"/>
                </a:solidFill>
                <a:latin typeface="Times New Roman" panose="02020603050405020304" pitchFamily="18" charset="0"/>
                <a:cs typeface="Times New Roman" panose="02020603050405020304" pitchFamily="18" charset="0"/>
              </a:rPr>
              <a:t> mục đích</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443346" y="1351633"/>
            <a:ext cx="609600" cy="609600"/>
          </a:xfrm>
          <a:prstGeom prst="rect">
            <a:avLst/>
          </a:prstGeom>
        </p:spPr>
      </p:pic>
      <p:pic>
        <p:nvPicPr>
          <p:cNvPr id="12" name="Picture 2" descr="Cute fluffy squirrel holding nut, funny cartoon character Premium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04" b="97604" l="9883" r="89950">
                        <a14:foregroundMark x1="49581" y1="50479" x2="72697" y2="49201"/>
                        <a14:foregroundMark x1="69682" y1="45367" x2="68342" y2="50799"/>
                        <a14:foregroundMark x1="53434" y1="45367" x2="56114" y2="51278"/>
                      </a14:backgroundRemoval>
                    </a14:imgEffect>
                  </a14:imgLayer>
                </a14:imgProps>
              </a:ext>
              <a:ext uri="{28A0092B-C50C-407E-A947-70E740481C1C}">
                <a14:useLocalDpi xmlns:a14="http://schemas.microsoft.com/office/drawing/2010/main" val="0"/>
              </a:ext>
            </a:extLst>
          </a:blip>
          <a:srcRect/>
          <a:stretch>
            <a:fillRect/>
          </a:stretch>
        </p:blipFill>
        <p:spPr bwMode="auto">
          <a:xfrm>
            <a:off x="-956411" y="1961232"/>
            <a:ext cx="4869707" cy="510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05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80">
                                          <p:stCondLst>
                                            <p:cond delay="0"/>
                                          </p:stCondLst>
                                        </p:cTn>
                                        <p:tgtEl>
                                          <p:spTgt spid="14"/>
                                        </p:tgtEl>
                                      </p:cBhvr>
                                    </p:animEffect>
                                    <p:anim calcmode="lin" valueType="num">
                                      <p:cBhvr>
                                        <p:cTn id="3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5" dur="26">
                                          <p:stCondLst>
                                            <p:cond delay="650"/>
                                          </p:stCondLst>
                                        </p:cTn>
                                        <p:tgtEl>
                                          <p:spTgt spid="14"/>
                                        </p:tgtEl>
                                      </p:cBhvr>
                                      <p:to x="100000" y="60000"/>
                                    </p:animScale>
                                    <p:animScale>
                                      <p:cBhvr>
                                        <p:cTn id="36" dur="166" decel="50000">
                                          <p:stCondLst>
                                            <p:cond delay="676"/>
                                          </p:stCondLst>
                                        </p:cTn>
                                        <p:tgtEl>
                                          <p:spTgt spid="14"/>
                                        </p:tgtEl>
                                      </p:cBhvr>
                                      <p:to x="100000" y="100000"/>
                                    </p:animScale>
                                    <p:animScale>
                                      <p:cBhvr>
                                        <p:cTn id="37" dur="26">
                                          <p:stCondLst>
                                            <p:cond delay="1312"/>
                                          </p:stCondLst>
                                        </p:cTn>
                                        <p:tgtEl>
                                          <p:spTgt spid="14"/>
                                        </p:tgtEl>
                                      </p:cBhvr>
                                      <p:to x="100000" y="80000"/>
                                    </p:animScale>
                                    <p:animScale>
                                      <p:cBhvr>
                                        <p:cTn id="38" dur="166" decel="50000">
                                          <p:stCondLst>
                                            <p:cond delay="1338"/>
                                          </p:stCondLst>
                                        </p:cTn>
                                        <p:tgtEl>
                                          <p:spTgt spid="14"/>
                                        </p:tgtEl>
                                      </p:cBhvr>
                                      <p:to x="100000" y="100000"/>
                                    </p:animScale>
                                    <p:animScale>
                                      <p:cBhvr>
                                        <p:cTn id="39" dur="26">
                                          <p:stCondLst>
                                            <p:cond delay="1642"/>
                                          </p:stCondLst>
                                        </p:cTn>
                                        <p:tgtEl>
                                          <p:spTgt spid="14"/>
                                        </p:tgtEl>
                                      </p:cBhvr>
                                      <p:to x="100000" y="90000"/>
                                    </p:animScale>
                                    <p:animScale>
                                      <p:cBhvr>
                                        <p:cTn id="40" dur="166" decel="50000">
                                          <p:stCondLst>
                                            <p:cond delay="1668"/>
                                          </p:stCondLst>
                                        </p:cTn>
                                        <p:tgtEl>
                                          <p:spTgt spid="14"/>
                                        </p:tgtEl>
                                      </p:cBhvr>
                                      <p:to x="100000" y="100000"/>
                                    </p:animScale>
                                    <p:animScale>
                                      <p:cBhvr>
                                        <p:cTn id="41" dur="26">
                                          <p:stCondLst>
                                            <p:cond delay="1808"/>
                                          </p:stCondLst>
                                        </p:cTn>
                                        <p:tgtEl>
                                          <p:spTgt spid="14"/>
                                        </p:tgtEl>
                                      </p:cBhvr>
                                      <p:to x="100000" y="95000"/>
                                    </p:animScale>
                                    <p:animScale>
                                      <p:cBhvr>
                                        <p:cTn id="42" dur="166" decel="50000">
                                          <p:stCondLst>
                                            <p:cond delay="1834"/>
                                          </p:stCondLst>
                                        </p:cTn>
                                        <p:tgtEl>
                                          <p:spTgt spid="14"/>
                                        </p:tgtEl>
                                      </p:cBhvr>
                                      <p:to x="100000" y="100000"/>
                                    </p:animScale>
                                  </p:childTnLst>
                                </p:cTn>
                              </p:par>
                            </p:childTnLst>
                          </p:cTn>
                        </p:par>
                        <p:par>
                          <p:cTn id="43" fill="hold">
                            <p:stCondLst>
                              <p:cond delay="2000"/>
                            </p:stCondLst>
                            <p:childTnLst>
                              <p:par>
                                <p:cTn id="44" presetID="1" presetClass="mediacall" presetSubtype="0" fill="hold" nodeType="afterEffect">
                                  <p:stCondLst>
                                    <p:cond delay="0"/>
                                  </p:stCondLst>
                                  <p:childTnLst>
                                    <p:cmd type="call" cmd="playFrom(0.0)">
                                      <p:cBhvr>
                                        <p:cTn id="45" dur="808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6" fill="hold" display="0">
                  <p:stCondLst>
                    <p:cond delay="indefinite"/>
                  </p:stCondLst>
                  <p:endCondLst>
                    <p:cond evt="onStopAudio" delay="0">
                      <p:tgtEl>
                        <p:sldTgt/>
                      </p:tgtEl>
                    </p:cond>
                  </p:endCondLst>
                </p:cTn>
                <p:tgtEl>
                  <p:spTgt spid="10"/>
                </p:tgtEl>
              </p:cMediaNode>
            </p:audio>
          </p:childTnLst>
        </p:cTn>
      </p:par>
    </p:tnLst>
    <p:bldLst>
      <p:bldP spid="8" grpId="0" animBg="1"/>
      <p:bldP spid="9" grpId="0"/>
      <p:bldP spid="13"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1172</TotalTime>
  <Words>1317</Words>
  <Application>Microsoft Office PowerPoint</Application>
  <PresentationFormat>Widescreen</PresentationFormat>
  <Paragraphs>157</Paragraphs>
  <Slides>39</Slides>
  <Notes>5</Notes>
  <HiddenSlides>0</HiddenSlides>
  <MMClips>8</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39</vt:i4>
      </vt:variant>
    </vt:vector>
  </HeadingPairs>
  <TitlesOfParts>
    <vt:vector size="64" baseType="lpstr">
      <vt:lpstr>UTM Showcard</vt:lpstr>
      <vt:lpstr>Arial Black</vt:lpstr>
      <vt:lpstr>inpin heiti</vt:lpstr>
      <vt:lpstr>#9Slide05 Dancing Script</vt:lpstr>
      <vt:lpstr>UVN But Long 2</vt:lpstr>
      <vt:lpstr>Times New Roman</vt:lpstr>
      <vt:lpstr>#9Slide07 IcielStormtrooper</vt:lpstr>
      <vt:lpstr>KaiTi</vt:lpstr>
      <vt:lpstr>Cambria</vt:lpstr>
      <vt:lpstr>UTM Aptima</vt:lpstr>
      <vt:lpstr>UTM Guanine</vt:lpstr>
      <vt:lpstr>SVN-Newton</vt:lpstr>
      <vt:lpstr>Calibri</vt:lpstr>
      <vt:lpstr>SVN-Titillium Bold</vt:lpstr>
      <vt:lpstr>UVN Banh Mi</vt:lpstr>
      <vt:lpstr>#9Slide05 Cimochi</vt:lpstr>
      <vt:lpstr>UTM Wedding K&amp;T</vt:lpstr>
      <vt:lpstr>HP001 5 hàng</vt:lpstr>
      <vt:lpstr>Calibri Light</vt:lpstr>
      <vt:lpstr>UTM Alexander</vt:lpstr>
      <vt:lpstr>UTM Silk Script</vt:lpstr>
      <vt:lpstr>Arial</vt:lpstr>
      <vt:lpstr>#9Slide07 HoneyCream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Nguyễn Thị Diệu Hiền_GV</cp:lastModifiedBy>
  <cp:revision>109</cp:revision>
  <dcterms:created xsi:type="dcterms:W3CDTF">2022-03-19T08:25:48Z</dcterms:created>
  <dcterms:modified xsi:type="dcterms:W3CDTF">2022-04-21T20:49:41Z</dcterms:modified>
</cp:coreProperties>
</file>