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22"/>
  </p:notesMasterIdLst>
  <p:sldIdLst>
    <p:sldId id="257" r:id="rId2"/>
    <p:sldId id="258" r:id="rId3"/>
    <p:sldId id="262" r:id="rId4"/>
    <p:sldId id="263" r:id="rId5"/>
    <p:sldId id="264" r:id="rId6"/>
    <p:sldId id="265" r:id="rId7"/>
    <p:sldId id="259" r:id="rId8"/>
    <p:sldId id="266" r:id="rId9"/>
    <p:sldId id="267" r:id="rId10"/>
    <p:sldId id="269" r:id="rId11"/>
    <p:sldId id="279" r:id="rId12"/>
    <p:sldId id="270" r:id="rId13"/>
    <p:sldId id="271" r:id="rId14"/>
    <p:sldId id="272" r:id="rId15"/>
    <p:sldId id="274" r:id="rId16"/>
    <p:sldId id="261" r:id="rId17"/>
    <p:sldId id="276" r:id="rId18"/>
    <p:sldId id="277" r:id="rId19"/>
    <p:sldId id="280" r:id="rId20"/>
    <p:sldId id="278" r:id="rId21"/>
  </p:sldIdLst>
  <p:sldSz cx="12192000" cy="6858000"/>
  <p:notesSz cx="6858000" cy="9144000"/>
  <p:embeddedFontLst>
    <p:embeddedFont>
      <p:font typeface="Calibri" panose="020F0502020204030204" pitchFamily="34" charset="0"/>
      <p:regular r:id="rId23"/>
      <p:bold r:id="rId24"/>
      <p:italic r:id="rId25"/>
      <p:boldItalic r:id="rId26"/>
    </p:embeddedFont>
    <p:embeddedFont>
      <p:font typeface="Cambria" panose="02040503050406030204" pitchFamily="18" charset="0"/>
      <p:regular r:id="rId27"/>
      <p:bold r:id="rId28"/>
      <p:italic r:id="rId29"/>
      <p:boldItalic r:id="rId30"/>
    </p:embeddedFont>
    <p:embeddedFont>
      <p:font typeface="UTM Aquarelle" panose="02040603050506020204" pitchFamily="18" charset="0"/>
      <p:regular r:id="rId31"/>
    </p:embeddedFont>
    <p:embeddedFont>
      <p:font typeface="UTM Azuki" panose="02040603050506020204" pitchFamily="18" charset="0"/>
      <p:regular r:id="rId32"/>
    </p:embeddedFont>
    <p:embeddedFont>
      <p:font typeface="UTM Flavour" panose="02040603050506020204" pitchFamily="18" charset="0"/>
      <p:regular r:id="rId33"/>
    </p:embeddedFont>
    <p:embeddedFont>
      <p:font typeface="UTM Showcard" panose="02040603050506020204" pitchFamily="18" charset="0"/>
      <p:regular r:id="rId34"/>
    </p:embeddedFont>
    <p:embeddedFont>
      <p:font typeface="UTM Wedding K&amp;T" panose="02040603050506020204" pitchFamily="18" charset="0"/>
      <p:regular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4FB3"/>
    <a:srgbClr val="E2546F"/>
    <a:srgbClr val="EAC84A"/>
    <a:srgbClr val="B43821"/>
    <a:srgbClr val="D1740D"/>
    <a:srgbClr val="EAD7AF"/>
    <a:srgbClr val="E6E6E6"/>
    <a:srgbClr val="CAAE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907" autoAdjust="0"/>
  </p:normalViewPr>
  <p:slideViewPr>
    <p:cSldViewPr snapToGrid="0">
      <p:cViewPr>
        <p:scale>
          <a:sx n="53" d="100"/>
          <a:sy n="53" d="100"/>
        </p:scale>
        <p:origin x="1180" y="2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EBC980-FF4C-48A3-AD1B-0B70261355EC}" type="datetimeFigureOut">
              <a:rPr lang="en-US" smtClean="0"/>
              <a:t>4/24/2022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C191A8-0109-4BC6-8F0A-992D77B66B00}" type="slidenum">
              <a:rPr lang="en-US" smtClean="0"/>
              <a:t>‹#›</a:t>
            </a:fld>
            <a:endParaRPr lang="en-US"/>
          </a:p>
        </p:txBody>
      </p:sp>
    </p:spTree>
    <p:extLst>
      <p:ext uri="{BB962C8B-B14F-4D97-AF65-F5344CB8AC3E}">
        <p14:creationId xmlns:p14="http://schemas.microsoft.com/office/powerpoint/2010/main" val="991432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4B7FA29-E3F8-4667-8A96-8EB7A1B77917}"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3264573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3EF2083-0386-4B43-BE3F-5071C6BB4FA7}"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12193977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Gv</a:t>
            </a:r>
            <a:r>
              <a:rPr lang="en-US" dirty="0"/>
              <a:t> </a:t>
            </a:r>
            <a:r>
              <a:rPr lang="en-US" dirty="0" err="1"/>
              <a:t>cho</a:t>
            </a:r>
            <a:r>
              <a:rPr lang="en-US" dirty="0"/>
              <a:t> </a:t>
            </a:r>
            <a:r>
              <a:rPr lang="en-US" dirty="0" err="1"/>
              <a:t>hs</a:t>
            </a:r>
            <a:r>
              <a:rPr lang="en-US" dirty="0"/>
              <a:t> </a:t>
            </a:r>
            <a:r>
              <a:rPr lang="en-US" dirty="0" err="1"/>
              <a:t>đọc</a:t>
            </a:r>
            <a:r>
              <a:rPr lang="en-US" baseline="0" dirty="0"/>
              <a:t> </a:t>
            </a:r>
            <a:r>
              <a:rPr lang="en-US" baseline="0" dirty="0" err="1"/>
              <a:t>mẩu</a:t>
            </a:r>
            <a:r>
              <a:rPr lang="en-US" baseline="0" dirty="0"/>
              <a:t> </a:t>
            </a:r>
            <a:r>
              <a:rPr lang="en-US" baseline="0" dirty="0" err="1"/>
              <a:t>chuyện</a:t>
            </a:r>
            <a:r>
              <a:rPr lang="en-US" baseline="0" dirty="0"/>
              <a:t> </a:t>
            </a:r>
            <a:r>
              <a:rPr lang="en-US" baseline="0" dirty="0" err="1"/>
              <a:t>vui</a:t>
            </a:r>
            <a:r>
              <a:rPr lang="en-US" baseline="0" dirty="0"/>
              <a:t> </a:t>
            </a:r>
          </a:p>
          <a:p>
            <a:r>
              <a:rPr lang="en-US" baseline="0" dirty="0" err="1"/>
              <a:t>Dẫn</a:t>
            </a:r>
            <a:r>
              <a:rPr lang="en-US" baseline="0" dirty="0"/>
              <a:t> </a:t>
            </a:r>
            <a:r>
              <a:rPr lang="en-US" baseline="0" dirty="0" err="1"/>
              <a:t>vào</a:t>
            </a:r>
            <a:r>
              <a:rPr lang="en-US" baseline="0" dirty="0"/>
              <a:t> </a:t>
            </a:r>
            <a:r>
              <a:rPr lang="en-US" baseline="0" dirty="0" err="1"/>
              <a:t>bài</a:t>
            </a:r>
            <a:r>
              <a:rPr lang="en-US" baseline="0" dirty="0"/>
              <a:t> </a:t>
            </a:r>
            <a:r>
              <a:rPr lang="en-US" baseline="0" dirty="0" err="1"/>
              <a:t>mới</a:t>
            </a:r>
            <a:r>
              <a:rPr lang="en-US" baseline="0" dirty="0"/>
              <a:t> </a:t>
            </a:r>
            <a:r>
              <a:rPr lang="en-US" baseline="0" dirty="0" err="1"/>
              <a:t>bằng</a:t>
            </a:r>
            <a:r>
              <a:rPr lang="en-US" baseline="0" dirty="0"/>
              <a:t> </a:t>
            </a:r>
            <a:r>
              <a:rPr lang="en-US" baseline="0" dirty="0" err="1"/>
              <a:t>tác</a:t>
            </a:r>
            <a:r>
              <a:rPr lang="en-US" baseline="0" dirty="0"/>
              <a:t> </a:t>
            </a:r>
            <a:r>
              <a:rPr lang="en-US" baseline="0" dirty="0" err="1"/>
              <a:t>dụng</a:t>
            </a:r>
            <a:r>
              <a:rPr lang="en-US" baseline="0" dirty="0"/>
              <a:t> </a:t>
            </a:r>
            <a:r>
              <a:rPr lang="en-US" baseline="0" dirty="0" err="1"/>
              <a:t>của</a:t>
            </a:r>
            <a:r>
              <a:rPr lang="en-US" baseline="0" dirty="0"/>
              <a:t> </a:t>
            </a:r>
            <a:r>
              <a:rPr lang="en-US" baseline="0" dirty="0" err="1"/>
              <a:t>tiếng</a:t>
            </a:r>
            <a:r>
              <a:rPr lang="en-US" baseline="0" dirty="0"/>
              <a:t> </a:t>
            </a:r>
            <a:r>
              <a:rPr lang="en-US" baseline="0" dirty="0" err="1"/>
              <a:t>cười</a:t>
            </a:r>
            <a:endParaRPr lang="en-US" baseline="0" dirty="0"/>
          </a:p>
          <a:p>
            <a:endParaRPr lang="en-US" dirty="0"/>
          </a:p>
        </p:txBody>
      </p:sp>
      <p:sp>
        <p:nvSpPr>
          <p:cNvPr id="4" name="Slide Number Placeholder 3"/>
          <p:cNvSpPr>
            <a:spLocks noGrp="1"/>
          </p:cNvSpPr>
          <p:nvPr>
            <p:ph type="sldNum" sz="quarter" idx="10"/>
          </p:nvPr>
        </p:nvSpPr>
        <p:spPr/>
        <p:txBody>
          <a:bodyPr/>
          <a:lstStyle/>
          <a:p>
            <a:fld id="{96C191A8-0109-4BC6-8F0A-992D77B66B00}" type="slidenum">
              <a:rPr lang="en-US" smtClean="0"/>
              <a:t>4</a:t>
            </a:fld>
            <a:endParaRPr lang="en-US"/>
          </a:p>
        </p:txBody>
      </p:sp>
    </p:spTree>
    <p:extLst>
      <p:ext uri="{BB962C8B-B14F-4D97-AF65-F5344CB8AC3E}">
        <p14:creationId xmlns:p14="http://schemas.microsoft.com/office/powerpoint/2010/main" val="1295198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3EF2083-0386-4B43-BE3F-5071C6BB4FA7}"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859499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3EF2083-0386-4B43-BE3F-5071C6BB4FA7}" type="slidenum">
              <a:rPr kumimoji="0" lang="zh-CN" altLang="en-US" sz="1200" b="0" i="0" u="none" strike="noStrike" kern="1200" cap="none" spc="0" normalizeH="0" baseline="0" noProof="0" smtClean="0">
                <a:ln>
                  <a:noFill/>
                </a:ln>
                <a:solidFill>
                  <a:prstClr val="black"/>
                </a:solidFill>
                <a:effectLst/>
                <a:uLnTx/>
                <a:uFillTx/>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ea typeface="宋体" panose="02010600030101010101" pitchFamily="2" charset="-122"/>
              <a:cs typeface="+mn-cs"/>
            </a:endParaRPr>
          </a:p>
        </p:txBody>
      </p:sp>
    </p:spTree>
    <p:extLst>
      <p:ext uri="{BB962C8B-B14F-4D97-AF65-F5344CB8AC3E}">
        <p14:creationId xmlns:p14="http://schemas.microsoft.com/office/powerpoint/2010/main" val="8587765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hyperlink" Target="https://www.facebook.com/groups/629898828017053" TargetMode="Externa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5" y="0"/>
            <a:ext cx="12191331" cy="6858000"/>
          </a:xfrm>
          <a:prstGeom prst="rect">
            <a:avLst/>
          </a:prstGeom>
        </p:spPr>
      </p:pic>
      <p:pic>
        <p:nvPicPr>
          <p:cNvPr id="16" name="Picture 15">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17" name="Picture 16">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8" name="TextBox 17">
            <a:extLst>
              <a:ext uri="{FF2B5EF4-FFF2-40B4-BE49-F238E27FC236}">
                <a16:creationId xmlns:a16="http://schemas.microsoft.com/office/drawing/2014/main" id="{F9034237-DA06-4066-849E-00A115FF4EA1}"/>
              </a:ext>
            </a:extLst>
          </p:cNvPr>
          <p:cNvSpPr txBox="1"/>
          <p:nvPr userDrawn="1"/>
        </p:nvSpPr>
        <p:spPr>
          <a:xfrm>
            <a:off x="3440139" y="92002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Cambria" panose="02040503050406030204" pitchFamily="18" charset="0"/>
                <a:ea typeface="Cambria" panose="0204050305040603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Cambria" panose="02040503050406030204" pitchFamily="18" charset="0"/>
                <a:ea typeface="Cambria" panose="02040503050406030204" pitchFamily="18" charset="0"/>
                <a:cs typeface="Times New Roman" panose="02020603050405020304" pitchFamily="18" charset="0"/>
              </a:rPr>
              <a:t>Mời</a:t>
            </a:r>
            <a:r>
              <a:rPr lang="en-US" b="1" dirty="0">
                <a:latin typeface="Cambria" panose="02040503050406030204" pitchFamily="18" charset="0"/>
                <a:ea typeface="Cambria" panose="02040503050406030204" pitchFamily="18" charset="0"/>
                <a:cs typeface="Times New Roman" panose="02020603050405020304" pitchFamily="18" charset="0"/>
              </a:rPr>
              <a:t> </a:t>
            </a:r>
            <a:r>
              <a:rPr lang="en-US" b="1" dirty="0" err="1">
                <a:latin typeface="Cambria" panose="02040503050406030204" pitchFamily="18" charset="0"/>
                <a:ea typeface="Cambria" panose="02040503050406030204" pitchFamily="18" charset="0"/>
                <a:cs typeface="Times New Roman" panose="02020603050405020304" pitchFamily="18" charset="0"/>
              </a:rPr>
              <a:t>truy</a:t>
            </a:r>
            <a:r>
              <a:rPr lang="en-US" b="1" dirty="0">
                <a:latin typeface="Cambria" panose="02040503050406030204" pitchFamily="18" charset="0"/>
                <a:ea typeface="Cambria" panose="02040503050406030204" pitchFamily="18" charset="0"/>
                <a:cs typeface="Times New Roman" panose="02020603050405020304" pitchFamily="18" charset="0"/>
              </a:rPr>
              <a:t> </a:t>
            </a:r>
            <a:r>
              <a:rPr lang="en-US" b="1" dirty="0" err="1">
                <a:latin typeface="Cambria" panose="02040503050406030204" pitchFamily="18" charset="0"/>
                <a:ea typeface="Cambria" panose="02040503050406030204" pitchFamily="18" charset="0"/>
                <a:cs typeface="Times New Roman" panose="02020603050405020304" pitchFamily="18" charset="0"/>
              </a:rPr>
              <a:t>cập</a:t>
            </a:r>
            <a:r>
              <a:rPr lang="en-US" b="1" dirty="0">
                <a:latin typeface="Cambria" panose="02040503050406030204" pitchFamily="18" charset="0"/>
                <a:ea typeface="Cambria" panose="02040503050406030204" pitchFamily="18" charset="0"/>
                <a:cs typeface="Times New Roman" panose="02020603050405020304" pitchFamily="18" charset="0"/>
              </a:rPr>
              <a:t>: </a:t>
            </a:r>
            <a:r>
              <a:rPr lang="en-US" dirty="0">
                <a:solidFill>
                  <a:srgbClr val="FF0066"/>
                </a:solidFill>
                <a:latin typeface="Cambria" panose="02040503050406030204" pitchFamily="18" charset="0"/>
                <a:ea typeface="Cambria" panose="020405030504060302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Cambria" panose="02040503050406030204" pitchFamily="18" charset="0"/>
              <a:ea typeface="Cambria" panose="02040503050406030204" pitchFamily="18" charset="0"/>
              <a:cs typeface="Times New Roman" panose="02020603050405020304" pitchFamily="18" charset="0"/>
            </a:endParaRPr>
          </a:p>
          <a:p>
            <a:pPr algn="ctr"/>
            <a:r>
              <a:rPr lang="en-US" sz="1800" b="1" dirty="0">
                <a:solidFill>
                  <a:srgbClr val="0D4370"/>
                </a:solidFill>
                <a:latin typeface="Cambria" panose="02040503050406030204" pitchFamily="18" charset="0"/>
                <a:ea typeface="Cambria" panose="02040503050406030204" pitchFamily="18" charset="0"/>
                <a:cs typeface="Times New Roman" panose="02020603050405020304" pitchFamily="18" charset="0"/>
              </a:rPr>
              <a:t>SĐT ZALO : </a:t>
            </a:r>
            <a:r>
              <a:rPr lang="en-US" sz="1800" b="1" u="sng" dirty="0">
                <a:solidFill>
                  <a:srgbClr val="0D4370"/>
                </a:solidFill>
                <a:latin typeface="Cambria" panose="02040503050406030204" pitchFamily="18" charset="0"/>
                <a:ea typeface="Cambria" panose="02040503050406030204" pitchFamily="18" charset="0"/>
              </a:rPr>
              <a:t>0382348780</a:t>
            </a:r>
            <a:r>
              <a:rPr lang="en-US" sz="1800" b="1" dirty="0">
                <a:solidFill>
                  <a:srgbClr val="0D4370"/>
                </a:solidFill>
                <a:latin typeface="Cambria" panose="02040503050406030204" pitchFamily="18" charset="0"/>
                <a:ea typeface="Cambria" panose="02040503050406030204" pitchFamily="18" charset="0"/>
              </a:rPr>
              <a:t> - </a:t>
            </a:r>
            <a:r>
              <a:rPr lang="en-US" sz="1800" b="1" u="sng" dirty="0">
                <a:solidFill>
                  <a:srgbClr val="0D4370"/>
                </a:solidFill>
                <a:latin typeface="Cambria" panose="02040503050406030204" pitchFamily="18" charset="0"/>
                <a:ea typeface="Cambria" panose="02040503050406030204" pitchFamily="18" charset="0"/>
              </a:rPr>
              <a:t>0984848929</a:t>
            </a:r>
            <a:endParaRPr lang="en-US" sz="1800" b="1" dirty="0">
              <a:solidFill>
                <a:srgbClr val="0D4370"/>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19" name="Title 1">
            <a:extLst>
              <a:ext uri="{FF2B5EF4-FFF2-40B4-BE49-F238E27FC236}">
                <a16:creationId xmlns:a16="http://schemas.microsoft.com/office/drawing/2014/main" id="{134C9EFF-C59B-47AD-BC67-24488957F3EB}"/>
              </a:ext>
            </a:extLst>
          </p:cNvPr>
          <p:cNvSpPr txBox="1">
            <a:spLocks/>
          </p:cNvSpPr>
          <p:nvPr userDrawn="1"/>
        </p:nvSpPr>
        <p:spPr>
          <a:xfrm>
            <a:off x="10312449" y="-3937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0" dirty="0" err="1">
                <a:solidFill>
                  <a:schemeClr val="accent2">
                    <a:lumMod val="20000"/>
                    <a:lumOff val="80000"/>
                  </a:schemeClr>
                </a:solidFill>
                <a:latin typeface="UTM Wedding K&amp;T" panose="02040603050506020204" pitchFamily="18" charset="0"/>
                <a:ea typeface="Cambria" panose="02040503050406030204" pitchFamily="18" charset="0"/>
              </a:rPr>
              <a:t>Măng</a:t>
            </a:r>
            <a:r>
              <a:rPr lang="en-US" sz="2400" b="0" dirty="0">
                <a:solidFill>
                  <a:schemeClr val="accent2">
                    <a:lumMod val="20000"/>
                    <a:lumOff val="80000"/>
                  </a:schemeClr>
                </a:solidFill>
                <a:latin typeface="UTM Wedding K&amp;T" panose="02040603050506020204" pitchFamily="18" charset="0"/>
                <a:ea typeface="Cambria" panose="02040503050406030204" pitchFamily="18" charset="0"/>
              </a:rPr>
              <a:t> Non</a:t>
            </a:r>
          </a:p>
        </p:txBody>
      </p:sp>
      <p:sp>
        <p:nvSpPr>
          <p:cNvPr id="20"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UTM Wedding K&amp;T" panose="02040603050506020204" pitchFamily="18" charset="0"/>
                <a:ea typeface="Cambria" panose="02040503050406030204" pitchFamily="18" charset="0"/>
              </a:rPr>
              <a:t>Măng Non</a:t>
            </a:r>
            <a:endParaRPr lang="en-US" sz="3200" b="0" dirty="0">
              <a:solidFill>
                <a:srgbClr val="2C9430"/>
              </a:solidFill>
              <a:latin typeface="UTM Wedding K&amp;T" panose="02040603050506020204" pitchFamily="18" charset="0"/>
              <a:ea typeface="Cambria" panose="02040503050406030204" pitchFamily="18" charset="0"/>
            </a:endParaRPr>
          </a:p>
        </p:txBody>
      </p:sp>
      <p:pic>
        <p:nvPicPr>
          <p:cNvPr id="21" name="Picture 20">
            <a:extLst>
              <a:ext uri="{FF2B5EF4-FFF2-40B4-BE49-F238E27FC236}">
                <a16:creationId xmlns:a16="http://schemas.microsoft.com/office/drawing/2014/main" id="{2C38DA38-71FB-4CEB-B777-09292390EC4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22" name="Picture 21">
            <a:extLst>
              <a:ext uri="{FF2B5EF4-FFF2-40B4-BE49-F238E27FC236}">
                <a16:creationId xmlns:a16="http://schemas.microsoft.com/office/drawing/2014/main" id="{7B3E06E2-B8CD-4348-A929-48748D52322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23" name="Picture 22">
            <a:extLst>
              <a:ext uri="{FF2B5EF4-FFF2-40B4-BE49-F238E27FC236}">
                <a16:creationId xmlns:a16="http://schemas.microsoft.com/office/drawing/2014/main" id="{D1A0A433-1C81-43D6-86C9-906F9D1CD5C6}"/>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24" name="Picture 23">
            <a:extLst>
              <a:ext uri="{FF2B5EF4-FFF2-40B4-BE49-F238E27FC236}">
                <a16:creationId xmlns:a16="http://schemas.microsoft.com/office/drawing/2014/main" id="{57AB7940-731C-4B6C-8537-33EBAD98DEB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25" name="Title 1">
            <a:extLst>
              <a:ext uri="{FF2B5EF4-FFF2-40B4-BE49-F238E27FC236}">
                <a16:creationId xmlns:a16="http://schemas.microsoft.com/office/drawing/2014/main" id="{6108D78E-8090-455C-81F2-F57D8860EAC5}"/>
              </a:ext>
            </a:extLst>
          </p:cNvPr>
          <p:cNvSpPr txBox="1">
            <a:spLocks/>
          </p:cNvSpPr>
          <p:nvPr userDrawn="1"/>
        </p:nvSpPr>
        <p:spPr>
          <a:xfrm>
            <a:off x="10440786" y="-856075"/>
            <a:ext cx="2818015"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a:solidFill>
                  <a:schemeClr val="accent6">
                    <a:lumMod val="50000"/>
                  </a:schemeClr>
                </a:solidFill>
                <a:latin typeface="UTM Wedding K&amp;T" panose="02040603050506020204" pitchFamily="18" charset="0"/>
                <a:ea typeface="Cambria" panose="02040503050406030204" pitchFamily="18" charset="0"/>
              </a:rPr>
              <a:t>By: Quỳnh</a:t>
            </a:r>
            <a:r>
              <a:rPr lang="en-US" sz="3200" b="0" baseline="0" dirty="0">
                <a:solidFill>
                  <a:schemeClr val="accent6">
                    <a:lumMod val="50000"/>
                  </a:schemeClr>
                </a:solidFill>
                <a:latin typeface="UTM Wedding K&amp;T" panose="02040603050506020204" pitchFamily="18" charset="0"/>
                <a:ea typeface="Cambria" panose="02040503050406030204" pitchFamily="18" charset="0"/>
              </a:rPr>
              <a:t> Như</a:t>
            </a:r>
            <a:endParaRPr lang="en-US" sz="3200" b="0" dirty="0">
              <a:solidFill>
                <a:schemeClr val="accent6">
                  <a:lumMod val="50000"/>
                </a:schemeClr>
              </a:solidFill>
              <a:latin typeface="UTM Wedding K&amp;T" panose="02040603050506020204" pitchFamily="18" charset="0"/>
              <a:ea typeface="Cambria" panose="02040503050406030204" pitchFamily="18" charset="0"/>
            </a:endParaRPr>
          </a:p>
        </p:txBody>
      </p:sp>
      <p:sp>
        <p:nvSpPr>
          <p:cNvPr id="26"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UTM Wedding K&amp;T" panose="02040603050506020204" pitchFamily="18" charset="0"/>
                <a:ea typeface="Cambria" panose="02040503050406030204" pitchFamily="18" charset="0"/>
              </a:rPr>
              <a:t>Măng Non</a:t>
            </a:r>
            <a:endParaRPr lang="en-US" sz="1800" b="0" dirty="0">
              <a:solidFill>
                <a:schemeClr val="accent3">
                  <a:lumMod val="60000"/>
                  <a:lumOff val="40000"/>
                </a:schemeClr>
              </a:solidFill>
              <a:latin typeface="UTM Wedding K&amp;T" panose="02040603050506020204" pitchFamily="18" charset="0"/>
              <a:ea typeface="Cambria" panose="02040503050406030204" pitchFamily="18" charset="0"/>
            </a:endParaRPr>
          </a:p>
        </p:txBody>
      </p:sp>
      <p:sp>
        <p:nvSpPr>
          <p:cNvPr id="27"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UTM Wedding K&amp;T" panose="02040603050506020204" pitchFamily="18" charset="0"/>
                <a:ea typeface="Cambria" panose="02040503050406030204" pitchFamily="18" charset="0"/>
              </a:rPr>
              <a:t>Măng Non</a:t>
            </a:r>
            <a:endParaRPr lang="en-US" sz="3200" b="0" dirty="0">
              <a:solidFill>
                <a:srgbClr val="50AE47"/>
              </a:solidFill>
              <a:latin typeface="UTM Wedding K&amp;T" panose="02040603050506020204" pitchFamily="18" charset="0"/>
              <a:ea typeface="Cambria" panose="02040503050406030204" pitchFamily="18" charset="0"/>
            </a:endParaRPr>
          </a:p>
        </p:txBody>
      </p:sp>
    </p:spTree>
    <p:extLst>
      <p:ext uri="{BB962C8B-B14F-4D97-AF65-F5344CB8AC3E}">
        <p14:creationId xmlns:p14="http://schemas.microsoft.com/office/powerpoint/2010/main" val="3963546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5" y="0"/>
            <a:ext cx="12191331" cy="6858000"/>
          </a:xfrm>
          <a:prstGeom prst="rect">
            <a:avLst/>
          </a:prstGeom>
        </p:spPr>
      </p:pic>
    </p:spTree>
    <p:extLst>
      <p:ext uri="{BB962C8B-B14F-4D97-AF65-F5344CB8AC3E}">
        <p14:creationId xmlns:p14="http://schemas.microsoft.com/office/powerpoint/2010/main" val="350129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5" y="0"/>
            <a:ext cx="12191331" cy="6858000"/>
          </a:xfrm>
          <a:prstGeom prst="rect">
            <a:avLst/>
          </a:prstGeom>
        </p:spPr>
      </p:pic>
      <p:grpSp>
        <p:nvGrpSpPr>
          <p:cNvPr id="16" name="组合 15"/>
          <p:cNvGrpSpPr/>
          <p:nvPr userDrawn="1"/>
        </p:nvGrpSpPr>
        <p:grpSpPr>
          <a:xfrm>
            <a:off x="68848" y="97473"/>
            <a:ext cx="2159962" cy="758655"/>
            <a:chOff x="72613" y="102798"/>
            <a:chExt cx="2278085" cy="800100"/>
          </a:xfrm>
        </p:grpSpPr>
        <p:sp>
          <p:nvSpPr>
            <p:cNvPr id="12" name="箭头: 下 11"/>
            <p:cNvSpPr/>
            <p:nvPr userDrawn="1"/>
          </p:nvSpPr>
          <p:spPr>
            <a:xfrm rot="16200000">
              <a:off x="1085850" y="-361950"/>
              <a:ext cx="800100" cy="1729596"/>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endParaRPr kumimoji="0" lang="zh-CN" altLang="en-US" sz="1707" b="0" i="0" u="none" strike="noStrike" kern="1200" cap="none" spc="0" normalizeH="0" baseline="0" noProof="0" dirty="0">
                <a:ln>
                  <a:noFill/>
                </a:ln>
                <a:solidFill>
                  <a:prstClr val="white"/>
                </a:solidFill>
                <a:effectLst/>
                <a:uLnTx/>
                <a:uFillTx/>
                <a:latin typeface="印品黑体" panose="00000500000000000000" pitchFamily="2" charset="-122"/>
                <a:ea typeface="宋体" panose="02010600030101010101" pitchFamily="2" charset="-122"/>
                <a:cs typeface="+mn-cs"/>
              </a:endParaRPr>
            </a:p>
          </p:txBody>
        </p:sp>
        <p:sp>
          <p:nvSpPr>
            <p:cNvPr id="13" name="文本框 12"/>
            <p:cNvSpPr txBox="1"/>
            <p:nvPr userDrawn="1"/>
          </p:nvSpPr>
          <p:spPr>
            <a:xfrm>
              <a:off x="72613" y="241237"/>
              <a:ext cx="624195" cy="528270"/>
            </a:xfrm>
            <a:prstGeom prst="rect">
              <a:avLst/>
            </a:prstGeom>
            <a:noFill/>
          </p:spPr>
          <p:txBody>
            <a:bodyPr wrap="none" rtlCol="0">
              <a:spAutoFit/>
            </a:bodyPr>
            <a:lstStyle/>
            <a:p>
              <a:pPr marL="0" marR="0" lvl="0" indent="0" algn="l" defTabSz="866943" rtl="0" eaLnBrk="1" fontAlgn="base" latinLnBrk="0" hangingPunct="1">
                <a:lnSpc>
                  <a:spcPct val="100000"/>
                </a:lnSpc>
                <a:spcBef>
                  <a:spcPct val="0"/>
                </a:spcBef>
                <a:spcAft>
                  <a:spcPct val="0"/>
                </a:spcAft>
                <a:buClrTx/>
                <a:buSzTx/>
                <a:buFontTx/>
                <a:buNone/>
                <a:tabLst/>
                <a:defRPr/>
              </a:pPr>
              <a:r>
                <a:rPr kumimoji="0" lang="en-US" altLang="zh-CN" sz="2655" b="1" i="0" u="none" strike="noStrike" kern="1200" cap="none" spc="0" normalizeH="0" baseline="0" noProof="0" dirty="0">
                  <a:ln>
                    <a:noFill/>
                  </a:ln>
                  <a:solidFill>
                    <a:srgbClr val="C99911"/>
                  </a:solidFill>
                  <a:effectLst/>
                  <a:uLnTx/>
                  <a:uFillTx/>
                  <a:latin typeface="印品黑体" panose="00000500000000000000" pitchFamily="2" charset="-122"/>
                  <a:ea typeface="印品黑体" panose="00000500000000000000" pitchFamily="2" charset="-122"/>
                  <a:cs typeface="+mn-cs"/>
                </a:rPr>
                <a:t>01</a:t>
              </a:r>
              <a:endParaRPr kumimoji="0" lang="zh-CN" altLang="en-US" sz="2655" b="1" i="0" u="none" strike="noStrike" kern="1200" cap="none" spc="0" normalizeH="0" baseline="0" noProof="0" dirty="0">
                <a:ln>
                  <a:noFill/>
                </a:ln>
                <a:solidFill>
                  <a:srgbClr val="C99911"/>
                </a:solidFill>
                <a:effectLst/>
                <a:uLnTx/>
                <a:uFillTx/>
                <a:latin typeface="印品黑体" panose="00000500000000000000" pitchFamily="2" charset="-122"/>
                <a:ea typeface="印品黑体" panose="00000500000000000000" pitchFamily="2" charset="-122"/>
                <a:cs typeface="+mn-cs"/>
              </a:endParaRPr>
            </a:p>
          </p:txBody>
        </p:sp>
        <p:sp>
          <p:nvSpPr>
            <p:cNvPr id="14" name="矩形 13"/>
            <p:cNvSpPr/>
            <p:nvPr userDrawn="1"/>
          </p:nvSpPr>
          <p:spPr>
            <a:xfrm>
              <a:off x="621101" y="325847"/>
              <a:ext cx="1626761" cy="343593"/>
            </a:xfrm>
            <a:prstGeom prst="rect">
              <a:avLst/>
            </a:prstGeom>
          </p:spPr>
          <p:txBody>
            <a:bodyPr wrap="none">
              <a:spAutoFit/>
            </a:bodyPr>
            <a:lstStyle/>
            <a:p>
              <a:pPr marL="0" marR="0" lvl="0" indent="0" algn="l" defTabSz="866943" rtl="0" eaLnBrk="1" fontAlgn="base" latinLnBrk="0" hangingPunct="1">
                <a:lnSpc>
                  <a:spcPct val="100000"/>
                </a:lnSpc>
                <a:spcBef>
                  <a:spcPct val="0"/>
                </a:spcBef>
                <a:spcAft>
                  <a:spcPct val="0"/>
                </a:spcAft>
                <a:buClrTx/>
                <a:buSzTx/>
                <a:buFontTx/>
                <a:buNone/>
                <a:tabLst/>
                <a:defRPr/>
              </a:pPr>
              <a:r>
                <a:rPr kumimoji="0" lang="zh-CN" altLang="en-US" sz="1517" b="1" i="0" u="none" strike="noStrike" kern="1200" cap="none" spc="0" normalizeH="0" baseline="0" noProof="0" dirty="0">
                  <a:ln>
                    <a:noFill/>
                  </a:ln>
                  <a:solidFill>
                    <a:srgbClr val="C99911"/>
                  </a:solidFill>
                  <a:effectLst/>
                  <a:uLnTx/>
                  <a:uFillTx/>
                  <a:latin typeface="印品黑体" panose="00000500000000000000" pitchFamily="2" charset="-122"/>
                  <a:ea typeface="印品黑体" panose="00000500000000000000" pitchFamily="2" charset="-122"/>
                  <a:cs typeface="+mn-cs"/>
                </a:rPr>
                <a:t>请输入你的题目</a:t>
              </a:r>
            </a:p>
          </p:txBody>
        </p:sp>
      </p:grpSp>
      <p:sp>
        <p:nvSpPr>
          <p:cNvPr id="15" name="矩形 14"/>
          <p:cNvSpPr/>
          <p:nvPr userDrawn="1"/>
        </p:nvSpPr>
        <p:spPr>
          <a:xfrm>
            <a:off x="1006" y="6635660"/>
            <a:ext cx="12189993" cy="856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943" rtl="0" eaLnBrk="1" fontAlgn="base" latinLnBrk="0" hangingPunct="1">
              <a:lnSpc>
                <a:spcPct val="100000"/>
              </a:lnSpc>
              <a:spcBef>
                <a:spcPct val="0"/>
              </a:spcBef>
              <a:spcAft>
                <a:spcPct val="0"/>
              </a:spcAft>
              <a:buClrTx/>
              <a:buSzTx/>
              <a:buFontTx/>
              <a:buNone/>
              <a:tabLst/>
              <a:defRPr/>
            </a:pPr>
            <a:endParaRPr kumimoji="0" lang="zh-CN" altLang="en-US" sz="1898"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sym typeface="Arial" panose="020B0604020202020204" pitchFamily="34" charset="0"/>
            </a:endParaRPr>
          </a:p>
        </p:txBody>
      </p:sp>
    </p:spTree>
    <p:extLst>
      <p:ext uri="{BB962C8B-B14F-4D97-AF65-F5344CB8AC3E}">
        <p14:creationId xmlns:p14="http://schemas.microsoft.com/office/powerpoint/2010/main" val="413472670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60000">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14:bounceEnd="60000">
                                          <p:cBhvr additive="base">
                                            <p:cTn id="7" dur="800" fill="hold"/>
                                            <p:tgtEl>
                                              <p:spTgt spid="16"/>
                                            </p:tgtEl>
                                            <p:attrNameLst>
                                              <p:attrName>ppt_x</p:attrName>
                                            </p:attrNameLst>
                                          </p:cBhvr>
                                          <p:tavLst>
                                            <p:tav tm="0">
                                              <p:val>
                                                <p:strVal val="0-#ppt_w/2"/>
                                              </p:val>
                                            </p:tav>
                                            <p:tav tm="100000">
                                              <p:val>
                                                <p:strVal val="#ppt_x"/>
                                              </p:val>
                                            </p:tav>
                                          </p:tavLst>
                                        </p:anim>
                                        <p:anim calcmode="lin" valueType="num" p14:bounceEnd="60000">
                                          <p:cBhvr additive="base">
                                            <p:cTn id="8" dur="800" fill="hold"/>
                                            <p:tgtEl>
                                              <p:spTgt spid="16"/>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800" fill="hold"/>
                                            <p:tgtEl>
                                              <p:spTgt spid="16"/>
                                            </p:tgtEl>
                                            <p:attrNameLst>
                                              <p:attrName>ppt_x</p:attrName>
                                            </p:attrNameLst>
                                          </p:cBhvr>
                                          <p:tavLst>
                                            <p:tav tm="0">
                                              <p:val>
                                                <p:strVal val="0-#ppt_w/2"/>
                                              </p:val>
                                            </p:tav>
                                            <p:tav tm="100000">
                                              <p:val>
                                                <p:strVal val="#ppt_x"/>
                                              </p:val>
                                            </p:tav>
                                          </p:tavLst>
                                        </p:anim>
                                        <p:anim calcmode="lin" valueType="num">
                                          <p:cBhvr additive="base">
                                            <p:cTn id="8" dur="800" fill="hold"/>
                                            <p:tgtEl>
                                              <p:spTgt spid="16"/>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Recent Project">
    <p:spTree>
      <p:nvGrpSpPr>
        <p:cNvPr id="1" name=""/>
        <p:cNvGrpSpPr/>
        <p:nvPr/>
      </p:nvGrpSpPr>
      <p:grpSpPr>
        <a:xfrm>
          <a:off x="0" y="0"/>
          <a:ext cx="0" cy="0"/>
          <a:chOff x="0" y="0"/>
          <a:chExt cx="0" cy="0"/>
        </a:xfrm>
      </p:grpSpPr>
      <p:sp>
        <p:nvSpPr>
          <p:cNvPr id="19" name="Picture Placeholder 18"/>
          <p:cNvSpPr>
            <a:spLocks noGrp="1"/>
          </p:cNvSpPr>
          <p:nvPr>
            <p:ph type="pic" sz="quarter" idx="10"/>
          </p:nvPr>
        </p:nvSpPr>
        <p:spPr>
          <a:xfrm>
            <a:off x="1831977" y="1420940"/>
            <a:ext cx="4264025" cy="2321452"/>
          </a:xfrm>
          <a:prstGeom prst="rect">
            <a:avLst/>
          </a:prstGeom>
          <a:solidFill>
            <a:schemeClr val="bg1">
              <a:lumMod val="85000"/>
            </a:schemeClr>
          </a:solidFill>
        </p:spPr>
        <p:txBody>
          <a:bodyPr/>
          <a:lstStyle/>
          <a:p>
            <a:endParaRPr lang="en-US"/>
          </a:p>
        </p:txBody>
      </p:sp>
      <p:sp>
        <p:nvSpPr>
          <p:cNvPr id="21" name="Picture Placeholder 20"/>
          <p:cNvSpPr>
            <a:spLocks noGrp="1"/>
          </p:cNvSpPr>
          <p:nvPr>
            <p:ph type="pic" sz="quarter" idx="11"/>
          </p:nvPr>
        </p:nvSpPr>
        <p:spPr>
          <a:xfrm>
            <a:off x="6096000" y="3770390"/>
            <a:ext cx="4264025" cy="2321452"/>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371402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4_4 Images">
    <p:spTree>
      <p:nvGrpSpPr>
        <p:cNvPr id="1" name=""/>
        <p:cNvGrpSpPr/>
        <p:nvPr/>
      </p:nvGrpSpPr>
      <p:grpSpPr>
        <a:xfrm>
          <a:off x="0" y="0"/>
          <a:ext cx="0" cy="0"/>
          <a:chOff x="0" y="0"/>
          <a:chExt cx="0" cy="0"/>
        </a:xfrm>
      </p:grpSpPr>
      <p:sp>
        <p:nvSpPr>
          <p:cNvPr id="21" name="Picture Placeholder 13"/>
          <p:cNvSpPr>
            <a:spLocks noGrp="1" noChangeAspect="1"/>
          </p:cNvSpPr>
          <p:nvPr>
            <p:ph type="pic" sz="quarter" idx="13"/>
          </p:nvPr>
        </p:nvSpPr>
        <p:spPr>
          <a:xfrm>
            <a:off x="764582" y="1442608"/>
            <a:ext cx="1948179" cy="1947672"/>
          </a:xfrm>
          <a:prstGeom prst="rect">
            <a:avLst/>
          </a:prstGeom>
          <a:effectLst/>
        </p:spPr>
        <p:txBody>
          <a:bodyPr>
            <a:normAutofit/>
          </a:bodyPr>
          <a:lstStyle>
            <a:lvl1pPr marL="0" indent="0">
              <a:buNone/>
              <a:defRPr sz="1799">
                <a:ln>
                  <a:noFill/>
                </a:ln>
                <a:solidFill>
                  <a:schemeClr val="bg1">
                    <a:lumMod val="85000"/>
                  </a:schemeClr>
                </a:solidFill>
              </a:defRPr>
            </a:lvl1pPr>
          </a:lstStyle>
          <a:p>
            <a:endParaRPr lang="en-US" dirty="0"/>
          </a:p>
        </p:txBody>
      </p:sp>
      <p:sp>
        <p:nvSpPr>
          <p:cNvPr id="23" name="Picture Placeholder 13"/>
          <p:cNvSpPr>
            <a:spLocks noGrp="1" noChangeAspect="1"/>
          </p:cNvSpPr>
          <p:nvPr>
            <p:ph type="pic" sz="quarter" idx="19"/>
          </p:nvPr>
        </p:nvSpPr>
        <p:spPr>
          <a:xfrm>
            <a:off x="6096795" y="1442608"/>
            <a:ext cx="1948179" cy="1947672"/>
          </a:xfrm>
          <a:prstGeom prst="rect">
            <a:avLst/>
          </a:prstGeom>
          <a:effectLst/>
        </p:spPr>
        <p:txBody>
          <a:bodyPr>
            <a:normAutofit/>
          </a:bodyPr>
          <a:lstStyle>
            <a:lvl1pPr marL="0" indent="0">
              <a:buNone/>
              <a:defRPr sz="1799">
                <a:ln>
                  <a:noFill/>
                </a:ln>
                <a:solidFill>
                  <a:schemeClr val="bg1">
                    <a:lumMod val="85000"/>
                  </a:schemeClr>
                </a:solidFill>
              </a:defRPr>
            </a:lvl1pPr>
          </a:lstStyle>
          <a:p>
            <a:endParaRPr lang="en-US" dirty="0"/>
          </a:p>
        </p:txBody>
      </p:sp>
      <p:sp>
        <p:nvSpPr>
          <p:cNvPr id="25" name="Picture Placeholder 13"/>
          <p:cNvSpPr>
            <a:spLocks noGrp="1" noChangeAspect="1"/>
          </p:cNvSpPr>
          <p:nvPr>
            <p:ph type="pic" sz="quarter" idx="20"/>
          </p:nvPr>
        </p:nvSpPr>
        <p:spPr>
          <a:xfrm>
            <a:off x="4150354" y="3390279"/>
            <a:ext cx="1948179" cy="1947672"/>
          </a:xfrm>
          <a:prstGeom prst="rect">
            <a:avLst/>
          </a:prstGeom>
          <a:effectLst/>
        </p:spPr>
        <p:txBody>
          <a:bodyPr>
            <a:normAutofit/>
          </a:bodyPr>
          <a:lstStyle>
            <a:lvl1pPr marL="0" indent="0">
              <a:buNone/>
              <a:defRPr sz="1799">
                <a:ln>
                  <a:noFill/>
                </a:ln>
                <a:solidFill>
                  <a:schemeClr val="bg1">
                    <a:lumMod val="85000"/>
                  </a:schemeClr>
                </a:solidFill>
              </a:defRPr>
            </a:lvl1pPr>
          </a:lstStyle>
          <a:p>
            <a:endParaRPr lang="en-US" dirty="0"/>
          </a:p>
        </p:txBody>
      </p:sp>
      <p:sp>
        <p:nvSpPr>
          <p:cNvPr id="27" name="Picture Placeholder 13"/>
          <p:cNvSpPr>
            <a:spLocks noGrp="1" noChangeAspect="1"/>
          </p:cNvSpPr>
          <p:nvPr>
            <p:ph type="pic" sz="quarter" idx="21"/>
          </p:nvPr>
        </p:nvSpPr>
        <p:spPr>
          <a:xfrm>
            <a:off x="9478017" y="3390279"/>
            <a:ext cx="1948179" cy="1947672"/>
          </a:xfrm>
          <a:prstGeom prst="rect">
            <a:avLst/>
          </a:prstGeom>
          <a:effectLst/>
        </p:spPr>
        <p:txBody>
          <a:bodyPr>
            <a:normAutofit/>
          </a:bodyPr>
          <a:lstStyle>
            <a:lvl1pPr marL="0" indent="0">
              <a:buNone/>
              <a:defRPr sz="1799">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1104094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portfolio-01">
    <p:spTree>
      <p:nvGrpSpPr>
        <p:cNvPr id="1" name=""/>
        <p:cNvGrpSpPr/>
        <p:nvPr/>
      </p:nvGrpSpPr>
      <p:grpSpPr>
        <a:xfrm>
          <a:off x="0" y="0"/>
          <a:ext cx="0" cy="0"/>
          <a:chOff x="0" y="0"/>
          <a:chExt cx="0" cy="0"/>
        </a:xfrm>
      </p:grpSpPr>
      <p:sp>
        <p:nvSpPr>
          <p:cNvPr id="25" name="Picture Placeholder 24"/>
          <p:cNvSpPr>
            <a:spLocks noGrp="1" noChangeAspect="1"/>
          </p:cNvSpPr>
          <p:nvPr>
            <p:ph type="pic" sz="quarter" idx="13"/>
          </p:nvPr>
        </p:nvSpPr>
        <p:spPr>
          <a:xfrm>
            <a:off x="676605" y="1309001"/>
            <a:ext cx="1800000" cy="1800000"/>
          </a:xfrm>
          <a:prstGeom prst="rect">
            <a:avLst/>
          </a:prstGeom>
        </p:spPr>
        <p:txBody>
          <a:bodyPr rtlCol="0">
            <a:normAutofit/>
          </a:bodyPr>
          <a:lstStyle>
            <a:lvl1pPr marL="0" indent="0">
              <a:buNone/>
              <a:defRPr sz="1200">
                <a:latin typeface="印品黑体" panose="00000500000000000000" pitchFamily="2" charset="-122"/>
                <a:cs typeface="印品黑体" panose="00000500000000000000" pitchFamily="2" charset="-122"/>
              </a:defRPr>
            </a:lvl1pPr>
          </a:lstStyle>
          <a:p>
            <a:pPr lvl="0"/>
            <a:endParaRPr lang="id-ID" noProof="0" dirty="0"/>
          </a:p>
        </p:txBody>
      </p:sp>
      <p:sp>
        <p:nvSpPr>
          <p:cNvPr id="26" name="Picture Placeholder 24"/>
          <p:cNvSpPr>
            <a:spLocks noGrp="1" noChangeAspect="1"/>
          </p:cNvSpPr>
          <p:nvPr>
            <p:ph type="pic" sz="quarter" idx="14"/>
          </p:nvPr>
        </p:nvSpPr>
        <p:spPr>
          <a:xfrm>
            <a:off x="2481915" y="3118751"/>
            <a:ext cx="1800000" cy="1800000"/>
          </a:xfrm>
          <a:prstGeom prst="rect">
            <a:avLst/>
          </a:prstGeom>
        </p:spPr>
        <p:txBody>
          <a:bodyPr rtlCol="0">
            <a:normAutofit/>
          </a:bodyPr>
          <a:lstStyle>
            <a:lvl1pPr marL="0" indent="0">
              <a:buNone/>
              <a:defRPr sz="1200">
                <a:latin typeface="印品黑体" panose="00000500000000000000" pitchFamily="2" charset="-122"/>
                <a:cs typeface="印品黑体" panose="00000500000000000000" pitchFamily="2" charset="-122"/>
              </a:defRPr>
            </a:lvl1pPr>
          </a:lstStyle>
          <a:p>
            <a:pPr lvl="0"/>
            <a:endParaRPr lang="id-ID" noProof="0" dirty="0"/>
          </a:p>
        </p:txBody>
      </p:sp>
      <p:sp>
        <p:nvSpPr>
          <p:cNvPr id="37" name="Picture Placeholder 24"/>
          <p:cNvSpPr>
            <a:spLocks noGrp="1" noChangeAspect="1"/>
          </p:cNvSpPr>
          <p:nvPr>
            <p:ph type="pic" sz="quarter" idx="15"/>
          </p:nvPr>
        </p:nvSpPr>
        <p:spPr>
          <a:xfrm>
            <a:off x="4296542" y="1309001"/>
            <a:ext cx="1800000" cy="1800000"/>
          </a:xfrm>
          <a:prstGeom prst="rect">
            <a:avLst/>
          </a:prstGeom>
        </p:spPr>
        <p:txBody>
          <a:bodyPr rtlCol="0">
            <a:normAutofit/>
          </a:bodyPr>
          <a:lstStyle>
            <a:lvl1pPr marL="0" indent="0">
              <a:buNone/>
              <a:defRPr sz="1200">
                <a:latin typeface="印品黑体" panose="00000500000000000000" pitchFamily="2" charset="-122"/>
                <a:cs typeface="印品黑体" panose="00000500000000000000" pitchFamily="2" charset="-122"/>
              </a:defRPr>
            </a:lvl1pPr>
          </a:lstStyle>
          <a:p>
            <a:pPr lvl="0"/>
            <a:endParaRPr lang="id-ID" noProof="0" dirty="0"/>
          </a:p>
        </p:txBody>
      </p:sp>
      <p:sp>
        <p:nvSpPr>
          <p:cNvPr id="38" name="Picture Placeholder 24"/>
          <p:cNvSpPr>
            <a:spLocks noGrp="1" noChangeAspect="1"/>
          </p:cNvSpPr>
          <p:nvPr>
            <p:ph type="pic" sz="quarter" idx="16"/>
          </p:nvPr>
        </p:nvSpPr>
        <p:spPr>
          <a:xfrm>
            <a:off x="6101851" y="3118751"/>
            <a:ext cx="1800000" cy="1800000"/>
          </a:xfrm>
          <a:prstGeom prst="rect">
            <a:avLst/>
          </a:prstGeom>
        </p:spPr>
        <p:txBody>
          <a:bodyPr rtlCol="0">
            <a:normAutofit/>
          </a:bodyPr>
          <a:lstStyle>
            <a:lvl1pPr marL="0" indent="0">
              <a:buNone/>
              <a:defRPr sz="1200">
                <a:latin typeface="印品黑体" panose="00000500000000000000" pitchFamily="2" charset="-122"/>
                <a:cs typeface="印品黑体" panose="00000500000000000000" pitchFamily="2" charset="-122"/>
              </a:defRPr>
            </a:lvl1pPr>
          </a:lstStyle>
          <a:p>
            <a:pPr lvl="0"/>
            <a:endParaRPr lang="id-ID" noProof="0" dirty="0"/>
          </a:p>
        </p:txBody>
      </p:sp>
      <p:sp>
        <p:nvSpPr>
          <p:cNvPr id="41" name="Picture Placeholder 24"/>
          <p:cNvSpPr>
            <a:spLocks noGrp="1" noChangeAspect="1"/>
          </p:cNvSpPr>
          <p:nvPr>
            <p:ph type="pic" sz="quarter" idx="17"/>
          </p:nvPr>
        </p:nvSpPr>
        <p:spPr>
          <a:xfrm>
            <a:off x="7909353" y="1309001"/>
            <a:ext cx="1800000" cy="1800000"/>
          </a:xfrm>
          <a:prstGeom prst="rect">
            <a:avLst/>
          </a:prstGeom>
        </p:spPr>
        <p:txBody>
          <a:bodyPr rtlCol="0">
            <a:normAutofit/>
          </a:bodyPr>
          <a:lstStyle>
            <a:lvl1pPr marL="0" indent="0">
              <a:buNone/>
              <a:defRPr sz="1200">
                <a:latin typeface="印品黑体" panose="00000500000000000000" pitchFamily="2" charset="-122"/>
                <a:cs typeface="印品黑体" panose="00000500000000000000" pitchFamily="2" charset="-122"/>
              </a:defRPr>
            </a:lvl1pPr>
          </a:lstStyle>
          <a:p>
            <a:pPr lvl="0"/>
            <a:endParaRPr lang="id-ID" noProof="0" dirty="0"/>
          </a:p>
        </p:txBody>
      </p:sp>
      <p:sp>
        <p:nvSpPr>
          <p:cNvPr id="42" name="Picture Placeholder 24"/>
          <p:cNvSpPr>
            <a:spLocks noGrp="1" noChangeAspect="1"/>
          </p:cNvSpPr>
          <p:nvPr>
            <p:ph type="pic" sz="quarter" idx="18"/>
          </p:nvPr>
        </p:nvSpPr>
        <p:spPr>
          <a:xfrm>
            <a:off x="9721013" y="3118751"/>
            <a:ext cx="1800000" cy="1800000"/>
          </a:xfrm>
          <a:prstGeom prst="rect">
            <a:avLst/>
          </a:prstGeom>
        </p:spPr>
        <p:txBody>
          <a:bodyPr rtlCol="0">
            <a:normAutofit/>
          </a:bodyPr>
          <a:lstStyle>
            <a:lvl1pPr marL="0" indent="0">
              <a:buNone/>
              <a:defRPr sz="1200">
                <a:latin typeface="印品黑体" panose="00000500000000000000" pitchFamily="2" charset="-122"/>
                <a:cs typeface="印品黑体" panose="00000500000000000000" pitchFamily="2" charset="-122"/>
              </a:defRPr>
            </a:lvl1pPr>
          </a:lstStyle>
          <a:p>
            <a:pPr lvl="0"/>
            <a:endParaRPr lang="id-ID" noProof="0" dirty="0"/>
          </a:p>
        </p:txBody>
      </p:sp>
    </p:spTree>
    <p:extLst>
      <p:ext uri="{BB962C8B-B14F-4D97-AF65-F5344CB8AC3E}">
        <p14:creationId xmlns:p14="http://schemas.microsoft.com/office/powerpoint/2010/main" val="35786226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2"/>
          </p:nvPr>
        </p:nvSpPr>
        <p:spPr>
          <a:xfrm>
            <a:off x="838201"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印品黑体" panose="00000500000000000000" pitchFamily="2" charset="-122"/>
              </a:defRPr>
            </a:lvl1pPr>
          </a:lstStyle>
          <a:p>
            <a:pPr defTabSz="866943" fontAlgn="base">
              <a:spcBef>
                <a:spcPct val="0"/>
              </a:spcBef>
              <a:spcAft>
                <a:spcPct val="0"/>
              </a:spcAft>
            </a:pPr>
            <a:fld id="{32BF82D2-7A68-459D-A996-9BDDA2518FA4}" type="datetimeFigureOut">
              <a:rPr lang="zh-CN" altLang="en-US" smtClean="0">
                <a:solidFill>
                  <a:prstClr val="black">
                    <a:tint val="75000"/>
                  </a:prstClr>
                </a:solidFill>
              </a:rPr>
              <a:pPr defTabSz="866943" fontAlgn="base">
                <a:spcBef>
                  <a:spcPct val="0"/>
                </a:spcBef>
                <a:spcAft>
                  <a:spcPct val="0"/>
                </a:spcAft>
              </a:pPr>
              <a:t>2022/4/24</a:t>
            </a:fld>
            <a:endParaRPr lang="zh-CN" alt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印品黑体" panose="00000500000000000000" pitchFamily="2" charset="-122"/>
              </a:defRPr>
            </a:lvl1pPr>
          </a:lstStyle>
          <a:p>
            <a:pPr defTabSz="866943" fontAlgn="base">
              <a:spcBef>
                <a:spcPct val="0"/>
              </a:spcBef>
              <a:spcAft>
                <a:spcPct val="0"/>
              </a:spcAft>
            </a:pPr>
            <a:endParaRPr lang="zh-CN" alt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印品黑体" panose="00000500000000000000" pitchFamily="2" charset="-122"/>
              </a:defRPr>
            </a:lvl1pPr>
          </a:lstStyle>
          <a:p>
            <a:pPr defTabSz="866943" fontAlgn="base">
              <a:spcBef>
                <a:spcPct val="0"/>
              </a:spcBef>
              <a:spcAft>
                <a:spcPct val="0"/>
              </a:spcAft>
            </a:pPr>
            <a:fld id="{3E01EE5D-26FB-46D5-A381-ECFB35BF1D34}" type="slidenum">
              <a:rPr lang="zh-CN" altLang="en-US" smtClean="0">
                <a:solidFill>
                  <a:prstClr val="black">
                    <a:tint val="75000"/>
                  </a:prstClr>
                </a:solidFill>
              </a:rPr>
              <a:pPr defTabSz="866943" fontAlgn="base">
                <a:spcBef>
                  <a:spcPct val="0"/>
                </a:spcBef>
                <a:spcAft>
                  <a:spcPct val="0"/>
                </a:spcAft>
              </a:pPr>
              <a:t>‹#›</a:t>
            </a:fld>
            <a:endParaRPr lang="zh-CN" altLang="en-US" dirty="0">
              <a:solidFill>
                <a:prstClr val="black">
                  <a:tint val="75000"/>
                </a:prstClr>
              </a:solidFill>
            </a:endParaRPr>
          </a:p>
        </p:txBody>
      </p:sp>
    </p:spTree>
    <p:extLst>
      <p:ext uri="{BB962C8B-B14F-4D97-AF65-F5344CB8AC3E}">
        <p14:creationId xmlns:p14="http://schemas.microsoft.com/office/powerpoint/2010/main" val="12660073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914277" rtl="0" eaLnBrk="1" latinLnBrk="0" hangingPunct="1">
        <a:lnSpc>
          <a:spcPct val="90000"/>
        </a:lnSpc>
        <a:spcBef>
          <a:spcPct val="0"/>
        </a:spcBef>
        <a:buNone/>
        <a:defRPr sz="4399" kern="1200">
          <a:solidFill>
            <a:schemeClr val="tx1"/>
          </a:solidFill>
          <a:latin typeface="印品黑体" panose="00000500000000000000" pitchFamily="2" charset="-122"/>
          <a:ea typeface="+mj-ea"/>
          <a:cs typeface="+mj-cs"/>
        </a:defRPr>
      </a:lvl1pPr>
    </p:titleStyle>
    <p:bodyStyle>
      <a:lvl1pPr marL="228570" indent="-228570" algn="l" defTabSz="914277" rtl="0" eaLnBrk="1" latinLnBrk="0" hangingPunct="1">
        <a:lnSpc>
          <a:spcPct val="90000"/>
        </a:lnSpc>
        <a:spcBef>
          <a:spcPts val="1000"/>
        </a:spcBef>
        <a:buFont typeface="Arial" panose="020B0604020202020204" pitchFamily="34" charset="0"/>
        <a:buChar char="•"/>
        <a:defRPr sz="2800" kern="1200">
          <a:solidFill>
            <a:schemeClr val="tx1"/>
          </a:solidFill>
          <a:latin typeface="印品黑体" panose="00000500000000000000" pitchFamily="2" charset="-122"/>
          <a:ea typeface="+mn-ea"/>
          <a:cs typeface="+mn-cs"/>
        </a:defRPr>
      </a:lvl1pPr>
      <a:lvl2pPr marL="685709" indent="-228570" algn="l" defTabSz="914277" rtl="0" eaLnBrk="1" latinLnBrk="0" hangingPunct="1">
        <a:lnSpc>
          <a:spcPct val="90000"/>
        </a:lnSpc>
        <a:spcBef>
          <a:spcPts val="500"/>
        </a:spcBef>
        <a:buFont typeface="Arial" panose="020B0604020202020204" pitchFamily="34" charset="0"/>
        <a:buChar char="•"/>
        <a:defRPr sz="2400" kern="1200">
          <a:solidFill>
            <a:schemeClr val="tx1"/>
          </a:solidFill>
          <a:latin typeface="印品黑体" panose="00000500000000000000" pitchFamily="2" charset="-122"/>
          <a:ea typeface="+mn-ea"/>
          <a:cs typeface="+mn-cs"/>
        </a:defRPr>
      </a:lvl2pPr>
      <a:lvl3pPr marL="1142847" indent="-228570" algn="l" defTabSz="914277" rtl="0" eaLnBrk="1" latinLnBrk="0" hangingPunct="1">
        <a:lnSpc>
          <a:spcPct val="90000"/>
        </a:lnSpc>
        <a:spcBef>
          <a:spcPts val="500"/>
        </a:spcBef>
        <a:buFont typeface="Arial" panose="020B0604020202020204" pitchFamily="34" charset="0"/>
        <a:buChar char="•"/>
        <a:defRPr sz="2000" kern="1200">
          <a:solidFill>
            <a:schemeClr val="tx1"/>
          </a:solidFill>
          <a:latin typeface="印品黑体" panose="00000500000000000000" pitchFamily="2" charset="-122"/>
          <a:ea typeface="+mn-ea"/>
          <a:cs typeface="+mn-cs"/>
        </a:defRPr>
      </a:lvl3pPr>
      <a:lvl4pPr marL="1599986" indent="-228570" algn="l" defTabSz="914277" rtl="0" eaLnBrk="1" latinLnBrk="0" hangingPunct="1">
        <a:lnSpc>
          <a:spcPct val="90000"/>
        </a:lnSpc>
        <a:spcBef>
          <a:spcPts val="500"/>
        </a:spcBef>
        <a:buFont typeface="Arial" panose="020B0604020202020204" pitchFamily="34" charset="0"/>
        <a:buChar char="•"/>
        <a:defRPr sz="1799" kern="1200">
          <a:solidFill>
            <a:schemeClr val="tx1"/>
          </a:solidFill>
          <a:latin typeface="印品黑体" panose="00000500000000000000" pitchFamily="2" charset="-122"/>
          <a:ea typeface="+mn-ea"/>
          <a:cs typeface="+mn-cs"/>
        </a:defRPr>
      </a:lvl4pPr>
      <a:lvl5pPr marL="2057125" indent="-228570" algn="l" defTabSz="914277" rtl="0" eaLnBrk="1" latinLnBrk="0" hangingPunct="1">
        <a:lnSpc>
          <a:spcPct val="90000"/>
        </a:lnSpc>
        <a:spcBef>
          <a:spcPts val="500"/>
        </a:spcBef>
        <a:buFont typeface="Arial" panose="020B0604020202020204" pitchFamily="34" charset="0"/>
        <a:buChar char="•"/>
        <a:defRPr sz="1799" kern="1200">
          <a:solidFill>
            <a:schemeClr val="tx1"/>
          </a:solidFill>
          <a:latin typeface="印品黑体" panose="00000500000000000000" pitchFamily="2" charset="-122"/>
          <a:ea typeface="+mn-ea"/>
          <a:cs typeface="+mn-cs"/>
        </a:defRPr>
      </a:lvl5pPr>
      <a:lvl6pPr marL="2514264" indent="-228570" algn="l" defTabSz="91427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1402" indent="-228570" algn="l" defTabSz="91427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8541" indent="-228570" algn="l" defTabSz="91427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681" indent="-228570" algn="l" defTabSz="91427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277" rtl="0" eaLnBrk="1" latinLnBrk="0" hangingPunct="1">
        <a:defRPr sz="1799" kern="1200">
          <a:solidFill>
            <a:schemeClr val="tx1"/>
          </a:solidFill>
          <a:latin typeface="+mn-lt"/>
          <a:ea typeface="+mn-ea"/>
          <a:cs typeface="+mn-cs"/>
        </a:defRPr>
      </a:lvl1pPr>
      <a:lvl2pPr marL="457139" algn="l" defTabSz="914277" rtl="0" eaLnBrk="1" latinLnBrk="0" hangingPunct="1">
        <a:defRPr sz="1799" kern="1200">
          <a:solidFill>
            <a:schemeClr val="tx1"/>
          </a:solidFill>
          <a:latin typeface="+mn-lt"/>
          <a:ea typeface="+mn-ea"/>
          <a:cs typeface="+mn-cs"/>
        </a:defRPr>
      </a:lvl2pPr>
      <a:lvl3pPr marL="914277" algn="l" defTabSz="914277" rtl="0" eaLnBrk="1" latinLnBrk="0" hangingPunct="1">
        <a:defRPr sz="1799" kern="1200">
          <a:solidFill>
            <a:schemeClr val="tx1"/>
          </a:solidFill>
          <a:latin typeface="+mn-lt"/>
          <a:ea typeface="+mn-ea"/>
          <a:cs typeface="+mn-cs"/>
        </a:defRPr>
      </a:lvl3pPr>
      <a:lvl4pPr marL="1371416" algn="l" defTabSz="914277" rtl="0" eaLnBrk="1" latinLnBrk="0" hangingPunct="1">
        <a:defRPr sz="1799" kern="1200">
          <a:solidFill>
            <a:schemeClr val="tx1"/>
          </a:solidFill>
          <a:latin typeface="+mn-lt"/>
          <a:ea typeface="+mn-ea"/>
          <a:cs typeface="+mn-cs"/>
        </a:defRPr>
      </a:lvl4pPr>
      <a:lvl5pPr marL="1828555" algn="l" defTabSz="914277" rtl="0" eaLnBrk="1" latinLnBrk="0" hangingPunct="1">
        <a:defRPr sz="1799" kern="1200">
          <a:solidFill>
            <a:schemeClr val="tx1"/>
          </a:solidFill>
          <a:latin typeface="+mn-lt"/>
          <a:ea typeface="+mn-ea"/>
          <a:cs typeface="+mn-cs"/>
        </a:defRPr>
      </a:lvl5pPr>
      <a:lvl6pPr marL="2285695" algn="l" defTabSz="914277" rtl="0" eaLnBrk="1" latinLnBrk="0" hangingPunct="1">
        <a:defRPr sz="1799" kern="1200">
          <a:solidFill>
            <a:schemeClr val="tx1"/>
          </a:solidFill>
          <a:latin typeface="+mn-lt"/>
          <a:ea typeface="+mn-ea"/>
          <a:cs typeface="+mn-cs"/>
        </a:defRPr>
      </a:lvl6pPr>
      <a:lvl7pPr marL="2742833" algn="l" defTabSz="914277" rtl="0" eaLnBrk="1" latinLnBrk="0" hangingPunct="1">
        <a:defRPr sz="1799" kern="1200">
          <a:solidFill>
            <a:schemeClr val="tx1"/>
          </a:solidFill>
          <a:latin typeface="+mn-lt"/>
          <a:ea typeface="+mn-ea"/>
          <a:cs typeface="+mn-cs"/>
        </a:defRPr>
      </a:lvl7pPr>
      <a:lvl8pPr marL="3199972" algn="l" defTabSz="914277" rtl="0" eaLnBrk="1" latinLnBrk="0" hangingPunct="1">
        <a:defRPr sz="1799" kern="1200">
          <a:solidFill>
            <a:schemeClr val="tx1"/>
          </a:solidFill>
          <a:latin typeface="+mn-lt"/>
          <a:ea typeface="+mn-ea"/>
          <a:cs typeface="+mn-cs"/>
        </a:defRPr>
      </a:lvl8pPr>
      <a:lvl9pPr marL="3657111" algn="l" defTabSz="914277"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Tráº£ lá»i cÃ¢u há»i bÃ i Táº­p Äá»c Tiáº¿ng cÆ°á»i lÃ  liá»u thuá»c bá» | HÆ°á»ng dáº«n soáº¡n  bÃ i Táº­p Äá»c Tiáº¿ng cÆ°á»i lÃ  liá»u thuá»c bá»"/>
          <p:cNvPicPr>
            <a:picLocks noChangeAspect="1" noChangeArrowheads="1"/>
          </p:cNvPicPr>
          <p:nvPr/>
        </p:nvPicPr>
        <p:blipFill>
          <a:blip r:embed="rId3">
            <a:alphaModFix/>
            <a:extLst>
              <a:ext uri="{BEBA8EAE-BF5A-486C-A8C5-ECC9F3942E4B}">
                <a14:imgProps xmlns:a14="http://schemas.microsoft.com/office/drawing/2010/main">
                  <a14:imgLayer r:embed="rId4">
                    <a14:imgEffect>
                      <a14:colorTemperature colorTemp="71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0" y="0"/>
            <a:ext cx="12192000" cy="49570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Diamond 3"/>
          <p:cNvSpPr/>
          <p:nvPr/>
        </p:nvSpPr>
        <p:spPr>
          <a:xfrm>
            <a:off x="10288953" y="114337"/>
            <a:ext cx="1759755" cy="785091"/>
          </a:xfrm>
          <a:prstGeom prst="diamond">
            <a:avLst/>
          </a:prstGeom>
          <a:solidFill>
            <a:srgbClr val="EAC8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D1740D"/>
                </a:solidFill>
                <a:latin typeface="UTM Azuki" panose="02040603050506020204" pitchFamily="18" charset="0"/>
              </a:rPr>
              <a:t>Tập</a:t>
            </a:r>
            <a:endParaRPr lang="en-US" sz="3200" dirty="0">
              <a:solidFill>
                <a:srgbClr val="D1740D"/>
              </a:solidFill>
              <a:latin typeface="UTM Azuki" panose="02040603050506020204" pitchFamily="18" charset="0"/>
            </a:endParaRPr>
          </a:p>
        </p:txBody>
      </p:sp>
      <p:sp>
        <p:nvSpPr>
          <p:cNvPr id="9" name="Diamond 8"/>
          <p:cNvSpPr/>
          <p:nvPr/>
        </p:nvSpPr>
        <p:spPr>
          <a:xfrm>
            <a:off x="10288953" y="899428"/>
            <a:ext cx="1759755" cy="785091"/>
          </a:xfrm>
          <a:prstGeom prst="diamond">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3200" dirty="0" err="1">
                <a:solidFill>
                  <a:srgbClr val="EAC84A"/>
                </a:solidFill>
                <a:latin typeface="UTM Azuki" panose="02040603050506020204" pitchFamily="18" charset="0"/>
              </a:rPr>
              <a:t>Đọc</a:t>
            </a:r>
            <a:endParaRPr lang="en-US" sz="3200" dirty="0">
              <a:solidFill>
                <a:srgbClr val="EAC84A"/>
              </a:solidFill>
              <a:latin typeface="UTM Azuki" panose="02040603050506020204" pitchFamily="18" charset="0"/>
            </a:endParaRPr>
          </a:p>
        </p:txBody>
      </p:sp>
      <p:grpSp>
        <p:nvGrpSpPr>
          <p:cNvPr id="2" name="Group 1">
            <a:extLst>
              <a:ext uri="{FF2B5EF4-FFF2-40B4-BE49-F238E27FC236}">
                <a16:creationId xmlns:a16="http://schemas.microsoft.com/office/drawing/2014/main" id="{6FB8ED12-377A-42BE-902F-5B4FA6B7A81D}"/>
              </a:ext>
            </a:extLst>
          </p:cNvPr>
          <p:cNvGrpSpPr/>
          <p:nvPr/>
        </p:nvGrpSpPr>
        <p:grpSpPr>
          <a:xfrm>
            <a:off x="627163" y="4394612"/>
            <a:ext cx="11139722" cy="2624763"/>
            <a:chOff x="3405351" y="1060466"/>
            <a:chExt cx="6537487" cy="2005353"/>
          </a:xfrm>
        </p:grpSpPr>
        <p:sp>
          <p:nvSpPr>
            <p:cNvPr id="14" name="文本框 13"/>
            <p:cNvSpPr txBox="1"/>
            <p:nvPr/>
          </p:nvSpPr>
          <p:spPr>
            <a:xfrm>
              <a:off x="3405351" y="1060466"/>
              <a:ext cx="6537487" cy="1951706"/>
            </a:xfrm>
            <a:prstGeom prst="rect">
              <a:avLst/>
            </a:prstGeom>
            <a:noFill/>
          </p:spPr>
          <p:txBody>
            <a:bodyPr wrap="square" rtlCol="0">
              <a:spAutoFit/>
            </a:bodyPr>
            <a:lstStyle/>
            <a:p>
              <a:pPr algn="ctr" defTabSz="866943" fontAlgn="base">
                <a:spcBef>
                  <a:spcPct val="0"/>
                </a:spcBef>
                <a:spcAft>
                  <a:spcPct val="0"/>
                </a:spcAft>
              </a:pPr>
              <a:r>
                <a:rPr lang="en-US" altLang="zh-CN" sz="8000" dirty="0">
                  <a:ln w="38100">
                    <a:noFill/>
                  </a:ln>
                  <a:solidFill>
                    <a:schemeClr val="bg1"/>
                  </a:solidFill>
                  <a:effectLst>
                    <a:outerShdw blurRad="38100" dist="38100" dir="2700000" algn="tl">
                      <a:srgbClr val="000000">
                        <a:alpha val="43137"/>
                      </a:srgbClr>
                    </a:outerShdw>
                  </a:effectLst>
                  <a:latin typeface="UTM Showcard" panose="02040603050506020204" pitchFamily="18" charset="0"/>
                  <a:ea typeface="印品黑体" panose="00000500000000000000" pitchFamily="2" charset="-122"/>
                </a:rPr>
                <a:t>TIẾNG CƯỜI </a:t>
              </a:r>
              <a:r>
                <a:rPr lang="en-US" altLang="zh-CN" sz="8000" dirty="0" err="1">
                  <a:ln w="3175">
                    <a:noFill/>
                  </a:ln>
                  <a:solidFill>
                    <a:schemeClr val="bg1"/>
                  </a:solidFill>
                  <a:effectLst>
                    <a:outerShdw blurRad="38100" dist="38100" dir="2700000" algn="tl">
                      <a:srgbClr val="000000">
                        <a:alpha val="43137"/>
                      </a:srgbClr>
                    </a:outerShdw>
                  </a:effectLst>
                  <a:latin typeface="UTM Aquarelle" panose="02040603050506020204" pitchFamily="18" charset="0"/>
                  <a:ea typeface="印品黑体" panose="00000500000000000000" pitchFamily="2" charset="-122"/>
                </a:rPr>
                <a:t>là</a:t>
              </a:r>
              <a:r>
                <a:rPr lang="en-US" altLang="zh-CN" sz="8000" dirty="0">
                  <a:ln w="38100">
                    <a:noFill/>
                  </a:ln>
                  <a:solidFill>
                    <a:schemeClr val="bg1"/>
                  </a:solidFill>
                  <a:effectLst>
                    <a:outerShdw blurRad="38100" dist="38100" dir="2700000" algn="tl">
                      <a:srgbClr val="000000">
                        <a:alpha val="43137"/>
                      </a:srgbClr>
                    </a:outerShdw>
                  </a:effectLst>
                  <a:latin typeface="UTM Aquarelle" panose="02040603050506020204" pitchFamily="18" charset="0"/>
                  <a:ea typeface="印品黑体" panose="00000500000000000000" pitchFamily="2" charset="-122"/>
                </a:rPr>
                <a:t> </a:t>
              </a:r>
            </a:p>
            <a:p>
              <a:pPr algn="ctr" defTabSz="866943" fontAlgn="base">
                <a:spcBef>
                  <a:spcPct val="0"/>
                </a:spcBef>
                <a:spcAft>
                  <a:spcPct val="0"/>
                </a:spcAft>
              </a:pPr>
              <a:r>
                <a:rPr lang="en-US" altLang="zh-CN" sz="8000" dirty="0">
                  <a:ln w="38100">
                    <a:noFill/>
                  </a:ln>
                  <a:solidFill>
                    <a:schemeClr val="bg1"/>
                  </a:solidFill>
                  <a:effectLst>
                    <a:outerShdw blurRad="38100" dist="38100" dir="2700000" algn="tl">
                      <a:srgbClr val="000000">
                        <a:alpha val="43137"/>
                      </a:srgbClr>
                    </a:outerShdw>
                  </a:effectLst>
                  <a:latin typeface="UTM Showcard" panose="02040603050506020204" pitchFamily="18" charset="0"/>
                  <a:ea typeface="印品黑体" panose="00000500000000000000" pitchFamily="2" charset="-122"/>
                </a:rPr>
                <a:t>LIỀU THUỐC BỔ</a:t>
              </a:r>
              <a:endParaRPr lang="zh-CN" altLang="en-US" sz="8000" dirty="0">
                <a:ln w="38100">
                  <a:noFill/>
                </a:ln>
                <a:solidFill>
                  <a:schemeClr val="bg1"/>
                </a:solidFill>
                <a:effectLst>
                  <a:outerShdw blurRad="38100" dist="38100" dir="2700000" algn="tl">
                    <a:srgbClr val="000000">
                      <a:alpha val="43137"/>
                    </a:srgbClr>
                  </a:outerShdw>
                </a:effectLst>
                <a:latin typeface="UTM Showcard" panose="02040603050506020204" pitchFamily="18" charset="0"/>
                <a:ea typeface="印品黑体" panose="00000500000000000000" pitchFamily="2" charset="-122"/>
              </a:endParaRPr>
            </a:p>
          </p:txBody>
        </p:sp>
        <p:sp>
          <p:nvSpPr>
            <p:cNvPr id="11" name="文本框 13"/>
            <p:cNvSpPr txBox="1"/>
            <p:nvPr/>
          </p:nvSpPr>
          <p:spPr>
            <a:xfrm>
              <a:off x="3405351" y="1114113"/>
              <a:ext cx="6537487" cy="1951706"/>
            </a:xfrm>
            <a:prstGeom prst="rect">
              <a:avLst/>
            </a:prstGeom>
            <a:noFill/>
          </p:spPr>
          <p:txBody>
            <a:bodyPr wrap="square" rtlCol="0">
              <a:spAutoFit/>
            </a:bodyPr>
            <a:lstStyle/>
            <a:p>
              <a:pPr algn="ctr" defTabSz="866943" fontAlgn="base">
                <a:spcBef>
                  <a:spcPct val="0"/>
                </a:spcBef>
                <a:spcAft>
                  <a:spcPct val="0"/>
                </a:spcAft>
              </a:pPr>
              <a:r>
                <a:rPr lang="en-US" altLang="zh-CN" sz="8000" dirty="0">
                  <a:ln w="38100">
                    <a:solidFill>
                      <a:prstClr val="white"/>
                    </a:solidFill>
                  </a:ln>
                  <a:solidFill>
                    <a:srgbClr val="D1740D"/>
                  </a:solidFill>
                  <a:effectLst>
                    <a:outerShdw blurRad="38100" dist="38100" dir="2700000" algn="tl">
                      <a:srgbClr val="000000">
                        <a:alpha val="43137"/>
                      </a:srgbClr>
                    </a:outerShdw>
                  </a:effectLst>
                  <a:latin typeface="UTM Showcard" panose="02040603050506020204" pitchFamily="18" charset="0"/>
                  <a:ea typeface="印品黑体" panose="00000500000000000000" pitchFamily="2" charset="-122"/>
                </a:rPr>
                <a:t>TIẾNG CƯỜI </a:t>
              </a:r>
              <a:r>
                <a:rPr lang="en-US" altLang="zh-CN" sz="8000" dirty="0" err="1">
                  <a:ln w="3175">
                    <a:solidFill>
                      <a:prstClr val="white"/>
                    </a:solidFill>
                  </a:ln>
                  <a:solidFill>
                    <a:srgbClr val="D1740D"/>
                  </a:solidFill>
                  <a:effectLst>
                    <a:outerShdw blurRad="38100" dist="38100" dir="2700000" algn="tl">
                      <a:srgbClr val="000000">
                        <a:alpha val="43137"/>
                      </a:srgbClr>
                    </a:outerShdw>
                  </a:effectLst>
                  <a:latin typeface="UTM Aquarelle" panose="02040603050506020204" pitchFamily="18" charset="0"/>
                  <a:ea typeface="印品黑体" panose="00000500000000000000" pitchFamily="2" charset="-122"/>
                </a:rPr>
                <a:t>là</a:t>
              </a:r>
              <a:r>
                <a:rPr lang="en-US" altLang="zh-CN" sz="8000" dirty="0">
                  <a:ln w="38100">
                    <a:solidFill>
                      <a:prstClr val="white"/>
                    </a:solidFill>
                  </a:ln>
                  <a:solidFill>
                    <a:srgbClr val="D1740D"/>
                  </a:solidFill>
                  <a:effectLst>
                    <a:outerShdw blurRad="38100" dist="38100" dir="2700000" algn="tl">
                      <a:srgbClr val="000000">
                        <a:alpha val="43137"/>
                      </a:srgbClr>
                    </a:outerShdw>
                  </a:effectLst>
                  <a:latin typeface="UTM Aquarelle" panose="02040603050506020204" pitchFamily="18" charset="0"/>
                  <a:ea typeface="印品黑体" panose="00000500000000000000" pitchFamily="2" charset="-122"/>
                </a:rPr>
                <a:t> </a:t>
              </a:r>
            </a:p>
            <a:p>
              <a:pPr algn="ctr" defTabSz="866943" fontAlgn="base">
                <a:spcBef>
                  <a:spcPct val="0"/>
                </a:spcBef>
                <a:spcAft>
                  <a:spcPct val="0"/>
                </a:spcAft>
              </a:pPr>
              <a:r>
                <a:rPr lang="en-US" altLang="zh-CN" sz="8000" dirty="0">
                  <a:ln w="38100">
                    <a:solidFill>
                      <a:prstClr val="white"/>
                    </a:solidFill>
                  </a:ln>
                  <a:solidFill>
                    <a:schemeClr val="tx2">
                      <a:lumMod val="50000"/>
                    </a:schemeClr>
                  </a:solidFill>
                  <a:effectLst>
                    <a:outerShdw blurRad="38100" dist="38100" dir="2700000" algn="tl">
                      <a:srgbClr val="000000">
                        <a:alpha val="43137"/>
                      </a:srgbClr>
                    </a:outerShdw>
                  </a:effectLst>
                  <a:latin typeface="UTM Showcard" panose="02040603050506020204" pitchFamily="18" charset="0"/>
                  <a:ea typeface="印品黑体" panose="00000500000000000000" pitchFamily="2" charset="-122"/>
                </a:rPr>
                <a:t>LIỀU THUỐC BỔ</a:t>
              </a:r>
              <a:endParaRPr lang="zh-CN" altLang="en-US" sz="8000" dirty="0">
                <a:ln w="38100">
                  <a:solidFill>
                    <a:prstClr val="white"/>
                  </a:solidFill>
                </a:ln>
                <a:solidFill>
                  <a:schemeClr val="tx2">
                    <a:lumMod val="50000"/>
                  </a:schemeClr>
                </a:solidFill>
                <a:effectLst>
                  <a:outerShdw blurRad="38100" dist="38100" dir="2700000" algn="tl">
                    <a:srgbClr val="000000">
                      <a:alpha val="43137"/>
                    </a:srgbClr>
                  </a:outerShdw>
                </a:effectLst>
                <a:latin typeface="UTM Showcard" panose="02040603050506020204" pitchFamily="18" charset="0"/>
                <a:ea typeface="印品黑体" panose="00000500000000000000" pitchFamily="2" charset="-122"/>
              </a:endParaRPr>
            </a:p>
          </p:txBody>
        </p:sp>
      </p:grpSp>
    </p:spTree>
    <p:extLst>
      <p:ext uri="{BB962C8B-B14F-4D97-AF65-F5344CB8AC3E}">
        <p14:creationId xmlns:p14="http://schemas.microsoft.com/office/powerpoint/2010/main" val="25817125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1250" fill="hold"/>
                                        <p:tgtEl>
                                          <p:spTgt spid="7"/>
                                        </p:tgtEl>
                                        <p:attrNameLst>
                                          <p:attrName>ppt_x</p:attrName>
                                        </p:attrNameLst>
                                      </p:cBhvr>
                                      <p:tavLst>
                                        <p:tav tm="0">
                                          <p:val>
                                            <p:strVal val="0-#ppt_w/2"/>
                                          </p:val>
                                        </p:tav>
                                        <p:tav tm="100000">
                                          <p:val>
                                            <p:strVal val="#ppt_x"/>
                                          </p:val>
                                        </p:tav>
                                      </p:tavLst>
                                    </p:anim>
                                    <p:anim calcmode="lin" valueType="num">
                                      <p:cBhvr additive="base">
                                        <p:cTn id="18" dur="12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p:cNvSpPr txBox="1">
            <a:spLocks/>
          </p:cNvSpPr>
          <p:nvPr/>
        </p:nvSpPr>
        <p:spPr bwMode="auto">
          <a:xfrm>
            <a:off x="1082843" y="553454"/>
            <a:ext cx="8518357" cy="4018546"/>
          </a:xfrm>
          <a:prstGeom prst="rect">
            <a:avLst/>
          </a:prstGeom>
          <a:solidFill>
            <a:schemeClr val="accent1">
              <a:lumMod val="60000"/>
              <a:lumOff val="40000"/>
            </a:schemeClr>
          </a:solidFill>
          <a:ln>
            <a:solidFill>
              <a:schemeClr val="bg1"/>
            </a:solidFill>
          </a:ln>
        </p:spPr>
        <p:txBody>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algn="ctr" eaLnBrk="1" hangingPunct="1">
              <a:spcBef>
                <a:spcPct val="20000"/>
              </a:spcBef>
            </a:pPr>
            <a:r>
              <a:rPr lang="en-US" altLang="en-US" sz="4000" b="1" dirty="0" err="1">
                <a:solidFill>
                  <a:srgbClr val="D1740D"/>
                </a:solidFill>
                <a:latin typeface="UTM Flavour" panose="02040603050506020204" pitchFamily="18" charset="0"/>
                <a:ea typeface="Cambria" panose="02040503050406030204" pitchFamily="18" charset="0"/>
                <a:cs typeface="Times New Roman" panose="02020603050405020304" pitchFamily="18" charset="0"/>
              </a:rPr>
              <a:t>Giải</a:t>
            </a:r>
            <a:r>
              <a:rPr lang="en-US" altLang="en-US" sz="4000" b="1" dirty="0">
                <a:solidFill>
                  <a:srgbClr val="D1740D"/>
                </a:solidFill>
                <a:latin typeface="UTM Flavour" panose="02040603050506020204" pitchFamily="18" charset="0"/>
                <a:ea typeface="Cambria" panose="02040503050406030204" pitchFamily="18" charset="0"/>
                <a:cs typeface="Times New Roman" panose="02020603050405020304" pitchFamily="18" charset="0"/>
              </a:rPr>
              <a:t> </a:t>
            </a:r>
            <a:r>
              <a:rPr lang="en-US" altLang="en-US" sz="4000" b="1" dirty="0" err="1">
                <a:solidFill>
                  <a:srgbClr val="D1740D"/>
                </a:solidFill>
                <a:latin typeface="UTM Flavour" panose="02040603050506020204" pitchFamily="18" charset="0"/>
                <a:ea typeface="Cambria" panose="02040503050406030204" pitchFamily="18" charset="0"/>
                <a:cs typeface="Times New Roman" panose="02020603050405020304" pitchFamily="18" charset="0"/>
              </a:rPr>
              <a:t>nghĩa</a:t>
            </a:r>
            <a:r>
              <a:rPr lang="en-US" altLang="en-US" sz="4000" b="1" dirty="0">
                <a:solidFill>
                  <a:srgbClr val="D1740D"/>
                </a:solidFill>
                <a:latin typeface="UTM Flavour" panose="02040603050506020204" pitchFamily="18" charset="0"/>
                <a:ea typeface="Cambria" panose="02040503050406030204" pitchFamily="18" charset="0"/>
                <a:cs typeface="Times New Roman" panose="02020603050405020304" pitchFamily="18" charset="0"/>
              </a:rPr>
              <a:t> </a:t>
            </a:r>
            <a:r>
              <a:rPr lang="en-US" altLang="en-US" sz="4000" b="1" dirty="0" err="1">
                <a:solidFill>
                  <a:srgbClr val="D1740D"/>
                </a:solidFill>
                <a:latin typeface="UTM Flavour" panose="02040603050506020204" pitchFamily="18" charset="0"/>
                <a:ea typeface="Cambria" panose="02040503050406030204" pitchFamily="18" charset="0"/>
                <a:cs typeface="Times New Roman" panose="02020603050405020304" pitchFamily="18" charset="0"/>
              </a:rPr>
              <a:t>từ</a:t>
            </a:r>
            <a:r>
              <a:rPr lang="en-US" altLang="en-US" sz="4000" b="1" dirty="0">
                <a:solidFill>
                  <a:srgbClr val="D1740D"/>
                </a:solidFill>
                <a:latin typeface="UTM Flavour" panose="02040603050506020204" pitchFamily="18" charset="0"/>
                <a:ea typeface="Cambria" panose="02040503050406030204" pitchFamily="18" charset="0"/>
                <a:cs typeface="Times New Roman" panose="02020603050405020304" pitchFamily="18" charset="0"/>
              </a:rPr>
              <a:t>:</a:t>
            </a:r>
          </a:p>
          <a:p>
            <a:r>
              <a:rPr lang="vi-VN" sz="3200" dirty="0">
                <a:latin typeface="Cambria" panose="02040503050406030204" pitchFamily="18" charset="0"/>
                <a:ea typeface="Cambria" panose="02040503050406030204" pitchFamily="18" charset="0"/>
              </a:rPr>
              <a:t>- </a:t>
            </a:r>
            <a:r>
              <a:rPr lang="vi-VN" sz="3200" b="1" dirty="0">
                <a:latin typeface="Cambria" panose="02040503050406030204" pitchFamily="18" charset="0"/>
                <a:ea typeface="Cambria" panose="02040503050406030204" pitchFamily="18" charset="0"/>
              </a:rPr>
              <a:t>Thống kê</a:t>
            </a:r>
            <a:r>
              <a:rPr lang="vi-VN" sz="3200" dirty="0">
                <a:latin typeface="Cambria" panose="02040503050406030204" pitchFamily="18" charset="0"/>
                <a:ea typeface="Cambria" panose="02040503050406030204" pitchFamily="18" charset="0"/>
              </a:rPr>
              <a:t>: thu thập số liệu về một hiện tượng, sự việc hay tình hình nào đó.</a:t>
            </a:r>
          </a:p>
          <a:p>
            <a:r>
              <a:rPr lang="vi-VN" sz="3200" dirty="0">
                <a:latin typeface="Cambria" panose="02040503050406030204" pitchFamily="18" charset="0"/>
                <a:ea typeface="Cambria" panose="02040503050406030204" pitchFamily="18" charset="0"/>
              </a:rPr>
              <a:t>- </a:t>
            </a:r>
            <a:r>
              <a:rPr lang="vi-VN" sz="3200" b="1" dirty="0">
                <a:latin typeface="Cambria" panose="02040503050406030204" pitchFamily="18" charset="0"/>
                <a:ea typeface="Cambria" panose="02040503050406030204" pitchFamily="18" charset="0"/>
              </a:rPr>
              <a:t>Thư giãn</a:t>
            </a:r>
            <a:r>
              <a:rPr lang="vi-VN" sz="3200" dirty="0">
                <a:latin typeface="Cambria" panose="02040503050406030204" pitchFamily="18" charset="0"/>
                <a:ea typeface="Cambria" panose="02040503050406030204" pitchFamily="18" charset="0"/>
              </a:rPr>
              <a:t>: (cơ bắp) ở trạng thái thả lỏng, tạo nên cảm giác thoải mái.</a:t>
            </a:r>
          </a:p>
          <a:p>
            <a:r>
              <a:rPr lang="vi-VN" sz="3200" dirty="0">
                <a:latin typeface="Cambria" panose="02040503050406030204" pitchFamily="18" charset="0"/>
                <a:ea typeface="Cambria" panose="02040503050406030204" pitchFamily="18" charset="0"/>
              </a:rPr>
              <a:t>- </a:t>
            </a:r>
            <a:r>
              <a:rPr lang="vi-VN" sz="3200" b="1" dirty="0">
                <a:latin typeface="Cambria" panose="02040503050406030204" pitchFamily="18" charset="0"/>
                <a:ea typeface="Cambria" panose="02040503050406030204" pitchFamily="18" charset="0"/>
              </a:rPr>
              <a:t>Sảng khoái</a:t>
            </a:r>
            <a:r>
              <a:rPr lang="vi-VN" sz="3200" dirty="0">
                <a:latin typeface="Cambria" panose="02040503050406030204" pitchFamily="18" charset="0"/>
                <a:ea typeface="Cambria" panose="02040503050406030204" pitchFamily="18" charset="0"/>
              </a:rPr>
              <a:t>: khoan khoái, dễ chịu.</a:t>
            </a:r>
          </a:p>
          <a:p>
            <a:r>
              <a:rPr lang="vi-VN" sz="3200" dirty="0">
                <a:latin typeface="Cambria" panose="02040503050406030204" pitchFamily="18" charset="0"/>
                <a:ea typeface="Cambria" panose="02040503050406030204" pitchFamily="18" charset="0"/>
              </a:rPr>
              <a:t>- </a:t>
            </a:r>
            <a:r>
              <a:rPr lang="vi-VN" sz="3200" b="1" dirty="0">
                <a:latin typeface="Cambria" panose="02040503050406030204" pitchFamily="18" charset="0"/>
                <a:ea typeface="Cambria" panose="02040503050406030204" pitchFamily="18" charset="0"/>
              </a:rPr>
              <a:t>Điều trị</a:t>
            </a:r>
            <a:r>
              <a:rPr lang="vi-VN" sz="3200" dirty="0">
                <a:latin typeface="Cambria" panose="02040503050406030204" pitchFamily="18" charset="0"/>
                <a:ea typeface="Cambria" panose="02040503050406030204" pitchFamily="18" charset="0"/>
              </a:rPr>
              <a:t>: chữa bệnh.</a:t>
            </a:r>
          </a:p>
          <a:p>
            <a:br>
              <a:rPr lang="vi-VN" sz="3200" dirty="0">
                <a:latin typeface="Cambria" panose="02040503050406030204" pitchFamily="18" charset="0"/>
                <a:ea typeface="Cambria" panose="02040503050406030204" pitchFamily="18" charset="0"/>
              </a:rPr>
            </a:br>
            <a:endParaRPr lang="en-US" altLang="en-US" sz="3200" b="1" i="1" dirty="0">
              <a:solidFill>
                <a:srgbClr val="0000CC"/>
              </a:solidFill>
              <a:latin typeface="Cambria" panose="02040503050406030204" pitchFamily="18" charset="0"/>
              <a:ea typeface="Cambria" panose="02040503050406030204" pitchFamily="18" charset="0"/>
              <a:cs typeface="Times New Roman" panose="02020603050405020304" pitchFamily="18" charset="0"/>
            </a:endParaRPr>
          </a:p>
        </p:txBody>
      </p:sp>
      <p:pic>
        <p:nvPicPr>
          <p:cNvPr id="3074" name="Picture 2" descr="HÃ¬nh áº£nh Báº£ng Äen Há»c Sinh PNG , Sinh ViÃªn Clipart, Lá»p Há»c, GiÃ¡o Dá»¥c PNG vÃ   Vector vá»i ná»n trong suá»t Äá» táº£i xuá»ng miá»n phÃ­"/>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8750" b="90000" l="52188" r="100000">
                        <a14:foregroundMark x1="76250" y1="79219" x2="76250" y2="79219"/>
                        <a14:foregroundMark x1="88281" y1="80000" x2="88281" y2="80000"/>
                        <a14:backgroundMark x1="60156" y1="16875" x2="34531" y2="61094"/>
                        <a14:backgroundMark x1="65000" y1="21094" x2="60938" y2="29063"/>
                        <a14:backgroundMark x1="63750" y1="29219" x2="63750" y2="29219"/>
                        <a14:backgroundMark x1="64219" y1="50781" x2="65938" y2="54063"/>
                        <a14:backgroundMark x1="62656" y1="59375" x2="53125" y2="58281"/>
                      </a14:backgroundRemoval>
                    </a14:imgEffect>
                  </a14:imgLayer>
                </a14:imgProps>
              </a:ext>
              <a:ext uri="{28A0092B-C50C-407E-A947-70E740481C1C}">
                <a14:useLocalDpi xmlns:a14="http://schemas.microsoft.com/office/drawing/2010/main" val="0"/>
              </a:ext>
            </a:extLst>
          </a:blip>
          <a:srcRect/>
          <a:stretch>
            <a:fillRect/>
          </a:stretch>
        </p:blipFill>
        <p:spPr bwMode="auto">
          <a:xfrm>
            <a:off x="4484604" y="553454"/>
            <a:ext cx="7707396" cy="77073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1841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1000" fill="hold"/>
                                        <p:tgtEl>
                                          <p:spTgt spid="3074"/>
                                        </p:tgtEl>
                                        <p:attrNameLst>
                                          <p:attrName>ppt_x</p:attrName>
                                        </p:attrNameLst>
                                      </p:cBhvr>
                                      <p:tavLst>
                                        <p:tav tm="0">
                                          <p:val>
                                            <p:strVal val="#ppt_x"/>
                                          </p:val>
                                        </p:tav>
                                        <p:tav tm="100000">
                                          <p:val>
                                            <p:strVal val="#ppt_x"/>
                                          </p:val>
                                        </p:tav>
                                      </p:tavLst>
                                    </p:anim>
                                    <p:anim calcmode="lin" valueType="num">
                                      <p:cBhvr additive="base">
                                        <p:cTn id="8" dur="10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linds(horizont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scan0013"/>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251285" y="217318"/>
            <a:ext cx="9901990" cy="556987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72015" y="262742"/>
            <a:ext cx="11860530" cy="6377940"/>
          </a:xfrm>
          <a:prstGeom prst="rect">
            <a:avLst/>
          </a:prstGeom>
          <a:solidFill>
            <a:schemeClr val="bg1">
              <a:alpha val="67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a:ln>
                  <a:solidFill>
                    <a:schemeClr val="tx1"/>
                  </a:solidFill>
                </a:ln>
                <a:solidFill>
                  <a:srgbClr val="E2546F"/>
                </a:solidFill>
                <a:effectLst>
                  <a:glow rad="228600">
                    <a:schemeClr val="accent1">
                      <a:satMod val="175000"/>
                      <a:alpha val="40000"/>
                    </a:schemeClr>
                  </a:glow>
                </a:effectLst>
                <a:latin typeface="UTM Flavour" panose="02040603050506020204" pitchFamily="18" charset="0"/>
                <a:ea typeface="Cambria" panose="02040503050406030204" pitchFamily="18" charset="0"/>
              </a:rPr>
              <a:t>Tiếng cười là liều </a:t>
            </a:r>
            <a:r>
              <a:rPr lang="vi-VN" sz="4000" b="1">
                <a:ln>
                  <a:solidFill>
                    <a:schemeClr val="tx1"/>
                  </a:solidFill>
                </a:ln>
                <a:solidFill>
                  <a:srgbClr val="E2546F"/>
                </a:solidFill>
                <a:effectLst>
                  <a:glow rad="228600">
                    <a:schemeClr val="accent1">
                      <a:satMod val="175000"/>
                      <a:alpha val="40000"/>
                    </a:schemeClr>
                  </a:glow>
                </a:effectLst>
                <a:latin typeface="UTM Flavour" panose="02040603050506020204" pitchFamily="18" charset="0"/>
                <a:ea typeface="Cambria" panose="02040503050406030204" pitchFamily="18" charset="0"/>
              </a:rPr>
              <a:t>thuốc</a:t>
            </a:r>
            <a:r>
              <a:rPr lang="en-US" sz="4000" b="1">
                <a:ln>
                  <a:solidFill>
                    <a:schemeClr val="tx1"/>
                  </a:solidFill>
                </a:ln>
                <a:solidFill>
                  <a:srgbClr val="E2546F"/>
                </a:solidFill>
                <a:effectLst>
                  <a:glow rad="228600">
                    <a:schemeClr val="accent1">
                      <a:satMod val="175000"/>
                      <a:alpha val="40000"/>
                    </a:schemeClr>
                  </a:glow>
                </a:effectLst>
                <a:latin typeface="UTM Flavour" panose="02040603050506020204" pitchFamily="18" charset="0"/>
                <a:ea typeface="Cambria" panose="02040503050406030204" pitchFamily="18" charset="0"/>
              </a:rPr>
              <a:t> bổ</a:t>
            </a:r>
            <a:endParaRPr lang="en-US" sz="4000" b="1" dirty="0">
              <a:ln>
                <a:solidFill>
                  <a:schemeClr val="tx1"/>
                </a:solidFill>
              </a:ln>
              <a:solidFill>
                <a:srgbClr val="E2546F"/>
              </a:solidFill>
              <a:effectLst>
                <a:glow rad="228600">
                  <a:schemeClr val="accent1">
                    <a:satMod val="175000"/>
                    <a:alpha val="40000"/>
                  </a:schemeClr>
                </a:glow>
              </a:effectLst>
              <a:latin typeface="UTM Flavour" panose="02040603050506020204" pitchFamily="18" charset="0"/>
              <a:ea typeface="Cambria" panose="02040503050406030204" pitchFamily="18" charset="0"/>
            </a:endParaRPr>
          </a:p>
          <a:p>
            <a:pPr algn="just"/>
            <a:r>
              <a:rPr lang="en-US" sz="2800">
                <a:solidFill>
                  <a:srgbClr val="7030A0"/>
                </a:solidFill>
                <a:latin typeface="Cambria" panose="02040503050406030204" pitchFamily="18" charset="0"/>
                <a:ea typeface="Cambria" panose="02040503050406030204" pitchFamily="18" charset="0"/>
              </a:rPr>
              <a:t>	</a:t>
            </a:r>
            <a:r>
              <a:rPr lang="vi-VN" sz="2800">
                <a:solidFill>
                  <a:srgbClr val="7030A0"/>
                </a:solidFill>
                <a:latin typeface="Cambria" panose="02040503050406030204" pitchFamily="18" charset="0"/>
                <a:ea typeface="Cambria" panose="02040503050406030204" pitchFamily="18" charset="0"/>
              </a:rPr>
              <a:t>Một </a:t>
            </a:r>
            <a:r>
              <a:rPr lang="vi-VN" sz="2800" dirty="0">
                <a:solidFill>
                  <a:srgbClr val="7030A0"/>
                </a:solidFill>
                <a:latin typeface="Cambria" panose="02040503050406030204" pitchFamily="18" charset="0"/>
                <a:ea typeface="Cambria" panose="02040503050406030204" pitchFamily="18" charset="0"/>
              </a:rPr>
              <a:t>nhà văn đã từng nói: "Con người là động vật duy nhất biết cười."</a:t>
            </a:r>
          </a:p>
          <a:p>
            <a:pPr algn="just"/>
            <a:r>
              <a:rPr lang="en-US" sz="2800">
                <a:solidFill>
                  <a:srgbClr val="7030A0"/>
                </a:solidFill>
                <a:latin typeface="Cambria" panose="02040503050406030204" pitchFamily="18" charset="0"/>
                <a:ea typeface="Cambria" panose="02040503050406030204" pitchFamily="18" charset="0"/>
              </a:rPr>
              <a:t>	</a:t>
            </a:r>
            <a:r>
              <a:rPr lang="vi-VN" sz="2800">
                <a:solidFill>
                  <a:srgbClr val="7030A0"/>
                </a:solidFill>
                <a:latin typeface="Cambria" panose="02040503050406030204" pitchFamily="18" charset="0"/>
                <a:ea typeface="Cambria" panose="02040503050406030204" pitchFamily="18" charset="0"/>
              </a:rPr>
              <a:t>Theo </a:t>
            </a:r>
            <a:r>
              <a:rPr lang="vi-VN" sz="2800" dirty="0">
                <a:solidFill>
                  <a:srgbClr val="7030A0"/>
                </a:solidFill>
                <a:latin typeface="Cambria" panose="02040503050406030204" pitchFamily="18" charset="0"/>
                <a:ea typeface="Cambria" panose="02040503050406030204" pitchFamily="18" charset="0"/>
              </a:rPr>
              <a:t>một thống kê khoa học, mỗi ngày, trung bình người lớn cười 6 phút, mỗi lần cười kéo dài 6 giây. Một đứa trẻ trung bình mỗi ngày cười 400 lần.</a:t>
            </a:r>
          </a:p>
          <a:p>
            <a:pPr algn="just"/>
            <a:r>
              <a:rPr lang="en-US" sz="2800">
                <a:solidFill>
                  <a:schemeClr val="tx1"/>
                </a:solidFill>
                <a:latin typeface="Cambria" panose="02040503050406030204" pitchFamily="18" charset="0"/>
                <a:ea typeface="Cambria" panose="02040503050406030204" pitchFamily="18" charset="0"/>
              </a:rPr>
              <a:t>	</a:t>
            </a:r>
            <a:r>
              <a:rPr lang="vi-VN" sz="2800">
                <a:solidFill>
                  <a:schemeClr val="tx1"/>
                </a:solidFill>
                <a:latin typeface="Cambria" panose="02040503050406030204" pitchFamily="18" charset="0"/>
                <a:ea typeface="Cambria" panose="02040503050406030204" pitchFamily="18" charset="0"/>
              </a:rPr>
              <a:t>Tiếng </a:t>
            </a:r>
            <a:r>
              <a:rPr lang="vi-VN" sz="2800" dirty="0">
                <a:solidFill>
                  <a:schemeClr val="tx1"/>
                </a:solidFill>
                <a:latin typeface="Cambria" panose="02040503050406030204" pitchFamily="18" charset="0"/>
                <a:ea typeface="Cambria" panose="02040503050406030204" pitchFamily="18" charset="0"/>
              </a:rPr>
              <a:t>cười là liều thuốc bổ. Bởi vì khi cười, tốc độ thở của con người lên đến 100 ki-lô- mét một giờ, các cơ mặt được thư giãn thoải mái và não thì tiết ra một chất làm người ta có cảm giác sảng khoái, thỏa mãn. Ngược lại, khi người ta ở trong trạng thái nổi giận hoặc căm thù, cơ thể sẽ tiết ra một chất làm hẹp mạch máu.</a:t>
            </a:r>
          </a:p>
          <a:p>
            <a:pPr algn="just"/>
            <a:r>
              <a:rPr lang="en-US" sz="2800">
                <a:solidFill>
                  <a:srgbClr val="C00000"/>
                </a:solidFill>
                <a:latin typeface="Cambria" panose="02040503050406030204" pitchFamily="18" charset="0"/>
                <a:ea typeface="Cambria" panose="02040503050406030204" pitchFamily="18" charset="0"/>
              </a:rPr>
              <a:t>	</a:t>
            </a:r>
            <a:r>
              <a:rPr lang="vi-VN" sz="2800">
                <a:solidFill>
                  <a:srgbClr val="C00000"/>
                </a:solidFill>
                <a:latin typeface="Cambria" panose="02040503050406030204" pitchFamily="18" charset="0"/>
                <a:ea typeface="Cambria" panose="02040503050406030204" pitchFamily="18" charset="0"/>
              </a:rPr>
              <a:t>Ở </a:t>
            </a:r>
            <a:r>
              <a:rPr lang="vi-VN" sz="2800" dirty="0">
                <a:solidFill>
                  <a:srgbClr val="C00000"/>
                </a:solidFill>
                <a:latin typeface="Cambria" panose="02040503050406030204" pitchFamily="18" charset="0"/>
                <a:ea typeface="Cambria" panose="02040503050406030204" pitchFamily="18" charset="0"/>
              </a:rPr>
              <a:t>một số nước, người ta đã dùng biện pháp gây cười để điều trị bệnh nhân. Mục đích của việc này là làm rút ngắn thời gian chữa bệnh và tiết kiệm tiền cho nhà nước.</a:t>
            </a:r>
          </a:p>
          <a:p>
            <a:pPr algn="just"/>
            <a:r>
              <a:rPr lang="vi-VN" sz="2800">
                <a:solidFill>
                  <a:srgbClr val="C00000"/>
                </a:solidFill>
                <a:latin typeface="Cambria" panose="02040503050406030204" pitchFamily="18" charset="0"/>
                <a:ea typeface="Cambria" panose="02040503050406030204" pitchFamily="18" charset="0"/>
              </a:rPr>
              <a:t>     Bởi </a:t>
            </a:r>
            <a:r>
              <a:rPr lang="vi-VN" sz="2800" dirty="0">
                <a:solidFill>
                  <a:srgbClr val="C00000"/>
                </a:solidFill>
                <a:latin typeface="Cambria" panose="02040503050406030204" pitchFamily="18" charset="0"/>
                <a:ea typeface="Cambria" panose="02040503050406030204" pitchFamily="18" charset="0"/>
              </a:rPr>
              <a:t>vậy, có thể nói: ai có tính hài hước, người đó chắc chắn sẽ sống lâu </a:t>
            </a:r>
            <a:r>
              <a:rPr lang="vi-VN" sz="2800">
                <a:solidFill>
                  <a:srgbClr val="C00000"/>
                </a:solidFill>
                <a:latin typeface="Cambria" panose="02040503050406030204" pitchFamily="18" charset="0"/>
                <a:ea typeface="Cambria" panose="02040503050406030204" pitchFamily="18" charset="0"/>
              </a:rPr>
              <a:t>hơn.</a:t>
            </a:r>
            <a:r>
              <a:rPr lang="vi-VN" sz="2800" i="1">
                <a:solidFill>
                  <a:schemeClr val="tx1"/>
                </a:solidFill>
                <a:latin typeface="Cambria" panose="02040503050406030204" pitchFamily="18" charset="0"/>
                <a:ea typeface="Cambria" panose="02040503050406030204" pitchFamily="18" charset="0"/>
              </a:rPr>
              <a:t> </a:t>
            </a:r>
            <a:endParaRPr lang="en-US" sz="2800" i="1">
              <a:solidFill>
                <a:schemeClr val="tx1"/>
              </a:solidFill>
              <a:latin typeface="Cambria" panose="02040503050406030204" pitchFamily="18" charset="0"/>
              <a:ea typeface="Cambria" panose="02040503050406030204" pitchFamily="18" charset="0"/>
            </a:endParaRPr>
          </a:p>
          <a:p>
            <a:pPr algn="just"/>
            <a:r>
              <a:rPr lang="en-US" sz="2800" i="1">
                <a:solidFill>
                  <a:schemeClr val="tx1"/>
                </a:solidFill>
                <a:latin typeface="Cambria" panose="02040503050406030204" pitchFamily="18" charset="0"/>
                <a:ea typeface="Cambria" panose="02040503050406030204" pitchFamily="18" charset="0"/>
              </a:rPr>
              <a:t>							</a:t>
            </a:r>
            <a:r>
              <a:rPr lang="vi-VN" sz="2800" i="1">
                <a:solidFill>
                  <a:schemeClr val="tx1"/>
                </a:solidFill>
                <a:latin typeface="Cambria" panose="02040503050406030204" pitchFamily="18" charset="0"/>
                <a:ea typeface="Cambria" panose="02040503050406030204" pitchFamily="18" charset="0"/>
              </a:rPr>
              <a:t>Theo báo</a:t>
            </a:r>
            <a:r>
              <a:rPr lang="vi-VN" sz="2800">
                <a:solidFill>
                  <a:schemeClr val="tx1"/>
                </a:solidFill>
                <a:latin typeface="Cambria" panose="02040503050406030204" pitchFamily="18" charset="0"/>
                <a:ea typeface="Cambria" panose="02040503050406030204" pitchFamily="18" charset="0"/>
              </a:rPr>
              <a:t> </a:t>
            </a:r>
            <a:r>
              <a:rPr lang="vi-VN" sz="2800" b="1">
                <a:solidFill>
                  <a:schemeClr val="tx1"/>
                </a:solidFill>
                <a:latin typeface="Cambria" panose="02040503050406030204" pitchFamily="18" charset="0"/>
                <a:ea typeface="Cambria" panose="02040503050406030204" pitchFamily="18" charset="0"/>
              </a:rPr>
              <a:t>GIÁO DỤC VÀ THỜI ĐẠI</a:t>
            </a:r>
            <a:endParaRPr lang="vi-VN" sz="2800">
              <a:solidFill>
                <a:schemeClr val="tx1"/>
              </a:solidFill>
              <a:latin typeface="Cambria" panose="02040503050406030204" pitchFamily="18" charset="0"/>
              <a:ea typeface="Cambria" panose="02040503050406030204" pitchFamily="18" charset="0"/>
            </a:endParaRPr>
          </a:p>
          <a:p>
            <a:pPr algn="just"/>
            <a:endParaRPr lang="vi-VN" sz="2800" dirty="0">
              <a:solidFill>
                <a:srgbClr val="C0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901739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461485" y="2746258"/>
            <a:ext cx="4608644" cy="3669517"/>
          </a:xfrm>
          <a:prstGeom prst="rect">
            <a:avLst/>
          </a:prstGeom>
        </p:spPr>
      </p:pic>
      <p:sp>
        <p:nvSpPr>
          <p:cNvPr id="6" name="思想气泡: 云 15"/>
          <p:cNvSpPr/>
          <p:nvPr/>
        </p:nvSpPr>
        <p:spPr>
          <a:xfrm rot="20776807" flipH="1">
            <a:off x="628239" y="-33608"/>
            <a:ext cx="7301141" cy="5023853"/>
          </a:xfrm>
          <a:prstGeom prst="cloudCallout">
            <a:avLst/>
          </a:prstGeom>
          <a:solidFill>
            <a:srgbClr val="EAC84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spcBef>
                <a:spcPct val="0"/>
              </a:spcBef>
              <a:spcAft>
                <a:spcPct val="0"/>
              </a:spcAft>
            </a:pPr>
            <a:r>
              <a:rPr lang="en-US" altLang="zh-CN" sz="8000" dirty="0" err="1">
                <a:ln>
                  <a:solidFill>
                    <a:schemeClr val="tx1"/>
                  </a:solidFill>
                </a:ln>
                <a:solidFill>
                  <a:prstClr val="white"/>
                </a:solidFill>
                <a:latin typeface="UTM Showcard" panose="02040603050506020204" pitchFamily="18" charset="0"/>
                <a:ea typeface="宋体" panose="02010600030101010101" pitchFamily="2" charset="-122"/>
              </a:rPr>
              <a:t>Tìm</a:t>
            </a:r>
            <a:r>
              <a:rPr lang="en-US" altLang="zh-CN" sz="8000" dirty="0">
                <a:ln>
                  <a:solidFill>
                    <a:schemeClr val="tx1"/>
                  </a:solidFill>
                </a:ln>
                <a:solidFill>
                  <a:prstClr val="white"/>
                </a:solidFill>
                <a:latin typeface="UTM Showcard" panose="02040603050506020204" pitchFamily="18" charset="0"/>
                <a:ea typeface="宋体" panose="02010600030101010101" pitchFamily="2" charset="-122"/>
              </a:rPr>
              <a:t> </a:t>
            </a:r>
          </a:p>
          <a:p>
            <a:pPr algn="ctr" defTabSz="866943" fontAlgn="base">
              <a:spcBef>
                <a:spcPct val="0"/>
              </a:spcBef>
              <a:spcAft>
                <a:spcPct val="0"/>
              </a:spcAft>
            </a:pPr>
            <a:r>
              <a:rPr lang="en-US" altLang="zh-CN" sz="8000" dirty="0" err="1">
                <a:ln>
                  <a:solidFill>
                    <a:schemeClr val="tx1"/>
                  </a:solidFill>
                </a:ln>
                <a:solidFill>
                  <a:srgbClr val="F34FB3"/>
                </a:solidFill>
                <a:latin typeface="UTM Showcard" panose="02040603050506020204" pitchFamily="18" charset="0"/>
                <a:ea typeface="宋体" panose="02010600030101010101" pitchFamily="2" charset="-122"/>
              </a:rPr>
              <a:t>hiểu</a:t>
            </a:r>
            <a:r>
              <a:rPr lang="en-US" altLang="zh-CN" sz="8000" dirty="0">
                <a:ln>
                  <a:solidFill>
                    <a:schemeClr val="tx1"/>
                  </a:solidFill>
                </a:ln>
                <a:solidFill>
                  <a:srgbClr val="F34FB3"/>
                </a:solidFill>
                <a:latin typeface="UTM Showcard" panose="02040603050506020204" pitchFamily="18" charset="0"/>
                <a:ea typeface="宋体" panose="02010600030101010101" pitchFamily="2" charset="-122"/>
              </a:rPr>
              <a:t> </a:t>
            </a:r>
            <a:r>
              <a:rPr lang="en-US" altLang="zh-CN" sz="8000" dirty="0" err="1">
                <a:ln>
                  <a:solidFill>
                    <a:schemeClr val="tx1"/>
                  </a:solidFill>
                </a:ln>
                <a:solidFill>
                  <a:srgbClr val="F34FB3"/>
                </a:solidFill>
                <a:latin typeface="UTM Showcard" panose="02040603050506020204" pitchFamily="18" charset="0"/>
                <a:ea typeface="宋体" panose="02010600030101010101" pitchFamily="2" charset="-122"/>
              </a:rPr>
              <a:t>bài</a:t>
            </a:r>
            <a:endParaRPr lang="zh-CN" altLang="en-US" sz="8000" dirty="0">
              <a:ln>
                <a:solidFill>
                  <a:schemeClr val="tx1"/>
                </a:solidFill>
              </a:ln>
              <a:solidFill>
                <a:srgbClr val="F34FB3"/>
              </a:solidFill>
              <a:latin typeface="UTM Showcard" panose="02040603050506020204" pitchFamily="18" charset="0"/>
              <a:ea typeface="宋体" panose="02010600030101010101" pitchFamily="2" charset="-122"/>
            </a:endParaRPr>
          </a:p>
        </p:txBody>
      </p:sp>
    </p:spTree>
    <p:extLst>
      <p:ext uri="{BB962C8B-B14F-4D97-AF65-F5344CB8AC3E}">
        <p14:creationId xmlns:p14="http://schemas.microsoft.com/office/powerpoint/2010/main" val="118374468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23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23000">
                                          <p:cBhvr additive="base">
                                            <p:cTn id="7" dur="1500" fill="hold"/>
                                            <p:tgtEl>
                                              <p:spTgt spid="5"/>
                                            </p:tgtEl>
                                            <p:attrNameLst>
                                              <p:attrName>ppt_x</p:attrName>
                                            </p:attrNameLst>
                                          </p:cBhvr>
                                          <p:tavLst>
                                            <p:tav tm="0">
                                              <p:val>
                                                <p:strVal val="1+#ppt_w/2"/>
                                              </p:val>
                                            </p:tav>
                                            <p:tav tm="100000">
                                              <p:val>
                                                <p:strVal val="#ppt_x"/>
                                              </p:val>
                                            </p:tav>
                                          </p:tavLst>
                                        </p:anim>
                                        <p:anim calcmode="lin" valueType="num" p14:bounceEnd="23000">
                                          <p:cBhvr additive="base">
                                            <p:cTn id="8" dur="1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4" fill="hold" grpId="0" nodeType="withEffect" p14:presetBounceEnd="23000">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14:bounceEnd="23000">
                                          <p:cBhvr additive="base">
                                            <p:cTn id="11" dur="1500" fill="hold"/>
                                            <p:tgtEl>
                                              <p:spTgt spid="6"/>
                                            </p:tgtEl>
                                            <p:attrNameLst>
                                              <p:attrName>ppt_x</p:attrName>
                                            </p:attrNameLst>
                                          </p:cBhvr>
                                          <p:tavLst>
                                            <p:tav tm="0">
                                              <p:val>
                                                <p:strVal val="#ppt_x"/>
                                              </p:val>
                                            </p:tav>
                                            <p:tav tm="100000">
                                              <p:val>
                                                <p:strVal val="#ppt_x"/>
                                              </p:val>
                                            </p:tav>
                                          </p:tavLst>
                                        </p:anim>
                                        <p:anim calcmode="lin" valueType="num" p14:bounceEnd="23000">
                                          <p:cBhvr additive="base">
                                            <p:cTn id="12" dur="1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1+#ppt_w/2"/>
                                              </p:val>
                                            </p:tav>
                                            <p:tav tm="100000">
                                              <p:val>
                                                <p:strVal val="#ppt_x"/>
                                              </p:val>
                                            </p:tav>
                                          </p:tavLst>
                                        </p:anim>
                                        <p:anim calcmode="lin" valueType="num">
                                          <p:cBhvr additive="base">
                                            <p:cTn id="8" dur="1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500" fill="hold"/>
                                            <p:tgtEl>
                                              <p:spTgt spid="6"/>
                                            </p:tgtEl>
                                            <p:attrNameLst>
                                              <p:attrName>ppt_x</p:attrName>
                                            </p:attrNameLst>
                                          </p:cBhvr>
                                          <p:tavLst>
                                            <p:tav tm="0">
                                              <p:val>
                                                <p:strVal val="#ppt_x"/>
                                              </p:val>
                                            </p:tav>
                                            <p:tav tm="100000">
                                              <p:val>
                                                <p:strVal val="#ppt_x"/>
                                              </p:val>
                                            </p:tav>
                                          </p:tavLst>
                                        </p:anim>
                                        <p:anim calcmode="lin" valueType="num">
                                          <p:cBhvr additive="base">
                                            <p:cTn id="12" dur="1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155032" y="312821"/>
            <a:ext cx="1007042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algn="just" eaLnBrk="1" hangingPunct="1">
              <a:spcBef>
                <a:spcPct val="50000"/>
              </a:spcBef>
            </a:pPr>
            <a:r>
              <a:rPr lang="en-US" altLang="en-US" sz="3600" b="1" dirty="0">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   </a:t>
            </a:r>
            <a:r>
              <a:rPr lang="en-US" altLang="en-US" sz="3600" b="1" u="sng" dirty="0" err="1">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Câu</a:t>
            </a:r>
            <a:r>
              <a:rPr lang="en-US" altLang="en-US" sz="3600" b="1" u="sng" dirty="0">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 1</a:t>
            </a:r>
            <a:r>
              <a:rPr lang="en-US" altLang="en-US" sz="3600" b="1" dirty="0">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 : </a:t>
            </a:r>
            <a:r>
              <a:rPr lang="en-US" altLang="en-US" sz="3600" b="1" dirty="0" err="1">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Phân</a:t>
            </a:r>
            <a:r>
              <a:rPr lang="en-US" altLang="en-US" sz="3600" b="1" dirty="0">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 </a:t>
            </a:r>
            <a:r>
              <a:rPr lang="en-US" altLang="en-US" sz="3600" b="1" dirty="0" err="1">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tích</a:t>
            </a:r>
            <a:r>
              <a:rPr lang="en-US" altLang="en-US" sz="3600" b="1" dirty="0">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 </a:t>
            </a:r>
            <a:r>
              <a:rPr lang="en-US" altLang="en-US" sz="3600" b="1" dirty="0" err="1">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cấu</a:t>
            </a:r>
            <a:r>
              <a:rPr lang="en-US" altLang="en-US" sz="3600" b="1" dirty="0">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 </a:t>
            </a:r>
            <a:r>
              <a:rPr lang="en-US" altLang="en-US" sz="3600" b="1" dirty="0" err="1">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tạo</a:t>
            </a:r>
            <a:r>
              <a:rPr lang="en-US" altLang="en-US" sz="3600" b="1" dirty="0">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 </a:t>
            </a:r>
            <a:r>
              <a:rPr lang="en-US" altLang="en-US" sz="3600" b="1" dirty="0" err="1">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của</a:t>
            </a:r>
            <a:r>
              <a:rPr lang="en-US" altLang="en-US" sz="3600" b="1" dirty="0">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 </a:t>
            </a:r>
            <a:r>
              <a:rPr lang="en-US" altLang="en-US" sz="3600" b="1" dirty="0" err="1">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bài</a:t>
            </a:r>
            <a:r>
              <a:rPr lang="en-US" altLang="en-US" sz="3600" b="1" dirty="0">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 </a:t>
            </a:r>
            <a:r>
              <a:rPr lang="en-US" altLang="en-US" sz="3600" b="1" dirty="0" err="1">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báo</a:t>
            </a:r>
            <a:r>
              <a:rPr lang="en-US" altLang="en-US" sz="3600" b="1" dirty="0">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 </a:t>
            </a:r>
            <a:r>
              <a:rPr lang="en-US" altLang="en-US" sz="3600" b="1" dirty="0" err="1">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trên</a:t>
            </a:r>
            <a:r>
              <a:rPr lang="en-US" altLang="en-US" sz="3600" b="1" dirty="0">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 </a:t>
            </a:r>
            <a:r>
              <a:rPr lang="en-US" altLang="en-US" sz="3600" b="1" dirty="0" err="1">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Nêu</a:t>
            </a:r>
            <a:r>
              <a:rPr lang="en-US" altLang="en-US" sz="3600" b="1" dirty="0">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 ý </a:t>
            </a:r>
            <a:r>
              <a:rPr lang="en-US" altLang="en-US" sz="3600" b="1" dirty="0" err="1">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chính</a:t>
            </a:r>
            <a:r>
              <a:rPr lang="en-US" altLang="en-US" sz="3600" b="1" dirty="0">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 </a:t>
            </a:r>
            <a:r>
              <a:rPr lang="en-US" altLang="en-US" sz="3600" b="1" dirty="0" err="1">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của</a:t>
            </a:r>
            <a:r>
              <a:rPr lang="en-US" altLang="en-US" sz="3600" b="1" dirty="0">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 </a:t>
            </a:r>
            <a:r>
              <a:rPr lang="en-US" altLang="en-US" sz="3600" b="1" dirty="0" err="1">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từng</a:t>
            </a:r>
            <a:r>
              <a:rPr lang="en-US" altLang="en-US" sz="3600" b="1" dirty="0">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 </a:t>
            </a:r>
            <a:r>
              <a:rPr lang="en-US" altLang="en-US" sz="3600" b="1" dirty="0" err="1">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đoạn</a:t>
            </a:r>
            <a:r>
              <a:rPr lang="en-US" altLang="en-US" sz="3600" b="1" dirty="0">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 </a:t>
            </a:r>
            <a:r>
              <a:rPr lang="en-US" altLang="en-US" sz="3600" b="1" dirty="0" err="1">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văn</a:t>
            </a:r>
            <a:r>
              <a:rPr lang="en-US" altLang="en-US" sz="3600" b="1" dirty="0">
                <a:effectLst>
                  <a:glow rad="228600">
                    <a:schemeClr val="accent3">
                      <a:satMod val="175000"/>
                      <a:alpha val="40000"/>
                    </a:schemeClr>
                  </a:glow>
                </a:effectLst>
                <a:latin typeface="Cambria" panose="02040503050406030204" pitchFamily="18" charset="0"/>
                <a:ea typeface="Cambria" panose="02040503050406030204" pitchFamily="18" charset="0"/>
                <a:cs typeface="Arial" panose="020B0604020202020204" pitchFamily="34" charset="0"/>
              </a:rPr>
              <a:t>.</a:t>
            </a:r>
          </a:p>
        </p:txBody>
      </p:sp>
      <p:sp>
        <p:nvSpPr>
          <p:cNvPr id="3" name="Rectangle 2"/>
          <p:cNvSpPr/>
          <p:nvPr/>
        </p:nvSpPr>
        <p:spPr>
          <a:xfrm>
            <a:off x="1155032" y="1696419"/>
            <a:ext cx="10262936" cy="3662541"/>
          </a:xfrm>
          <a:prstGeom prst="rect">
            <a:avLst/>
          </a:prstGeom>
          <a:solidFill>
            <a:srgbClr val="EAC84A"/>
          </a:solidFill>
          <a:effectLst>
            <a:outerShdw blurRad="50800" dist="38100" dir="2700000" algn="tl" rotWithShape="0">
              <a:prstClr val="black">
                <a:alpha val="40000"/>
              </a:prstClr>
            </a:outerShdw>
          </a:effectLst>
        </p:spPr>
        <p:txBody>
          <a:bodyPr wrap="square">
            <a:spAutoFit/>
          </a:bodyPr>
          <a:lstStyle/>
          <a:p>
            <a:pPr algn="ctr"/>
            <a:r>
              <a:rPr lang="vi-VN" sz="3200" b="1" i="0" dirty="0">
                <a:solidFill>
                  <a:srgbClr val="000000"/>
                </a:solidFill>
                <a:effectLst/>
                <a:latin typeface="Cambria" panose="02040503050406030204" pitchFamily="18" charset="0"/>
                <a:ea typeface="Cambria" panose="02040503050406030204" pitchFamily="18" charset="0"/>
              </a:rPr>
              <a:t>Bài báo trên gồm có 3 phần:</a:t>
            </a:r>
          </a:p>
          <a:p>
            <a:pPr algn="just"/>
            <a:r>
              <a:rPr lang="vi-VN" sz="3200" b="0" i="0" dirty="0">
                <a:solidFill>
                  <a:srgbClr val="000000"/>
                </a:solidFill>
                <a:effectLst/>
                <a:latin typeface="Cambria" panose="02040503050406030204" pitchFamily="18" charset="0"/>
                <a:ea typeface="Cambria" panose="02040503050406030204" pitchFamily="18" charset="0"/>
              </a:rPr>
              <a:t>+ </a:t>
            </a:r>
            <a:r>
              <a:rPr lang="vi-VN" sz="3200" b="1" i="0" dirty="0">
                <a:solidFill>
                  <a:srgbClr val="000000"/>
                </a:solidFill>
                <a:effectLst/>
                <a:latin typeface="Cambria" panose="02040503050406030204" pitchFamily="18" charset="0"/>
                <a:ea typeface="Cambria" panose="02040503050406030204" pitchFamily="18" charset="0"/>
              </a:rPr>
              <a:t>Phần 1 (Mở bài)</a:t>
            </a:r>
            <a:r>
              <a:rPr lang="en-US" sz="3200" b="1" i="0" dirty="0">
                <a:solidFill>
                  <a:srgbClr val="000000"/>
                </a:solidFill>
                <a:effectLst/>
                <a:latin typeface="Cambria" panose="02040503050406030204" pitchFamily="18" charset="0"/>
                <a:ea typeface="Cambria" panose="02040503050406030204" pitchFamily="18" charset="0"/>
              </a:rPr>
              <a:t>:</a:t>
            </a:r>
            <a:r>
              <a:rPr lang="vi-VN" sz="3200" b="1" i="0" dirty="0">
                <a:solidFill>
                  <a:srgbClr val="000000"/>
                </a:solidFill>
                <a:effectLst/>
                <a:latin typeface="Cambria" panose="02040503050406030204" pitchFamily="18" charset="0"/>
                <a:ea typeface="Cambria" panose="02040503050406030204" pitchFamily="18" charset="0"/>
              </a:rPr>
              <a:t> </a:t>
            </a:r>
            <a:r>
              <a:rPr lang="vi-VN" sz="3200" b="0" i="0" dirty="0">
                <a:solidFill>
                  <a:srgbClr val="000000"/>
                </a:solidFill>
                <a:effectLst/>
                <a:latin typeface="Cambria" panose="02040503050406030204" pitchFamily="18" charset="0"/>
                <a:ea typeface="Cambria" panose="02040503050406030204" pitchFamily="18" charset="0"/>
              </a:rPr>
              <a:t>Đặc điểm quan trọng trong tiếng cười của con người, phân biệt con người với các động vật khác.</a:t>
            </a:r>
          </a:p>
          <a:p>
            <a:pPr algn="just"/>
            <a:r>
              <a:rPr lang="vi-VN" sz="3200" b="0" i="0" dirty="0">
                <a:solidFill>
                  <a:srgbClr val="000000"/>
                </a:solidFill>
                <a:effectLst/>
                <a:latin typeface="Cambria" panose="02040503050406030204" pitchFamily="18" charset="0"/>
                <a:ea typeface="Cambria" panose="02040503050406030204" pitchFamily="18" charset="0"/>
              </a:rPr>
              <a:t>+ </a:t>
            </a:r>
            <a:r>
              <a:rPr lang="vi-VN" sz="3200" b="1" i="0" dirty="0">
                <a:solidFill>
                  <a:srgbClr val="000000"/>
                </a:solidFill>
                <a:effectLst/>
                <a:latin typeface="Cambria" panose="02040503050406030204" pitchFamily="18" charset="0"/>
                <a:ea typeface="Cambria" panose="02040503050406030204" pitchFamily="18" charset="0"/>
              </a:rPr>
              <a:t>Phần 2 (Thân bài): </a:t>
            </a:r>
            <a:r>
              <a:rPr lang="vi-VN" sz="3200" b="0" i="0" dirty="0">
                <a:solidFill>
                  <a:srgbClr val="000000"/>
                </a:solidFill>
                <a:effectLst/>
                <a:latin typeface="Cambria" panose="02040503050406030204" pitchFamily="18" charset="0"/>
                <a:ea typeface="Cambria" panose="02040503050406030204" pitchFamily="18" charset="0"/>
              </a:rPr>
              <a:t>Tác dụng tốt của tiếng cười đối với cơ thể con người.</a:t>
            </a:r>
          </a:p>
          <a:p>
            <a:pPr algn="just"/>
            <a:r>
              <a:rPr lang="vi-VN" sz="3200" b="0" i="0" dirty="0">
                <a:solidFill>
                  <a:srgbClr val="000000"/>
                </a:solidFill>
                <a:effectLst/>
                <a:latin typeface="Cambria" panose="02040503050406030204" pitchFamily="18" charset="0"/>
                <a:ea typeface="Cambria" panose="02040503050406030204" pitchFamily="18" charset="0"/>
              </a:rPr>
              <a:t>+ </a:t>
            </a:r>
            <a:r>
              <a:rPr lang="vi-VN" sz="3200" b="1" i="0" dirty="0">
                <a:solidFill>
                  <a:srgbClr val="000000"/>
                </a:solidFill>
                <a:effectLst/>
                <a:latin typeface="Cambria" panose="02040503050406030204" pitchFamily="18" charset="0"/>
                <a:ea typeface="Cambria" panose="02040503050406030204" pitchFamily="18" charset="0"/>
              </a:rPr>
              <a:t>Phần 3 (Kết bài): </a:t>
            </a:r>
            <a:r>
              <a:rPr lang="vi-VN" sz="3200" b="0" i="0" dirty="0">
                <a:solidFill>
                  <a:srgbClr val="000000"/>
                </a:solidFill>
                <a:effectLst/>
                <a:latin typeface="Cambria" panose="02040503050406030204" pitchFamily="18" charset="0"/>
                <a:ea typeface="Cambria" panose="02040503050406030204" pitchFamily="18" charset="0"/>
              </a:rPr>
              <a:t>Khẳng định những người có tính hài</a:t>
            </a:r>
            <a:r>
              <a:rPr lang="vi-VN" sz="2400" b="0" i="0" dirty="0">
                <a:solidFill>
                  <a:srgbClr val="000000"/>
                </a:solidFill>
                <a:effectLst/>
                <a:latin typeface="Cambria" panose="02040503050406030204" pitchFamily="18" charset="0"/>
                <a:ea typeface="Cambria" panose="02040503050406030204" pitchFamily="18" charset="0"/>
              </a:rPr>
              <a:t> </a:t>
            </a:r>
            <a:r>
              <a:rPr lang="vi-VN" sz="3200" b="0" i="0" dirty="0">
                <a:solidFill>
                  <a:srgbClr val="000000"/>
                </a:solidFill>
                <a:effectLst/>
                <a:latin typeface="Cambria" panose="02040503050406030204" pitchFamily="18" charset="0"/>
                <a:ea typeface="Cambria" panose="02040503050406030204" pitchFamily="18" charset="0"/>
              </a:rPr>
              <a:t>hước sẽ sống lâu hơn.</a:t>
            </a:r>
            <a:endParaRPr lang="en-US" sz="3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141080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49425" y="196614"/>
            <a:ext cx="10535653" cy="707886"/>
          </a:xfrm>
          <a:prstGeom prst="rect">
            <a:avLst/>
          </a:prstGeom>
        </p:spPr>
        <p:txBody>
          <a:bodyPr wrap="square">
            <a:spAutoFit/>
          </a:bodyPr>
          <a:lstStyle/>
          <a:p>
            <a:r>
              <a:rPr lang="vi-VN" sz="4000" b="1" i="0" dirty="0">
                <a:solidFill>
                  <a:srgbClr val="D1740D"/>
                </a:solidFill>
                <a:effectLst>
                  <a:glow rad="228600">
                    <a:schemeClr val="accent1">
                      <a:satMod val="175000"/>
                      <a:alpha val="40000"/>
                    </a:schemeClr>
                  </a:glow>
                </a:effectLst>
                <a:latin typeface="Cambria" panose="02040503050406030204" pitchFamily="18" charset="0"/>
                <a:ea typeface="Cambria" panose="02040503050406030204" pitchFamily="18" charset="0"/>
              </a:rPr>
              <a:t>Câu 2</a:t>
            </a:r>
            <a:r>
              <a:rPr lang="en-US" sz="4000" b="1" dirty="0">
                <a:solidFill>
                  <a:srgbClr val="D1740D"/>
                </a:solidFill>
                <a:effectLst>
                  <a:glow rad="228600">
                    <a:schemeClr val="accent1">
                      <a:satMod val="175000"/>
                      <a:alpha val="40000"/>
                    </a:schemeClr>
                  </a:glow>
                </a:effectLst>
                <a:latin typeface="Cambria" panose="02040503050406030204" pitchFamily="18" charset="0"/>
                <a:ea typeface="Cambria" panose="02040503050406030204" pitchFamily="18" charset="0"/>
              </a:rPr>
              <a:t>: </a:t>
            </a:r>
            <a:r>
              <a:rPr lang="vi-VN" sz="4000" b="1" i="0" dirty="0">
                <a:solidFill>
                  <a:srgbClr val="D1740D"/>
                </a:solidFill>
                <a:effectLst>
                  <a:glow rad="228600">
                    <a:schemeClr val="accent1">
                      <a:satMod val="175000"/>
                      <a:alpha val="40000"/>
                    </a:schemeClr>
                  </a:glow>
                </a:effectLst>
                <a:latin typeface="Cambria" panose="02040503050406030204" pitchFamily="18" charset="0"/>
                <a:ea typeface="Cambria" panose="02040503050406030204" pitchFamily="18" charset="0"/>
              </a:rPr>
              <a:t>Vì sao nói tiếng cười là liều thuốc bổ?</a:t>
            </a:r>
          </a:p>
        </p:txBody>
      </p:sp>
      <p:sp>
        <p:nvSpPr>
          <p:cNvPr id="3" name="Rectangle 2"/>
          <p:cNvSpPr/>
          <p:nvPr/>
        </p:nvSpPr>
        <p:spPr>
          <a:xfrm>
            <a:off x="486889" y="1133621"/>
            <a:ext cx="7553140" cy="3416320"/>
          </a:xfrm>
          <a:prstGeom prst="rect">
            <a:avLst/>
          </a:prstGeom>
          <a:solidFill>
            <a:srgbClr val="EAC84A"/>
          </a:solidFill>
          <a:ln w="38100">
            <a:solidFill>
              <a:srgbClr val="EAC84A"/>
            </a:solidFill>
            <a:prstDash val="sysDash"/>
          </a:ln>
          <a:effectLst>
            <a:glow rad="63500">
              <a:schemeClr val="accent3">
                <a:satMod val="175000"/>
                <a:alpha val="40000"/>
              </a:schemeClr>
            </a:glow>
          </a:effectLst>
        </p:spPr>
        <p:txBody>
          <a:bodyPr wrap="square">
            <a:spAutoFit/>
          </a:bodyPr>
          <a:lstStyle/>
          <a:p>
            <a:pPr algn="just"/>
            <a:r>
              <a:rPr lang="vi-VN" sz="3600" b="0" dirty="0">
                <a:effectLst/>
                <a:latin typeface="Cambria" panose="02040503050406030204" pitchFamily="18" charset="0"/>
                <a:ea typeface="Cambria" panose="02040503050406030204" pitchFamily="18" charset="0"/>
              </a:rPr>
              <a:t>Nói tiếng cười là liều thuốc bổ vì nó làm cho các cơ mặt được thư giãn, thoải mái và não bộ thì tiết ra một chất gây cảm giác sảng khoái, dễ chịu. Nói đơn giản hơn, tiếng cười luôn đem lại cho con người niềm vui sống.</a:t>
            </a:r>
            <a:endParaRPr lang="en-US" sz="3600" dirty="0">
              <a:latin typeface="Cambria" panose="02040503050406030204" pitchFamily="18" charset="0"/>
              <a:ea typeface="Cambria" panose="02040503050406030204" pitchFamily="18" charset="0"/>
            </a:endParaRPr>
          </a:p>
        </p:txBody>
      </p:sp>
      <p:pic>
        <p:nvPicPr>
          <p:cNvPr id="8196" name="Picture 4" descr="HÃ¬nh áº£nh ChÄm SÃ³c Y Táº¿ DÆ°á»£c Pháº©m PNG , Clipart Y Táº¿, Thuá»c, Y Khoa miá»n phÃ­  táº£i táº­p tin PNG PSDComment vÃ  Vecto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0" r="100000">
                        <a14:foregroundMark x1="26094" y1="43438" x2="52344" y2="40156"/>
                        <a14:foregroundMark x1="37969" y1="44375" x2="47656" y2="45000"/>
                        <a14:foregroundMark x1="45625" y1="42031" x2="36094" y2="53906"/>
                        <a14:foregroundMark x1="70313" y1="42500" x2="82344" y2="50000"/>
                        <a14:foregroundMark x1="90469" y1="45000" x2="68281" y2="57656"/>
                        <a14:foregroundMark x1="47188" y1="66875" x2="75000" y2="77031"/>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750097" y="2224558"/>
            <a:ext cx="4633441" cy="4633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874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196"/>
                                        </p:tgtEl>
                                        <p:attrNameLst>
                                          <p:attrName>style.visibility</p:attrName>
                                        </p:attrNameLst>
                                      </p:cBhvr>
                                      <p:to>
                                        <p:strVal val="visible"/>
                                      </p:to>
                                    </p:set>
                                    <p:animEffect transition="in" filter="fade">
                                      <p:cBhvr>
                                        <p:cTn id="12" dur="1000"/>
                                        <p:tgtEl>
                                          <p:spTgt spid="8196"/>
                                        </p:tgtEl>
                                      </p:cBhvr>
                                    </p:animEffect>
                                    <p:anim calcmode="lin" valueType="num">
                                      <p:cBhvr>
                                        <p:cTn id="13" dur="1000" fill="hold"/>
                                        <p:tgtEl>
                                          <p:spTgt spid="8196"/>
                                        </p:tgtEl>
                                        <p:attrNameLst>
                                          <p:attrName>ppt_x</p:attrName>
                                        </p:attrNameLst>
                                      </p:cBhvr>
                                      <p:tavLst>
                                        <p:tav tm="0">
                                          <p:val>
                                            <p:strVal val="#ppt_x"/>
                                          </p:val>
                                        </p:tav>
                                        <p:tav tm="100000">
                                          <p:val>
                                            <p:strVal val="#ppt_x"/>
                                          </p:val>
                                        </p:tav>
                                      </p:tavLst>
                                    </p:anim>
                                    <p:anim calcmode="lin" valueType="num">
                                      <p:cBhvr>
                                        <p:cTn id="14" dur="1000" fill="hold"/>
                                        <p:tgtEl>
                                          <p:spTgt spid="819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594302" y="245326"/>
            <a:ext cx="7240371" cy="4971097"/>
          </a:xfrm>
          <a:prstGeom prst="roundRect">
            <a:avLst/>
          </a:prstGeom>
          <a:solidFill>
            <a:srgbClr val="EAC84A"/>
          </a:solidFill>
          <a:ln w="28575">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4000" dirty="0">
              <a:effectLst/>
              <a:latin typeface="UTM Azuki" panose="02040603050506020204" pitchFamily="18" charset="0"/>
              <a:ea typeface="Times New Roman" panose="02020603050405020304" pitchFamily="18" charset="0"/>
            </a:endParaRPr>
          </a:p>
        </p:txBody>
      </p:sp>
      <p:sp>
        <p:nvSpPr>
          <p:cNvPr id="3" name="Text Box 5"/>
          <p:cNvSpPr txBox="1">
            <a:spLocks noChangeArrowheads="1"/>
          </p:cNvSpPr>
          <p:nvPr/>
        </p:nvSpPr>
        <p:spPr bwMode="auto">
          <a:xfrm>
            <a:off x="4818989" y="711818"/>
            <a:ext cx="6457466" cy="193899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algn="just" eaLnBrk="1" hangingPunct="1">
              <a:spcBef>
                <a:spcPct val="50000"/>
              </a:spcBef>
            </a:pPr>
            <a:r>
              <a:rPr lang="en-US" altLang="en-US" sz="40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4000" b="1" u="sng" dirty="0" err="1">
                <a:solidFill>
                  <a:srgbClr val="C00000"/>
                </a:solidFill>
                <a:latin typeface="Cambria" panose="02040503050406030204" pitchFamily="18" charset="0"/>
                <a:ea typeface="Cambria" panose="02040503050406030204" pitchFamily="18" charset="0"/>
                <a:cs typeface="Arial" panose="020B0604020202020204" pitchFamily="34" charset="0"/>
              </a:rPr>
              <a:t>Câu</a:t>
            </a:r>
            <a:r>
              <a:rPr lang="en-US" altLang="en-US" sz="4000" b="1" u="sng" dirty="0">
                <a:solidFill>
                  <a:srgbClr val="C00000"/>
                </a:solidFill>
                <a:latin typeface="Cambria" panose="02040503050406030204" pitchFamily="18" charset="0"/>
                <a:ea typeface="Cambria" panose="02040503050406030204" pitchFamily="18" charset="0"/>
                <a:cs typeface="Arial" panose="020B0604020202020204" pitchFamily="34" charset="0"/>
              </a:rPr>
              <a:t> 3</a:t>
            </a:r>
            <a:r>
              <a:rPr lang="en-US" altLang="en-US" sz="4000" b="1" dirty="0">
                <a:solidFill>
                  <a:srgbClr val="C00000"/>
                </a:solidFill>
                <a:latin typeface="Cambria" panose="02040503050406030204" pitchFamily="18" charset="0"/>
                <a:ea typeface="Cambria" panose="02040503050406030204" pitchFamily="18" charset="0"/>
                <a:cs typeface="Arial" panose="020B0604020202020204" pitchFamily="34" charset="0"/>
              </a:rPr>
              <a:t> : </a:t>
            </a:r>
            <a:r>
              <a:rPr lang="en-US" altLang="en-US" sz="4000" b="1" dirty="0" err="1">
                <a:solidFill>
                  <a:srgbClr val="C00000"/>
                </a:solidFill>
                <a:latin typeface="Cambria" panose="02040503050406030204" pitchFamily="18" charset="0"/>
                <a:ea typeface="Cambria" panose="02040503050406030204" pitchFamily="18" charset="0"/>
                <a:cs typeface="Arial" panose="020B0604020202020204" pitchFamily="34" charset="0"/>
              </a:rPr>
              <a:t>Người</a:t>
            </a:r>
            <a:r>
              <a:rPr lang="en-US" altLang="en-US" sz="4000" b="1" dirty="0">
                <a:solidFill>
                  <a:srgbClr val="C00000"/>
                </a:solidFill>
                <a:latin typeface="Cambria" panose="02040503050406030204" pitchFamily="18" charset="0"/>
                <a:ea typeface="Cambria" panose="02040503050406030204" pitchFamily="18" charset="0"/>
                <a:cs typeface="Arial" panose="020B0604020202020204" pitchFamily="34" charset="0"/>
              </a:rPr>
              <a:t> ta </a:t>
            </a:r>
            <a:r>
              <a:rPr lang="en-US" altLang="en-US" sz="4000" b="1" dirty="0" err="1">
                <a:solidFill>
                  <a:srgbClr val="C00000"/>
                </a:solidFill>
                <a:latin typeface="Cambria" panose="02040503050406030204" pitchFamily="18" charset="0"/>
                <a:ea typeface="Cambria" panose="02040503050406030204" pitchFamily="18" charset="0"/>
                <a:cs typeface="Arial" panose="020B0604020202020204" pitchFamily="34" charset="0"/>
              </a:rPr>
              <a:t>tìm</a:t>
            </a:r>
            <a:r>
              <a:rPr lang="en-US" altLang="en-US" sz="40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C00000"/>
                </a:solidFill>
                <a:latin typeface="Cambria" panose="02040503050406030204" pitchFamily="18" charset="0"/>
                <a:ea typeface="Cambria" panose="02040503050406030204" pitchFamily="18" charset="0"/>
                <a:cs typeface="Arial" panose="020B0604020202020204" pitchFamily="34" charset="0"/>
              </a:rPr>
              <a:t>cách</a:t>
            </a:r>
            <a:r>
              <a:rPr lang="en-US" altLang="en-US" sz="40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C00000"/>
                </a:solidFill>
                <a:latin typeface="Cambria" panose="02040503050406030204" pitchFamily="18" charset="0"/>
                <a:ea typeface="Cambria" panose="02040503050406030204" pitchFamily="18" charset="0"/>
                <a:cs typeface="Arial" panose="020B0604020202020204" pitchFamily="34" charset="0"/>
              </a:rPr>
              <a:t>tạo</a:t>
            </a:r>
            <a:r>
              <a:rPr lang="en-US" altLang="en-US" sz="40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C00000"/>
                </a:solidFill>
                <a:latin typeface="Cambria" panose="02040503050406030204" pitchFamily="18" charset="0"/>
                <a:ea typeface="Cambria" panose="02040503050406030204" pitchFamily="18" charset="0"/>
                <a:cs typeface="Arial" panose="020B0604020202020204" pitchFamily="34" charset="0"/>
              </a:rPr>
              <a:t>ra</a:t>
            </a:r>
            <a:r>
              <a:rPr lang="en-US" altLang="en-US" sz="40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C00000"/>
                </a:solidFill>
                <a:latin typeface="Cambria" panose="02040503050406030204" pitchFamily="18" charset="0"/>
                <a:ea typeface="Cambria" panose="02040503050406030204" pitchFamily="18" charset="0"/>
                <a:cs typeface="Arial" panose="020B0604020202020204" pitchFamily="34" charset="0"/>
              </a:rPr>
              <a:t>tiếng</a:t>
            </a:r>
            <a:r>
              <a:rPr lang="en-US" altLang="en-US" sz="40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C00000"/>
                </a:solidFill>
                <a:latin typeface="Cambria" panose="02040503050406030204" pitchFamily="18" charset="0"/>
                <a:ea typeface="Cambria" panose="02040503050406030204" pitchFamily="18" charset="0"/>
                <a:cs typeface="Arial" panose="020B0604020202020204" pitchFamily="34" charset="0"/>
              </a:rPr>
              <a:t>cười</a:t>
            </a:r>
            <a:r>
              <a:rPr lang="en-US" altLang="en-US" sz="40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C00000"/>
                </a:solidFill>
                <a:latin typeface="Cambria" panose="02040503050406030204" pitchFamily="18" charset="0"/>
                <a:ea typeface="Cambria" panose="02040503050406030204" pitchFamily="18" charset="0"/>
                <a:cs typeface="Arial" panose="020B0604020202020204" pitchFamily="34" charset="0"/>
              </a:rPr>
              <a:t>cho</a:t>
            </a:r>
            <a:r>
              <a:rPr lang="en-US" altLang="en-US" sz="40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C00000"/>
                </a:solidFill>
                <a:latin typeface="Cambria" panose="02040503050406030204" pitchFamily="18" charset="0"/>
                <a:ea typeface="Cambria" panose="02040503050406030204" pitchFamily="18" charset="0"/>
                <a:cs typeface="Arial" panose="020B0604020202020204" pitchFamily="34" charset="0"/>
              </a:rPr>
              <a:t>bệnh</a:t>
            </a:r>
            <a:r>
              <a:rPr lang="en-US" altLang="en-US" sz="40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C00000"/>
                </a:solidFill>
                <a:latin typeface="Cambria" panose="02040503050406030204" pitchFamily="18" charset="0"/>
                <a:ea typeface="Cambria" panose="02040503050406030204" pitchFamily="18" charset="0"/>
                <a:cs typeface="Arial" panose="020B0604020202020204" pitchFamily="34" charset="0"/>
              </a:rPr>
              <a:t>nhân</a:t>
            </a:r>
            <a:r>
              <a:rPr lang="en-US" altLang="en-US" sz="40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C00000"/>
                </a:solidFill>
                <a:latin typeface="Cambria" panose="02040503050406030204" pitchFamily="18" charset="0"/>
                <a:ea typeface="Cambria" panose="02040503050406030204" pitchFamily="18" charset="0"/>
                <a:cs typeface="Arial" panose="020B0604020202020204" pitchFamily="34" charset="0"/>
              </a:rPr>
              <a:t>để</a:t>
            </a:r>
            <a:r>
              <a:rPr lang="en-US" altLang="en-US" sz="40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C00000"/>
                </a:solidFill>
                <a:latin typeface="Cambria" panose="02040503050406030204" pitchFamily="18" charset="0"/>
                <a:ea typeface="Cambria" panose="02040503050406030204" pitchFamily="18" charset="0"/>
                <a:cs typeface="Arial" panose="020B0604020202020204" pitchFamily="34" charset="0"/>
              </a:rPr>
              <a:t>làm</a:t>
            </a:r>
            <a:r>
              <a:rPr lang="en-US" altLang="en-US" sz="40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C00000"/>
                </a:solidFill>
                <a:latin typeface="Cambria" panose="02040503050406030204" pitchFamily="18" charset="0"/>
                <a:ea typeface="Cambria" panose="02040503050406030204" pitchFamily="18" charset="0"/>
                <a:cs typeface="Arial" panose="020B0604020202020204" pitchFamily="34" charset="0"/>
              </a:rPr>
              <a:t>gì</a:t>
            </a:r>
            <a:r>
              <a:rPr lang="en-US" altLang="en-US" sz="40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p>
        </p:txBody>
      </p:sp>
      <p:sp>
        <p:nvSpPr>
          <p:cNvPr id="4" name="Text Box 6"/>
          <p:cNvSpPr txBox="1">
            <a:spLocks noChangeArrowheads="1"/>
          </p:cNvSpPr>
          <p:nvPr/>
        </p:nvSpPr>
        <p:spPr bwMode="auto">
          <a:xfrm>
            <a:off x="4835407" y="2730875"/>
            <a:ext cx="6559965" cy="193899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algn="just" eaLnBrk="1" hangingPunct="1">
              <a:spcBef>
                <a:spcPct val="50000"/>
              </a:spcBef>
            </a:pPr>
            <a:r>
              <a:rPr lang="en-US" altLang="en-US" sz="4000" b="1" dirty="0">
                <a:latin typeface="Cambria" panose="02040503050406030204" pitchFamily="18" charset="0"/>
                <a:ea typeface="Cambria" panose="02040503050406030204" pitchFamily="18" charset="0"/>
                <a:cs typeface="Arial" panose="020B0604020202020204" pitchFamily="34" charset="0"/>
              </a:rPr>
              <a:t>  </a:t>
            </a:r>
            <a:r>
              <a:rPr lang="en-US" altLang="en-US" sz="4000" b="1" dirty="0" err="1">
                <a:latin typeface="Cambria" panose="02040503050406030204" pitchFamily="18" charset="0"/>
                <a:ea typeface="Cambria" panose="02040503050406030204" pitchFamily="18" charset="0"/>
                <a:cs typeface="Arial" panose="020B0604020202020204" pitchFamily="34" charset="0"/>
              </a:rPr>
              <a:t>Để</a:t>
            </a:r>
            <a:r>
              <a:rPr lang="en-US" altLang="en-US" sz="4000" b="1" dirty="0">
                <a:latin typeface="Cambria" panose="02040503050406030204" pitchFamily="18" charset="0"/>
                <a:ea typeface="Cambria" panose="02040503050406030204" pitchFamily="18" charset="0"/>
                <a:cs typeface="Arial" panose="020B0604020202020204" pitchFamily="34" charset="0"/>
              </a:rPr>
              <a:t> </a:t>
            </a:r>
            <a:r>
              <a:rPr lang="en-US" altLang="en-US" sz="4000" b="1" dirty="0" err="1">
                <a:latin typeface="Cambria" panose="02040503050406030204" pitchFamily="18" charset="0"/>
                <a:ea typeface="Cambria" panose="02040503050406030204" pitchFamily="18" charset="0"/>
                <a:cs typeface="Arial" panose="020B0604020202020204" pitchFamily="34" charset="0"/>
              </a:rPr>
              <a:t>rút</a:t>
            </a:r>
            <a:r>
              <a:rPr lang="en-US" altLang="en-US" sz="4000" b="1" dirty="0">
                <a:latin typeface="Cambria" panose="02040503050406030204" pitchFamily="18" charset="0"/>
                <a:ea typeface="Cambria" panose="02040503050406030204" pitchFamily="18" charset="0"/>
                <a:cs typeface="Arial" panose="020B0604020202020204" pitchFamily="34" charset="0"/>
              </a:rPr>
              <a:t> </a:t>
            </a:r>
            <a:r>
              <a:rPr lang="en-US" altLang="en-US" sz="4000" b="1" dirty="0" err="1">
                <a:latin typeface="Cambria" panose="02040503050406030204" pitchFamily="18" charset="0"/>
                <a:ea typeface="Cambria" panose="02040503050406030204" pitchFamily="18" charset="0"/>
                <a:cs typeface="Arial" panose="020B0604020202020204" pitchFamily="34" charset="0"/>
              </a:rPr>
              <a:t>ngắn</a:t>
            </a:r>
            <a:r>
              <a:rPr lang="en-US" altLang="en-US" sz="4000" b="1" dirty="0">
                <a:latin typeface="Cambria" panose="02040503050406030204" pitchFamily="18" charset="0"/>
                <a:ea typeface="Cambria" panose="02040503050406030204" pitchFamily="18" charset="0"/>
                <a:cs typeface="Arial" panose="020B0604020202020204" pitchFamily="34" charset="0"/>
              </a:rPr>
              <a:t> </a:t>
            </a:r>
            <a:r>
              <a:rPr lang="en-US" altLang="en-US" sz="4000" b="1" dirty="0" err="1">
                <a:latin typeface="Cambria" panose="02040503050406030204" pitchFamily="18" charset="0"/>
                <a:ea typeface="Cambria" panose="02040503050406030204" pitchFamily="18" charset="0"/>
                <a:cs typeface="Arial" panose="020B0604020202020204" pitchFamily="34" charset="0"/>
              </a:rPr>
              <a:t>thời</a:t>
            </a:r>
            <a:r>
              <a:rPr lang="en-US" altLang="en-US" sz="4000" b="1" dirty="0">
                <a:latin typeface="Cambria" panose="02040503050406030204" pitchFamily="18" charset="0"/>
                <a:ea typeface="Cambria" panose="02040503050406030204" pitchFamily="18" charset="0"/>
                <a:cs typeface="Arial" panose="020B0604020202020204" pitchFamily="34" charset="0"/>
              </a:rPr>
              <a:t> </a:t>
            </a:r>
            <a:r>
              <a:rPr lang="en-US" altLang="en-US" sz="4000" b="1" dirty="0" err="1">
                <a:latin typeface="Cambria" panose="02040503050406030204" pitchFamily="18" charset="0"/>
                <a:ea typeface="Cambria" panose="02040503050406030204" pitchFamily="18" charset="0"/>
                <a:cs typeface="Arial" panose="020B0604020202020204" pitchFamily="34" charset="0"/>
              </a:rPr>
              <a:t>gian</a:t>
            </a:r>
            <a:r>
              <a:rPr lang="en-US" altLang="en-US" sz="4000" b="1" dirty="0">
                <a:latin typeface="Cambria" panose="02040503050406030204" pitchFamily="18" charset="0"/>
                <a:ea typeface="Cambria" panose="02040503050406030204" pitchFamily="18" charset="0"/>
                <a:cs typeface="Arial" panose="020B0604020202020204" pitchFamily="34" charset="0"/>
              </a:rPr>
              <a:t> </a:t>
            </a:r>
            <a:r>
              <a:rPr lang="en-US" altLang="en-US" sz="4000" b="1" dirty="0" err="1">
                <a:latin typeface="Cambria" panose="02040503050406030204" pitchFamily="18" charset="0"/>
                <a:ea typeface="Cambria" panose="02040503050406030204" pitchFamily="18" charset="0"/>
                <a:cs typeface="Arial" panose="020B0604020202020204" pitchFamily="34" charset="0"/>
              </a:rPr>
              <a:t>điều</a:t>
            </a:r>
            <a:r>
              <a:rPr lang="en-US" altLang="en-US" sz="4000" b="1" dirty="0">
                <a:latin typeface="Cambria" panose="02040503050406030204" pitchFamily="18" charset="0"/>
                <a:ea typeface="Cambria" panose="02040503050406030204" pitchFamily="18" charset="0"/>
                <a:cs typeface="Arial" panose="020B0604020202020204" pitchFamily="34" charset="0"/>
              </a:rPr>
              <a:t> </a:t>
            </a:r>
            <a:r>
              <a:rPr lang="en-US" altLang="en-US" sz="4000" b="1" dirty="0" err="1">
                <a:latin typeface="Cambria" panose="02040503050406030204" pitchFamily="18" charset="0"/>
                <a:ea typeface="Cambria" panose="02040503050406030204" pitchFamily="18" charset="0"/>
                <a:cs typeface="Arial" panose="020B0604020202020204" pitchFamily="34" charset="0"/>
              </a:rPr>
              <a:t>trị</a:t>
            </a:r>
            <a:r>
              <a:rPr lang="en-US" altLang="en-US" sz="4000" b="1" dirty="0">
                <a:latin typeface="Cambria" panose="02040503050406030204" pitchFamily="18" charset="0"/>
                <a:ea typeface="Cambria" panose="02040503050406030204" pitchFamily="18" charset="0"/>
                <a:cs typeface="Arial" panose="020B0604020202020204" pitchFamily="34" charset="0"/>
              </a:rPr>
              <a:t> </a:t>
            </a:r>
            <a:r>
              <a:rPr lang="en-US" altLang="en-US" sz="4000" b="1" dirty="0" err="1">
                <a:latin typeface="Cambria" panose="02040503050406030204" pitchFamily="18" charset="0"/>
                <a:ea typeface="Cambria" panose="02040503050406030204" pitchFamily="18" charset="0"/>
                <a:cs typeface="Arial" panose="020B0604020202020204" pitchFamily="34" charset="0"/>
              </a:rPr>
              <a:t>bệnh</a:t>
            </a:r>
            <a:r>
              <a:rPr lang="en-US" altLang="en-US" sz="4000" b="1" dirty="0">
                <a:latin typeface="Cambria" panose="02040503050406030204" pitchFamily="18" charset="0"/>
                <a:ea typeface="Cambria" panose="02040503050406030204" pitchFamily="18" charset="0"/>
                <a:cs typeface="Arial" panose="020B0604020202020204" pitchFamily="34" charset="0"/>
              </a:rPr>
              <a:t> </a:t>
            </a:r>
            <a:r>
              <a:rPr lang="en-US" altLang="en-US" sz="4000" b="1" dirty="0" err="1">
                <a:latin typeface="Cambria" panose="02040503050406030204" pitchFamily="18" charset="0"/>
                <a:ea typeface="Cambria" panose="02040503050406030204" pitchFamily="18" charset="0"/>
                <a:cs typeface="Arial" panose="020B0604020202020204" pitchFamily="34" charset="0"/>
              </a:rPr>
              <a:t>nhân</a:t>
            </a:r>
            <a:r>
              <a:rPr lang="en-US" altLang="en-US" sz="4000" b="1" dirty="0">
                <a:latin typeface="Cambria" panose="02040503050406030204" pitchFamily="18" charset="0"/>
                <a:ea typeface="Cambria" panose="02040503050406030204" pitchFamily="18" charset="0"/>
                <a:cs typeface="Arial" panose="020B0604020202020204" pitchFamily="34" charset="0"/>
              </a:rPr>
              <a:t>, </a:t>
            </a:r>
            <a:r>
              <a:rPr lang="en-US" altLang="en-US" sz="4000" b="1" dirty="0" err="1">
                <a:latin typeface="Cambria" panose="02040503050406030204" pitchFamily="18" charset="0"/>
                <a:ea typeface="Cambria" panose="02040503050406030204" pitchFamily="18" charset="0"/>
                <a:cs typeface="Arial" panose="020B0604020202020204" pitchFamily="34" charset="0"/>
              </a:rPr>
              <a:t>tiết</a:t>
            </a:r>
            <a:r>
              <a:rPr lang="en-US" altLang="en-US" sz="4000" b="1" dirty="0">
                <a:latin typeface="Cambria" panose="02040503050406030204" pitchFamily="18" charset="0"/>
                <a:ea typeface="Cambria" panose="02040503050406030204" pitchFamily="18" charset="0"/>
                <a:cs typeface="Arial" panose="020B0604020202020204" pitchFamily="34" charset="0"/>
              </a:rPr>
              <a:t> </a:t>
            </a:r>
            <a:r>
              <a:rPr lang="en-US" altLang="en-US" sz="4000" b="1" dirty="0" err="1">
                <a:latin typeface="Cambria" panose="02040503050406030204" pitchFamily="18" charset="0"/>
                <a:ea typeface="Cambria" panose="02040503050406030204" pitchFamily="18" charset="0"/>
                <a:cs typeface="Arial" panose="020B0604020202020204" pitchFamily="34" charset="0"/>
              </a:rPr>
              <a:t>kiệm</a:t>
            </a:r>
            <a:r>
              <a:rPr lang="en-US" altLang="en-US" sz="4000" b="1" dirty="0">
                <a:latin typeface="Cambria" panose="02040503050406030204" pitchFamily="18" charset="0"/>
                <a:ea typeface="Cambria" panose="02040503050406030204" pitchFamily="18" charset="0"/>
                <a:cs typeface="Arial" panose="020B0604020202020204" pitchFamily="34" charset="0"/>
              </a:rPr>
              <a:t> </a:t>
            </a:r>
            <a:r>
              <a:rPr lang="en-US" altLang="en-US" sz="4000" b="1" dirty="0" err="1">
                <a:latin typeface="Cambria" panose="02040503050406030204" pitchFamily="18" charset="0"/>
                <a:ea typeface="Cambria" panose="02040503050406030204" pitchFamily="18" charset="0"/>
                <a:cs typeface="Arial" panose="020B0604020202020204" pitchFamily="34" charset="0"/>
              </a:rPr>
              <a:t>tiền</a:t>
            </a:r>
            <a:r>
              <a:rPr lang="en-US" altLang="en-US" sz="4000" b="1" dirty="0">
                <a:latin typeface="Cambria" panose="02040503050406030204" pitchFamily="18" charset="0"/>
                <a:ea typeface="Cambria" panose="02040503050406030204" pitchFamily="18" charset="0"/>
                <a:cs typeface="Arial" panose="020B0604020202020204" pitchFamily="34" charset="0"/>
              </a:rPr>
              <a:t> </a:t>
            </a:r>
            <a:r>
              <a:rPr lang="en-US" altLang="en-US" sz="4000" b="1" dirty="0" err="1">
                <a:latin typeface="Cambria" panose="02040503050406030204" pitchFamily="18" charset="0"/>
                <a:ea typeface="Cambria" panose="02040503050406030204" pitchFamily="18" charset="0"/>
                <a:cs typeface="Arial" panose="020B0604020202020204" pitchFamily="34" charset="0"/>
              </a:rPr>
              <a:t>cho</a:t>
            </a:r>
            <a:r>
              <a:rPr lang="en-US" altLang="en-US" sz="4000" b="1" dirty="0">
                <a:latin typeface="Cambria" panose="02040503050406030204" pitchFamily="18" charset="0"/>
                <a:ea typeface="Cambria" panose="02040503050406030204" pitchFamily="18" charset="0"/>
                <a:cs typeface="Arial" panose="020B0604020202020204" pitchFamily="34" charset="0"/>
              </a:rPr>
              <a:t> </a:t>
            </a:r>
            <a:r>
              <a:rPr lang="en-US" altLang="en-US" sz="4000" b="1" dirty="0" err="1">
                <a:latin typeface="Cambria" panose="02040503050406030204" pitchFamily="18" charset="0"/>
                <a:ea typeface="Cambria" panose="02040503050406030204" pitchFamily="18" charset="0"/>
                <a:cs typeface="Arial" panose="020B0604020202020204" pitchFamily="34" charset="0"/>
              </a:rPr>
              <a:t>nhà</a:t>
            </a:r>
            <a:r>
              <a:rPr lang="en-US" altLang="en-US" sz="4000" b="1" dirty="0">
                <a:latin typeface="Cambria" panose="02040503050406030204" pitchFamily="18" charset="0"/>
                <a:ea typeface="Cambria" panose="02040503050406030204" pitchFamily="18" charset="0"/>
                <a:cs typeface="Arial" panose="020B0604020202020204" pitchFamily="34" charset="0"/>
              </a:rPr>
              <a:t> </a:t>
            </a:r>
            <a:r>
              <a:rPr lang="en-US" altLang="en-US" sz="4000" b="1" dirty="0" err="1">
                <a:latin typeface="Cambria" panose="02040503050406030204" pitchFamily="18" charset="0"/>
                <a:ea typeface="Cambria" panose="02040503050406030204" pitchFamily="18" charset="0"/>
                <a:cs typeface="Arial" panose="020B0604020202020204" pitchFamily="34" charset="0"/>
              </a:rPr>
              <a:t>nước</a:t>
            </a:r>
            <a:r>
              <a:rPr lang="en-US" altLang="en-US" sz="4000" b="1" dirty="0">
                <a:latin typeface="Cambria" panose="02040503050406030204" pitchFamily="18" charset="0"/>
                <a:ea typeface="Cambria" panose="02040503050406030204" pitchFamily="18" charset="0"/>
                <a:cs typeface="Arial" panose="020B0604020202020204" pitchFamily="34" charset="0"/>
              </a:rPr>
              <a:t>. </a:t>
            </a:r>
          </a:p>
        </p:txBody>
      </p:sp>
      <p:pic>
        <p:nvPicPr>
          <p:cNvPr id="1028" name="Picture 4" descr="HÃ¬nh áº£nh BÃ¡c SÄ© KÃª ÄÆ¡n Cho BÃ¡c SÄ© PNG , BÃ¡c SÄ© Clipart, Váº­t Liá»u Vector,  NhiÃªu BÃ¡c SÄ© miá»n phÃ­ táº£i táº­p tin PNG PSDComment vÃ  Vecto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84375" l="15000" r="94688">
                        <a14:foregroundMark x1="40781" y1="34688" x2="27187" y2="49063"/>
                        <a14:foregroundMark x1="28594" y1="50313" x2="60156" y2="82344"/>
                        <a14:foregroundMark x1="62344" y1="53438" x2="55469" y2="72344"/>
                        <a14:foregroundMark x1="59219" y1="49844" x2="50313" y2="60000"/>
                        <a14:foregroundMark x1="40000" y1="47656" x2="47031" y2="59688"/>
                        <a14:foregroundMark x1="53281" y1="60313" x2="46875" y2="77500"/>
                        <a14:foregroundMark x1="66563" y1="37969" x2="90000" y2="72656"/>
                        <a14:foregroundMark x1="86406" y1="43281" x2="65938" y2="63906"/>
                        <a14:foregroundMark x1="36406" y1="78125" x2="54688" y2="81719"/>
                        <a14:foregroundMark x1="37969" y1="79531" x2="60156" y2="80938"/>
                        <a14:foregroundMark x1="63281" y1="80156" x2="42031" y2="80313"/>
                        <a14:backgroundMark x1="88438" y1="73438" x2="87188" y2="69063"/>
                        <a14:backgroundMark x1="89219" y1="65781" x2="91406" y2="74375"/>
                        <a14:backgroundMark x1="89063" y1="69531" x2="87500" y2="73281"/>
                        <a14:backgroundMark x1="87969" y1="67500" x2="86719" y2="71563"/>
                        <a14:backgroundMark x1="37031" y1="79688" x2="52031" y2="82500"/>
                        <a14:backgroundMark x1="61250" y1="80469" x2="38750" y2="81563"/>
                      </a14:backgroundRemoval>
                    </a14:imgEffect>
                    <a14:imgEffect>
                      <a14:saturation sat="300000"/>
                    </a14:imgEffect>
                  </a14:imgLayer>
                </a14:imgProps>
              </a:ext>
              <a:ext uri="{28A0092B-C50C-407E-A947-70E740481C1C}">
                <a14:useLocalDpi xmlns:a14="http://schemas.microsoft.com/office/drawing/2010/main" val="0"/>
              </a:ext>
            </a:extLst>
          </a:blip>
          <a:srcRect b="20709"/>
          <a:stretch/>
        </p:blipFill>
        <p:spPr bwMode="auto">
          <a:xfrm>
            <a:off x="-618081" y="1358782"/>
            <a:ext cx="5453488" cy="4324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440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wipe(down)">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9"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1000" fill="hold"/>
                                        <p:tgtEl>
                                          <p:spTgt spid="4"/>
                                        </p:tgtEl>
                                        <p:attrNameLst>
                                          <p:attrName>ppt_x</p:attrName>
                                        </p:attrNameLst>
                                      </p:cBhvr>
                                      <p:tavLst>
                                        <p:tav tm="0">
                                          <p:val>
                                            <p:strVal val="#ppt_x-.2"/>
                                          </p:val>
                                        </p:tav>
                                        <p:tav tm="100000">
                                          <p:val>
                                            <p:strVal val="#ppt_x"/>
                                          </p:val>
                                        </p:tav>
                                      </p:tavLst>
                                    </p:anim>
                                    <p:anim calcmode="lin" valueType="num">
                                      <p:cBhvr>
                                        <p:cTn id="25"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2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elay 5"/>
          <p:cNvSpPr/>
          <p:nvPr/>
        </p:nvSpPr>
        <p:spPr>
          <a:xfrm>
            <a:off x="0" y="0"/>
            <a:ext cx="12065620" cy="5051503"/>
          </a:xfrm>
          <a:prstGeom prst="flowChartDelay">
            <a:avLst/>
          </a:prstGeom>
          <a:solidFill>
            <a:srgbClr val="EAC84A"/>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976460" y="3501483"/>
            <a:ext cx="4215539" cy="3356517"/>
          </a:xfrm>
          <a:prstGeom prst="rect">
            <a:avLst/>
          </a:prstGeom>
        </p:spPr>
      </p:pic>
      <p:sp>
        <p:nvSpPr>
          <p:cNvPr id="4" name="Text Box 5"/>
          <p:cNvSpPr txBox="1">
            <a:spLocks noChangeArrowheads="1"/>
          </p:cNvSpPr>
          <p:nvPr/>
        </p:nvSpPr>
        <p:spPr bwMode="auto">
          <a:xfrm>
            <a:off x="84563" y="42041"/>
            <a:ext cx="10571356"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algn="just" eaLnBrk="1" hangingPunct="1">
              <a:spcBef>
                <a:spcPct val="50000"/>
              </a:spcBef>
            </a:pPr>
            <a:r>
              <a:rPr lang="en-US" altLang="en-US" sz="40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4000" b="1" u="sng" dirty="0" err="1">
                <a:solidFill>
                  <a:srgbClr val="B43821"/>
                </a:solidFill>
                <a:latin typeface="Cambria" panose="02040503050406030204" pitchFamily="18" charset="0"/>
                <a:ea typeface="Cambria" panose="02040503050406030204" pitchFamily="18" charset="0"/>
                <a:cs typeface="Arial" panose="020B0604020202020204" pitchFamily="34" charset="0"/>
              </a:rPr>
              <a:t>Câu</a:t>
            </a:r>
            <a:r>
              <a:rPr lang="en-US" altLang="en-US" sz="4000" b="1" u="sng" dirty="0">
                <a:solidFill>
                  <a:srgbClr val="B43821"/>
                </a:solidFill>
                <a:latin typeface="Cambria" panose="02040503050406030204" pitchFamily="18" charset="0"/>
                <a:ea typeface="Cambria" panose="02040503050406030204" pitchFamily="18" charset="0"/>
                <a:cs typeface="Arial" panose="020B0604020202020204" pitchFamily="34" charset="0"/>
              </a:rPr>
              <a:t> 4</a:t>
            </a:r>
            <a:r>
              <a:rPr lang="en-US" altLang="en-US" sz="4000" b="1" dirty="0">
                <a:solidFill>
                  <a:srgbClr val="B43821"/>
                </a:solidFill>
                <a:latin typeface="Cambria" panose="02040503050406030204" pitchFamily="18" charset="0"/>
                <a:ea typeface="Cambria" panose="02040503050406030204" pitchFamily="18" charset="0"/>
                <a:cs typeface="Arial" panose="020B0604020202020204" pitchFamily="34" charset="0"/>
              </a:rPr>
              <a:t> : </a:t>
            </a:r>
            <a:r>
              <a:rPr lang="en-US" altLang="en-US" sz="4000" b="1" dirty="0" err="1">
                <a:solidFill>
                  <a:srgbClr val="B43821"/>
                </a:solidFill>
                <a:latin typeface="Cambria" panose="02040503050406030204" pitchFamily="18" charset="0"/>
                <a:ea typeface="Cambria" panose="02040503050406030204" pitchFamily="18" charset="0"/>
                <a:cs typeface="Arial" panose="020B0604020202020204" pitchFamily="34" charset="0"/>
              </a:rPr>
              <a:t>Em</a:t>
            </a:r>
            <a:r>
              <a:rPr lang="en-US" altLang="en-US" sz="4000" b="1" dirty="0">
                <a:solidFill>
                  <a:srgbClr val="B4382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B43821"/>
                </a:solidFill>
                <a:latin typeface="Cambria" panose="02040503050406030204" pitchFamily="18" charset="0"/>
                <a:ea typeface="Cambria" panose="02040503050406030204" pitchFamily="18" charset="0"/>
                <a:cs typeface="Arial" panose="020B0604020202020204" pitchFamily="34" charset="0"/>
              </a:rPr>
              <a:t>rút</a:t>
            </a:r>
            <a:r>
              <a:rPr lang="en-US" altLang="en-US" sz="4000" b="1" dirty="0">
                <a:solidFill>
                  <a:srgbClr val="B4382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B43821"/>
                </a:solidFill>
                <a:latin typeface="Cambria" panose="02040503050406030204" pitchFamily="18" charset="0"/>
                <a:ea typeface="Cambria" panose="02040503050406030204" pitchFamily="18" charset="0"/>
                <a:cs typeface="Arial" panose="020B0604020202020204" pitchFamily="34" charset="0"/>
              </a:rPr>
              <a:t>ra</a:t>
            </a:r>
            <a:r>
              <a:rPr lang="en-US" altLang="en-US" sz="4000" b="1" dirty="0">
                <a:solidFill>
                  <a:srgbClr val="B4382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B43821"/>
                </a:solidFill>
                <a:latin typeface="Cambria" panose="02040503050406030204" pitchFamily="18" charset="0"/>
                <a:ea typeface="Cambria" panose="02040503050406030204" pitchFamily="18" charset="0"/>
                <a:cs typeface="Arial" panose="020B0604020202020204" pitchFamily="34" charset="0"/>
              </a:rPr>
              <a:t>được</a:t>
            </a:r>
            <a:r>
              <a:rPr lang="en-US" altLang="en-US" sz="4000" b="1" dirty="0">
                <a:solidFill>
                  <a:srgbClr val="B4382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B43821"/>
                </a:solidFill>
                <a:latin typeface="Cambria" panose="02040503050406030204" pitchFamily="18" charset="0"/>
                <a:ea typeface="Cambria" panose="02040503050406030204" pitchFamily="18" charset="0"/>
                <a:cs typeface="Arial" panose="020B0604020202020204" pitchFamily="34" charset="0"/>
              </a:rPr>
              <a:t>điều</a:t>
            </a:r>
            <a:r>
              <a:rPr lang="en-US" altLang="en-US" sz="4000" b="1" dirty="0">
                <a:solidFill>
                  <a:srgbClr val="B4382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B43821"/>
                </a:solidFill>
                <a:latin typeface="Cambria" panose="02040503050406030204" pitchFamily="18" charset="0"/>
                <a:ea typeface="Cambria" panose="02040503050406030204" pitchFamily="18" charset="0"/>
                <a:cs typeface="Arial" panose="020B0604020202020204" pitchFamily="34" charset="0"/>
              </a:rPr>
              <a:t>gì</a:t>
            </a:r>
            <a:r>
              <a:rPr lang="en-US" altLang="en-US" sz="4000" b="1" dirty="0">
                <a:solidFill>
                  <a:srgbClr val="B43821"/>
                </a:solidFill>
                <a:latin typeface="Cambria" panose="02040503050406030204" pitchFamily="18" charset="0"/>
                <a:ea typeface="Cambria" panose="02040503050406030204" pitchFamily="18" charset="0"/>
                <a:cs typeface="Arial" panose="020B0604020202020204" pitchFamily="34" charset="0"/>
              </a:rPr>
              <a:t> qua </a:t>
            </a:r>
          </a:p>
          <a:p>
            <a:pPr algn="just" eaLnBrk="1" hangingPunct="1">
              <a:spcBef>
                <a:spcPct val="50000"/>
              </a:spcBef>
            </a:pPr>
            <a:r>
              <a:rPr lang="en-US" altLang="en-US" sz="4000" b="1" dirty="0" err="1">
                <a:solidFill>
                  <a:srgbClr val="B43821"/>
                </a:solidFill>
                <a:latin typeface="Cambria" panose="02040503050406030204" pitchFamily="18" charset="0"/>
                <a:ea typeface="Cambria" panose="02040503050406030204" pitchFamily="18" charset="0"/>
                <a:cs typeface="Arial" panose="020B0604020202020204" pitchFamily="34" charset="0"/>
              </a:rPr>
              <a:t>bài</a:t>
            </a:r>
            <a:r>
              <a:rPr lang="en-US" altLang="en-US" sz="4000" b="1" dirty="0">
                <a:solidFill>
                  <a:srgbClr val="B4382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B43821"/>
                </a:solidFill>
                <a:latin typeface="Cambria" panose="02040503050406030204" pitchFamily="18" charset="0"/>
                <a:ea typeface="Cambria" panose="02040503050406030204" pitchFamily="18" charset="0"/>
                <a:cs typeface="Arial" panose="020B0604020202020204" pitchFamily="34" charset="0"/>
              </a:rPr>
              <a:t>này</a:t>
            </a:r>
            <a:r>
              <a:rPr lang="en-US" altLang="en-US" sz="4000" b="1" dirty="0">
                <a:solidFill>
                  <a:srgbClr val="B43821"/>
                </a:solidFill>
                <a:latin typeface="Cambria" panose="02040503050406030204" pitchFamily="18" charset="0"/>
                <a:ea typeface="Cambria" panose="02040503050406030204" pitchFamily="18" charset="0"/>
                <a:cs typeface="Arial" panose="020B0604020202020204" pitchFamily="34" charset="0"/>
              </a:rPr>
              <a:t> ? </a:t>
            </a:r>
            <a:r>
              <a:rPr lang="en-US" altLang="en-US" sz="4000" b="1" dirty="0" err="1">
                <a:solidFill>
                  <a:srgbClr val="B43821"/>
                </a:solidFill>
                <a:latin typeface="Cambria" panose="02040503050406030204" pitchFamily="18" charset="0"/>
                <a:ea typeface="Cambria" panose="02040503050406030204" pitchFamily="18" charset="0"/>
                <a:cs typeface="Arial" panose="020B0604020202020204" pitchFamily="34" charset="0"/>
              </a:rPr>
              <a:t>Hãy</a:t>
            </a:r>
            <a:r>
              <a:rPr lang="en-US" altLang="en-US" sz="4000" b="1" dirty="0">
                <a:solidFill>
                  <a:srgbClr val="B4382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B43821"/>
                </a:solidFill>
                <a:latin typeface="Cambria" panose="02040503050406030204" pitchFamily="18" charset="0"/>
                <a:ea typeface="Cambria" panose="02040503050406030204" pitchFamily="18" charset="0"/>
                <a:cs typeface="Arial" panose="020B0604020202020204" pitchFamily="34" charset="0"/>
              </a:rPr>
              <a:t>chọn</a:t>
            </a:r>
            <a:r>
              <a:rPr lang="en-US" altLang="en-US" sz="4000" b="1" dirty="0">
                <a:solidFill>
                  <a:srgbClr val="B43821"/>
                </a:solidFill>
                <a:latin typeface="Cambria" panose="02040503050406030204" pitchFamily="18" charset="0"/>
                <a:ea typeface="Cambria" panose="02040503050406030204" pitchFamily="18" charset="0"/>
                <a:cs typeface="Arial" panose="020B0604020202020204" pitchFamily="34" charset="0"/>
              </a:rPr>
              <a:t> ý </a:t>
            </a:r>
            <a:r>
              <a:rPr lang="en-US" altLang="en-US" sz="4000" b="1" dirty="0" err="1">
                <a:solidFill>
                  <a:srgbClr val="B43821"/>
                </a:solidFill>
                <a:latin typeface="Cambria" panose="02040503050406030204" pitchFamily="18" charset="0"/>
                <a:ea typeface="Cambria" panose="02040503050406030204" pitchFamily="18" charset="0"/>
                <a:cs typeface="Arial" panose="020B0604020202020204" pitchFamily="34" charset="0"/>
              </a:rPr>
              <a:t>đúng</a:t>
            </a:r>
            <a:r>
              <a:rPr lang="en-US" altLang="en-US" sz="4000" b="1" dirty="0">
                <a:solidFill>
                  <a:srgbClr val="B4382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B43821"/>
                </a:solidFill>
                <a:latin typeface="Cambria" panose="02040503050406030204" pitchFamily="18" charset="0"/>
                <a:ea typeface="Cambria" panose="02040503050406030204" pitchFamily="18" charset="0"/>
                <a:cs typeface="Arial" panose="020B0604020202020204" pitchFamily="34" charset="0"/>
              </a:rPr>
              <a:t>nhất</a:t>
            </a:r>
            <a:r>
              <a:rPr lang="en-US" altLang="en-US" sz="4000" b="1" dirty="0">
                <a:solidFill>
                  <a:srgbClr val="B43821"/>
                </a:solidFill>
                <a:latin typeface="Cambria" panose="02040503050406030204" pitchFamily="18" charset="0"/>
                <a:ea typeface="Cambria" panose="02040503050406030204" pitchFamily="18" charset="0"/>
                <a:cs typeface="Arial" panose="020B0604020202020204" pitchFamily="34" charset="0"/>
              </a:rPr>
              <a:t> :</a:t>
            </a:r>
          </a:p>
          <a:p>
            <a:pPr algn="just" eaLnBrk="1" hangingPunct="1">
              <a:spcBef>
                <a:spcPct val="50000"/>
              </a:spcBef>
            </a:pPr>
            <a:r>
              <a:rPr lang="en-US" altLang="en-US" sz="40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a:solidFill>
                  <a:srgbClr val="002060"/>
                </a:solidFill>
                <a:latin typeface="Cambria" panose="02040503050406030204" pitchFamily="18" charset="0"/>
                <a:ea typeface="Cambria" panose="02040503050406030204" pitchFamily="18" charset="0"/>
                <a:cs typeface="Arial" panose="020B0604020202020204" pitchFamily="34" charset="0"/>
              </a:rPr>
              <a:t>a) </a:t>
            </a:r>
            <a:r>
              <a:rPr lang="en-US" altLang="en-US" sz="4000" b="1" dirty="0" err="1">
                <a:solidFill>
                  <a:srgbClr val="002060"/>
                </a:solidFill>
                <a:latin typeface="Cambria" panose="02040503050406030204" pitchFamily="18" charset="0"/>
                <a:ea typeface="Cambria" panose="02040503050406030204" pitchFamily="18" charset="0"/>
                <a:cs typeface="Arial" panose="020B0604020202020204" pitchFamily="34" charset="0"/>
              </a:rPr>
              <a:t>Cần</a:t>
            </a:r>
            <a:r>
              <a:rPr lang="en-US" altLang="en-US" sz="40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002060"/>
                </a:solidFill>
                <a:latin typeface="Cambria" panose="02040503050406030204" pitchFamily="18" charset="0"/>
                <a:ea typeface="Cambria" panose="02040503050406030204" pitchFamily="18" charset="0"/>
                <a:cs typeface="Arial" panose="020B0604020202020204" pitchFamily="34" charset="0"/>
              </a:rPr>
              <a:t>phải</a:t>
            </a:r>
            <a:r>
              <a:rPr lang="en-US" altLang="en-US" sz="40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002060"/>
                </a:solidFill>
                <a:latin typeface="Cambria" panose="02040503050406030204" pitchFamily="18" charset="0"/>
                <a:ea typeface="Cambria" panose="02040503050406030204" pitchFamily="18" charset="0"/>
                <a:cs typeface="Arial" panose="020B0604020202020204" pitchFamily="34" charset="0"/>
              </a:rPr>
              <a:t>cười</a:t>
            </a:r>
            <a:r>
              <a:rPr lang="en-US" altLang="en-US" sz="40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002060"/>
                </a:solidFill>
                <a:latin typeface="Cambria" panose="02040503050406030204" pitchFamily="18" charset="0"/>
                <a:ea typeface="Cambria" panose="02040503050406030204" pitchFamily="18" charset="0"/>
                <a:cs typeface="Arial" panose="020B0604020202020204" pitchFamily="34" charset="0"/>
              </a:rPr>
              <a:t>thật</a:t>
            </a:r>
            <a:r>
              <a:rPr lang="en-US" altLang="en-US" sz="40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002060"/>
                </a:solidFill>
                <a:latin typeface="Cambria" panose="02040503050406030204" pitchFamily="18" charset="0"/>
                <a:ea typeface="Cambria" panose="02040503050406030204" pitchFamily="18" charset="0"/>
                <a:cs typeface="Arial" panose="020B0604020202020204" pitchFamily="34" charset="0"/>
              </a:rPr>
              <a:t>nhiều</a:t>
            </a:r>
            <a:r>
              <a:rPr lang="en-US" altLang="en-US" sz="4000" b="1" dirty="0">
                <a:solidFill>
                  <a:srgbClr val="002060"/>
                </a:solidFill>
                <a:latin typeface="Cambria" panose="02040503050406030204" pitchFamily="18" charset="0"/>
                <a:ea typeface="Cambria" panose="02040503050406030204" pitchFamily="18" charset="0"/>
                <a:cs typeface="Arial" panose="020B0604020202020204" pitchFamily="34" charset="0"/>
              </a:rPr>
              <a:t>.</a:t>
            </a:r>
          </a:p>
          <a:p>
            <a:pPr algn="just" eaLnBrk="1" hangingPunct="1">
              <a:spcBef>
                <a:spcPct val="50000"/>
              </a:spcBef>
            </a:pPr>
            <a:r>
              <a:rPr lang="en-US" altLang="en-US" sz="4000" b="1" dirty="0">
                <a:solidFill>
                  <a:srgbClr val="002060"/>
                </a:solidFill>
                <a:latin typeface="Cambria" panose="02040503050406030204" pitchFamily="18" charset="0"/>
                <a:ea typeface="Cambria" panose="02040503050406030204" pitchFamily="18" charset="0"/>
                <a:cs typeface="Arial" panose="020B0604020202020204" pitchFamily="34" charset="0"/>
              </a:rPr>
              <a:t> b) </a:t>
            </a:r>
            <a:r>
              <a:rPr lang="en-US" altLang="en-US" sz="4000" b="1" dirty="0" err="1">
                <a:solidFill>
                  <a:srgbClr val="002060"/>
                </a:solidFill>
                <a:latin typeface="Cambria" panose="02040503050406030204" pitchFamily="18" charset="0"/>
                <a:ea typeface="Cambria" panose="02040503050406030204" pitchFamily="18" charset="0"/>
                <a:cs typeface="Arial" panose="020B0604020202020204" pitchFamily="34" charset="0"/>
              </a:rPr>
              <a:t>Cần</a:t>
            </a:r>
            <a:r>
              <a:rPr lang="en-US" altLang="en-US" sz="40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002060"/>
                </a:solidFill>
                <a:latin typeface="Cambria" panose="02040503050406030204" pitchFamily="18" charset="0"/>
                <a:ea typeface="Cambria" panose="02040503050406030204" pitchFamily="18" charset="0"/>
                <a:cs typeface="Arial" panose="020B0604020202020204" pitchFamily="34" charset="0"/>
              </a:rPr>
              <a:t>biết</a:t>
            </a:r>
            <a:r>
              <a:rPr lang="en-US" altLang="en-US" sz="40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002060"/>
                </a:solidFill>
                <a:latin typeface="Cambria" panose="02040503050406030204" pitchFamily="18" charset="0"/>
                <a:ea typeface="Cambria" panose="02040503050406030204" pitchFamily="18" charset="0"/>
                <a:cs typeface="Arial" panose="020B0604020202020204" pitchFamily="34" charset="0"/>
              </a:rPr>
              <a:t>sống</a:t>
            </a:r>
            <a:r>
              <a:rPr lang="en-US" altLang="en-US" sz="40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002060"/>
                </a:solidFill>
                <a:latin typeface="Cambria" panose="02040503050406030204" pitchFamily="18" charset="0"/>
                <a:ea typeface="Cambria" panose="02040503050406030204" pitchFamily="18" charset="0"/>
                <a:cs typeface="Arial" panose="020B0604020202020204" pitchFamily="34" charset="0"/>
              </a:rPr>
              <a:t>một</a:t>
            </a:r>
            <a:r>
              <a:rPr lang="en-US" altLang="en-US" sz="40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002060"/>
                </a:solidFill>
                <a:latin typeface="Cambria" panose="02040503050406030204" pitchFamily="18" charset="0"/>
                <a:ea typeface="Cambria" panose="02040503050406030204" pitchFamily="18" charset="0"/>
                <a:cs typeface="Arial" panose="020B0604020202020204" pitchFamily="34" charset="0"/>
              </a:rPr>
              <a:t>cách</a:t>
            </a:r>
            <a:r>
              <a:rPr lang="en-US" altLang="en-US" sz="40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002060"/>
                </a:solidFill>
                <a:latin typeface="Cambria" panose="02040503050406030204" pitchFamily="18" charset="0"/>
                <a:ea typeface="Cambria" panose="02040503050406030204" pitchFamily="18" charset="0"/>
                <a:cs typeface="Arial" panose="020B0604020202020204" pitchFamily="34" charset="0"/>
              </a:rPr>
              <a:t>vui</a:t>
            </a:r>
            <a:r>
              <a:rPr lang="en-US" altLang="en-US" sz="40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002060"/>
                </a:solidFill>
                <a:latin typeface="Cambria" panose="02040503050406030204" pitchFamily="18" charset="0"/>
                <a:ea typeface="Cambria" panose="02040503050406030204" pitchFamily="18" charset="0"/>
                <a:cs typeface="Arial" panose="020B0604020202020204" pitchFamily="34" charset="0"/>
              </a:rPr>
              <a:t>vẻ</a:t>
            </a:r>
            <a:r>
              <a:rPr lang="en-US" altLang="en-US" sz="4000" b="1" dirty="0">
                <a:solidFill>
                  <a:srgbClr val="002060"/>
                </a:solidFill>
                <a:latin typeface="Cambria" panose="02040503050406030204" pitchFamily="18" charset="0"/>
                <a:ea typeface="Cambria" panose="02040503050406030204" pitchFamily="18" charset="0"/>
                <a:cs typeface="Arial" panose="020B0604020202020204" pitchFamily="34" charset="0"/>
              </a:rPr>
              <a:t>.</a:t>
            </a:r>
          </a:p>
          <a:p>
            <a:pPr algn="just" eaLnBrk="1" hangingPunct="1">
              <a:spcBef>
                <a:spcPct val="50000"/>
              </a:spcBef>
            </a:pPr>
            <a:r>
              <a:rPr lang="en-US" altLang="en-US" sz="4000" b="1" dirty="0">
                <a:solidFill>
                  <a:srgbClr val="002060"/>
                </a:solidFill>
                <a:latin typeface="Cambria" panose="02040503050406030204" pitchFamily="18" charset="0"/>
                <a:ea typeface="Cambria" panose="02040503050406030204" pitchFamily="18" charset="0"/>
                <a:cs typeface="Arial" panose="020B0604020202020204" pitchFamily="34" charset="0"/>
              </a:rPr>
              <a:t> c) </a:t>
            </a:r>
            <a:r>
              <a:rPr lang="en-US" altLang="en-US" sz="4000" b="1" dirty="0" err="1">
                <a:solidFill>
                  <a:srgbClr val="002060"/>
                </a:solidFill>
                <a:latin typeface="Cambria" panose="02040503050406030204" pitchFamily="18" charset="0"/>
                <a:ea typeface="Cambria" panose="02040503050406030204" pitchFamily="18" charset="0"/>
                <a:cs typeface="Arial" panose="020B0604020202020204" pitchFamily="34" charset="0"/>
              </a:rPr>
              <a:t>Nên</a:t>
            </a:r>
            <a:r>
              <a:rPr lang="en-US" altLang="en-US" sz="40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002060"/>
                </a:solidFill>
                <a:latin typeface="Cambria" panose="02040503050406030204" pitchFamily="18" charset="0"/>
                <a:ea typeface="Cambria" panose="02040503050406030204" pitchFamily="18" charset="0"/>
                <a:cs typeface="Arial" panose="020B0604020202020204" pitchFamily="34" charset="0"/>
              </a:rPr>
              <a:t>cười</a:t>
            </a:r>
            <a:r>
              <a:rPr lang="en-US" altLang="en-US" sz="40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002060"/>
                </a:solidFill>
                <a:latin typeface="Cambria" panose="02040503050406030204" pitchFamily="18" charset="0"/>
                <a:ea typeface="Cambria" panose="02040503050406030204" pitchFamily="18" charset="0"/>
                <a:cs typeface="Arial" panose="020B0604020202020204" pitchFamily="34" charset="0"/>
              </a:rPr>
              <a:t>đùa</a:t>
            </a:r>
            <a:r>
              <a:rPr lang="en-US" altLang="en-US" sz="40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002060"/>
                </a:solidFill>
                <a:latin typeface="Cambria" panose="02040503050406030204" pitchFamily="18" charset="0"/>
                <a:ea typeface="Cambria" panose="02040503050406030204" pitchFamily="18" charset="0"/>
                <a:cs typeface="Arial" panose="020B0604020202020204" pitchFamily="34" charset="0"/>
              </a:rPr>
              <a:t>thoải</a:t>
            </a:r>
            <a:r>
              <a:rPr lang="en-US" altLang="en-US" sz="40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002060"/>
                </a:solidFill>
                <a:latin typeface="Cambria" panose="02040503050406030204" pitchFamily="18" charset="0"/>
                <a:ea typeface="Cambria" panose="02040503050406030204" pitchFamily="18" charset="0"/>
                <a:cs typeface="Arial" panose="020B0604020202020204" pitchFamily="34" charset="0"/>
              </a:rPr>
              <a:t>mái</a:t>
            </a:r>
            <a:r>
              <a:rPr lang="en-US" altLang="en-US" sz="40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002060"/>
                </a:solidFill>
                <a:latin typeface="Cambria" panose="02040503050406030204" pitchFamily="18" charset="0"/>
                <a:ea typeface="Cambria" panose="02040503050406030204" pitchFamily="18" charset="0"/>
                <a:cs typeface="Arial" panose="020B0604020202020204" pitchFamily="34" charset="0"/>
              </a:rPr>
              <a:t>trong</a:t>
            </a:r>
            <a:r>
              <a:rPr lang="en-US" altLang="en-US" sz="40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002060"/>
                </a:solidFill>
                <a:latin typeface="Cambria" panose="02040503050406030204" pitchFamily="18" charset="0"/>
                <a:ea typeface="Cambria" panose="02040503050406030204" pitchFamily="18" charset="0"/>
                <a:cs typeface="Arial" panose="020B0604020202020204" pitchFamily="34" charset="0"/>
              </a:rPr>
              <a:t>bệnh</a:t>
            </a:r>
            <a:r>
              <a:rPr lang="en-US" altLang="en-US" sz="4000" b="1" dirty="0">
                <a:solidFill>
                  <a:srgbClr val="002060"/>
                </a:solidFill>
                <a:latin typeface="Cambria" panose="02040503050406030204" pitchFamily="18" charset="0"/>
                <a:ea typeface="Cambria" panose="02040503050406030204" pitchFamily="18" charset="0"/>
                <a:cs typeface="Arial" panose="020B0604020202020204" pitchFamily="34" charset="0"/>
              </a:rPr>
              <a:t> </a:t>
            </a:r>
            <a:r>
              <a:rPr lang="en-US" altLang="en-US" sz="4000" b="1" dirty="0" err="1">
                <a:solidFill>
                  <a:srgbClr val="002060"/>
                </a:solidFill>
                <a:latin typeface="Cambria" panose="02040503050406030204" pitchFamily="18" charset="0"/>
                <a:ea typeface="Cambria" panose="02040503050406030204" pitchFamily="18" charset="0"/>
                <a:cs typeface="Arial" panose="020B0604020202020204" pitchFamily="34" charset="0"/>
              </a:rPr>
              <a:t>viện</a:t>
            </a:r>
            <a:r>
              <a:rPr lang="en-US" altLang="en-US" sz="4000" b="1" dirty="0">
                <a:solidFill>
                  <a:srgbClr val="002060"/>
                </a:solidFill>
                <a:latin typeface="Cambria" panose="02040503050406030204" pitchFamily="18" charset="0"/>
                <a:ea typeface="Cambria" panose="02040503050406030204" pitchFamily="18" charset="0"/>
                <a:cs typeface="Arial" panose="020B0604020202020204" pitchFamily="34" charset="0"/>
              </a:rPr>
              <a:t>.</a:t>
            </a:r>
          </a:p>
        </p:txBody>
      </p:sp>
      <p:sp>
        <p:nvSpPr>
          <p:cNvPr id="5" name="Oval 571"/>
          <p:cNvSpPr>
            <a:spLocks noChangeArrowheads="1"/>
          </p:cNvSpPr>
          <p:nvPr/>
        </p:nvSpPr>
        <p:spPr bwMode="auto">
          <a:xfrm>
            <a:off x="168646" y="2756210"/>
            <a:ext cx="685800" cy="745273"/>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lIns="98461" tIns="49231" rIns="98461" bIns="49231"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eaLnBrk="1" hangingPunct="1"/>
            <a:endParaRPr lang="en-US" altLang="en-US" sz="4000">
              <a:solidFill>
                <a:srgbClr val="B4382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661172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23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23000">
                                          <p:cBhvr additive="base">
                                            <p:cTn id="7" dur="1500" fill="hold"/>
                                            <p:tgtEl>
                                              <p:spTgt spid="2"/>
                                            </p:tgtEl>
                                            <p:attrNameLst>
                                              <p:attrName>ppt_x</p:attrName>
                                            </p:attrNameLst>
                                          </p:cBhvr>
                                          <p:tavLst>
                                            <p:tav tm="0">
                                              <p:val>
                                                <p:strVal val="#ppt_x"/>
                                              </p:val>
                                            </p:tav>
                                            <p:tav tm="100000">
                                              <p:val>
                                                <p:strVal val="#ppt_x"/>
                                              </p:val>
                                            </p:tav>
                                          </p:tavLst>
                                        </p:anim>
                                        <p:anim calcmode="lin" valueType="num" p14:bounceEnd="23000">
                                          <p:cBhvr additive="base">
                                            <p:cTn id="8" dur="150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250" fill="hold"/>
                                            <p:tgtEl>
                                              <p:spTgt spid="6"/>
                                            </p:tgtEl>
                                            <p:attrNameLst>
                                              <p:attrName>ppt_x</p:attrName>
                                            </p:attrNameLst>
                                          </p:cBhvr>
                                          <p:tavLst>
                                            <p:tav tm="0">
                                              <p:val>
                                                <p:strVal val="0-#ppt_w/2"/>
                                              </p:val>
                                            </p:tav>
                                            <p:tav tm="100000">
                                              <p:val>
                                                <p:strVal val="#ppt_x"/>
                                              </p:val>
                                            </p:tav>
                                          </p:tavLst>
                                        </p:anim>
                                        <p:anim calcmode="lin" valueType="num">
                                          <p:cBhvr additive="base">
                                            <p:cTn id="12" dur="125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1250" fill="hold"/>
                                            <p:tgtEl>
                                              <p:spTgt spid="4"/>
                                            </p:tgtEl>
                                            <p:attrNameLst>
                                              <p:attrName>ppt_x</p:attrName>
                                            </p:attrNameLst>
                                          </p:cBhvr>
                                          <p:tavLst>
                                            <p:tav tm="0">
                                              <p:val>
                                                <p:strVal val="1+#ppt_w/2"/>
                                              </p:val>
                                            </p:tav>
                                            <p:tav tm="100000">
                                              <p:val>
                                                <p:strVal val="#ppt_x"/>
                                              </p:val>
                                            </p:tav>
                                          </p:tavLst>
                                        </p:anim>
                                        <p:anim calcmode="lin" valueType="num">
                                          <p:cBhvr additive="base">
                                            <p:cTn id="16" dur="125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p:bldP spid="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ppt_x"/>
                                              </p:val>
                                            </p:tav>
                                            <p:tav tm="100000">
                                              <p:val>
                                                <p:strVal val="#ppt_x"/>
                                              </p:val>
                                            </p:tav>
                                          </p:tavLst>
                                        </p:anim>
                                        <p:anim calcmode="lin" valueType="num">
                                          <p:cBhvr additive="base">
                                            <p:cTn id="8" dur="150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250" fill="hold"/>
                                            <p:tgtEl>
                                              <p:spTgt spid="6"/>
                                            </p:tgtEl>
                                            <p:attrNameLst>
                                              <p:attrName>ppt_x</p:attrName>
                                            </p:attrNameLst>
                                          </p:cBhvr>
                                          <p:tavLst>
                                            <p:tav tm="0">
                                              <p:val>
                                                <p:strVal val="0-#ppt_w/2"/>
                                              </p:val>
                                            </p:tav>
                                            <p:tav tm="100000">
                                              <p:val>
                                                <p:strVal val="#ppt_x"/>
                                              </p:val>
                                            </p:tav>
                                          </p:tavLst>
                                        </p:anim>
                                        <p:anim calcmode="lin" valueType="num">
                                          <p:cBhvr additive="base">
                                            <p:cTn id="12" dur="125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1250" fill="hold"/>
                                            <p:tgtEl>
                                              <p:spTgt spid="4"/>
                                            </p:tgtEl>
                                            <p:attrNameLst>
                                              <p:attrName>ppt_x</p:attrName>
                                            </p:attrNameLst>
                                          </p:cBhvr>
                                          <p:tavLst>
                                            <p:tav tm="0">
                                              <p:val>
                                                <p:strVal val="1+#ppt_w/2"/>
                                              </p:val>
                                            </p:tav>
                                            <p:tav tm="100000">
                                              <p:val>
                                                <p:strVal val="#ppt_x"/>
                                              </p:val>
                                            </p:tav>
                                          </p:tavLst>
                                        </p:anim>
                                        <p:anim calcmode="lin" valueType="num">
                                          <p:cBhvr additive="base">
                                            <p:cTn id="16" dur="125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p:bldP spid="5" grpId="0" animBg="1"/>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思想气泡: 云 15"/>
          <p:cNvSpPr/>
          <p:nvPr/>
        </p:nvSpPr>
        <p:spPr>
          <a:xfrm flipH="1">
            <a:off x="2191117" y="735225"/>
            <a:ext cx="7933035" cy="4413056"/>
          </a:xfrm>
          <a:prstGeom prst="cloudCallout">
            <a:avLst/>
          </a:prstGeom>
          <a:solidFill>
            <a:srgbClr val="EAC84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b="1"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Tiếng</a:t>
            </a:r>
            <a:r>
              <a:rPr lang="en-US" altLang="en-US" sz="4000" b="1" dirty="0">
                <a:solidFill>
                  <a:schemeClr val="tx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cười</a:t>
            </a:r>
            <a:r>
              <a:rPr lang="en-US" altLang="en-US" sz="4000" b="1" dirty="0">
                <a:solidFill>
                  <a:schemeClr val="tx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mang</a:t>
            </a:r>
            <a:r>
              <a:rPr lang="en-US" altLang="en-US" sz="4000" b="1" dirty="0">
                <a:solidFill>
                  <a:schemeClr val="tx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đến</a:t>
            </a:r>
            <a:r>
              <a:rPr lang="en-US" altLang="en-US" sz="4000" b="1" dirty="0">
                <a:solidFill>
                  <a:schemeClr val="tx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niềm</a:t>
            </a:r>
            <a:r>
              <a:rPr lang="en-US" altLang="en-US" sz="4000" b="1" dirty="0">
                <a:solidFill>
                  <a:schemeClr val="tx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vui</a:t>
            </a:r>
            <a:r>
              <a:rPr lang="en-US" altLang="en-US" sz="4000" b="1" dirty="0">
                <a:solidFill>
                  <a:schemeClr val="tx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cho</a:t>
            </a:r>
            <a:r>
              <a:rPr lang="en-US" altLang="en-US" sz="4000" b="1" dirty="0">
                <a:solidFill>
                  <a:schemeClr val="tx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cuộc</a:t>
            </a:r>
            <a:r>
              <a:rPr lang="en-US" altLang="en-US" sz="4000" b="1" dirty="0">
                <a:solidFill>
                  <a:schemeClr val="tx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sống</a:t>
            </a:r>
            <a:r>
              <a:rPr lang="en-US" altLang="en-US" sz="4000" b="1" dirty="0">
                <a:solidFill>
                  <a:schemeClr val="tx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làm</a:t>
            </a:r>
            <a:r>
              <a:rPr lang="en-US" altLang="en-US" sz="4000" b="1" dirty="0">
                <a:solidFill>
                  <a:schemeClr val="tx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cho</a:t>
            </a:r>
            <a:r>
              <a:rPr lang="en-US" altLang="en-US" sz="4000" b="1" dirty="0">
                <a:solidFill>
                  <a:schemeClr val="tx1"/>
                </a:solidFill>
                <a:latin typeface="Cambria" panose="02040503050406030204" pitchFamily="18" charset="0"/>
                <a:ea typeface="Cambria" panose="02040503050406030204" pitchFamily="18" charset="0"/>
                <a:cs typeface="Times New Roman" panose="02020603050405020304" pitchFamily="18" charset="0"/>
              </a:rPr>
              <a:t> con </a:t>
            </a:r>
            <a:r>
              <a:rPr lang="en-US" altLang="en-US" sz="4000" b="1"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người</a:t>
            </a:r>
            <a:r>
              <a:rPr lang="en-US" altLang="en-US" sz="4000" b="1" dirty="0">
                <a:solidFill>
                  <a:schemeClr val="tx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hạnh</a:t>
            </a:r>
            <a:r>
              <a:rPr lang="en-US" altLang="en-US" sz="4000" b="1" dirty="0">
                <a:solidFill>
                  <a:schemeClr val="tx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phúc</a:t>
            </a:r>
            <a:r>
              <a:rPr lang="en-US" altLang="en-US" sz="4000" b="1" dirty="0">
                <a:solidFill>
                  <a:schemeClr val="tx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sống</a:t>
            </a:r>
            <a:r>
              <a:rPr lang="en-US" altLang="en-US" sz="4000" b="1" dirty="0">
                <a:solidFill>
                  <a:schemeClr val="tx1"/>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tx1"/>
                </a:solidFill>
                <a:latin typeface="Cambria" panose="02040503050406030204" pitchFamily="18" charset="0"/>
                <a:ea typeface="Cambria" panose="02040503050406030204" pitchFamily="18" charset="0"/>
                <a:cs typeface="Times New Roman" panose="02020603050405020304" pitchFamily="18" charset="0"/>
              </a:rPr>
              <a:t>lâu</a:t>
            </a:r>
            <a:r>
              <a:rPr lang="en-US" altLang="en-US" sz="4000" b="1" dirty="0">
                <a:solidFill>
                  <a:schemeClr val="tx1"/>
                </a:solidFill>
                <a:latin typeface="Cambria" panose="02040503050406030204" pitchFamily="18" charset="0"/>
                <a:ea typeface="Cambria" panose="02040503050406030204" pitchFamily="18" charset="0"/>
                <a:cs typeface="Times New Roman" panose="02020603050405020304" pitchFamily="18" charset="0"/>
              </a:rPr>
              <a:t>.</a:t>
            </a:r>
          </a:p>
        </p:txBody>
      </p:sp>
      <p:pic>
        <p:nvPicPr>
          <p:cNvPr id="4"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819830" y="3188483"/>
            <a:ext cx="4608644" cy="3669517"/>
          </a:xfrm>
          <a:prstGeom prst="rect">
            <a:avLst/>
          </a:prstGeom>
        </p:spPr>
      </p:pic>
      <p:sp>
        <p:nvSpPr>
          <p:cNvPr id="6" name="Rounded Rectangle 5"/>
          <p:cNvSpPr/>
          <p:nvPr/>
        </p:nvSpPr>
        <p:spPr>
          <a:xfrm>
            <a:off x="135924" y="105028"/>
            <a:ext cx="3039762" cy="1112110"/>
          </a:xfrm>
          <a:prstGeom prst="roundRect">
            <a:avLst/>
          </a:prstGeom>
          <a:solidFill>
            <a:srgbClr val="EAC84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ln>
                  <a:solidFill>
                    <a:schemeClr val="tx1"/>
                  </a:solidFill>
                </a:ln>
                <a:solidFill>
                  <a:schemeClr val="tx1"/>
                </a:solidFill>
                <a:latin typeface="UTM Showcard" panose="02040603050506020204" pitchFamily="18" charset="0"/>
              </a:rPr>
              <a:t>Nội</a:t>
            </a:r>
            <a:r>
              <a:rPr lang="en-US" sz="4000" dirty="0">
                <a:ln>
                  <a:solidFill>
                    <a:schemeClr val="tx1"/>
                  </a:solidFill>
                </a:ln>
                <a:solidFill>
                  <a:schemeClr val="tx1"/>
                </a:solidFill>
                <a:latin typeface="UTM Showcard" panose="02040603050506020204" pitchFamily="18" charset="0"/>
              </a:rPr>
              <a:t> dung</a:t>
            </a:r>
          </a:p>
        </p:txBody>
      </p:sp>
      <p:sp>
        <p:nvSpPr>
          <p:cNvPr id="7" name="Rectangle 6"/>
          <p:cNvSpPr/>
          <p:nvPr/>
        </p:nvSpPr>
        <p:spPr>
          <a:xfrm>
            <a:off x="425588" y="307140"/>
            <a:ext cx="2560316" cy="707886"/>
          </a:xfrm>
          <a:prstGeom prst="rect">
            <a:avLst/>
          </a:prstGeom>
        </p:spPr>
        <p:txBody>
          <a:bodyPr wrap="none">
            <a:spAutoFit/>
          </a:bodyPr>
          <a:lstStyle/>
          <a:p>
            <a:pPr algn="ctr"/>
            <a:r>
              <a:rPr lang="en-US" sz="4000" dirty="0" err="1">
                <a:ln>
                  <a:solidFill>
                    <a:schemeClr val="tx1"/>
                  </a:solidFill>
                </a:ln>
                <a:solidFill>
                  <a:schemeClr val="bg1"/>
                </a:solidFill>
                <a:latin typeface="UTM Showcard" panose="02040603050506020204" pitchFamily="18" charset="0"/>
              </a:rPr>
              <a:t>Nội</a:t>
            </a:r>
            <a:r>
              <a:rPr lang="en-US" sz="4000" dirty="0">
                <a:ln>
                  <a:solidFill>
                    <a:schemeClr val="tx1"/>
                  </a:solidFill>
                </a:ln>
                <a:solidFill>
                  <a:schemeClr val="bg1"/>
                </a:solidFill>
                <a:latin typeface="UTM Showcard" panose="02040603050506020204" pitchFamily="18" charset="0"/>
              </a:rPr>
              <a:t> dung</a:t>
            </a:r>
          </a:p>
        </p:txBody>
      </p:sp>
    </p:spTree>
    <p:extLst>
      <p:ext uri="{BB962C8B-B14F-4D97-AF65-F5344CB8AC3E}">
        <p14:creationId xmlns:p14="http://schemas.microsoft.com/office/powerpoint/2010/main" val="133928518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2" presetClass="entr" presetSubtype="2" fill="hold" nodeType="withEffect" p14:presetBounceEnd="23000">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14:bounceEnd="23000">
                                          <p:cBhvr additive="base">
                                            <p:cTn id="17" dur="1500" fill="hold"/>
                                            <p:tgtEl>
                                              <p:spTgt spid="4"/>
                                            </p:tgtEl>
                                            <p:attrNameLst>
                                              <p:attrName>ppt_x</p:attrName>
                                            </p:attrNameLst>
                                          </p:cBhvr>
                                          <p:tavLst>
                                            <p:tav tm="0">
                                              <p:val>
                                                <p:strVal val="1+#ppt_w/2"/>
                                              </p:val>
                                            </p:tav>
                                            <p:tav tm="100000">
                                              <p:val>
                                                <p:strVal val="#ppt_x"/>
                                              </p:val>
                                            </p:tav>
                                          </p:tavLst>
                                        </p:anim>
                                        <p:anim calcmode="lin" valueType="num" p14:bounceEnd="23000">
                                          <p:cBhvr additive="base">
                                            <p:cTn id="18" dur="1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1500" fill="hold"/>
                                            <p:tgtEl>
                                              <p:spTgt spid="4"/>
                                            </p:tgtEl>
                                            <p:attrNameLst>
                                              <p:attrName>ppt_x</p:attrName>
                                            </p:attrNameLst>
                                          </p:cBhvr>
                                          <p:tavLst>
                                            <p:tav tm="0">
                                              <p:val>
                                                <p:strVal val="1+#ppt_w/2"/>
                                              </p:val>
                                            </p:tav>
                                            <p:tav tm="100000">
                                              <p:val>
                                                <p:strVal val="#ppt_x"/>
                                              </p:val>
                                            </p:tav>
                                          </p:tavLst>
                                        </p:anim>
                                        <p:anim calcmode="lin" valueType="num">
                                          <p:cBhvr additive="base">
                                            <p:cTn id="18" dur="1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801624" y="217456"/>
            <a:ext cx="10515600" cy="6439376"/>
          </a:xfrm>
          <a:prstGeom prst="roundRect">
            <a:avLst/>
          </a:prstGeom>
          <a:solidFill>
            <a:srgbClr val="EAC84A">
              <a:alpha val="7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Box 6"/>
          <p:cNvSpPr txBox="1">
            <a:spLocks noChangeArrowheads="1"/>
          </p:cNvSpPr>
          <p:nvPr/>
        </p:nvSpPr>
        <p:spPr bwMode="auto">
          <a:xfrm>
            <a:off x="1106424" y="1307592"/>
            <a:ext cx="9906000" cy="458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algn="just" eaLnBrk="1" hangingPunct="1">
              <a:spcBef>
                <a:spcPct val="50000"/>
              </a:spcBef>
            </a:pPr>
            <a:r>
              <a:rPr lang="en-US" altLang="en-US" sz="3600"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Tiếng</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cười</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là</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solidFill>
                  <a:srgbClr val="C00000"/>
                </a:solidFill>
                <a:latin typeface="Cambria" panose="02040503050406030204" pitchFamily="18" charset="0"/>
                <a:ea typeface="Cambria" panose="02040503050406030204" pitchFamily="18" charset="0"/>
                <a:cs typeface="Arial" panose="020B0604020202020204" pitchFamily="34" charset="0"/>
              </a:rPr>
              <a:t>liều</a:t>
            </a:r>
            <a:r>
              <a:rPr lang="en-US" altLang="en-US" sz="36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600" b="1" dirty="0" err="1">
                <a:solidFill>
                  <a:srgbClr val="C00000"/>
                </a:solidFill>
                <a:latin typeface="Cambria" panose="02040503050406030204" pitchFamily="18" charset="0"/>
                <a:ea typeface="Cambria" panose="02040503050406030204" pitchFamily="18" charset="0"/>
                <a:cs typeface="Arial" panose="020B0604020202020204" pitchFamily="34" charset="0"/>
              </a:rPr>
              <a:t>thuốc</a:t>
            </a:r>
            <a:r>
              <a:rPr lang="en-US" altLang="en-US" sz="36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600" b="1" dirty="0" err="1">
                <a:solidFill>
                  <a:srgbClr val="C00000"/>
                </a:solidFill>
                <a:latin typeface="Cambria" panose="02040503050406030204" pitchFamily="18" charset="0"/>
                <a:ea typeface="Cambria" panose="02040503050406030204" pitchFamily="18" charset="0"/>
                <a:cs typeface="Arial" panose="020B0604020202020204" pitchFamily="34" charset="0"/>
              </a:rPr>
              <a:t>bổ</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Bởi</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vì</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khi</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cười</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tốc</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độ</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thở</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của</a:t>
            </a:r>
            <a:r>
              <a:rPr lang="en-US" altLang="en-US" sz="3600" b="1" dirty="0">
                <a:latin typeface="Cambria" panose="02040503050406030204" pitchFamily="18" charset="0"/>
                <a:ea typeface="Cambria" panose="02040503050406030204" pitchFamily="18" charset="0"/>
                <a:cs typeface="Arial" panose="020B0604020202020204" pitchFamily="34" charset="0"/>
              </a:rPr>
              <a:t> con </a:t>
            </a:r>
            <a:r>
              <a:rPr lang="en-US" altLang="en-US" sz="3600" b="1" dirty="0" err="1">
                <a:latin typeface="Cambria" panose="02040503050406030204" pitchFamily="18" charset="0"/>
                <a:ea typeface="Cambria" panose="02040503050406030204" pitchFamily="18" charset="0"/>
                <a:cs typeface="Arial" panose="020B0604020202020204" pitchFamily="34" charset="0"/>
              </a:rPr>
              <a:t>người</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lên</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đến</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a:solidFill>
                  <a:srgbClr val="C00000"/>
                </a:solidFill>
                <a:latin typeface="Cambria" panose="02040503050406030204" pitchFamily="18" charset="0"/>
                <a:ea typeface="Cambria" panose="02040503050406030204" pitchFamily="18" charset="0"/>
                <a:cs typeface="Arial" panose="020B0604020202020204" pitchFamily="34" charset="0"/>
              </a:rPr>
              <a:t>100 </a:t>
            </a:r>
            <a:r>
              <a:rPr lang="en-US" altLang="en-US" sz="3600" b="1" dirty="0" err="1">
                <a:solidFill>
                  <a:srgbClr val="C00000"/>
                </a:solidFill>
                <a:latin typeface="Cambria" panose="02040503050406030204" pitchFamily="18" charset="0"/>
                <a:ea typeface="Cambria" panose="02040503050406030204" pitchFamily="18" charset="0"/>
                <a:cs typeface="Arial" panose="020B0604020202020204" pitchFamily="34" charset="0"/>
              </a:rPr>
              <a:t>ki-lô-mét</a:t>
            </a:r>
            <a:r>
              <a:rPr lang="en-US" altLang="en-US" sz="36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600" b="1" dirty="0" err="1">
                <a:solidFill>
                  <a:srgbClr val="C00000"/>
                </a:solidFill>
                <a:latin typeface="Cambria" panose="02040503050406030204" pitchFamily="18" charset="0"/>
                <a:ea typeface="Cambria" panose="02040503050406030204" pitchFamily="18" charset="0"/>
                <a:cs typeface="Arial" panose="020B0604020202020204" pitchFamily="34" charset="0"/>
              </a:rPr>
              <a:t>một</a:t>
            </a:r>
            <a:r>
              <a:rPr lang="en-US" altLang="en-US" sz="36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600" b="1" dirty="0" err="1">
                <a:solidFill>
                  <a:srgbClr val="C00000"/>
                </a:solidFill>
                <a:latin typeface="Cambria" panose="02040503050406030204" pitchFamily="18" charset="0"/>
                <a:ea typeface="Cambria" panose="02040503050406030204" pitchFamily="18" charset="0"/>
                <a:cs typeface="Arial" panose="020B0604020202020204" pitchFamily="34" charset="0"/>
              </a:rPr>
              <a:t>giờ</a:t>
            </a:r>
            <a:r>
              <a:rPr lang="en-US" altLang="en-US" sz="36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các</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cơ</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mặt</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được</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solidFill>
                  <a:srgbClr val="C00000"/>
                </a:solidFill>
                <a:latin typeface="Cambria" panose="02040503050406030204" pitchFamily="18" charset="0"/>
                <a:ea typeface="Cambria" panose="02040503050406030204" pitchFamily="18" charset="0"/>
                <a:cs typeface="Arial" panose="020B0604020202020204" pitchFamily="34" charset="0"/>
              </a:rPr>
              <a:t>thư</a:t>
            </a:r>
            <a:r>
              <a:rPr lang="en-US" altLang="en-US" sz="36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600" b="1" dirty="0" err="1">
                <a:solidFill>
                  <a:srgbClr val="C00000"/>
                </a:solidFill>
                <a:latin typeface="Cambria" panose="02040503050406030204" pitchFamily="18" charset="0"/>
                <a:ea typeface="Cambria" panose="02040503050406030204" pitchFamily="18" charset="0"/>
                <a:cs typeface="Arial" panose="020B0604020202020204" pitchFamily="34" charset="0"/>
              </a:rPr>
              <a:t>giãn</a:t>
            </a:r>
            <a:r>
              <a:rPr lang="en-US" altLang="en-US" sz="36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600" b="1" dirty="0" err="1">
                <a:solidFill>
                  <a:srgbClr val="C00000"/>
                </a:solidFill>
                <a:latin typeface="Cambria" panose="02040503050406030204" pitchFamily="18" charset="0"/>
                <a:ea typeface="Cambria" panose="02040503050406030204" pitchFamily="18" charset="0"/>
                <a:cs typeface="Arial" panose="020B0604020202020204" pitchFamily="34" charset="0"/>
              </a:rPr>
              <a:t>thoải</a:t>
            </a:r>
            <a:r>
              <a:rPr lang="en-US" altLang="en-US" sz="36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600" b="1" dirty="0" err="1">
                <a:solidFill>
                  <a:srgbClr val="C00000"/>
                </a:solidFill>
                <a:latin typeface="Cambria" panose="02040503050406030204" pitchFamily="18" charset="0"/>
                <a:ea typeface="Cambria" panose="02040503050406030204" pitchFamily="18" charset="0"/>
                <a:cs typeface="Arial" panose="020B0604020202020204" pitchFamily="34" charset="0"/>
              </a:rPr>
              <a:t>mái</a:t>
            </a:r>
            <a:r>
              <a:rPr lang="en-US" altLang="en-US" sz="36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và</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não</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thì</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tiết</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ra</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một</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chất</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làm</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người</a:t>
            </a:r>
            <a:r>
              <a:rPr lang="en-US" altLang="en-US" sz="3600" b="1" dirty="0">
                <a:latin typeface="Cambria" panose="02040503050406030204" pitchFamily="18" charset="0"/>
                <a:ea typeface="Cambria" panose="02040503050406030204" pitchFamily="18" charset="0"/>
                <a:cs typeface="Arial" panose="020B0604020202020204" pitchFamily="34" charset="0"/>
              </a:rPr>
              <a:t> ta </a:t>
            </a:r>
            <a:r>
              <a:rPr lang="en-US" altLang="en-US" sz="3600" b="1" dirty="0" err="1">
                <a:latin typeface="Cambria" panose="02040503050406030204" pitchFamily="18" charset="0"/>
                <a:ea typeface="Cambria" panose="02040503050406030204" pitchFamily="18" charset="0"/>
                <a:cs typeface="Arial" panose="020B0604020202020204" pitchFamily="34" charset="0"/>
              </a:rPr>
              <a:t>có</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cảm</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giác</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solidFill>
                  <a:srgbClr val="C00000"/>
                </a:solidFill>
                <a:latin typeface="Cambria" panose="02040503050406030204" pitchFamily="18" charset="0"/>
                <a:ea typeface="Cambria" panose="02040503050406030204" pitchFamily="18" charset="0"/>
                <a:cs typeface="Arial" panose="020B0604020202020204" pitchFamily="34" charset="0"/>
              </a:rPr>
              <a:t>sảng</a:t>
            </a:r>
            <a:r>
              <a:rPr lang="en-US" altLang="en-US" sz="36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600" b="1" dirty="0" err="1">
                <a:solidFill>
                  <a:srgbClr val="C00000"/>
                </a:solidFill>
                <a:latin typeface="Cambria" panose="02040503050406030204" pitchFamily="18" charset="0"/>
                <a:ea typeface="Cambria" panose="02040503050406030204" pitchFamily="18" charset="0"/>
                <a:cs typeface="Arial" panose="020B0604020202020204" pitchFamily="34" charset="0"/>
              </a:rPr>
              <a:t>khoái</a:t>
            </a:r>
            <a:r>
              <a:rPr lang="en-US" altLang="en-US" sz="36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600" b="1" dirty="0" err="1">
                <a:solidFill>
                  <a:srgbClr val="C00000"/>
                </a:solidFill>
                <a:latin typeface="Cambria" panose="02040503050406030204" pitchFamily="18" charset="0"/>
                <a:ea typeface="Cambria" panose="02040503050406030204" pitchFamily="18" charset="0"/>
                <a:cs typeface="Arial" panose="020B0604020202020204" pitchFamily="34" charset="0"/>
              </a:rPr>
              <a:t>thỏa</a:t>
            </a:r>
            <a:r>
              <a:rPr lang="en-US" altLang="en-US" sz="36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600" b="1" dirty="0" err="1">
                <a:solidFill>
                  <a:srgbClr val="C00000"/>
                </a:solidFill>
                <a:latin typeface="Cambria" panose="02040503050406030204" pitchFamily="18" charset="0"/>
                <a:ea typeface="Cambria" panose="02040503050406030204" pitchFamily="18" charset="0"/>
                <a:cs typeface="Arial" panose="020B0604020202020204" pitchFamily="34" charset="0"/>
              </a:rPr>
              <a:t>mãn</a:t>
            </a:r>
            <a:r>
              <a:rPr lang="en-US" altLang="en-US" sz="36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Ngược</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lại</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khi</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người</a:t>
            </a:r>
            <a:r>
              <a:rPr lang="en-US" altLang="en-US" sz="3600" b="1" dirty="0">
                <a:latin typeface="Cambria" panose="02040503050406030204" pitchFamily="18" charset="0"/>
                <a:ea typeface="Cambria" panose="02040503050406030204" pitchFamily="18" charset="0"/>
                <a:cs typeface="Arial" panose="020B0604020202020204" pitchFamily="34" charset="0"/>
              </a:rPr>
              <a:t> ta ở </a:t>
            </a:r>
            <a:r>
              <a:rPr lang="en-US" altLang="en-US" sz="3600" b="1" dirty="0" err="1">
                <a:latin typeface="Cambria" panose="02040503050406030204" pitchFamily="18" charset="0"/>
                <a:ea typeface="Cambria" panose="02040503050406030204" pitchFamily="18" charset="0"/>
                <a:cs typeface="Arial" panose="020B0604020202020204" pitchFamily="34" charset="0"/>
              </a:rPr>
              <a:t>trong</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trạng</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thái</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solidFill>
                  <a:srgbClr val="C00000"/>
                </a:solidFill>
                <a:latin typeface="Cambria" panose="02040503050406030204" pitchFamily="18" charset="0"/>
                <a:ea typeface="Cambria" panose="02040503050406030204" pitchFamily="18" charset="0"/>
                <a:cs typeface="Arial" panose="020B0604020202020204" pitchFamily="34" charset="0"/>
              </a:rPr>
              <a:t>nổi</a:t>
            </a:r>
            <a:r>
              <a:rPr lang="en-US" altLang="en-US" sz="36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600" b="1" dirty="0" err="1">
                <a:solidFill>
                  <a:srgbClr val="C00000"/>
                </a:solidFill>
                <a:latin typeface="Cambria" panose="02040503050406030204" pitchFamily="18" charset="0"/>
                <a:ea typeface="Cambria" panose="02040503050406030204" pitchFamily="18" charset="0"/>
                <a:cs typeface="Arial" panose="020B0604020202020204" pitchFamily="34" charset="0"/>
              </a:rPr>
              <a:t>giận</a:t>
            </a:r>
            <a:r>
              <a:rPr lang="en-US" altLang="en-US" sz="36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hoặc</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solidFill>
                  <a:srgbClr val="C00000"/>
                </a:solidFill>
                <a:latin typeface="Cambria" panose="02040503050406030204" pitchFamily="18" charset="0"/>
                <a:ea typeface="Cambria" panose="02040503050406030204" pitchFamily="18" charset="0"/>
                <a:cs typeface="Arial" panose="020B0604020202020204" pitchFamily="34" charset="0"/>
              </a:rPr>
              <a:t>căm</a:t>
            </a:r>
            <a:r>
              <a:rPr lang="en-US" altLang="en-US" sz="36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600" b="1" dirty="0" err="1">
                <a:solidFill>
                  <a:srgbClr val="C00000"/>
                </a:solidFill>
                <a:latin typeface="Cambria" panose="02040503050406030204" pitchFamily="18" charset="0"/>
                <a:ea typeface="Cambria" panose="02040503050406030204" pitchFamily="18" charset="0"/>
                <a:cs typeface="Arial" panose="020B0604020202020204" pitchFamily="34" charset="0"/>
              </a:rPr>
              <a:t>thù</a:t>
            </a:r>
            <a:r>
              <a:rPr lang="en-US" altLang="en-US" sz="36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cơ</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thể</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sẽ</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tiết</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ra</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một</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chất</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latin typeface="Cambria" panose="02040503050406030204" pitchFamily="18" charset="0"/>
                <a:ea typeface="Cambria" panose="02040503050406030204" pitchFamily="18" charset="0"/>
                <a:cs typeface="Arial" panose="020B0604020202020204" pitchFamily="34" charset="0"/>
              </a:rPr>
              <a:t>làm</a:t>
            </a:r>
            <a:r>
              <a:rPr lang="en-US" altLang="en-US" sz="3600" b="1" dirty="0">
                <a:latin typeface="Cambria" panose="02040503050406030204" pitchFamily="18" charset="0"/>
                <a:ea typeface="Cambria" panose="02040503050406030204" pitchFamily="18" charset="0"/>
                <a:cs typeface="Arial" panose="020B0604020202020204" pitchFamily="34" charset="0"/>
              </a:rPr>
              <a:t> </a:t>
            </a:r>
            <a:r>
              <a:rPr lang="en-US" altLang="en-US" sz="3600" b="1" dirty="0" err="1">
                <a:solidFill>
                  <a:srgbClr val="C00000"/>
                </a:solidFill>
                <a:latin typeface="Cambria" panose="02040503050406030204" pitchFamily="18" charset="0"/>
                <a:ea typeface="Cambria" panose="02040503050406030204" pitchFamily="18" charset="0"/>
                <a:cs typeface="Arial" panose="020B0604020202020204" pitchFamily="34" charset="0"/>
              </a:rPr>
              <a:t>hẹp</a:t>
            </a:r>
            <a:r>
              <a:rPr lang="en-US" altLang="en-US" sz="36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600" b="1" dirty="0" err="1">
                <a:solidFill>
                  <a:srgbClr val="C00000"/>
                </a:solidFill>
                <a:latin typeface="Cambria" panose="02040503050406030204" pitchFamily="18" charset="0"/>
                <a:ea typeface="Cambria" panose="02040503050406030204" pitchFamily="18" charset="0"/>
                <a:cs typeface="Arial" panose="020B0604020202020204" pitchFamily="34" charset="0"/>
              </a:rPr>
              <a:t>mạch</a:t>
            </a:r>
            <a:r>
              <a:rPr lang="en-US" altLang="en-US" sz="36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r>
              <a:rPr lang="en-US" altLang="en-US" sz="3600" b="1" dirty="0" err="1">
                <a:solidFill>
                  <a:srgbClr val="C00000"/>
                </a:solidFill>
                <a:latin typeface="Cambria" panose="02040503050406030204" pitchFamily="18" charset="0"/>
                <a:ea typeface="Cambria" panose="02040503050406030204" pitchFamily="18" charset="0"/>
                <a:cs typeface="Arial" panose="020B0604020202020204" pitchFamily="34" charset="0"/>
              </a:rPr>
              <a:t>máu</a:t>
            </a:r>
            <a:r>
              <a:rPr lang="en-US" altLang="en-US" sz="3600" b="1" dirty="0">
                <a:solidFill>
                  <a:srgbClr val="C00000"/>
                </a:solidFill>
                <a:latin typeface="Cambria" panose="02040503050406030204" pitchFamily="18" charset="0"/>
                <a:ea typeface="Cambria" panose="02040503050406030204" pitchFamily="18" charset="0"/>
                <a:cs typeface="Arial" panose="020B0604020202020204" pitchFamily="34" charset="0"/>
              </a:rPr>
              <a:t>.</a:t>
            </a:r>
            <a:r>
              <a:rPr lang="en-US" altLang="en-US" sz="4000" b="1" dirty="0">
                <a:solidFill>
                  <a:srgbClr val="C00000"/>
                </a:solidFill>
                <a:latin typeface="Cambria" panose="02040503050406030204" pitchFamily="18" charset="0"/>
                <a:ea typeface="Cambria" panose="02040503050406030204" pitchFamily="18" charset="0"/>
                <a:cs typeface="Arial" panose="020B0604020202020204" pitchFamily="34" charset="0"/>
              </a:rPr>
              <a:t> </a:t>
            </a:r>
          </a:p>
        </p:txBody>
      </p:sp>
      <p:sp>
        <p:nvSpPr>
          <p:cNvPr id="4" name="Rounded Rectangle 3"/>
          <p:cNvSpPr/>
          <p:nvPr/>
        </p:nvSpPr>
        <p:spPr>
          <a:xfrm>
            <a:off x="3469304" y="0"/>
            <a:ext cx="4728684" cy="1112110"/>
          </a:xfrm>
          <a:prstGeom prst="roundRect">
            <a:avLst/>
          </a:prstGeom>
          <a:solidFill>
            <a:srgbClr val="EAC84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n>
                  <a:solidFill>
                    <a:schemeClr val="tx1"/>
                  </a:solidFill>
                </a:ln>
                <a:solidFill>
                  <a:schemeClr val="tx1"/>
                </a:solidFill>
                <a:latin typeface="UTM Showcard" panose="02040603050506020204" pitchFamily="18" charset="0"/>
              </a:rPr>
              <a:t>LUYỆN ĐỌC HAY</a:t>
            </a:r>
          </a:p>
        </p:txBody>
      </p:sp>
      <p:sp>
        <p:nvSpPr>
          <p:cNvPr id="5" name="Rectangle 4"/>
          <p:cNvSpPr/>
          <p:nvPr/>
        </p:nvSpPr>
        <p:spPr>
          <a:xfrm>
            <a:off x="3815011" y="148022"/>
            <a:ext cx="4110421" cy="707886"/>
          </a:xfrm>
          <a:prstGeom prst="rect">
            <a:avLst/>
          </a:prstGeom>
        </p:spPr>
        <p:txBody>
          <a:bodyPr wrap="none">
            <a:spAutoFit/>
          </a:bodyPr>
          <a:lstStyle/>
          <a:p>
            <a:pPr algn="ctr"/>
            <a:r>
              <a:rPr lang="en-US" sz="4000" dirty="0">
                <a:ln>
                  <a:solidFill>
                    <a:schemeClr val="tx1"/>
                  </a:solidFill>
                </a:ln>
                <a:solidFill>
                  <a:schemeClr val="bg1"/>
                </a:solidFill>
                <a:latin typeface="UTM Showcard" panose="02040603050506020204" pitchFamily="18" charset="0"/>
              </a:rPr>
              <a:t>LUYỆN ĐỌC HAY</a:t>
            </a:r>
          </a:p>
        </p:txBody>
      </p:sp>
    </p:spTree>
    <p:extLst>
      <p:ext uri="{BB962C8B-B14F-4D97-AF65-F5344CB8AC3E}">
        <p14:creationId xmlns:p14="http://schemas.microsoft.com/office/powerpoint/2010/main" val="3739442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思想气泡: 云 15"/>
          <p:cNvSpPr/>
          <p:nvPr/>
        </p:nvSpPr>
        <p:spPr>
          <a:xfrm rot="793964" flipH="1">
            <a:off x="3705740" y="649583"/>
            <a:ext cx="6132072" cy="3936069"/>
          </a:xfrm>
          <a:prstGeom prst="cloudCallout">
            <a:avLst>
              <a:gd name="adj1" fmla="val 44222"/>
              <a:gd name="adj2" fmla="val 66148"/>
            </a:avLst>
          </a:prstGeom>
          <a:solidFill>
            <a:srgbClr val="EAC84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spcBef>
                <a:spcPct val="0"/>
              </a:spcBef>
              <a:spcAft>
                <a:spcPct val="0"/>
              </a:spcAft>
            </a:pPr>
            <a:r>
              <a:rPr lang="en-US" altLang="zh-CN" sz="6600">
                <a:ln>
                  <a:solidFill>
                    <a:schemeClr val="tx1"/>
                  </a:solidFill>
                </a:ln>
                <a:solidFill>
                  <a:srgbClr val="F34FB3"/>
                </a:solidFill>
                <a:latin typeface="UTM Showcard" panose="02040603050506020204" pitchFamily="18" charset="0"/>
                <a:ea typeface="宋体" panose="02010600030101010101" pitchFamily="2" charset="-122"/>
              </a:rPr>
              <a:t>DẶN DÒ</a:t>
            </a:r>
            <a:endParaRPr lang="zh-CN" altLang="en-US" sz="6600" dirty="0">
              <a:ln>
                <a:solidFill>
                  <a:schemeClr val="tx1"/>
                </a:solidFill>
              </a:ln>
              <a:solidFill>
                <a:srgbClr val="F34FB3"/>
              </a:solidFill>
              <a:latin typeface="UTM Showcard" panose="02040603050506020204" pitchFamily="18" charset="0"/>
              <a:ea typeface="宋体" panose="02010600030101010101" pitchFamily="2" charset="-122"/>
            </a:endParaRPr>
          </a:p>
        </p:txBody>
      </p:sp>
      <p:pic>
        <p:nvPicPr>
          <p:cNvPr id="4" name="图片 12">
            <a:extLst>
              <a:ext uri="{FF2B5EF4-FFF2-40B4-BE49-F238E27FC236}">
                <a16:creationId xmlns:a16="http://schemas.microsoft.com/office/drawing/2014/main" id="{DEC991D7-B976-4143-A97C-A95E61A456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96767"/>
            <a:ext cx="4872789" cy="3681190"/>
          </a:xfrm>
          <a:prstGeom prst="rect">
            <a:avLst/>
          </a:prstGeom>
        </p:spPr>
      </p:pic>
    </p:spTree>
    <p:extLst>
      <p:ext uri="{BB962C8B-B14F-4D97-AF65-F5344CB8AC3E}">
        <p14:creationId xmlns:p14="http://schemas.microsoft.com/office/powerpoint/2010/main" val="426897977"/>
      </p:ext>
    </p:extLst>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23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23000">
                                          <p:cBhvr additive="base">
                                            <p:cTn id="7" dur="1500" fill="hold"/>
                                            <p:tgtEl>
                                              <p:spTgt spid="6"/>
                                            </p:tgtEl>
                                            <p:attrNameLst>
                                              <p:attrName>ppt_x</p:attrName>
                                            </p:attrNameLst>
                                          </p:cBhvr>
                                          <p:tavLst>
                                            <p:tav tm="0">
                                              <p:val>
                                                <p:strVal val="#ppt_x"/>
                                              </p:val>
                                            </p:tav>
                                            <p:tav tm="100000">
                                              <p:val>
                                                <p:strVal val="#ppt_x"/>
                                              </p:val>
                                            </p:tav>
                                          </p:tavLst>
                                        </p:anim>
                                        <p:anim calcmode="lin" valueType="num" p14:bounceEnd="23000">
                                          <p:cBhvr additive="base">
                                            <p:cTn id="8" dur="1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23000">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14:bounceEnd="23000">
                                          <p:cBhvr additive="base">
                                            <p:cTn id="11" dur="1500" fill="hold"/>
                                            <p:tgtEl>
                                              <p:spTgt spid="4"/>
                                            </p:tgtEl>
                                            <p:attrNameLst>
                                              <p:attrName>ppt_x</p:attrName>
                                            </p:attrNameLst>
                                          </p:cBhvr>
                                          <p:tavLst>
                                            <p:tav tm="0">
                                              <p:val>
                                                <p:strVal val="#ppt_x"/>
                                              </p:val>
                                            </p:tav>
                                            <p:tav tm="100000">
                                              <p:val>
                                                <p:strVal val="#ppt_x"/>
                                              </p:val>
                                            </p:tav>
                                          </p:tavLst>
                                        </p:anim>
                                        <p:anim calcmode="lin" valueType="num" p14:bounceEnd="23000">
                                          <p:cBhvr additive="base">
                                            <p:cTn id="12" dur="1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500" fill="hold"/>
                                            <p:tgtEl>
                                              <p:spTgt spid="6"/>
                                            </p:tgtEl>
                                            <p:attrNameLst>
                                              <p:attrName>ppt_x</p:attrName>
                                            </p:attrNameLst>
                                          </p:cBhvr>
                                          <p:tavLst>
                                            <p:tav tm="0">
                                              <p:val>
                                                <p:strVal val="#ppt_x"/>
                                              </p:val>
                                            </p:tav>
                                            <p:tav tm="100000">
                                              <p:val>
                                                <p:strVal val="#ppt_x"/>
                                              </p:val>
                                            </p:tav>
                                          </p:tavLst>
                                        </p:anim>
                                        <p:anim calcmode="lin" valueType="num">
                                          <p:cBhvr additive="base">
                                            <p:cTn id="8" dur="1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500" fill="hold"/>
                                            <p:tgtEl>
                                              <p:spTgt spid="4"/>
                                            </p:tgtEl>
                                            <p:attrNameLst>
                                              <p:attrName>ppt_x</p:attrName>
                                            </p:attrNameLst>
                                          </p:cBhvr>
                                          <p:tavLst>
                                            <p:tav tm="0">
                                              <p:val>
                                                <p:strVal val="#ppt_x"/>
                                              </p:val>
                                            </p:tav>
                                            <p:tav tm="100000">
                                              <p:val>
                                                <p:strVal val="#ppt_x"/>
                                              </p:val>
                                            </p:tav>
                                          </p:tavLst>
                                        </p:anim>
                                        <p:anim calcmode="lin" valueType="num">
                                          <p:cBhvr additive="base">
                                            <p:cTn id="12" dur="1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文本框 34"/>
          <p:cNvSpPr txBox="1"/>
          <p:nvPr/>
        </p:nvSpPr>
        <p:spPr>
          <a:xfrm>
            <a:off x="3459462" y="260882"/>
            <a:ext cx="5359331" cy="830997"/>
          </a:xfrm>
          <a:prstGeom prst="rect">
            <a:avLst/>
          </a:prstGeom>
          <a:solidFill>
            <a:srgbClr val="EAC84A"/>
          </a:solidFill>
        </p:spPr>
        <p:txBody>
          <a:bodyPr wrap="square" rtlCol="0">
            <a:spAutoFit/>
          </a:bodyPr>
          <a:lstStyle/>
          <a:p>
            <a:pPr defTabSz="866943" fontAlgn="base">
              <a:spcBef>
                <a:spcPct val="0"/>
              </a:spcBef>
              <a:spcAft>
                <a:spcPct val="0"/>
              </a:spcAft>
            </a:pPr>
            <a:r>
              <a:rPr lang="en-US" altLang="zh-CN" sz="4800" b="1" dirty="0">
                <a:ln>
                  <a:solidFill>
                    <a:schemeClr val="tx1"/>
                  </a:solidFill>
                </a:ln>
                <a:solidFill>
                  <a:prstClr val="white"/>
                </a:solidFill>
                <a:latin typeface="UTM Flavour" panose="02040603050506020204" pitchFamily="18" charset="0"/>
                <a:ea typeface="Cambria" panose="02040503050406030204" pitchFamily="18" charset="0"/>
              </a:rPr>
              <a:t>YÊU CẦU CẦN ĐẠT</a:t>
            </a:r>
            <a:endParaRPr lang="zh-CN" altLang="en-US" sz="4800" b="1" dirty="0">
              <a:ln>
                <a:solidFill>
                  <a:schemeClr val="tx1"/>
                </a:solidFill>
              </a:ln>
              <a:solidFill>
                <a:prstClr val="white"/>
              </a:solidFill>
              <a:latin typeface="UTM Flavour" panose="02040603050506020204" pitchFamily="18" charset="0"/>
              <a:ea typeface="印品黑体" panose="00000500000000000000" pitchFamily="2" charset="-122"/>
            </a:endParaRPr>
          </a:p>
        </p:txBody>
      </p:sp>
      <p:sp>
        <p:nvSpPr>
          <p:cNvPr id="2" name="Rectangle 1"/>
          <p:cNvSpPr/>
          <p:nvPr/>
        </p:nvSpPr>
        <p:spPr>
          <a:xfrm>
            <a:off x="252658" y="961029"/>
            <a:ext cx="11772937" cy="5262979"/>
          </a:xfrm>
          <a:prstGeom prst="rect">
            <a:avLst/>
          </a:prstGeom>
          <a:solidFill>
            <a:srgbClr val="EAC84A"/>
          </a:solidFill>
        </p:spPr>
        <p:txBody>
          <a:bodyPr wrap="square">
            <a:spAutoFit/>
          </a:bodyPr>
          <a:lstStyle/>
          <a:p>
            <a:pPr algn="just"/>
            <a:r>
              <a:rPr lang="nl-NL" sz="2400" b="1" dirty="0">
                <a:latin typeface="Cambria" panose="02040503050406030204" pitchFamily="18" charset="0"/>
                <a:ea typeface="Cambria" panose="02040503050406030204" pitchFamily="18" charset="0"/>
              </a:rPr>
              <a:t>1. Kiến thức</a:t>
            </a:r>
            <a:endParaRPr lang="en-US" sz="2400" dirty="0">
              <a:effectLst/>
              <a:latin typeface="Cambria" panose="02040503050406030204" pitchFamily="18" charset="0"/>
              <a:ea typeface="Cambria" panose="02040503050406030204" pitchFamily="18" charset="0"/>
            </a:endParaRPr>
          </a:p>
          <a:p>
            <a:r>
              <a:rPr lang="nl-NL" sz="2400" dirty="0">
                <a:solidFill>
                  <a:srgbClr val="000000"/>
                </a:solidFill>
                <a:latin typeface="Cambria" panose="02040503050406030204" pitchFamily="18" charset="0"/>
                <a:ea typeface="Cambria" panose="02040503050406030204" pitchFamily="18" charset="0"/>
              </a:rPr>
              <a:t>- </a:t>
            </a:r>
            <a:r>
              <a:rPr lang="nl-NL" sz="2400" dirty="0">
                <a:latin typeface="Cambria" panose="02040503050406030204" pitchFamily="18" charset="0"/>
                <a:ea typeface="Cambria" panose="02040503050406030204" pitchFamily="18" charset="0"/>
              </a:rPr>
              <a:t>Hiểu ND: </a:t>
            </a:r>
            <a:r>
              <a:rPr lang="da-DK" sz="2400" dirty="0">
                <a:latin typeface="Cambria" panose="02040503050406030204" pitchFamily="18" charset="0"/>
                <a:ea typeface="Cambria" panose="02040503050406030204" pitchFamily="18" charset="0"/>
              </a:rPr>
              <a:t>Tiếng cười mang đến niềm vui cho cuộc sống, làm cho con người hạnh phúc, sống lâu. (trả lời được các câu hỏi trong SGK ). </a:t>
            </a:r>
            <a:endParaRPr lang="en-US" sz="2400" dirty="0">
              <a:effectLst/>
              <a:latin typeface="Cambria" panose="02040503050406030204" pitchFamily="18" charset="0"/>
              <a:ea typeface="Cambria" panose="02040503050406030204" pitchFamily="18" charset="0"/>
            </a:endParaRPr>
          </a:p>
          <a:p>
            <a:pPr algn="just"/>
            <a:r>
              <a:rPr lang="nl-NL" sz="2400" b="1" dirty="0">
                <a:latin typeface="Cambria" panose="02040503050406030204" pitchFamily="18" charset="0"/>
                <a:ea typeface="Cambria" panose="02040503050406030204" pitchFamily="18" charset="0"/>
              </a:rPr>
              <a:t>2. Kĩ năng</a:t>
            </a:r>
            <a:endParaRPr lang="en-US" sz="2400" dirty="0">
              <a:effectLst/>
              <a:latin typeface="Cambria" panose="02040503050406030204" pitchFamily="18" charset="0"/>
              <a:ea typeface="Cambria" panose="02040503050406030204" pitchFamily="18" charset="0"/>
            </a:endParaRPr>
          </a:p>
          <a:p>
            <a:r>
              <a:rPr lang="nl-NL" sz="2400" dirty="0">
                <a:solidFill>
                  <a:srgbClr val="000000"/>
                </a:solidFill>
                <a:latin typeface="Cambria" panose="02040503050406030204" pitchFamily="18" charset="0"/>
                <a:ea typeface="Cambria" panose="02040503050406030204" pitchFamily="18" charset="0"/>
              </a:rPr>
              <a:t>- </a:t>
            </a:r>
            <a:r>
              <a:rPr lang="nl-NL" sz="2400" dirty="0">
                <a:latin typeface="Cambria" panose="02040503050406030204" pitchFamily="18" charset="0"/>
                <a:ea typeface="Cambria" panose="02040503050406030204" pitchFamily="18" charset="0"/>
              </a:rPr>
              <a:t>Đọc trôi trảy bài tập đọc. </a:t>
            </a:r>
            <a:r>
              <a:rPr lang="da-DK" sz="2400" dirty="0">
                <a:latin typeface="Cambria" panose="02040503050406030204" pitchFamily="18" charset="0"/>
                <a:ea typeface="Cambria" panose="02040503050406030204" pitchFamily="18" charset="0"/>
              </a:rPr>
              <a:t>Bước đầu biết đọc một văn bản phổ biến khoa học với giọng rành rẽ, dứt khoát.</a:t>
            </a:r>
            <a:endParaRPr lang="en-US" sz="2400" dirty="0">
              <a:effectLst/>
              <a:latin typeface="Cambria" panose="02040503050406030204" pitchFamily="18" charset="0"/>
              <a:ea typeface="Cambria" panose="02040503050406030204" pitchFamily="18" charset="0"/>
            </a:endParaRPr>
          </a:p>
          <a:p>
            <a:pPr algn="just"/>
            <a:r>
              <a:rPr lang="nl-NL" sz="2400" b="1" dirty="0">
                <a:latin typeface="Cambria" panose="02040503050406030204" pitchFamily="18" charset="0"/>
                <a:ea typeface="Cambria" panose="02040503050406030204" pitchFamily="18" charset="0"/>
              </a:rPr>
              <a:t>3. Thái độ</a:t>
            </a:r>
            <a:endParaRPr lang="en-US" sz="2400" dirty="0">
              <a:effectLst/>
              <a:latin typeface="Cambria" panose="02040503050406030204" pitchFamily="18" charset="0"/>
              <a:ea typeface="Cambria" panose="02040503050406030204" pitchFamily="18" charset="0"/>
            </a:endParaRPr>
          </a:p>
          <a:p>
            <a:r>
              <a:rPr lang="nl-NL" sz="2400" dirty="0">
                <a:latin typeface="Cambria" panose="02040503050406030204" pitchFamily="18" charset="0"/>
                <a:ea typeface="Cambria" panose="02040503050406030204" pitchFamily="18" charset="0"/>
              </a:rPr>
              <a:t>- </a:t>
            </a:r>
            <a:r>
              <a:rPr lang="da-DK" sz="2400" dirty="0">
                <a:latin typeface="Cambria" panose="02040503050406030204" pitchFamily="18" charset="0"/>
                <a:ea typeface="Cambria" panose="02040503050406030204" pitchFamily="18" charset="0"/>
              </a:rPr>
              <a:t>Biết quý trọng cuộc sống và lạc quan, yêu đời.</a:t>
            </a:r>
            <a:endParaRPr lang="en-US" sz="2400" dirty="0">
              <a:effectLst/>
              <a:latin typeface="Cambria" panose="02040503050406030204" pitchFamily="18" charset="0"/>
              <a:ea typeface="Cambria" panose="02040503050406030204" pitchFamily="18" charset="0"/>
            </a:endParaRPr>
          </a:p>
          <a:p>
            <a:pPr algn="just"/>
            <a:r>
              <a:rPr lang="nl-NL" sz="2400" b="1" dirty="0">
                <a:latin typeface="Cambria" panose="02040503050406030204" pitchFamily="18" charset="0"/>
                <a:ea typeface="Cambria" panose="02040503050406030204" pitchFamily="18" charset="0"/>
              </a:rPr>
              <a:t>4. Góp phần phát triển năng lực</a:t>
            </a:r>
            <a:endParaRPr lang="en-US" sz="2400" dirty="0">
              <a:effectLst/>
              <a:latin typeface="Cambria" panose="02040503050406030204" pitchFamily="18" charset="0"/>
              <a:ea typeface="Cambria" panose="02040503050406030204" pitchFamily="18" charset="0"/>
            </a:endParaRPr>
          </a:p>
          <a:p>
            <a:pPr algn="just"/>
            <a:r>
              <a:rPr lang="nl-NL" sz="2400" b="1" dirty="0">
                <a:latin typeface="Cambria" panose="02040503050406030204" pitchFamily="18" charset="0"/>
                <a:ea typeface="Cambria" panose="02040503050406030204" pitchFamily="18" charset="0"/>
              </a:rPr>
              <a:t>- </a:t>
            </a:r>
            <a:r>
              <a:rPr lang="nl-NL" sz="2400" dirty="0">
                <a:solidFill>
                  <a:srgbClr val="000000"/>
                </a:solidFill>
                <a:latin typeface="Cambria" panose="02040503050406030204" pitchFamily="18" charset="0"/>
                <a:ea typeface="Cambria" panose="02040503050406030204" pitchFamily="18" charset="0"/>
              </a:rPr>
              <a:t>Năng lực tự học, NL giao tiếp và hợp tác, NL giải quyết vấn đề và sáng tạo, NL ngôn ngữ, NL thẩm mĩ.</a:t>
            </a:r>
            <a:endParaRPr lang="en-US" sz="2400" dirty="0">
              <a:effectLst/>
              <a:latin typeface="Cambria" panose="02040503050406030204" pitchFamily="18" charset="0"/>
              <a:ea typeface="Cambria" panose="02040503050406030204" pitchFamily="18" charset="0"/>
            </a:endParaRPr>
          </a:p>
          <a:p>
            <a:r>
              <a:rPr lang="da-DK" sz="2400" b="1" i="1" dirty="0">
                <a:latin typeface="Cambria" panose="02040503050406030204" pitchFamily="18" charset="0"/>
                <a:ea typeface="Cambria" panose="02040503050406030204" pitchFamily="18" charset="0"/>
              </a:rPr>
              <a:t>   * KNS: - </a:t>
            </a:r>
            <a:r>
              <a:rPr lang="da-DK" sz="2400" i="1" dirty="0">
                <a:latin typeface="Cambria" panose="02040503050406030204" pitchFamily="18" charset="0"/>
                <a:ea typeface="Cambria" panose="02040503050406030204" pitchFamily="18" charset="0"/>
              </a:rPr>
              <a:t>Kiểm soát  cảm xúc.</a:t>
            </a:r>
            <a:endParaRPr lang="en-US" sz="2400" dirty="0">
              <a:effectLst/>
              <a:latin typeface="Cambria" panose="02040503050406030204" pitchFamily="18" charset="0"/>
              <a:ea typeface="Cambria" panose="02040503050406030204" pitchFamily="18" charset="0"/>
            </a:endParaRPr>
          </a:p>
          <a:p>
            <a:r>
              <a:rPr lang="da-DK" sz="2400" i="1" dirty="0">
                <a:latin typeface="Cambria" panose="02040503050406030204" pitchFamily="18" charset="0"/>
                <a:ea typeface="Cambria" panose="02040503050406030204" pitchFamily="18" charset="0"/>
              </a:rPr>
              <a:t>                - Ra quyết định: tìm kiếm các lựa chọn.</a:t>
            </a:r>
            <a:endParaRPr lang="en-US" sz="2400" dirty="0">
              <a:effectLst/>
              <a:latin typeface="Cambria" panose="02040503050406030204" pitchFamily="18" charset="0"/>
              <a:ea typeface="Cambria" panose="02040503050406030204" pitchFamily="18" charset="0"/>
            </a:endParaRPr>
          </a:p>
          <a:p>
            <a:r>
              <a:rPr lang="nl-NL" sz="2400" i="1" dirty="0">
                <a:latin typeface="Cambria" panose="02040503050406030204" pitchFamily="18" charset="0"/>
                <a:ea typeface="Cambria" panose="02040503050406030204" pitchFamily="18" charset="0"/>
              </a:rPr>
              <a:t>                - Tư duy sáng tạo: nhận xét bình luận.</a:t>
            </a:r>
            <a:endParaRPr lang="en-US" sz="2400" dirty="0">
              <a:effectLst/>
              <a:latin typeface="Cambria" panose="02040503050406030204" pitchFamily="18" charset="0"/>
              <a:ea typeface="Cambria" panose="02040503050406030204" pitchFamily="18" charset="0"/>
            </a:endParaRPr>
          </a:p>
        </p:txBody>
      </p:sp>
      <p:pic>
        <p:nvPicPr>
          <p:cNvPr id="30" name="图片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25852" y="3541575"/>
            <a:ext cx="4389950" cy="3316425"/>
          </a:xfrm>
          <a:prstGeom prst="rect">
            <a:avLst/>
          </a:prstGeom>
        </p:spPr>
      </p:pic>
    </p:spTree>
    <p:custDataLst>
      <p:tags r:id="rId1"/>
    </p:custDataLst>
    <p:extLst>
      <p:ext uri="{BB962C8B-B14F-4D97-AF65-F5344CB8AC3E}">
        <p14:creationId xmlns:p14="http://schemas.microsoft.com/office/powerpoint/2010/main" val="394180777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23000">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14:bounceEnd="23000">
                                          <p:cBhvr additive="base">
                                            <p:cTn id="7" dur="1500" fill="hold"/>
                                            <p:tgtEl>
                                              <p:spTgt spid="30"/>
                                            </p:tgtEl>
                                            <p:attrNameLst>
                                              <p:attrName>ppt_x</p:attrName>
                                            </p:attrNameLst>
                                          </p:cBhvr>
                                          <p:tavLst>
                                            <p:tav tm="0">
                                              <p:val>
                                                <p:strVal val="#ppt_x"/>
                                              </p:val>
                                            </p:tav>
                                            <p:tav tm="100000">
                                              <p:val>
                                                <p:strVal val="#ppt_x"/>
                                              </p:val>
                                            </p:tav>
                                          </p:tavLst>
                                        </p:anim>
                                        <p:anim calcmode="lin" valueType="num" p14:bounceEnd="23000">
                                          <p:cBhvr additive="base">
                                            <p:cTn id="8" dur="1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p:cTn id="13" dur="500" fill="hold"/>
                                            <p:tgtEl>
                                              <p:spTgt spid="35"/>
                                            </p:tgtEl>
                                            <p:attrNameLst>
                                              <p:attrName>ppt_w</p:attrName>
                                            </p:attrNameLst>
                                          </p:cBhvr>
                                          <p:tavLst>
                                            <p:tav tm="0">
                                              <p:val>
                                                <p:fltVal val="0"/>
                                              </p:val>
                                            </p:tav>
                                            <p:tav tm="100000">
                                              <p:val>
                                                <p:strVal val="#ppt_w"/>
                                              </p:val>
                                            </p:tav>
                                          </p:tavLst>
                                        </p:anim>
                                        <p:anim calcmode="lin" valueType="num">
                                          <p:cBhvr>
                                            <p:cTn id="14" dur="500" fill="hold"/>
                                            <p:tgtEl>
                                              <p:spTgt spid="35"/>
                                            </p:tgtEl>
                                            <p:attrNameLst>
                                              <p:attrName>ppt_h</p:attrName>
                                            </p:attrNameLst>
                                          </p:cBhvr>
                                          <p:tavLst>
                                            <p:tav tm="0">
                                              <p:val>
                                                <p:fltVal val="0"/>
                                              </p:val>
                                            </p:tav>
                                            <p:tav tm="100000">
                                              <p:val>
                                                <p:strVal val="#ppt_h"/>
                                              </p:val>
                                            </p:tav>
                                          </p:tavLst>
                                        </p:anim>
                                        <p:animEffect transition="in" filter="fade">
                                          <p:cBhvr>
                                            <p:cTn id="15" dur="500"/>
                                            <p:tgtEl>
                                              <p:spTgt spid="35"/>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500" fill="hold"/>
                                            <p:tgtEl>
                                              <p:spTgt spid="30"/>
                                            </p:tgtEl>
                                            <p:attrNameLst>
                                              <p:attrName>ppt_x</p:attrName>
                                            </p:attrNameLst>
                                          </p:cBhvr>
                                          <p:tavLst>
                                            <p:tav tm="0">
                                              <p:val>
                                                <p:strVal val="#ppt_x"/>
                                              </p:val>
                                            </p:tav>
                                            <p:tav tm="100000">
                                              <p:val>
                                                <p:strVal val="#ppt_x"/>
                                              </p:val>
                                            </p:tav>
                                          </p:tavLst>
                                        </p:anim>
                                        <p:anim calcmode="lin" valueType="num">
                                          <p:cBhvr additive="base">
                                            <p:cTn id="8" dur="1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p:cTn id="13" dur="500" fill="hold"/>
                                            <p:tgtEl>
                                              <p:spTgt spid="35"/>
                                            </p:tgtEl>
                                            <p:attrNameLst>
                                              <p:attrName>ppt_w</p:attrName>
                                            </p:attrNameLst>
                                          </p:cBhvr>
                                          <p:tavLst>
                                            <p:tav tm="0">
                                              <p:val>
                                                <p:fltVal val="0"/>
                                              </p:val>
                                            </p:tav>
                                            <p:tav tm="100000">
                                              <p:val>
                                                <p:strVal val="#ppt_w"/>
                                              </p:val>
                                            </p:tav>
                                          </p:tavLst>
                                        </p:anim>
                                        <p:anim calcmode="lin" valueType="num">
                                          <p:cBhvr>
                                            <p:cTn id="14" dur="500" fill="hold"/>
                                            <p:tgtEl>
                                              <p:spTgt spid="35"/>
                                            </p:tgtEl>
                                            <p:attrNameLst>
                                              <p:attrName>ppt_h</p:attrName>
                                            </p:attrNameLst>
                                          </p:cBhvr>
                                          <p:tavLst>
                                            <p:tav tm="0">
                                              <p:val>
                                                <p:fltVal val="0"/>
                                              </p:val>
                                            </p:tav>
                                            <p:tav tm="100000">
                                              <p:val>
                                                <p:strVal val="#ppt_h"/>
                                              </p:val>
                                            </p:tav>
                                          </p:tavLst>
                                        </p:anim>
                                        <p:animEffect transition="in" filter="fade">
                                          <p:cBhvr>
                                            <p:cTn id="15" dur="500"/>
                                            <p:tgtEl>
                                              <p:spTgt spid="35"/>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2" grpId="0" animBg="1"/>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461485" y="2746258"/>
            <a:ext cx="4608644" cy="3669517"/>
          </a:xfrm>
          <a:prstGeom prst="rect">
            <a:avLst/>
          </a:prstGeom>
        </p:spPr>
      </p:pic>
      <p:sp>
        <p:nvSpPr>
          <p:cNvPr id="6" name="思想气泡: 云 15"/>
          <p:cNvSpPr/>
          <p:nvPr/>
        </p:nvSpPr>
        <p:spPr>
          <a:xfrm rot="20776807" flipH="1">
            <a:off x="800079" y="460030"/>
            <a:ext cx="7188687" cy="4509542"/>
          </a:xfrm>
          <a:prstGeom prst="cloudCallout">
            <a:avLst/>
          </a:prstGeom>
          <a:solidFill>
            <a:srgbClr val="EAC84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spcBef>
                <a:spcPct val="0"/>
              </a:spcBef>
              <a:spcAft>
                <a:spcPct val="0"/>
              </a:spcAft>
            </a:pPr>
            <a:r>
              <a:rPr lang="en-US" altLang="zh-CN" sz="6600">
                <a:ln>
                  <a:solidFill>
                    <a:schemeClr val="tx1"/>
                  </a:solidFill>
                </a:ln>
                <a:solidFill>
                  <a:prstClr val="white"/>
                </a:solidFill>
                <a:latin typeface="UTM Showcard" panose="02040603050506020204" pitchFamily="18" charset="0"/>
                <a:ea typeface="宋体" panose="02010600030101010101" pitchFamily="2" charset="-122"/>
              </a:rPr>
              <a:t>CHÀO </a:t>
            </a:r>
          </a:p>
          <a:p>
            <a:pPr algn="ctr" defTabSz="866943" fontAlgn="base">
              <a:spcBef>
                <a:spcPct val="0"/>
              </a:spcBef>
              <a:spcAft>
                <a:spcPct val="0"/>
              </a:spcAft>
            </a:pPr>
            <a:r>
              <a:rPr lang="en-US" altLang="zh-CN" sz="6600">
                <a:ln>
                  <a:solidFill>
                    <a:schemeClr val="tx1"/>
                  </a:solidFill>
                </a:ln>
                <a:solidFill>
                  <a:prstClr val="white"/>
                </a:solidFill>
                <a:latin typeface="UTM Showcard" panose="02040603050506020204" pitchFamily="18" charset="0"/>
                <a:ea typeface="宋体" panose="02010600030101010101" pitchFamily="2" charset="-122"/>
              </a:rPr>
              <a:t>CÁC </a:t>
            </a:r>
            <a:r>
              <a:rPr lang="en-US" altLang="zh-CN" sz="6600" dirty="0">
                <a:ln>
                  <a:solidFill>
                    <a:schemeClr val="tx1"/>
                  </a:solidFill>
                </a:ln>
                <a:solidFill>
                  <a:prstClr val="white"/>
                </a:solidFill>
                <a:latin typeface="UTM Showcard" panose="02040603050506020204" pitchFamily="18" charset="0"/>
                <a:ea typeface="宋体" panose="02010600030101010101" pitchFamily="2" charset="-122"/>
              </a:rPr>
              <a:t>EM</a:t>
            </a:r>
            <a:endParaRPr lang="zh-CN" altLang="en-US" sz="6600" dirty="0">
              <a:ln>
                <a:solidFill>
                  <a:schemeClr val="tx1"/>
                </a:solidFill>
              </a:ln>
              <a:solidFill>
                <a:prstClr val="white"/>
              </a:solidFill>
              <a:latin typeface="UTM Showcard" panose="02040603050506020204" pitchFamily="18" charset="0"/>
              <a:ea typeface="宋体" panose="02010600030101010101" pitchFamily="2" charset="-122"/>
            </a:endParaRPr>
          </a:p>
        </p:txBody>
      </p:sp>
    </p:spTree>
    <p:extLst>
      <p:ext uri="{BB962C8B-B14F-4D97-AF65-F5344CB8AC3E}">
        <p14:creationId xmlns:p14="http://schemas.microsoft.com/office/powerpoint/2010/main" val="144157560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23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23000">
                                          <p:cBhvr additive="base">
                                            <p:cTn id="7" dur="1500" fill="hold"/>
                                            <p:tgtEl>
                                              <p:spTgt spid="5"/>
                                            </p:tgtEl>
                                            <p:attrNameLst>
                                              <p:attrName>ppt_x</p:attrName>
                                            </p:attrNameLst>
                                          </p:cBhvr>
                                          <p:tavLst>
                                            <p:tav tm="0">
                                              <p:val>
                                                <p:strVal val="1+#ppt_w/2"/>
                                              </p:val>
                                            </p:tav>
                                            <p:tav tm="100000">
                                              <p:val>
                                                <p:strVal val="#ppt_x"/>
                                              </p:val>
                                            </p:tav>
                                          </p:tavLst>
                                        </p:anim>
                                        <p:anim calcmode="lin" valueType="num" p14:bounceEnd="23000">
                                          <p:cBhvr additive="base">
                                            <p:cTn id="8" dur="1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4" fill="hold" grpId="0" nodeType="withEffect" p14:presetBounceEnd="23000">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14:bounceEnd="23000">
                                          <p:cBhvr additive="base">
                                            <p:cTn id="11" dur="1500" fill="hold"/>
                                            <p:tgtEl>
                                              <p:spTgt spid="6"/>
                                            </p:tgtEl>
                                            <p:attrNameLst>
                                              <p:attrName>ppt_x</p:attrName>
                                            </p:attrNameLst>
                                          </p:cBhvr>
                                          <p:tavLst>
                                            <p:tav tm="0">
                                              <p:val>
                                                <p:strVal val="#ppt_x"/>
                                              </p:val>
                                            </p:tav>
                                            <p:tav tm="100000">
                                              <p:val>
                                                <p:strVal val="#ppt_x"/>
                                              </p:val>
                                            </p:tav>
                                          </p:tavLst>
                                        </p:anim>
                                        <p:anim calcmode="lin" valueType="num" p14:bounceEnd="23000">
                                          <p:cBhvr additive="base">
                                            <p:cTn id="12" dur="1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1+#ppt_w/2"/>
                                              </p:val>
                                            </p:tav>
                                            <p:tav tm="100000">
                                              <p:val>
                                                <p:strVal val="#ppt_x"/>
                                              </p:val>
                                            </p:tav>
                                          </p:tavLst>
                                        </p:anim>
                                        <p:anim calcmode="lin" valueType="num">
                                          <p:cBhvr additive="base">
                                            <p:cTn id="8" dur="1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500" fill="hold"/>
                                            <p:tgtEl>
                                              <p:spTgt spid="6"/>
                                            </p:tgtEl>
                                            <p:attrNameLst>
                                              <p:attrName>ppt_x</p:attrName>
                                            </p:attrNameLst>
                                          </p:cBhvr>
                                          <p:tavLst>
                                            <p:tav tm="0">
                                              <p:val>
                                                <p:strVal val="#ppt_x"/>
                                              </p:val>
                                            </p:tav>
                                            <p:tav tm="100000">
                                              <p:val>
                                                <p:strVal val="#ppt_x"/>
                                              </p:val>
                                            </p:tav>
                                          </p:tavLst>
                                        </p:anim>
                                        <p:anim calcmode="lin" valueType="num">
                                          <p:cBhvr additive="base">
                                            <p:cTn id="12" dur="1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461485" y="2746258"/>
            <a:ext cx="4608644" cy="3669517"/>
          </a:xfrm>
          <a:prstGeom prst="rect">
            <a:avLst/>
          </a:prstGeom>
        </p:spPr>
      </p:pic>
      <p:sp>
        <p:nvSpPr>
          <p:cNvPr id="6" name="思想气泡: 云 15"/>
          <p:cNvSpPr/>
          <p:nvPr/>
        </p:nvSpPr>
        <p:spPr>
          <a:xfrm rot="20776807" flipH="1">
            <a:off x="597833" y="192223"/>
            <a:ext cx="7103797" cy="4832348"/>
          </a:xfrm>
          <a:prstGeom prst="cloudCallout">
            <a:avLst/>
          </a:prstGeom>
          <a:solidFill>
            <a:srgbClr val="EAC84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spcBef>
                <a:spcPct val="0"/>
              </a:spcBef>
              <a:spcAft>
                <a:spcPct val="0"/>
              </a:spcAft>
            </a:pPr>
            <a:r>
              <a:rPr lang="en-US" altLang="zh-CN" sz="9600" dirty="0">
                <a:ln>
                  <a:solidFill>
                    <a:schemeClr val="tx1"/>
                  </a:solidFill>
                </a:ln>
                <a:solidFill>
                  <a:schemeClr val="accent6">
                    <a:lumMod val="75000"/>
                  </a:schemeClr>
                </a:solidFill>
                <a:latin typeface="UTM Showcard" panose="02040603050506020204" pitchFamily="18" charset="0"/>
                <a:ea typeface="宋体" panose="02010600030101010101" pitchFamily="2" charset="-122"/>
              </a:rPr>
              <a:t>KHỞI ĐỘNG</a:t>
            </a:r>
            <a:endParaRPr lang="zh-CN" altLang="en-US" sz="9600" dirty="0">
              <a:ln>
                <a:solidFill>
                  <a:schemeClr val="tx1"/>
                </a:solidFill>
              </a:ln>
              <a:solidFill>
                <a:schemeClr val="accent6">
                  <a:lumMod val="75000"/>
                </a:schemeClr>
              </a:solidFill>
              <a:latin typeface="UTM Showcard" panose="02040603050506020204" pitchFamily="18" charset="0"/>
              <a:ea typeface="宋体" panose="02010600030101010101" pitchFamily="2" charset="-122"/>
            </a:endParaRPr>
          </a:p>
        </p:txBody>
      </p:sp>
    </p:spTree>
    <p:extLst>
      <p:ext uri="{BB962C8B-B14F-4D97-AF65-F5344CB8AC3E}">
        <p14:creationId xmlns:p14="http://schemas.microsoft.com/office/powerpoint/2010/main" val="100405514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23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23000">
                                          <p:cBhvr additive="base">
                                            <p:cTn id="7" dur="1500" fill="hold"/>
                                            <p:tgtEl>
                                              <p:spTgt spid="5"/>
                                            </p:tgtEl>
                                            <p:attrNameLst>
                                              <p:attrName>ppt_x</p:attrName>
                                            </p:attrNameLst>
                                          </p:cBhvr>
                                          <p:tavLst>
                                            <p:tav tm="0">
                                              <p:val>
                                                <p:strVal val="1+#ppt_w/2"/>
                                              </p:val>
                                            </p:tav>
                                            <p:tav tm="100000">
                                              <p:val>
                                                <p:strVal val="#ppt_x"/>
                                              </p:val>
                                            </p:tav>
                                          </p:tavLst>
                                        </p:anim>
                                        <p:anim calcmode="lin" valueType="num" p14:bounceEnd="23000">
                                          <p:cBhvr additive="base">
                                            <p:cTn id="8" dur="1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4" fill="hold" grpId="0" nodeType="withEffect" p14:presetBounceEnd="23000">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14:bounceEnd="23000">
                                          <p:cBhvr additive="base">
                                            <p:cTn id="11" dur="1500" fill="hold"/>
                                            <p:tgtEl>
                                              <p:spTgt spid="6"/>
                                            </p:tgtEl>
                                            <p:attrNameLst>
                                              <p:attrName>ppt_x</p:attrName>
                                            </p:attrNameLst>
                                          </p:cBhvr>
                                          <p:tavLst>
                                            <p:tav tm="0">
                                              <p:val>
                                                <p:strVal val="#ppt_x"/>
                                              </p:val>
                                            </p:tav>
                                            <p:tav tm="100000">
                                              <p:val>
                                                <p:strVal val="#ppt_x"/>
                                              </p:val>
                                            </p:tav>
                                          </p:tavLst>
                                        </p:anim>
                                        <p:anim calcmode="lin" valueType="num" p14:bounceEnd="23000">
                                          <p:cBhvr additive="base">
                                            <p:cTn id="12" dur="1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1+#ppt_w/2"/>
                                              </p:val>
                                            </p:tav>
                                            <p:tav tm="100000">
                                              <p:val>
                                                <p:strVal val="#ppt_x"/>
                                              </p:val>
                                            </p:tav>
                                          </p:tavLst>
                                        </p:anim>
                                        <p:anim calcmode="lin" valueType="num">
                                          <p:cBhvr additive="base">
                                            <p:cTn id="8" dur="1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500" fill="hold"/>
                                            <p:tgtEl>
                                              <p:spTgt spid="6"/>
                                            </p:tgtEl>
                                            <p:attrNameLst>
                                              <p:attrName>ppt_x</p:attrName>
                                            </p:attrNameLst>
                                          </p:cBhvr>
                                          <p:tavLst>
                                            <p:tav tm="0">
                                              <p:val>
                                                <p:strVal val="#ppt_x"/>
                                              </p:val>
                                            </p:tav>
                                            <p:tav tm="100000">
                                              <p:val>
                                                <p:strVal val="#ppt_x"/>
                                              </p:val>
                                            </p:tav>
                                          </p:tavLst>
                                        </p:anim>
                                        <p:anim calcmode="lin" valueType="num">
                                          <p:cBhvr additive="base">
                                            <p:cTn id="12" dur="1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3891" y="309788"/>
            <a:ext cx="10668000" cy="4585871"/>
          </a:xfrm>
          <a:prstGeom prst="rect">
            <a:avLst/>
          </a:prstGeom>
          <a:solidFill>
            <a:schemeClr val="bg1">
              <a:alpha val="61000"/>
            </a:schemeClr>
          </a:solidFill>
        </p:spPr>
        <p:txBody>
          <a:bodyPr wrap="square">
            <a:spAutoFit/>
          </a:bodyPr>
          <a:lstStyle/>
          <a:p>
            <a:pPr algn="ctr"/>
            <a:r>
              <a:rPr lang="vi-VN" sz="3600" b="1" i="0" dirty="0">
                <a:solidFill>
                  <a:srgbClr val="111111"/>
                </a:solidFill>
                <a:effectLst>
                  <a:glow rad="228600">
                    <a:schemeClr val="accent1">
                      <a:satMod val="175000"/>
                      <a:alpha val="40000"/>
                    </a:schemeClr>
                  </a:glow>
                </a:effectLst>
                <a:latin typeface="Cambria" panose="02040503050406030204" pitchFamily="18" charset="0"/>
                <a:ea typeface="Cambria" panose="02040503050406030204" pitchFamily="18" charset="0"/>
              </a:rPr>
              <a:t>Ăn gì trước?</a:t>
            </a:r>
            <a:endParaRPr lang="vi-VN" sz="3600" b="0" i="0" dirty="0">
              <a:solidFill>
                <a:srgbClr val="111111"/>
              </a:solidFill>
              <a:effectLst>
                <a:glow rad="228600">
                  <a:schemeClr val="accent1">
                    <a:satMod val="175000"/>
                    <a:alpha val="40000"/>
                  </a:schemeClr>
                </a:glow>
              </a:effectLst>
              <a:latin typeface="Cambria" panose="02040503050406030204" pitchFamily="18" charset="0"/>
              <a:ea typeface="Cambria" panose="02040503050406030204" pitchFamily="18" charset="0"/>
            </a:endParaRPr>
          </a:p>
          <a:p>
            <a:r>
              <a:rPr lang="vi-VN" sz="3200" b="0" i="0" dirty="0">
                <a:solidFill>
                  <a:srgbClr val="111111"/>
                </a:solidFill>
                <a:effectLst/>
                <a:latin typeface="Cambria" panose="02040503050406030204" pitchFamily="18" charset="0"/>
                <a:ea typeface="Cambria" panose="02040503050406030204" pitchFamily="18" charset="0"/>
              </a:rPr>
              <a:t>Hai anh em nói chuyện với nhau:</a:t>
            </a:r>
          </a:p>
          <a:p>
            <a:r>
              <a:rPr lang="vi-VN" sz="3200" b="0" i="0" dirty="0">
                <a:solidFill>
                  <a:srgbClr val="C00000"/>
                </a:solidFill>
                <a:effectLst/>
                <a:latin typeface="Cambria" panose="02040503050406030204" pitchFamily="18" charset="0"/>
                <a:ea typeface="Cambria" panose="02040503050406030204" pitchFamily="18" charset="0"/>
              </a:rPr>
              <a:t>Anh hỏi em: </a:t>
            </a:r>
            <a:r>
              <a:rPr lang="vi-VN" sz="3200" b="0" i="0" dirty="0">
                <a:solidFill>
                  <a:srgbClr val="111111"/>
                </a:solidFill>
                <a:effectLst/>
                <a:latin typeface="Cambria" panose="02040503050406030204" pitchFamily="18" charset="0"/>
                <a:ea typeface="Cambria" panose="02040503050406030204" pitchFamily="18" charset="0"/>
              </a:rPr>
              <a:t>Nếu có một cái ôtô bằng sô cô la thì em sẽ ăn bộ phận nào trước?</a:t>
            </a:r>
          </a:p>
          <a:p>
            <a:r>
              <a:rPr lang="vi-VN" sz="3200" b="0" i="0" dirty="0">
                <a:solidFill>
                  <a:srgbClr val="C00000"/>
                </a:solidFill>
                <a:effectLst/>
                <a:latin typeface="Cambria" panose="02040503050406030204" pitchFamily="18" charset="0"/>
                <a:ea typeface="Cambria" panose="02040503050406030204" pitchFamily="18" charset="0"/>
              </a:rPr>
              <a:t>Em: </a:t>
            </a:r>
            <a:r>
              <a:rPr lang="vi-VN" sz="3200" b="0" i="0" dirty="0">
                <a:solidFill>
                  <a:srgbClr val="111111"/>
                </a:solidFill>
                <a:effectLst/>
                <a:latin typeface="Cambria" panose="02040503050406030204" pitchFamily="18" charset="0"/>
                <a:ea typeface="Cambria" panose="02040503050406030204" pitchFamily="18" charset="0"/>
              </a:rPr>
              <a:t>Em sẽ chén ngay mấy cái bánh xe trước.</a:t>
            </a:r>
          </a:p>
          <a:p>
            <a:r>
              <a:rPr lang="vi-VN" sz="3200" b="0" i="0" dirty="0">
                <a:solidFill>
                  <a:srgbClr val="C00000"/>
                </a:solidFill>
                <a:effectLst/>
                <a:latin typeface="Cambria" panose="02040503050406030204" pitchFamily="18" charset="0"/>
                <a:ea typeface="Cambria" panose="02040503050406030204" pitchFamily="18" charset="0"/>
              </a:rPr>
              <a:t>Anh: </a:t>
            </a:r>
            <a:r>
              <a:rPr lang="vi-VN" sz="3200" b="0" i="0" dirty="0">
                <a:solidFill>
                  <a:srgbClr val="111111"/>
                </a:solidFill>
                <a:effectLst/>
                <a:latin typeface="Cambria" panose="02040503050406030204" pitchFamily="18" charset="0"/>
                <a:ea typeface="Cambria" panose="02040503050406030204" pitchFamily="18" charset="0"/>
              </a:rPr>
              <a:t>Tại sao vậy?</a:t>
            </a:r>
          </a:p>
          <a:p>
            <a:r>
              <a:rPr lang="vi-VN" sz="3200" b="0" i="0" dirty="0">
                <a:solidFill>
                  <a:srgbClr val="C00000"/>
                </a:solidFill>
                <a:effectLst/>
                <a:latin typeface="Cambria" panose="02040503050406030204" pitchFamily="18" charset="0"/>
                <a:ea typeface="Cambria" panose="02040503050406030204" pitchFamily="18" charset="0"/>
              </a:rPr>
              <a:t>Em: </a:t>
            </a:r>
            <a:r>
              <a:rPr lang="vi-VN" sz="3200" b="0" i="0" dirty="0">
                <a:solidFill>
                  <a:srgbClr val="111111"/>
                </a:solidFill>
                <a:effectLst/>
                <a:latin typeface="Cambria" panose="02040503050406030204" pitchFamily="18" charset="0"/>
                <a:ea typeface="Cambria" panose="02040503050406030204" pitchFamily="18" charset="0"/>
              </a:rPr>
              <a:t>Em phải ăn mấy cái bánh xe trước để nó không chạy được nữa. Nếu mình ăn các bộ phận khác thì xe chạy mất làm sao?</a:t>
            </a:r>
          </a:p>
        </p:txBody>
      </p:sp>
    </p:spTree>
    <p:extLst>
      <p:ext uri="{BB962C8B-B14F-4D97-AF65-F5344CB8AC3E}">
        <p14:creationId xmlns:p14="http://schemas.microsoft.com/office/powerpoint/2010/main" val="2330819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250" fill="hold"/>
                                        <p:tgtEl>
                                          <p:spTgt spid="2"/>
                                        </p:tgtEl>
                                        <p:attrNameLst>
                                          <p:attrName>ppt_x</p:attrName>
                                        </p:attrNameLst>
                                      </p:cBhvr>
                                      <p:tavLst>
                                        <p:tav tm="0">
                                          <p:val>
                                            <p:strVal val="0-#ppt_w/2"/>
                                          </p:val>
                                        </p:tav>
                                        <p:tav tm="100000">
                                          <p:val>
                                            <p:strVal val="#ppt_x"/>
                                          </p:val>
                                        </p:tav>
                                      </p:tavLst>
                                    </p:anim>
                                    <p:anim calcmode="lin" valueType="num">
                                      <p:cBhvr additive="base">
                                        <p:cTn id="8" dur="125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461485" y="2746258"/>
            <a:ext cx="4608644" cy="3669517"/>
          </a:xfrm>
          <a:prstGeom prst="rect">
            <a:avLst/>
          </a:prstGeom>
        </p:spPr>
      </p:pic>
      <p:sp>
        <p:nvSpPr>
          <p:cNvPr id="6" name="思想气泡: 云 15"/>
          <p:cNvSpPr/>
          <p:nvPr/>
        </p:nvSpPr>
        <p:spPr>
          <a:xfrm rot="20776807" flipH="1">
            <a:off x="356584" y="362897"/>
            <a:ext cx="7365580" cy="4690698"/>
          </a:xfrm>
          <a:prstGeom prst="cloudCallout">
            <a:avLst/>
          </a:prstGeom>
          <a:solidFill>
            <a:srgbClr val="EAC84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spcBef>
                <a:spcPct val="0"/>
              </a:spcBef>
              <a:spcAft>
                <a:spcPct val="0"/>
              </a:spcAft>
            </a:pPr>
            <a:r>
              <a:rPr lang="en-US" altLang="zh-CN" sz="8800" dirty="0">
                <a:ln>
                  <a:solidFill>
                    <a:schemeClr val="tx1"/>
                  </a:solidFill>
                </a:ln>
                <a:solidFill>
                  <a:prstClr val="white"/>
                </a:solidFill>
                <a:latin typeface="UTM Showcard" panose="02040603050506020204" pitchFamily="18" charset="0"/>
                <a:ea typeface="宋体" panose="02010600030101010101" pitchFamily="2" charset="-122"/>
              </a:rPr>
              <a:t>KHÁM</a:t>
            </a:r>
          </a:p>
          <a:p>
            <a:pPr algn="ctr" defTabSz="866943" fontAlgn="base">
              <a:spcBef>
                <a:spcPct val="0"/>
              </a:spcBef>
              <a:spcAft>
                <a:spcPct val="0"/>
              </a:spcAft>
            </a:pPr>
            <a:r>
              <a:rPr lang="en-US" altLang="zh-CN" sz="8800" dirty="0">
                <a:ln>
                  <a:solidFill>
                    <a:schemeClr val="tx1"/>
                  </a:solidFill>
                </a:ln>
                <a:solidFill>
                  <a:prstClr val="white"/>
                </a:solidFill>
                <a:latin typeface="UTM Showcard" panose="02040603050506020204" pitchFamily="18" charset="0"/>
                <a:ea typeface="宋体" panose="02010600030101010101" pitchFamily="2" charset="-122"/>
              </a:rPr>
              <a:t> PHÁ</a:t>
            </a:r>
            <a:endParaRPr lang="zh-CN" altLang="en-US" sz="8800" dirty="0">
              <a:ln>
                <a:solidFill>
                  <a:schemeClr val="tx1"/>
                </a:solidFill>
              </a:ln>
              <a:solidFill>
                <a:prstClr val="white"/>
              </a:solidFill>
              <a:latin typeface="UTM Showcard" panose="02040603050506020204" pitchFamily="18" charset="0"/>
              <a:ea typeface="宋体" panose="02010600030101010101" pitchFamily="2" charset="-122"/>
            </a:endParaRPr>
          </a:p>
        </p:txBody>
      </p:sp>
    </p:spTree>
    <p:extLst>
      <p:ext uri="{BB962C8B-B14F-4D97-AF65-F5344CB8AC3E}">
        <p14:creationId xmlns:p14="http://schemas.microsoft.com/office/powerpoint/2010/main" val="219111366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23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23000">
                                          <p:cBhvr additive="base">
                                            <p:cTn id="7" dur="1500" fill="hold"/>
                                            <p:tgtEl>
                                              <p:spTgt spid="5"/>
                                            </p:tgtEl>
                                            <p:attrNameLst>
                                              <p:attrName>ppt_x</p:attrName>
                                            </p:attrNameLst>
                                          </p:cBhvr>
                                          <p:tavLst>
                                            <p:tav tm="0">
                                              <p:val>
                                                <p:strVal val="1+#ppt_w/2"/>
                                              </p:val>
                                            </p:tav>
                                            <p:tav tm="100000">
                                              <p:val>
                                                <p:strVal val="#ppt_x"/>
                                              </p:val>
                                            </p:tav>
                                          </p:tavLst>
                                        </p:anim>
                                        <p:anim calcmode="lin" valueType="num" p14:bounceEnd="23000">
                                          <p:cBhvr additive="base">
                                            <p:cTn id="8" dur="1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4" fill="hold" grpId="0" nodeType="withEffect" p14:presetBounceEnd="23000">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14:bounceEnd="23000">
                                          <p:cBhvr additive="base">
                                            <p:cTn id="11" dur="1500" fill="hold"/>
                                            <p:tgtEl>
                                              <p:spTgt spid="6"/>
                                            </p:tgtEl>
                                            <p:attrNameLst>
                                              <p:attrName>ppt_x</p:attrName>
                                            </p:attrNameLst>
                                          </p:cBhvr>
                                          <p:tavLst>
                                            <p:tav tm="0">
                                              <p:val>
                                                <p:strVal val="#ppt_x"/>
                                              </p:val>
                                            </p:tav>
                                            <p:tav tm="100000">
                                              <p:val>
                                                <p:strVal val="#ppt_x"/>
                                              </p:val>
                                            </p:tav>
                                          </p:tavLst>
                                        </p:anim>
                                        <p:anim calcmode="lin" valueType="num" p14:bounceEnd="23000">
                                          <p:cBhvr additive="base">
                                            <p:cTn id="12" dur="1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1+#ppt_w/2"/>
                                              </p:val>
                                            </p:tav>
                                            <p:tav tm="100000">
                                              <p:val>
                                                <p:strVal val="#ppt_x"/>
                                              </p:val>
                                            </p:tav>
                                          </p:tavLst>
                                        </p:anim>
                                        <p:anim calcmode="lin" valueType="num">
                                          <p:cBhvr additive="base">
                                            <p:cTn id="8" dur="1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500" fill="hold"/>
                                            <p:tgtEl>
                                              <p:spTgt spid="6"/>
                                            </p:tgtEl>
                                            <p:attrNameLst>
                                              <p:attrName>ppt_x</p:attrName>
                                            </p:attrNameLst>
                                          </p:cBhvr>
                                          <p:tavLst>
                                            <p:tav tm="0">
                                              <p:val>
                                                <p:strVal val="#ppt_x"/>
                                              </p:val>
                                            </p:tav>
                                            <p:tav tm="100000">
                                              <p:val>
                                                <p:strVal val="#ppt_x"/>
                                              </p:val>
                                            </p:tav>
                                          </p:tavLst>
                                        </p:anim>
                                        <p:anim calcmode="lin" valueType="num">
                                          <p:cBhvr additive="base">
                                            <p:cTn id="12" dur="1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scan0013"/>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251285" y="217318"/>
            <a:ext cx="9901990" cy="556987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694823" y="288755"/>
            <a:ext cx="11014913" cy="6196265"/>
          </a:xfrm>
          <a:prstGeom prst="rect">
            <a:avLst/>
          </a:prstGeom>
          <a:solidFill>
            <a:srgbClr val="EAC84A">
              <a:alpha val="85000"/>
            </a:srgbClr>
          </a:solid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a:ln>
                  <a:solidFill>
                    <a:schemeClr val="tx1"/>
                  </a:solidFill>
                </a:ln>
                <a:solidFill>
                  <a:schemeClr val="bg1"/>
                </a:solidFill>
                <a:effectLst>
                  <a:glow rad="228600">
                    <a:schemeClr val="accent1">
                      <a:satMod val="175000"/>
                      <a:alpha val="40000"/>
                    </a:schemeClr>
                  </a:glow>
                </a:effectLst>
                <a:latin typeface="UTM Flavour" panose="02040603050506020204" pitchFamily="18" charset="0"/>
                <a:ea typeface="Cambria" panose="02040503050406030204" pitchFamily="18" charset="0"/>
              </a:rPr>
              <a:t>Tiếng cười là liều thuốc</a:t>
            </a:r>
            <a:r>
              <a:rPr lang="en-US" sz="4000" b="1" dirty="0">
                <a:ln>
                  <a:solidFill>
                    <a:schemeClr val="tx1"/>
                  </a:solidFill>
                </a:ln>
                <a:solidFill>
                  <a:schemeClr val="bg1"/>
                </a:solidFill>
                <a:effectLst>
                  <a:glow rad="228600">
                    <a:schemeClr val="accent1">
                      <a:satMod val="175000"/>
                      <a:alpha val="40000"/>
                    </a:schemeClr>
                  </a:glow>
                </a:effectLst>
                <a:latin typeface="UTM Flavour" panose="02040603050506020204" pitchFamily="18" charset="0"/>
                <a:ea typeface="Cambria" panose="02040503050406030204" pitchFamily="18" charset="0"/>
              </a:rPr>
              <a:t> </a:t>
            </a:r>
            <a:r>
              <a:rPr lang="en-US" sz="4000" b="1" dirty="0" err="1">
                <a:ln>
                  <a:solidFill>
                    <a:schemeClr val="tx1"/>
                  </a:solidFill>
                </a:ln>
                <a:solidFill>
                  <a:schemeClr val="bg1"/>
                </a:solidFill>
                <a:effectLst>
                  <a:glow rad="228600">
                    <a:schemeClr val="accent1">
                      <a:satMod val="175000"/>
                      <a:alpha val="40000"/>
                    </a:schemeClr>
                  </a:glow>
                </a:effectLst>
                <a:latin typeface="UTM Flavour" panose="02040603050506020204" pitchFamily="18" charset="0"/>
                <a:ea typeface="Cambria" panose="02040503050406030204" pitchFamily="18" charset="0"/>
              </a:rPr>
              <a:t>bổ</a:t>
            </a:r>
            <a:endParaRPr lang="en-US" sz="4000" b="1" dirty="0">
              <a:ln>
                <a:solidFill>
                  <a:schemeClr val="tx1"/>
                </a:solidFill>
              </a:ln>
              <a:solidFill>
                <a:schemeClr val="bg1"/>
              </a:solidFill>
              <a:effectLst>
                <a:glow rad="228600">
                  <a:schemeClr val="accent1">
                    <a:satMod val="175000"/>
                    <a:alpha val="40000"/>
                  </a:schemeClr>
                </a:glow>
              </a:effectLst>
              <a:latin typeface="UTM Flavour" panose="02040603050506020204" pitchFamily="18" charset="0"/>
              <a:ea typeface="Cambria" panose="02040503050406030204" pitchFamily="18" charset="0"/>
            </a:endParaRPr>
          </a:p>
          <a:p>
            <a:pPr algn="ctr"/>
            <a:r>
              <a:rPr lang="en-US" sz="2500" dirty="0">
                <a:solidFill>
                  <a:schemeClr val="tx1"/>
                </a:solidFill>
                <a:latin typeface="Cambria" panose="02040503050406030204" pitchFamily="18" charset="0"/>
                <a:ea typeface="Cambria" panose="02040503050406030204" pitchFamily="18" charset="0"/>
              </a:rPr>
              <a:t>      </a:t>
            </a:r>
            <a:r>
              <a:rPr lang="vi-VN" sz="2500" dirty="0">
                <a:solidFill>
                  <a:schemeClr val="tx1"/>
                </a:solidFill>
                <a:latin typeface="Cambria" panose="02040503050406030204" pitchFamily="18" charset="0"/>
                <a:ea typeface="Cambria" panose="02040503050406030204" pitchFamily="18" charset="0"/>
              </a:rPr>
              <a:t>Một nhà văn đã từng nói: "Con người là động vật duy nhất biết cười."</a:t>
            </a:r>
          </a:p>
          <a:p>
            <a:r>
              <a:rPr lang="vi-VN" sz="2500" dirty="0">
                <a:solidFill>
                  <a:schemeClr val="tx1"/>
                </a:solidFill>
                <a:latin typeface="Cambria" panose="02040503050406030204" pitchFamily="18" charset="0"/>
                <a:ea typeface="Cambria" panose="02040503050406030204" pitchFamily="18" charset="0"/>
              </a:rPr>
              <a:t>          </a:t>
            </a:r>
            <a:r>
              <a:rPr lang="en-US" sz="2500" dirty="0">
                <a:solidFill>
                  <a:schemeClr val="tx1"/>
                </a:solidFill>
                <a:latin typeface="Cambria" panose="02040503050406030204" pitchFamily="18" charset="0"/>
                <a:ea typeface="Cambria" panose="02040503050406030204" pitchFamily="18" charset="0"/>
              </a:rPr>
              <a:t>     </a:t>
            </a:r>
            <a:r>
              <a:rPr lang="vi-VN" sz="2500" dirty="0">
                <a:solidFill>
                  <a:schemeClr val="tx1"/>
                </a:solidFill>
                <a:latin typeface="Cambria" panose="02040503050406030204" pitchFamily="18" charset="0"/>
                <a:ea typeface="Cambria" panose="02040503050406030204" pitchFamily="18" charset="0"/>
              </a:rPr>
              <a:t>Theo một thống kê khoa học, mỗi ngày, trung bình người lớn cười 6 phút, mỗi lần cười kéo dài 6 giây. Một đứa trẻ trung bình mỗi ngày cười 400 lần.</a:t>
            </a:r>
          </a:p>
          <a:p>
            <a:r>
              <a:rPr lang="vi-VN" sz="2500" dirty="0">
                <a:solidFill>
                  <a:schemeClr val="tx1"/>
                </a:solidFill>
                <a:latin typeface="Cambria" panose="02040503050406030204" pitchFamily="18" charset="0"/>
                <a:ea typeface="Cambria" panose="02040503050406030204" pitchFamily="18" charset="0"/>
              </a:rPr>
              <a:t>            </a:t>
            </a:r>
            <a:r>
              <a:rPr lang="en-US" sz="2500" dirty="0">
                <a:solidFill>
                  <a:schemeClr val="tx1"/>
                </a:solidFill>
                <a:latin typeface="Cambria" panose="02040503050406030204" pitchFamily="18" charset="0"/>
                <a:ea typeface="Cambria" panose="02040503050406030204" pitchFamily="18" charset="0"/>
              </a:rPr>
              <a:t>   </a:t>
            </a:r>
            <a:r>
              <a:rPr lang="vi-VN" sz="2500" dirty="0">
                <a:solidFill>
                  <a:schemeClr val="tx1"/>
                </a:solidFill>
                <a:latin typeface="Cambria" panose="02040503050406030204" pitchFamily="18" charset="0"/>
                <a:ea typeface="Cambria" panose="02040503050406030204" pitchFamily="18" charset="0"/>
              </a:rPr>
              <a:t>Tiếng cười là liều thuốc bổ. Bởi vì khi cười, tốc độ thở của con người lên đến 100 ki-lô- mét một giờ, các cơ mặt được thư giãn thoải mái và não thì tiết ra một chất làm người ta có cảm giác sảng khoái, thỏa mãn. Ngược lại, khi người ta ở trong trạng thái nổi giận hoặc căm thù, cơ thể sẽ tiết ra một chất làm hẹp mạch máu.</a:t>
            </a:r>
          </a:p>
          <a:p>
            <a:r>
              <a:rPr lang="vi-VN" sz="2500" dirty="0">
                <a:solidFill>
                  <a:schemeClr val="tx1"/>
                </a:solidFill>
                <a:latin typeface="Cambria" panose="02040503050406030204" pitchFamily="18" charset="0"/>
                <a:ea typeface="Cambria" panose="02040503050406030204" pitchFamily="18" charset="0"/>
              </a:rPr>
              <a:t>            </a:t>
            </a:r>
            <a:r>
              <a:rPr lang="en-US" sz="2500" dirty="0">
                <a:solidFill>
                  <a:schemeClr val="tx1"/>
                </a:solidFill>
                <a:latin typeface="Cambria" panose="02040503050406030204" pitchFamily="18" charset="0"/>
                <a:ea typeface="Cambria" panose="02040503050406030204" pitchFamily="18" charset="0"/>
              </a:rPr>
              <a:t>  </a:t>
            </a:r>
            <a:r>
              <a:rPr lang="vi-VN" sz="2500" dirty="0">
                <a:solidFill>
                  <a:schemeClr val="tx1"/>
                </a:solidFill>
                <a:latin typeface="Cambria" panose="02040503050406030204" pitchFamily="18" charset="0"/>
                <a:ea typeface="Cambria" panose="02040503050406030204" pitchFamily="18" charset="0"/>
              </a:rPr>
              <a:t> Ở một số nước, người ta đã dùng biện pháp gây cười để điều trị bệnh nhân. Mục đích của việc này là làm rút ngắn thời gian chữa bệnh và tiết kiệm tiền cho nhà nước.</a:t>
            </a:r>
          </a:p>
          <a:p>
            <a:r>
              <a:rPr lang="vi-VN" sz="2500" dirty="0">
                <a:solidFill>
                  <a:schemeClr val="tx1"/>
                </a:solidFill>
                <a:latin typeface="Cambria" panose="02040503050406030204" pitchFamily="18" charset="0"/>
                <a:ea typeface="Cambria" panose="02040503050406030204" pitchFamily="18" charset="0"/>
              </a:rPr>
              <a:t>          </a:t>
            </a:r>
            <a:r>
              <a:rPr lang="en-US" sz="2500" dirty="0">
                <a:solidFill>
                  <a:schemeClr val="tx1"/>
                </a:solidFill>
                <a:latin typeface="Cambria" panose="02040503050406030204" pitchFamily="18" charset="0"/>
                <a:ea typeface="Cambria" panose="02040503050406030204" pitchFamily="18" charset="0"/>
              </a:rPr>
              <a:t>  </a:t>
            </a:r>
            <a:r>
              <a:rPr lang="vi-VN" sz="2500" dirty="0">
                <a:solidFill>
                  <a:schemeClr val="tx1"/>
                </a:solidFill>
                <a:latin typeface="Cambria" panose="02040503050406030204" pitchFamily="18" charset="0"/>
                <a:ea typeface="Cambria" panose="02040503050406030204" pitchFamily="18" charset="0"/>
              </a:rPr>
              <a:t>   Bởi vậy, có thể nói: ai có tính hài hước, người đó chắc chắn sẽ sống lâu hơn.</a:t>
            </a:r>
          </a:p>
          <a:p>
            <a:pPr algn="r"/>
            <a:r>
              <a:rPr lang="vi-VN" sz="2500" i="1" dirty="0">
                <a:solidFill>
                  <a:schemeClr val="tx1"/>
                </a:solidFill>
                <a:latin typeface="Cambria" panose="02040503050406030204" pitchFamily="18" charset="0"/>
                <a:ea typeface="Cambria" panose="02040503050406030204" pitchFamily="18" charset="0"/>
              </a:rPr>
              <a:t>Theo báo</a:t>
            </a:r>
            <a:r>
              <a:rPr lang="vi-VN" sz="2500" dirty="0">
                <a:solidFill>
                  <a:schemeClr val="tx1"/>
                </a:solidFill>
                <a:latin typeface="Cambria" panose="02040503050406030204" pitchFamily="18" charset="0"/>
                <a:ea typeface="Cambria" panose="02040503050406030204" pitchFamily="18" charset="0"/>
              </a:rPr>
              <a:t> </a:t>
            </a:r>
            <a:r>
              <a:rPr lang="vi-VN" sz="2500" b="1" dirty="0">
                <a:solidFill>
                  <a:schemeClr val="tx1"/>
                </a:solidFill>
                <a:latin typeface="Cambria" panose="02040503050406030204" pitchFamily="18" charset="0"/>
                <a:ea typeface="Cambria" panose="02040503050406030204" pitchFamily="18" charset="0"/>
              </a:rPr>
              <a:t>GIÁO DỤC VÀ THỜI ĐẠI</a:t>
            </a:r>
            <a:endParaRPr lang="vi-VN" sz="25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495767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296767"/>
            <a:ext cx="4872789" cy="3681190"/>
          </a:xfrm>
          <a:prstGeom prst="rect">
            <a:avLst/>
          </a:prstGeom>
        </p:spPr>
      </p:pic>
      <p:grpSp>
        <p:nvGrpSpPr>
          <p:cNvPr id="2" name="组合 1"/>
          <p:cNvGrpSpPr/>
          <p:nvPr/>
        </p:nvGrpSpPr>
        <p:grpSpPr>
          <a:xfrm rot="16200000">
            <a:off x="971543" y="-348040"/>
            <a:ext cx="2097390" cy="2793467"/>
            <a:chOff x="1400175" y="1666875"/>
            <a:chExt cx="800100" cy="1729597"/>
          </a:xfrm>
        </p:grpSpPr>
        <p:sp>
          <p:nvSpPr>
            <p:cNvPr id="14" name="箭头: 下 13"/>
            <p:cNvSpPr/>
            <p:nvPr/>
          </p:nvSpPr>
          <p:spPr>
            <a:xfrm>
              <a:off x="1400175" y="1666875"/>
              <a:ext cx="800100" cy="1729596"/>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spcBef>
                  <a:spcPct val="0"/>
                </a:spcBef>
                <a:spcAft>
                  <a:spcPct val="0"/>
                </a:spcAft>
              </a:pPr>
              <a:endParaRPr lang="zh-CN" altLang="en-US" sz="1707" dirty="0">
                <a:solidFill>
                  <a:prstClr val="white"/>
                </a:solidFill>
                <a:latin typeface="印品黑体" panose="00000500000000000000" pitchFamily="2" charset="-122"/>
                <a:ea typeface="宋体" panose="02010600030101010101" pitchFamily="2" charset="-122"/>
              </a:endParaRPr>
            </a:p>
          </p:txBody>
        </p:sp>
        <p:sp>
          <p:nvSpPr>
            <p:cNvPr id="16" name="矩形 15"/>
            <p:cNvSpPr/>
            <p:nvPr/>
          </p:nvSpPr>
          <p:spPr>
            <a:xfrm>
              <a:off x="1635853" y="1666876"/>
              <a:ext cx="328744" cy="1729596"/>
            </a:xfrm>
            <a:prstGeom prst="rect">
              <a:avLst/>
            </a:prstGeom>
          </p:spPr>
          <p:txBody>
            <a:bodyPr vert="eaVert" wrap="square">
              <a:spAutoFit/>
            </a:bodyPr>
            <a:lstStyle/>
            <a:p>
              <a:pPr defTabSz="866943" fontAlgn="base">
                <a:spcBef>
                  <a:spcPct val="0"/>
                </a:spcBef>
                <a:spcAft>
                  <a:spcPct val="0"/>
                </a:spcAft>
              </a:pPr>
              <a:r>
                <a:rPr lang="en-US" altLang="zh-CN" sz="4400" b="1" spc="284" dirty="0">
                  <a:solidFill>
                    <a:srgbClr val="EAC84A"/>
                  </a:solidFill>
                  <a:latin typeface="UTM Azuki" panose="02040603050506020204" pitchFamily="18" charset="0"/>
                  <a:ea typeface="印品黑体" panose="00000500000000000000" pitchFamily="2" charset="-122"/>
                </a:rPr>
                <a:t>Chia </a:t>
              </a:r>
              <a:r>
                <a:rPr lang="en-US" altLang="zh-CN" sz="4400" b="1" spc="284" dirty="0" err="1">
                  <a:solidFill>
                    <a:srgbClr val="EAC84A"/>
                  </a:solidFill>
                  <a:latin typeface="UTM Azuki" panose="02040603050506020204" pitchFamily="18" charset="0"/>
                  <a:ea typeface="印品黑体" panose="00000500000000000000" pitchFamily="2" charset="-122"/>
                </a:rPr>
                <a:t>đoạn</a:t>
              </a:r>
              <a:endParaRPr lang="zh-CN" altLang="en-US" sz="4400" b="1" spc="284" dirty="0">
                <a:solidFill>
                  <a:srgbClr val="EAC84A"/>
                </a:solidFill>
                <a:latin typeface="UTM Azuki" panose="02040603050506020204" pitchFamily="18" charset="0"/>
                <a:ea typeface="印品黑体" panose="00000500000000000000" pitchFamily="2" charset="-122"/>
              </a:endParaRPr>
            </a:p>
          </p:txBody>
        </p:sp>
      </p:grpSp>
      <p:sp>
        <p:nvSpPr>
          <p:cNvPr id="4" name="Rounded Rectangle 3"/>
          <p:cNvSpPr/>
          <p:nvPr/>
        </p:nvSpPr>
        <p:spPr>
          <a:xfrm>
            <a:off x="3513223" y="437180"/>
            <a:ext cx="6524156" cy="1223026"/>
          </a:xfrm>
          <a:prstGeom prst="roundRect">
            <a:avLst/>
          </a:prstGeom>
          <a:solidFill>
            <a:srgbClr val="EAC84A"/>
          </a:solidFill>
          <a:ln w="28575">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4400" dirty="0">
                <a:solidFill>
                  <a:schemeClr val="tx1">
                    <a:lumMod val="95000"/>
                    <a:lumOff val="5000"/>
                  </a:schemeClr>
                </a:solidFill>
                <a:latin typeface="UTM Azuki" panose="02040603050506020204" pitchFamily="18" charset="0"/>
                <a:ea typeface="Times New Roman" panose="02020603050405020304" pitchFamily="18" charset="0"/>
              </a:rPr>
              <a:t>Đoạn 1: Từ đầu..  mỗi ngày cười 400 lần.</a:t>
            </a:r>
            <a:endParaRPr lang="en-US" sz="4000" dirty="0">
              <a:solidFill>
                <a:schemeClr val="tx1">
                  <a:lumMod val="95000"/>
                  <a:lumOff val="5000"/>
                </a:schemeClr>
              </a:solidFill>
              <a:effectLst/>
              <a:latin typeface="UTM Azuki" panose="02040603050506020204" pitchFamily="18" charset="0"/>
              <a:ea typeface="Times New Roman" panose="02020603050405020304" pitchFamily="18" charset="0"/>
            </a:endParaRPr>
          </a:p>
        </p:txBody>
      </p:sp>
      <p:sp>
        <p:nvSpPr>
          <p:cNvPr id="11" name="Rounded Rectangle 10"/>
          <p:cNvSpPr/>
          <p:nvPr/>
        </p:nvSpPr>
        <p:spPr>
          <a:xfrm>
            <a:off x="4271212" y="2254367"/>
            <a:ext cx="6524156" cy="1223026"/>
          </a:xfrm>
          <a:prstGeom prst="roundRect">
            <a:avLst/>
          </a:prstGeom>
          <a:solidFill>
            <a:srgbClr val="EAC84A"/>
          </a:solidFill>
          <a:ln w="28575">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4400" dirty="0">
                <a:solidFill>
                  <a:schemeClr val="tx1">
                    <a:lumMod val="95000"/>
                    <a:lumOff val="5000"/>
                  </a:schemeClr>
                </a:solidFill>
                <a:latin typeface="UTM Azuki" panose="02040603050506020204" pitchFamily="18" charset="0"/>
                <a:ea typeface="Times New Roman" panose="02020603050405020304" pitchFamily="18" charset="0"/>
              </a:rPr>
              <a:t>Đoạn 2: Tiếp theo … làm hẹp mạch máu.</a:t>
            </a:r>
            <a:endParaRPr lang="en-US" sz="4400" dirty="0">
              <a:solidFill>
                <a:schemeClr val="tx1">
                  <a:lumMod val="95000"/>
                  <a:lumOff val="5000"/>
                </a:schemeClr>
              </a:solidFill>
              <a:effectLst/>
              <a:latin typeface="UTM Azuki" panose="02040603050506020204" pitchFamily="18" charset="0"/>
              <a:ea typeface="Times New Roman" panose="02020603050405020304" pitchFamily="18" charset="0"/>
            </a:endParaRPr>
          </a:p>
        </p:txBody>
      </p:sp>
      <p:sp>
        <p:nvSpPr>
          <p:cNvPr id="18" name="Rounded Rectangle 17"/>
          <p:cNvSpPr/>
          <p:nvPr/>
        </p:nvSpPr>
        <p:spPr>
          <a:xfrm>
            <a:off x="4872789" y="4071554"/>
            <a:ext cx="6524156" cy="1223026"/>
          </a:xfrm>
          <a:prstGeom prst="roundRect">
            <a:avLst/>
          </a:prstGeom>
          <a:solidFill>
            <a:srgbClr val="EAC84A"/>
          </a:solidFill>
          <a:ln w="28575">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4400" dirty="0">
                <a:solidFill>
                  <a:schemeClr val="tx1">
                    <a:lumMod val="95000"/>
                    <a:lumOff val="5000"/>
                  </a:schemeClr>
                </a:solidFill>
                <a:latin typeface="UTM Azuki" panose="02040603050506020204" pitchFamily="18" charset="0"/>
                <a:ea typeface="Times New Roman" panose="02020603050405020304" pitchFamily="18" charset="0"/>
              </a:rPr>
              <a:t>Đoạn 3: Phần còn lại.</a:t>
            </a:r>
            <a:endParaRPr lang="en-US" sz="4400" dirty="0">
              <a:solidFill>
                <a:schemeClr val="tx1">
                  <a:lumMod val="95000"/>
                  <a:lumOff val="5000"/>
                </a:schemeClr>
              </a:solidFill>
              <a:effectLst/>
              <a:latin typeface="UTM Azuki" panose="02040603050506020204" pitchFamily="18" charset="0"/>
              <a:ea typeface="Times New Roman" panose="02020603050405020304" pitchFamily="18" charset="0"/>
            </a:endParaRPr>
          </a:p>
        </p:txBody>
      </p:sp>
    </p:spTree>
    <p:custDataLst>
      <p:tags r:id="rId1"/>
    </p:custDataLst>
    <p:extLst>
      <p:ext uri="{BB962C8B-B14F-4D97-AF65-F5344CB8AC3E}">
        <p14:creationId xmlns:p14="http://schemas.microsoft.com/office/powerpoint/2010/main" val="20462773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0">
        <p15:prstTrans prst="fallOver"/>
      </p:transition>
    </mc:Choice>
    <mc:Fallback xmlns="">
      <p:transition spd="slow" advTm="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23000">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14:bounceEnd="23000">
                                          <p:cBhvr additive="base">
                                            <p:cTn id="7" dur="1500" fill="hold"/>
                                            <p:tgtEl>
                                              <p:spTgt spid="13"/>
                                            </p:tgtEl>
                                            <p:attrNameLst>
                                              <p:attrName>ppt_x</p:attrName>
                                            </p:attrNameLst>
                                          </p:cBhvr>
                                          <p:tavLst>
                                            <p:tav tm="0">
                                              <p:val>
                                                <p:strVal val="#ppt_x"/>
                                              </p:val>
                                            </p:tav>
                                            <p:tav tm="100000">
                                              <p:val>
                                                <p:strVal val="#ppt_x"/>
                                              </p:val>
                                            </p:tav>
                                          </p:tavLst>
                                        </p:anim>
                                        <p:anim calcmode="lin" valueType="num" p14:bounceEnd="23000">
                                          <p:cBhvr additive="base">
                                            <p:cTn id="8" dur="15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1500"/>
                                </p:stCondLst>
                                <p:childTnLst>
                                  <p:par>
                                    <p:cTn id="10" presetID="2" presetClass="entr" presetSubtype="1" fill="hold" nodeType="afterEffect" p14:presetBounceEnd="54000">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14:bounceEnd="54000">
                                          <p:cBhvr additive="base">
                                            <p:cTn id="12" dur="500" fill="hold"/>
                                            <p:tgtEl>
                                              <p:spTgt spid="2"/>
                                            </p:tgtEl>
                                            <p:attrNameLst>
                                              <p:attrName>ppt_x</p:attrName>
                                            </p:attrNameLst>
                                          </p:cBhvr>
                                          <p:tavLst>
                                            <p:tav tm="0">
                                              <p:val>
                                                <p:strVal val="#ppt_x"/>
                                              </p:val>
                                            </p:tav>
                                            <p:tav tm="100000">
                                              <p:val>
                                                <p:strVal val="#ppt_x"/>
                                              </p:val>
                                            </p:tav>
                                          </p:tavLst>
                                        </p:anim>
                                        <p:anim calcmode="lin" valueType="num" p14:bounceEnd="54000">
                                          <p:cBhvr additive="base">
                                            <p:cTn id="13" dur="500" fill="hold"/>
                                            <p:tgtEl>
                                              <p:spTgt spid="2"/>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par>
                              <p:cTn id="18" fill="hold">
                                <p:stCondLst>
                                  <p:cond delay="2500"/>
                                </p:stCondLst>
                                <p:childTnLst>
                                  <p:par>
                                    <p:cTn id="19" presetID="22" presetClass="entr" presetSubtype="8"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left)">
                                          <p:cBhvr>
                                            <p:cTn id="21" dur="500"/>
                                            <p:tgtEl>
                                              <p:spTgt spid="11"/>
                                            </p:tgtEl>
                                          </p:cBhvr>
                                        </p:animEffect>
                                      </p:childTnLst>
                                    </p:cTn>
                                  </p:par>
                                </p:childTnLst>
                              </p:cTn>
                            </p:par>
                            <p:par>
                              <p:cTn id="22" fill="hold">
                                <p:stCondLst>
                                  <p:cond delay="3000"/>
                                </p:stCondLst>
                                <p:childTnLst>
                                  <p:par>
                                    <p:cTn id="23" presetID="22" presetClass="entr" presetSubtype="8" fill="hold" grpId="0"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500" fill="hold"/>
                                            <p:tgtEl>
                                              <p:spTgt spid="13"/>
                                            </p:tgtEl>
                                            <p:attrNameLst>
                                              <p:attrName>ppt_x</p:attrName>
                                            </p:attrNameLst>
                                          </p:cBhvr>
                                          <p:tavLst>
                                            <p:tav tm="0">
                                              <p:val>
                                                <p:strVal val="#ppt_x"/>
                                              </p:val>
                                            </p:tav>
                                            <p:tav tm="100000">
                                              <p:val>
                                                <p:strVal val="#ppt_x"/>
                                              </p:val>
                                            </p:tav>
                                          </p:tavLst>
                                        </p:anim>
                                        <p:anim calcmode="lin" valueType="num">
                                          <p:cBhvr additive="base">
                                            <p:cTn id="8" dur="15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1500"/>
                                </p:stCondLst>
                                <p:childTnLst>
                                  <p:par>
                                    <p:cTn id="10" presetID="2" presetClass="entr" presetSubtype="1"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par>
                              <p:cTn id="18" fill="hold">
                                <p:stCondLst>
                                  <p:cond delay="2500"/>
                                </p:stCondLst>
                                <p:childTnLst>
                                  <p:par>
                                    <p:cTn id="19" presetID="22" presetClass="entr" presetSubtype="8"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left)">
                                          <p:cBhvr>
                                            <p:cTn id="21" dur="500"/>
                                            <p:tgtEl>
                                              <p:spTgt spid="11"/>
                                            </p:tgtEl>
                                          </p:cBhvr>
                                        </p:animEffect>
                                      </p:childTnLst>
                                    </p:cTn>
                                  </p:par>
                                </p:childTnLst>
                              </p:cTn>
                            </p:par>
                            <p:par>
                              <p:cTn id="22" fill="hold">
                                <p:stCondLst>
                                  <p:cond delay="3000"/>
                                </p:stCondLst>
                                <p:childTnLst>
                                  <p:par>
                                    <p:cTn id="23" presetID="22" presetClass="entr" presetSubtype="8" fill="hold" grpId="0"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left)">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8" grpId="0" animBg="1"/>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scan0013"/>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251285" y="217318"/>
            <a:ext cx="9901990" cy="556987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72015" y="262742"/>
            <a:ext cx="11860530" cy="6377940"/>
          </a:xfrm>
          <a:prstGeom prst="rect">
            <a:avLst/>
          </a:prstGeom>
          <a:solidFill>
            <a:schemeClr val="bg1">
              <a:alpha val="67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a:ln>
                  <a:solidFill>
                    <a:schemeClr val="tx1"/>
                  </a:solidFill>
                </a:ln>
                <a:solidFill>
                  <a:srgbClr val="E2546F"/>
                </a:solidFill>
                <a:effectLst>
                  <a:glow rad="228600">
                    <a:schemeClr val="accent1">
                      <a:satMod val="175000"/>
                      <a:alpha val="40000"/>
                    </a:schemeClr>
                  </a:glow>
                </a:effectLst>
                <a:latin typeface="UTM Flavour" panose="02040603050506020204" pitchFamily="18" charset="0"/>
                <a:ea typeface="Cambria" panose="02040503050406030204" pitchFamily="18" charset="0"/>
              </a:rPr>
              <a:t>Tiếng cười là liều </a:t>
            </a:r>
            <a:r>
              <a:rPr lang="vi-VN" sz="4000" b="1">
                <a:ln>
                  <a:solidFill>
                    <a:schemeClr val="tx1"/>
                  </a:solidFill>
                </a:ln>
                <a:solidFill>
                  <a:srgbClr val="E2546F"/>
                </a:solidFill>
                <a:effectLst>
                  <a:glow rad="228600">
                    <a:schemeClr val="accent1">
                      <a:satMod val="175000"/>
                      <a:alpha val="40000"/>
                    </a:schemeClr>
                  </a:glow>
                </a:effectLst>
                <a:latin typeface="UTM Flavour" panose="02040603050506020204" pitchFamily="18" charset="0"/>
                <a:ea typeface="Cambria" panose="02040503050406030204" pitchFamily="18" charset="0"/>
              </a:rPr>
              <a:t>thuốc</a:t>
            </a:r>
            <a:r>
              <a:rPr lang="en-US" sz="4000" b="1">
                <a:ln>
                  <a:solidFill>
                    <a:schemeClr val="tx1"/>
                  </a:solidFill>
                </a:ln>
                <a:solidFill>
                  <a:srgbClr val="E2546F"/>
                </a:solidFill>
                <a:effectLst>
                  <a:glow rad="228600">
                    <a:schemeClr val="accent1">
                      <a:satMod val="175000"/>
                      <a:alpha val="40000"/>
                    </a:schemeClr>
                  </a:glow>
                </a:effectLst>
                <a:latin typeface="UTM Flavour" panose="02040603050506020204" pitchFamily="18" charset="0"/>
                <a:ea typeface="Cambria" panose="02040503050406030204" pitchFamily="18" charset="0"/>
              </a:rPr>
              <a:t> bổ</a:t>
            </a:r>
            <a:endParaRPr lang="en-US" sz="4000" b="1" dirty="0">
              <a:ln>
                <a:solidFill>
                  <a:schemeClr val="tx1"/>
                </a:solidFill>
              </a:ln>
              <a:solidFill>
                <a:srgbClr val="E2546F"/>
              </a:solidFill>
              <a:effectLst>
                <a:glow rad="228600">
                  <a:schemeClr val="accent1">
                    <a:satMod val="175000"/>
                    <a:alpha val="40000"/>
                  </a:schemeClr>
                </a:glow>
              </a:effectLst>
              <a:latin typeface="UTM Flavour" panose="02040603050506020204" pitchFamily="18" charset="0"/>
              <a:ea typeface="Cambria" panose="02040503050406030204" pitchFamily="18" charset="0"/>
            </a:endParaRPr>
          </a:p>
          <a:p>
            <a:pPr algn="just"/>
            <a:r>
              <a:rPr lang="en-US" sz="2800">
                <a:solidFill>
                  <a:srgbClr val="7030A0"/>
                </a:solidFill>
                <a:latin typeface="Cambria" panose="02040503050406030204" pitchFamily="18" charset="0"/>
                <a:ea typeface="Cambria" panose="02040503050406030204" pitchFamily="18" charset="0"/>
              </a:rPr>
              <a:t>	</a:t>
            </a:r>
            <a:r>
              <a:rPr lang="vi-VN" sz="2800">
                <a:solidFill>
                  <a:srgbClr val="7030A0"/>
                </a:solidFill>
                <a:latin typeface="Cambria" panose="02040503050406030204" pitchFamily="18" charset="0"/>
                <a:ea typeface="Cambria" panose="02040503050406030204" pitchFamily="18" charset="0"/>
              </a:rPr>
              <a:t>Một </a:t>
            </a:r>
            <a:r>
              <a:rPr lang="vi-VN" sz="2800" dirty="0">
                <a:solidFill>
                  <a:srgbClr val="7030A0"/>
                </a:solidFill>
                <a:latin typeface="Cambria" panose="02040503050406030204" pitchFamily="18" charset="0"/>
                <a:ea typeface="Cambria" panose="02040503050406030204" pitchFamily="18" charset="0"/>
              </a:rPr>
              <a:t>nhà văn đã từng nói: "Con người là động vật duy nhất biết cười."</a:t>
            </a:r>
          </a:p>
          <a:p>
            <a:pPr algn="just"/>
            <a:r>
              <a:rPr lang="en-US" sz="2800">
                <a:solidFill>
                  <a:srgbClr val="7030A0"/>
                </a:solidFill>
                <a:latin typeface="Cambria" panose="02040503050406030204" pitchFamily="18" charset="0"/>
                <a:ea typeface="Cambria" panose="02040503050406030204" pitchFamily="18" charset="0"/>
              </a:rPr>
              <a:t>	</a:t>
            </a:r>
            <a:r>
              <a:rPr lang="vi-VN" sz="2800">
                <a:solidFill>
                  <a:srgbClr val="7030A0"/>
                </a:solidFill>
                <a:latin typeface="Cambria" panose="02040503050406030204" pitchFamily="18" charset="0"/>
                <a:ea typeface="Cambria" panose="02040503050406030204" pitchFamily="18" charset="0"/>
              </a:rPr>
              <a:t>Theo </a:t>
            </a:r>
            <a:r>
              <a:rPr lang="vi-VN" sz="2800" dirty="0">
                <a:solidFill>
                  <a:srgbClr val="7030A0"/>
                </a:solidFill>
                <a:latin typeface="Cambria" panose="02040503050406030204" pitchFamily="18" charset="0"/>
                <a:ea typeface="Cambria" panose="02040503050406030204" pitchFamily="18" charset="0"/>
              </a:rPr>
              <a:t>một thống kê khoa học, mỗi ngày, trung bình người lớn cười 6 phút, mỗi lần cười kéo dài 6 giây. Một đứa trẻ trung bình mỗi ngày cười 400 lần.</a:t>
            </a:r>
          </a:p>
          <a:p>
            <a:pPr algn="just"/>
            <a:r>
              <a:rPr lang="en-US" sz="2800">
                <a:solidFill>
                  <a:schemeClr val="tx1"/>
                </a:solidFill>
                <a:latin typeface="Cambria" panose="02040503050406030204" pitchFamily="18" charset="0"/>
                <a:ea typeface="Cambria" panose="02040503050406030204" pitchFamily="18" charset="0"/>
              </a:rPr>
              <a:t>	</a:t>
            </a:r>
            <a:r>
              <a:rPr lang="vi-VN" sz="2800">
                <a:solidFill>
                  <a:schemeClr val="tx1"/>
                </a:solidFill>
                <a:latin typeface="Cambria" panose="02040503050406030204" pitchFamily="18" charset="0"/>
                <a:ea typeface="Cambria" panose="02040503050406030204" pitchFamily="18" charset="0"/>
              </a:rPr>
              <a:t>Tiếng </a:t>
            </a:r>
            <a:r>
              <a:rPr lang="vi-VN" sz="2800" dirty="0">
                <a:solidFill>
                  <a:schemeClr val="tx1"/>
                </a:solidFill>
                <a:latin typeface="Cambria" panose="02040503050406030204" pitchFamily="18" charset="0"/>
                <a:ea typeface="Cambria" panose="02040503050406030204" pitchFamily="18" charset="0"/>
              </a:rPr>
              <a:t>cười là liều thuốc bổ. Bởi vì khi cười, tốc độ thở của con người lên đến 100 ki-lô- mét một giờ, các cơ mặt được thư giãn thoải mái và não thì tiết ra một chất làm người ta có cảm giác sảng khoái, thỏa mãn. Ngược lại, khi người ta ở trong trạng thái nổi giận hoặc căm thù, cơ thể sẽ tiết ra một chất làm hẹp mạch máu.</a:t>
            </a:r>
          </a:p>
          <a:p>
            <a:pPr algn="just"/>
            <a:r>
              <a:rPr lang="en-US" sz="2800">
                <a:solidFill>
                  <a:srgbClr val="C00000"/>
                </a:solidFill>
                <a:latin typeface="Cambria" panose="02040503050406030204" pitchFamily="18" charset="0"/>
                <a:ea typeface="Cambria" panose="02040503050406030204" pitchFamily="18" charset="0"/>
              </a:rPr>
              <a:t>	</a:t>
            </a:r>
            <a:r>
              <a:rPr lang="vi-VN" sz="2800">
                <a:solidFill>
                  <a:srgbClr val="C00000"/>
                </a:solidFill>
                <a:latin typeface="Cambria" panose="02040503050406030204" pitchFamily="18" charset="0"/>
                <a:ea typeface="Cambria" panose="02040503050406030204" pitchFamily="18" charset="0"/>
              </a:rPr>
              <a:t>Ở </a:t>
            </a:r>
            <a:r>
              <a:rPr lang="vi-VN" sz="2800" dirty="0">
                <a:solidFill>
                  <a:srgbClr val="C00000"/>
                </a:solidFill>
                <a:latin typeface="Cambria" panose="02040503050406030204" pitchFamily="18" charset="0"/>
                <a:ea typeface="Cambria" panose="02040503050406030204" pitchFamily="18" charset="0"/>
              </a:rPr>
              <a:t>một số nước, người ta đã dùng biện pháp gây cười để điều trị bệnh nhân. Mục đích của việc này là làm rút ngắn thời gian chữa bệnh và tiết kiệm tiền cho nhà nước.</a:t>
            </a:r>
          </a:p>
          <a:p>
            <a:pPr algn="just"/>
            <a:r>
              <a:rPr lang="vi-VN" sz="2800">
                <a:solidFill>
                  <a:srgbClr val="C00000"/>
                </a:solidFill>
                <a:latin typeface="Cambria" panose="02040503050406030204" pitchFamily="18" charset="0"/>
                <a:ea typeface="Cambria" panose="02040503050406030204" pitchFamily="18" charset="0"/>
              </a:rPr>
              <a:t>     Bởi </a:t>
            </a:r>
            <a:r>
              <a:rPr lang="vi-VN" sz="2800" dirty="0">
                <a:solidFill>
                  <a:srgbClr val="C00000"/>
                </a:solidFill>
                <a:latin typeface="Cambria" panose="02040503050406030204" pitchFamily="18" charset="0"/>
                <a:ea typeface="Cambria" panose="02040503050406030204" pitchFamily="18" charset="0"/>
              </a:rPr>
              <a:t>vậy, có thể nói: ai có tính hài hước, người đó chắc chắn sẽ sống lâu </a:t>
            </a:r>
            <a:r>
              <a:rPr lang="vi-VN" sz="2800">
                <a:solidFill>
                  <a:srgbClr val="C00000"/>
                </a:solidFill>
                <a:latin typeface="Cambria" panose="02040503050406030204" pitchFamily="18" charset="0"/>
                <a:ea typeface="Cambria" panose="02040503050406030204" pitchFamily="18" charset="0"/>
              </a:rPr>
              <a:t>hơn.</a:t>
            </a:r>
            <a:r>
              <a:rPr lang="vi-VN" sz="2800" i="1">
                <a:solidFill>
                  <a:schemeClr val="tx1"/>
                </a:solidFill>
                <a:latin typeface="Cambria" panose="02040503050406030204" pitchFamily="18" charset="0"/>
                <a:ea typeface="Cambria" panose="02040503050406030204" pitchFamily="18" charset="0"/>
              </a:rPr>
              <a:t> </a:t>
            </a:r>
            <a:endParaRPr lang="en-US" sz="2800" i="1">
              <a:solidFill>
                <a:schemeClr val="tx1"/>
              </a:solidFill>
              <a:latin typeface="Cambria" panose="02040503050406030204" pitchFamily="18" charset="0"/>
              <a:ea typeface="Cambria" panose="02040503050406030204" pitchFamily="18" charset="0"/>
            </a:endParaRPr>
          </a:p>
          <a:p>
            <a:pPr algn="just"/>
            <a:r>
              <a:rPr lang="en-US" sz="2800" i="1">
                <a:solidFill>
                  <a:schemeClr val="tx1"/>
                </a:solidFill>
                <a:latin typeface="Cambria" panose="02040503050406030204" pitchFamily="18" charset="0"/>
                <a:ea typeface="Cambria" panose="02040503050406030204" pitchFamily="18" charset="0"/>
              </a:rPr>
              <a:t>							</a:t>
            </a:r>
            <a:r>
              <a:rPr lang="vi-VN" sz="2800" i="1">
                <a:solidFill>
                  <a:schemeClr val="tx1"/>
                </a:solidFill>
                <a:latin typeface="Cambria" panose="02040503050406030204" pitchFamily="18" charset="0"/>
                <a:ea typeface="Cambria" panose="02040503050406030204" pitchFamily="18" charset="0"/>
              </a:rPr>
              <a:t>Theo báo</a:t>
            </a:r>
            <a:r>
              <a:rPr lang="vi-VN" sz="2800">
                <a:solidFill>
                  <a:schemeClr val="tx1"/>
                </a:solidFill>
                <a:latin typeface="Cambria" panose="02040503050406030204" pitchFamily="18" charset="0"/>
                <a:ea typeface="Cambria" panose="02040503050406030204" pitchFamily="18" charset="0"/>
              </a:rPr>
              <a:t> </a:t>
            </a:r>
            <a:r>
              <a:rPr lang="vi-VN" sz="2800" b="1">
                <a:solidFill>
                  <a:schemeClr val="tx1"/>
                </a:solidFill>
                <a:latin typeface="Cambria" panose="02040503050406030204" pitchFamily="18" charset="0"/>
                <a:ea typeface="Cambria" panose="02040503050406030204" pitchFamily="18" charset="0"/>
              </a:rPr>
              <a:t>GIÁO DỤC VÀ THỜI ĐẠI</a:t>
            </a:r>
            <a:endParaRPr lang="vi-VN" sz="2800">
              <a:solidFill>
                <a:schemeClr val="tx1"/>
              </a:solidFill>
              <a:latin typeface="Cambria" panose="02040503050406030204" pitchFamily="18" charset="0"/>
              <a:ea typeface="Cambria" panose="02040503050406030204" pitchFamily="18" charset="0"/>
            </a:endParaRPr>
          </a:p>
          <a:p>
            <a:pPr algn="just"/>
            <a:endParaRPr lang="vi-VN" sz="2800" dirty="0">
              <a:solidFill>
                <a:srgbClr val="C0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722222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181611"/>
            <a:ext cx="4872789" cy="3681190"/>
          </a:xfrm>
          <a:prstGeom prst="rect">
            <a:avLst/>
          </a:prstGeom>
        </p:spPr>
      </p:pic>
      <p:grpSp>
        <p:nvGrpSpPr>
          <p:cNvPr id="2" name="组合 1"/>
          <p:cNvGrpSpPr/>
          <p:nvPr/>
        </p:nvGrpSpPr>
        <p:grpSpPr>
          <a:xfrm rot="16200000">
            <a:off x="1624788" y="-1033838"/>
            <a:ext cx="2097390" cy="4333507"/>
            <a:chOff x="1368046" y="1594573"/>
            <a:chExt cx="800100" cy="2683125"/>
          </a:xfrm>
          <a:solidFill>
            <a:schemeClr val="tx2">
              <a:lumMod val="75000"/>
            </a:schemeClr>
          </a:solidFill>
        </p:grpSpPr>
        <p:sp>
          <p:nvSpPr>
            <p:cNvPr id="14" name="箭头: 下 13"/>
            <p:cNvSpPr/>
            <p:nvPr/>
          </p:nvSpPr>
          <p:spPr>
            <a:xfrm>
              <a:off x="1368046" y="1594573"/>
              <a:ext cx="800100" cy="2683125"/>
            </a:xfrm>
            <a:prstGeom prst="down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spcBef>
                  <a:spcPct val="0"/>
                </a:spcBef>
                <a:spcAft>
                  <a:spcPct val="0"/>
                </a:spcAft>
              </a:pPr>
              <a:endParaRPr lang="zh-CN" altLang="en-US" sz="1707" dirty="0">
                <a:solidFill>
                  <a:prstClr val="white"/>
                </a:solidFill>
                <a:latin typeface="印品黑体" panose="00000500000000000000" pitchFamily="2" charset="-122"/>
                <a:ea typeface="宋体" panose="02010600030101010101" pitchFamily="2" charset="-122"/>
              </a:endParaRPr>
            </a:p>
          </p:txBody>
        </p:sp>
        <p:sp>
          <p:nvSpPr>
            <p:cNvPr id="16" name="矩形 15"/>
            <p:cNvSpPr/>
            <p:nvPr/>
          </p:nvSpPr>
          <p:spPr>
            <a:xfrm>
              <a:off x="1588890" y="1686160"/>
              <a:ext cx="422672" cy="2206358"/>
            </a:xfrm>
            <a:prstGeom prst="rect">
              <a:avLst/>
            </a:prstGeom>
            <a:grpFill/>
          </p:spPr>
          <p:txBody>
            <a:bodyPr vert="eaVert" wrap="square">
              <a:spAutoFit/>
            </a:bodyPr>
            <a:lstStyle/>
            <a:p>
              <a:pPr defTabSz="866943" fontAlgn="base">
                <a:spcBef>
                  <a:spcPct val="0"/>
                </a:spcBef>
                <a:spcAft>
                  <a:spcPct val="0"/>
                </a:spcAft>
              </a:pPr>
              <a:r>
                <a:rPr lang="en-US" altLang="zh-CN" sz="6000" b="1" spc="284" dirty="0" err="1">
                  <a:ln>
                    <a:solidFill>
                      <a:schemeClr val="tx1"/>
                    </a:solidFill>
                  </a:ln>
                  <a:solidFill>
                    <a:srgbClr val="EAC84A"/>
                  </a:solidFill>
                  <a:latin typeface="UTM Azuki" panose="02040603050506020204" pitchFamily="18" charset="0"/>
                  <a:ea typeface="印品黑体" panose="00000500000000000000" pitchFamily="2" charset="-122"/>
                </a:rPr>
                <a:t>Luyện</a:t>
              </a:r>
              <a:r>
                <a:rPr lang="en-US" altLang="zh-CN" sz="6000" b="1" spc="284" dirty="0">
                  <a:ln>
                    <a:solidFill>
                      <a:schemeClr val="tx1"/>
                    </a:solidFill>
                  </a:ln>
                  <a:solidFill>
                    <a:srgbClr val="EAC84A"/>
                  </a:solidFill>
                  <a:latin typeface="UTM Azuki" panose="02040603050506020204" pitchFamily="18" charset="0"/>
                  <a:ea typeface="印品黑体" panose="00000500000000000000" pitchFamily="2" charset="-122"/>
                </a:rPr>
                <a:t> </a:t>
              </a:r>
              <a:r>
                <a:rPr lang="en-US" altLang="zh-CN" sz="6000" b="1" spc="284" dirty="0" err="1">
                  <a:ln>
                    <a:solidFill>
                      <a:schemeClr val="tx1"/>
                    </a:solidFill>
                  </a:ln>
                  <a:solidFill>
                    <a:srgbClr val="EAC84A"/>
                  </a:solidFill>
                  <a:latin typeface="UTM Azuki" panose="02040603050506020204" pitchFamily="18" charset="0"/>
                  <a:ea typeface="印品黑体" panose="00000500000000000000" pitchFamily="2" charset="-122"/>
                </a:rPr>
                <a:t>đọc</a:t>
              </a:r>
              <a:endParaRPr lang="zh-CN" altLang="en-US" sz="6000" b="1" spc="284" dirty="0">
                <a:ln>
                  <a:solidFill>
                    <a:schemeClr val="tx1"/>
                  </a:solidFill>
                </a:ln>
                <a:solidFill>
                  <a:srgbClr val="EAC84A"/>
                </a:solidFill>
                <a:latin typeface="UTM Azuki" panose="02040603050506020204" pitchFamily="18" charset="0"/>
                <a:ea typeface="印品黑体" panose="00000500000000000000" pitchFamily="2" charset="-122"/>
              </a:endParaRPr>
            </a:p>
          </p:txBody>
        </p:sp>
      </p:grpSp>
      <p:sp>
        <p:nvSpPr>
          <p:cNvPr id="4" name="Rounded Rectangle 3"/>
          <p:cNvSpPr/>
          <p:nvPr/>
        </p:nvSpPr>
        <p:spPr>
          <a:xfrm>
            <a:off x="4840236" y="352959"/>
            <a:ext cx="6938679" cy="5253757"/>
          </a:xfrm>
          <a:prstGeom prst="roundRect">
            <a:avLst/>
          </a:prstGeom>
          <a:solidFill>
            <a:srgbClr val="EAC84A"/>
          </a:solidFill>
          <a:ln w="28575">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4000" dirty="0">
              <a:effectLst/>
              <a:latin typeface="UTM Azuki" panose="02040603050506020204" pitchFamily="18" charset="0"/>
              <a:ea typeface="Times New Roman" panose="02020603050405020304" pitchFamily="18" charset="0"/>
            </a:endParaRPr>
          </a:p>
        </p:txBody>
      </p:sp>
      <p:sp>
        <p:nvSpPr>
          <p:cNvPr id="9" name="Text Box 9"/>
          <p:cNvSpPr txBox="1">
            <a:spLocks noChangeArrowheads="1"/>
          </p:cNvSpPr>
          <p:nvPr/>
        </p:nvSpPr>
        <p:spPr bwMode="auto">
          <a:xfrm>
            <a:off x="5177568" y="653656"/>
            <a:ext cx="632912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algn="just" eaLnBrk="1" hangingPunct="1"/>
            <a:r>
              <a:rPr lang="en-US" altLang="en-US" sz="3200" b="1" dirty="0">
                <a:solidFill>
                  <a:schemeClr val="tx2">
                    <a:lumMod val="50000"/>
                  </a:schemeClr>
                </a:solidFill>
                <a:latin typeface="Cambria" panose="02040503050406030204" pitchFamily="18" charset="0"/>
                <a:ea typeface="Cambria" panose="02040503050406030204" pitchFamily="18" charset="0"/>
                <a:cs typeface="Times New Roman" panose="02020603050405020304" pitchFamily="18" charset="0"/>
              </a:rPr>
              <a:t>*</a:t>
            </a:r>
            <a:r>
              <a:rPr lang="en-US" altLang="en-US" sz="3200" b="1" dirty="0" err="1">
                <a:solidFill>
                  <a:schemeClr val="tx2">
                    <a:lumMod val="50000"/>
                  </a:schemeClr>
                </a:solidFill>
                <a:latin typeface="Cambria" panose="02040503050406030204" pitchFamily="18" charset="0"/>
                <a:ea typeface="Cambria" panose="02040503050406030204" pitchFamily="18" charset="0"/>
                <a:cs typeface="Times New Roman" panose="02020603050405020304" pitchFamily="18" charset="0"/>
              </a:rPr>
              <a:t>Từ</a:t>
            </a:r>
            <a:r>
              <a:rPr lang="en-US" altLang="en-US" sz="3200" b="1" dirty="0">
                <a:solidFill>
                  <a:schemeClr val="tx2">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động</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vật</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trẻ</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trung</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thuốc</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bổ</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tốc</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độ</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thở</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sảng</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khoái</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thỏa</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mãn</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nổi</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giận</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trị</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bệnh</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 …</a:t>
            </a:r>
          </a:p>
        </p:txBody>
      </p:sp>
      <p:sp>
        <p:nvSpPr>
          <p:cNvPr id="10" name="Text Box 10"/>
          <p:cNvSpPr txBox="1">
            <a:spLocks noChangeArrowheads="1"/>
          </p:cNvSpPr>
          <p:nvPr/>
        </p:nvSpPr>
        <p:spPr bwMode="auto">
          <a:xfrm>
            <a:off x="5136719" y="2307064"/>
            <a:ext cx="6363183"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algn="just" eaLnBrk="1" hangingPunct="1">
              <a:spcBef>
                <a:spcPct val="50000"/>
              </a:spcBef>
            </a:pPr>
            <a:r>
              <a:rPr lang="en-US" altLang="en-US" sz="3200" b="1" dirty="0">
                <a:solidFill>
                  <a:schemeClr val="tx2">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2">
                    <a:lumMod val="50000"/>
                  </a:schemeClr>
                </a:solidFill>
                <a:latin typeface="Cambria" panose="02040503050406030204" pitchFamily="18" charset="0"/>
                <a:ea typeface="Cambria" panose="02040503050406030204" pitchFamily="18" charset="0"/>
                <a:cs typeface="Times New Roman" panose="02020603050405020304" pitchFamily="18" charset="0"/>
              </a:rPr>
              <a:t>Câu</a:t>
            </a:r>
            <a:r>
              <a:rPr lang="en-US" altLang="en-US" sz="3200" b="1" dirty="0">
                <a:solidFill>
                  <a:schemeClr val="tx2">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Bởi</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vì</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khi</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cười</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tốc</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độ</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thở</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của</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con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người</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lên</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đến</a:t>
            </a:r>
            <a:r>
              <a:rPr lang="en-US" altLang="en-US" sz="3200" b="1" dirty="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100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ki</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lô</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mét</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một</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giờ</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các</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cơ</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mặt</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được</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thư</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giãn</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thoải</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mái</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và</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não</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thì</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tiết</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ra</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một</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chất</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làm</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người</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ta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có</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cảm</a:t>
            </a:r>
            <a:r>
              <a:rPr lang="en-US" altLang="en-US" sz="32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giác</a:t>
            </a:r>
            <a:r>
              <a:rPr lang="en-US" altLang="en-US"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sảng</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khoái</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thỏa</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mãn</a:t>
            </a:r>
            <a:r>
              <a:rPr lang="en-US" altLang="en-US" sz="3200" b="1" dirty="0">
                <a:solidFill>
                  <a:schemeClr val="tx2">
                    <a:lumMod val="75000"/>
                  </a:schemeClr>
                </a:solidFill>
                <a:latin typeface="Cambria" panose="02040503050406030204" pitchFamily="18" charset="0"/>
                <a:ea typeface="Cambria" panose="02040503050406030204" pitchFamily="18" charset="0"/>
                <a:cs typeface="Times New Roman" panose="02020603050405020304" pitchFamily="18" charset="0"/>
              </a:rPr>
              <a:t>.</a:t>
            </a:r>
          </a:p>
        </p:txBody>
      </p:sp>
    </p:spTree>
    <p:custDataLst>
      <p:tags r:id="rId1"/>
    </p:custDataLst>
    <p:extLst>
      <p:ext uri="{BB962C8B-B14F-4D97-AF65-F5344CB8AC3E}">
        <p14:creationId xmlns:p14="http://schemas.microsoft.com/office/powerpoint/2010/main" val="24353767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0">
        <p15:prstTrans prst="fallOver"/>
      </p:transition>
    </mc:Choice>
    <mc:Fallback xmlns="">
      <p:transition spd="slow" advTm="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23000">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14:bounceEnd="23000">
                                          <p:cBhvr additive="base">
                                            <p:cTn id="7" dur="1500" fill="hold"/>
                                            <p:tgtEl>
                                              <p:spTgt spid="13"/>
                                            </p:tgtEl>
                                            <p:attrNameLst>
                                              <p:attrName>ppt_x</p:attrName>
                                            </p:attrNameLst>
                                          </p:cBhvr>
                                          <p:tavLst>
                                            <p:tav tm="0">
                                              <p:val>
                                                <p:strVal val="#ppt_x"/>
                                              </p:val>
                                            </p:tav>
                                            <p:tav tm="100000">
                                              <p:val>
                                                <p:strVal val="#ppt_x"/>
                                              </p:val>
                                            </p:tav>
                                          </p:tavLst>
                                        </p:anim>
                                        <p:anim calcmode="lin" valueType="num" p14:bounceEnd="23000">
                                          <p:cBhvr additive="base">
                                            <p:cTn id="8" dur="15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1500"/>
                                </p:stCondLst>
                                <p:childTnLst>
                                  <p:par>
                                    <p:cTn id="10" presetID="2" presetClass="entr" presetSubtype="1" fill="hold" nodeType="afterEffect" p14:presetBounceEnd="54000">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14:bounceEnd="54000">
                                          <p:cBhvr additive="base">
                                            <p:cTn id="12" dur="500" fill="hold"/>
                                            <p:tgtEl>
                                              <p:spTgt spid="2"/>
                                            </p:tgtEl>
                                            <p:attrNameLst>
                                              <p:attrName>ppt_x</p:attrName>
                                            </p:attrNameLst>
                                          </p:cBhvr>
                                          <p:tavLst>
                                            <p:tav tm="0">
                                              <p:val>
                                                <p:strVal val="#ppt_x"/>
                                              </p:val>
                                            </p:tav>
                                            <p:tav tm="100000">
                                              <p:val>
                                                <p:strVal val="#ppt_x"/>
                                              </p:val>
                                            </p:tav>
                                          </p:tavLst>
                                        </p:anim>
                                        <p:anim calcmode="lin" valueType="num" p14:bounceEnd="54000">
                                          <p:cBhvr additive="base">
                                            <p:cTn id="13" dur="500" fill="hold"/>
                                            <p:tgtEl>
                                              <p:spTgt spid="2"/>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9"/>
                                            </p:tgtEl>
                                            <p:attrNameLst>
                                              <p:attrName>style.visibility</p:attrName>
                                            </p:attrNameLst>
                                          </p:cBhvr>
                                          <p:to>
                                            <p:strVal val="visible"/>
                                          </p:to>
                                        </p:set>
                                        <p:anim calcmode="discrete" valueType="clr">
                                          <p:cBhvr override="childStyle">
                                            <p:cTn id="22"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9"/>
                                            </p:tgtEl>
                                            <p:attrNameLst>
                                              <p:attrName>fillcolor</p:attrName>
                                            </p:attrNameLst>
                                          </p:cBhvr>
                                          <p:tavLst>
                                            <p:tav tm="0">
                                              <p:val>
                                                <p:clrVal>
                                                  <a:schemeClr val="accent2"/>
                                                </p:clrVal>
                                              </p:val>
                                            </p:tav>
                                            <p:tav tm="50000">
                                              <p:val>
                                                <p:clrVal>
                                                  <a:schemeClr val="hlink"/>
                                                </p:clrVal>
                                              </p:val>
                                            </p:tav>
                                          </p:tavLst>
                                        </p:anim>
                                        <p:set>
                                          <p:cBhvr>
                                            <p:cTn id="24" dur="80"/>
                                            <p:tgtEl>
                                              <p:spTgt spid="9"/>
                                            </p:tgtEl>
                                            <p:attrNameLst>
                                              <p:attrName>fill.type</p:attrName>
                                            </p:attrNameLst>
                                          </p:cBhvr>
                                          <p:to>
                                            <p:strVal val="solid"/>
                                          </p:to>
                                        </p:set>
                                      </p:childTnLst>
                                    </p:cTn>
                                  </p:par>
                                </p:childTnLst>
                              </p:cTn>
                            </p:par>
                          </p:childTnLst>
                        </p:cTn>
                      </p:par>
                      <p:par>
                        <p:cTn id="25" fill="hold">
                          <p:stCondLst>
                            <p:cond delay="indefinite"/>
                          </p:stCondLst>
                          <p:childTnLst>
                            <p:par>
                              <p:cTn id="26" fill="hold">
                                <p:stCondLst>
                                  <p:cond delay="0"/>
                                </p:stCondLst>
                                <p:childTnLst>
                                  <p:par>
                                    <p:cTn id="27" presetID="27" presetClass="entr" presetSubtype="0" fill="hold" grpId="0" nodeType="clickEffect">
                                      <p:stCondLst>
                                        <p:cond delay="0"/>
                                      </p:stCondLst>
                                      <p:iterate type="lt">
                                        <p:tmPct val="50000"/>
                                      </p:iterate>
                                      <p:childTnLst>
                                        <p:set>
                                          <p:cBhvr>
                                            <p:cTn id="28" dur="1" fill="hold">
                                              <p:stCondLst>
                                                <p:cond delay="0"/>
                                              </p:stCondLst>
                                            </p:cTn>
                                            <p:tgtEl>
                                              <p:spTgt spid="10"/>
                                            </p:tgtEl>
                                            <p:attrNameLst>
                                              <p:attrName>style.visibility</p:attrName>
                                            </p:attrNameLst>
                                          </p:cBhvr>
                                          <p:to>
                                            <p:strVal val="visible"/>
                                          </p:to>
                                        </p:set>
                                        <p:anim calcmode="discrete" valueType="clr">
                                          <p:cBhvr override="childStyle">
                                            <p:cTn id="29"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10"/>
                                            </p:tgtEl>
                                            <p:attrNameLst>
                                              <p:attrName>fillcolor</p:attrName>
                                            </p:attrNameLst>
                                          </p:cBhvr>
                                          <p:tavLst>
                                            <p:tav tm="0">
                                              <p:val>
                                                <p:clrVal>
                                                  <a:schemeClr val="accent2"/>
                                                </p:clrVal>
                                              </p:val>
                                            </p:tav>
                                            <p:tav tm="50000">
                                              <p:val>
                                                <p:clrVal>
                                                  <a:schemeClr val="hlink"/>
                                                </p:clrVal>
                                              </p:val>
                                            </p:tav>
                                          </p:tavLst>
                                        </p:anim>
                                        <p:set>
                                          <p:cBhvr>
                                            <p:cTn id="31" dur="80"/>
                                            <p:tgtEl>
                                              <p:spTgt spid="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P spid="1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500" fill="hold"/>
                                            <p:tgtEl>
                                              <p:spTgt spid="13"/>
                                            </p:tgtEl>
                                            <p:attrNameLst>
                                              <p:attrName>ppt_x</p:attrName>
                                            </p:attrNameLst>
                                          </p:cBhvr>
                                          <p:tavLst>
                                            <p:tav tm="0">
                                              <p:val>
                                                <p:strVal val="#ppt_x"/>
                                              </p:val>
                                            </p:tav>
                                            <p:tav tm="100000">
                                              <p:val>
                                                <p:strVal val="#ppt_x"/>
                                              </p:val>
                                            </p:tav>
                                          </p:tavLst>
                                        </p:anim>
                                        <p:anim calcmode="lin" valueType="num">
                                          <p:cBhvr additive="base">
                                            <p:cTn id="8" dur="15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1500"/>
                                </p:stCondLst>
                                <p:childTnLst>
                                  <p:par>
                                    <p:cTn id="10" presetID="2" presetClass="entr" presetSubtype="1"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9"/>
                                            </p:tgtEl>
                                            <p:attrNameLst>
                                              <p:attrName>style.visibility</p:attrName>
                                            </p:attrNameLst>
                                          </p:cBhvr>
                                          <p:to>
                                            <p:strVal val="visible"/>
                                          </p:to>
                                        </p:set>
                                        <p:anim calcmode="discrete" valueType="clr">
                                          <p:cBhvr override="childStyle">
                                            <p:cTn id="22"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9"/>
                                            </p:tgtEl>
                                            <p:attrNameLst>
                                              <p:attrName>fillcolor</p:attrName>
                                            </p:attrNameLst>
                                          </p:cBhvr>
                                          <p:tavLst>
                                            <p:tav tm="0">
                                              <p:val>
                                                <p:clrVal>
                                                  <a:schemeClr val="accent2"/>
                                                </p:clrVal>
                                              </p:val>
                                            </p:tav>
                                            <p:tav tm="50000">
                                              <p:val>
                                                <p:clrVal>
                                                  <a:schemeClr val="hlink"/>
                                                </p:clrVal>
                                              </p:val>
                                            </p:tav>
                                          </p:tavLst>
                                        </p:anim>
                                        <p:set>
                                          <p:cBhvr>
                                            <p:cTn id="24" dur="80"/>
                                            <p:tgtEl>
                                              <p:spTgt spid="9"/>
                                            </p:tgtEl>
                                            <p:attrNameLst>
                                              <p:attrName>fill.type</p:attrName>
                                            </p:attrNameLst>
                                          </p:cBhvr>
                                          <p:to>
                                            <p:strVal val="solid"/>
                                          </p:to>
                                        </p:set>
                                      </p:childTnLst>
                                    </p:cTn>
                                  </p:par>
                                </p:childTnLst>
                              </p:cTn>
                            </p:par>
                          </p:childTnLst>
                        </p:cTn>
                      </p:par>
                      <p:par>
                        <p:cTn id="25" fill="hold">
                          <p:stCondLst>
                            <p:cond delay="indefinite"/>
                          </p:stCondLst>
                          <p:childTnLst>
                            <p:par>
                              <p:cTn id="26" fill="hold">
                                <p:stCondLst>
                                  <p:cond delay="0"/>
                                </p:stCondLst>
                                <p:childTnLst>
                                  <p:par>
                                    <p:cTn id="27" presetID="27" presetClass="entr" presetSubtype="0" fill="hold" grpId="0" nodeType="clickEffect">
                                      <p:stCondLst>
                                        <p:cond delay="0"/>
                                      </p:stCondLst>
                                      <p:iterate type="lt">
                                        <p:tmPct val="50000"/>
                                      </p:iterate>
                                      <p:childTnLst>
                                        <p:set>
                                          <p:cBhvr>
                                            <p:cTn id="28" dur="1" fill="hold">
                                              <p:stCondLst>
                                                <p:cond delay="0"/>
                                              </p:stCondLst>
                                            </p:cTn>
                                            <p:tgtEl>
                                              <p:spTgt spid="10"/>
                                            </p:tgtEl>
                                            <p:attrNameLst>
                                              <p:attrName>style.visibility</p:attrName>
                                            </p:attrNameLst>
                                          </p:cBhvr>
                                          <p:to>
                                            <p:strVal val="visible"/>
                                          </p:to>
                                        </p:set>
                                        <p:anim calcmode="discrete" valueType="clr">
                                          <p:cBhvr override="childStyle">
                                            <p:cTn id="29"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10"/>
                                            </p:tgtEl>
                                            <p:attrNameLst>
                                              <p:attrName>fillcolor</p:attrName>
                                            </p:attrNameLst>
                                          </p:cBhvr>
                                          <p:tavLst>
                                            <p:tav tm="0">
                                              <p:val>
                                                <p:clrVal>
                                                  <a:schemeClr val="accent2"/>
                                                </p:clrVal>
                                              </p:val>
                                            </p:tav>
                                            <p:tav tm="50000">
                                              <p:val>
                                                <p:clrVal>
                                                  <a:schemeClr val="hlink"/>
                                                </p:clrVal>
                                              </p:val>
                                            </p:tav>
                                          </p:tavLst>
                                        </p:anim>
                                        <p:set>
                                          <p:cBhvr>
                                            <p:cTn id="31" dur="80"/>
                                            <p:tgtEl>
                                              <p:spTgt spid="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P spid="10" grpId="0"/>
        </p:bld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H_TYPE" val="#NeiR#"/>
  <p:tag name="MH_NUMBER" val="4"/>
  <p:tag name="MH_CATEGORY" val="#BingLLB#"/>
  <p:tag name="MH_LAYOUT" val="SubTitle"/>
  <p:tag name="MH" val="20161022194333"/>
  <p:tag name="MH_LIBRARY" val="GRAPHIC"/>
</p:tagLst>
</file>

<file path=ppt/tags/tag2.xml><?xml version="1.0" encoding="utf-8"?>
<p:tagLst xmlns:a="http://schemas.openxmlformats.org/drawingml/2006/main" xmlns:r="http://schemas.openxmlformats.org/officeDocument/2006/relationships" xmlns:p="http://schemas.openxmlformats.org/presentationml/2006/main">
  <p:tag name="MH" val="20161022204152"/>
  <p:tag name="MH_LIBRARY" val="GRAPHIC"/>
</p:tagLst>
</file>

<file path=ppt/tags/tag3.xml><?xml version="1.0" encoding="utf-8"?>
<p:tagLst xmlns:a="http://schemas.openxmlformats.org/drawingml/2006/main" xmlns:r="http://schemas.openxmlformats.org/officeDocument/2006/relationships" xmlns:p="http://schemas.openxmlformats.org/presentationml/2006/main">
  <p:tag name="MH" val="20161022204152"/>
  <p:tag name="MH_LIBRARY" val="GRAPHIC"/>
</p:tagLst>
</file>

<file path=ppt/theme/theme1.xml><?xml version="1.0" encoding="utf-8"?>
<a:theme xmlns:a="http://schemas.openxmlformats.org/drawingml/2006/main" name="1_Office Theme">
  <a:themeElements>
    <a:clrScheme name="自定义 543">
      <a:dk1>
        <a:sysClr val="windowText" lastClr="000000"/>
      </a:dk1>
      <a:lt1>
        <a:sysClr val="window" lastClr="FFFFFF"/>
      </a:lt1>
      <a:dk2>
        <a:srgbClr val="63C2BC"/>
      </a:dk2>
      <a:lt2>
        <a:srgbClr val="E7E6E6"/>
      </a:lt2>
      <a:accent1>
        <a:srgbClr val="A7C933"/>
      </a:accent1>
      <a:accent2>
        <a:srgbClr val="63C2BC"/>
      </a:accent2>
      <a:accent3>
        <a:srgbClr val="A7C933"/>
      </a:accent3>
      <a:accent4>
        <a:srgbClr val="63C2BC"/>
      </a:accent4>
      <a:accent5>
        <a:srgbClr val="A7C933"/>
      </a:accent5>
      <a:accent6>
        <a:srgbClr val="63C2BC"/>
      </a:accent6>
      <a:hlink>
        <a:srgbClr val="A7C933"/>
      </a:hlink>
      <a:folHlink>
        <a:srgbClr val="63C2BC"/>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1660</TotalTime>
  <Words>1503</Words>
  <Application>Microsoft Office PowerPoint</Application>
  <PresentationFormat>Widescreen</PresentationFormat>
  <Paragraphs>93</Paragraphs>
  <Slides>20</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UTM Flavour</vt:lpstr>
      <vt:lpstr>UTM Showcard</vt:lpstr>
      <vt:lpstr>Cambria</vt:lpstr>
      <vt:lpstr>UTM Azuki</vt:lpstr>
      <vt:lpstr>Arial</vt:lpstr>
      <vt:lpstr>Calibri</vt:lpstr>
      <vt:lpstr>印品黑体</vt:lpstr>
      <vt:lpstr>UTM Aquarelle</vt:lpstr>
      <vt:lpstr>UTM Wedding K&amp;T</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QUỲNH NHƯ</dc:creator>
  <cp:keywords>MANGNONTEAM</cp:keywords>
  <cp:lastModifiedBy>Nguyễn Thị Diệu Hiền_GV</cp:lastModifiedBy>
  <cp:revision>17</cp:revision>
  <dcterms:created xsi:type="dcterms:W3CDTF">2022-04-19T10:22:35Z</dcterms:created>
  <dcterms:modified xsi:type="dcterms:W3CDTF">2022-04-24T09:05:36Z</dcterms:modified>
</cp:coreProperties>
</file>