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82" r:id="rId3"/>
    <p:sldId id="258" r:id="rId4"/>
    <p:sldId id="259" r:id="rId5"/>
    <p:sldId id="261" r:id="rId6"/>
    <p:sldId id="265" r:id="rId7"/>
    <p:sldId id="260" r:id="rId8"/>
    <p:sldId id="291" r:id="rId9"/>
    <p:sldId id="262" r:id="rId10"/>
    <p:sldId id="293" r:id="rId11"/>
    <p:sldId id="283" r:id="rId12"/>
    <p:sldId id="288" r:id="rId13"/>
  </p:sldIdLst>
  <p:sldSz cx="12192000" cy="6858000"/>
  <p:notesSz cx="6858000" cy="9144000"/>
  <p:embeddedFontLst>
    <p:embeddedFont>
      <p:font typeface="等线" panose="02010600030101010101" pitchFamily="2" charset="-122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mbria" panose="02040503050406030204" pitchFamily="18" charset="0"/>
      <p:regular r:id="rId22"/>
      <p:bold r:id="rId23"/>
      <p:italic r:id="rId24"/>
      <p:boldItalic r:id="rId25"/>
    </p:embeddedFont>
    <p:embeddedFont>
      <p:font typeface="SVN-Olivier" panose="02040603050506020204" pitchFamily="18" charset="0"/>
      <p:regular r:id="rId26"/>
    </p:embeddedFont>
    <p:embeddedFont>
      <p:font typeface="SVN-SAF" panose="02040603050506020204" pitchFamily="18" charset="0"/>
      <p:regular r:id="rId27"/>
    </p:embeddedFont>
    <p:embeddedFont>
      <p:font typeface="UTM Avo" panose="02040603050506020204" pitchFamily="18" charset="0"/>
      <p:regular r:id="rId28"/>
      <p:bold r:id="rId29"/>
      <p:italic r:id="rId30"/>
      <p:boldItalic r:id="rId31"/>
    </p:embeddedFont>
    <p:embeddedFont>
      <p:font typeface="UTM Showcard" panose="02040603050506020204" pitchFamily="18" charset="0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'be'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74F"/>
    <a:srgbClr val="D85B42"/>
    <a:srgbClr val="75C5A1"/>
    <a:srgbClr val="C6EBEC"/>
    <a:srgbClr val="FDC8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786D7-83F8-4CAD-AB6C-C21556F4D3D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D3AD-076E-49B0-8585-5DBCA3F19B7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933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35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70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22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81" r:id="rId8"/>
    <p:sldLayoutId id="2147483680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154237" y="-1726566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pic>
        <p:nvPicPr>
          <p:cNvPr id="9" name="图片 8" descr="12_0008_图层-49"/>
          <p:cNvPicPr>
            <a:picLocks noChangeAspect="1"/>
          </p:cNvPicPr>
          <p:nvPr/>
        </p:nvPicPr>
        <p:blipFill>
          <a:blip r:embed="rId6"/>
          <a:srcRect r="64020" b="50210"/>
          <a:stretch>
            <a:fillRect/>
          </a:stretch>
        </p:blipFill>
        <p:spPr>
          <a:xfrm>
            <a:off x="-29633" y="442724"/>
            <a:ext cx="3370580" cy="6760845"/>
          </a:xfrm>
          <a:prstGeom prst="rect">
            <a:avLst/>
          </a:prstGeom>
        </p:spPr>
      </p:pic>
      <p:pic>
        <p:nvPicPr>
          <p:cNvPr id="12" name="图片 11" descr="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5051425" y="-3941445"/>
            <a:ext cx="2557780" cy="10442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rcRect l="69292" t="-590" r="-2016" b="86307"/>
          <a:stretch>
            <a:fillRect/>
          </a:stretch>
        </p:blipFill>
        <p:spPr>
          <a:xfrm rot="16200000">
            <a:off x="6753225" y="5685155"/>
            <a:ext cx="1226820" cy="1306195"/>
          </a:xfrm>
          <a:prstGeom prst="rect">
            <a:avLst/>
          </a:prstGeom>
        </p:spPr>
      </p:pic>
      <p:pic>
        <p:nvPicPr>
          <p:cNvPr id="14" name="图片 13" descr="13"/>
          <p:cNvPicPr>
            <a:picLocks noChangeAspect="1"/>
          </p:cNvPicPr>
          <p:nvPr/>
        </p:nvPicPr>
        <p:blipFill>
          <a:blip r:embed="rId9"/>
          <a:srcRect t="17803" r="63985"/>
          <a:stretch>
            <a:fillRect/>
          </a:stretch>
        </p:blipFill>
        <p:spPr>
          <a:xfrm rot="5400000" flipH="1" flipV="1">
            <a:off x="6136640" y="204470"/>
            <a:ext cx="3051810" cy="10442575"/>
          </a:xfrm>
          <a:prstGeom prst="rect">
            <a:avLst/>
          </a:prstGeom>
        </p:spPr>
      </p:pic>
      <p:pic>
        <p:nvPicPr>
          <p:cNvPr id="16" name="图片 15" descr="C:\Users\Am'be'r\Desktop\千库网_卡通白云飞行飞机_元素编号11547758.png千库网_卡通白云飞行飞机_元素编号115477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767445" y="-112712"/>
            <a:ext cx="2121535" cy="1849120"/>
          </a:xfrm>
          <a:prstGeom prst="rect">
            <a:avLst/>
          </a:prstGeom>
        </p:spPr>
      </p:pic>
      <p:pic>
        <p:nvPicPr>
          <p:cNvPr id="17" name="图片 16" descr="千库网_彩色卡通免抠图气球_元素编号126041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80000">
            <a:off x="7460615" y="1328420"/>
            <a:ext cx="2468245" cy="2468245"/>
          </a:xfrm>
          <a:prstGeom prst="rect">
            <a:avLst/>
          </a:prstGeom>
        </p:spPr>
      </p:pic>
      <p:pic>
        <p:nvPicPr>
          <p:cNvPr id="18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680000">
            <a:off x="2214245" y="4294505"/>
            <a:ext cx="1489075" cy="1489075"/>
          </a:xfrm>
          <a:prstGeom prst="rect">
            <a:avLst/>
          </a:prstGeom>
        </p:spPr>
      </p:pic>
      <p:pic>
        <p:nvPicPr>
          <p:cNvPr id="20" name="图片 19" descr="千库网_变化的流星花火_元素编号1118735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1575" y="1783715"/>
            <a:ext cx="2378075" cy="2378075"/>
          </a:xfrm>
          <a:prstGeom prst="rect">
            <a:avLst/>
          </a:prstGeom>
        </p:spPr>
      </p:pic>
      <p:pic>
        <p:nvPicPr>
          <p:cNvPr id="8" name="图片 7" descr="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44356" y="2440534"/>
            <a:ext cx="3101806" cy="446492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698BCD2-0B47-481F-9F33-942519C9B4F5}"/>
              </a:ext>
            </a:extLst>
          </p:cNvPr>
          <p:cNvSpPr txBox="1"/>
          <p:nvPr/>
        </p:nvSpPr>
        <p:spPr>
          <a:xfrm>
            <a:off x="3726154" y="1160671"/>
            <a:ext cx="4804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72308"/>
                </a:solidFill>
                <a:latin typeface="SVN-Olivier" panose="02040603050506020204" pitchFamily="18" charset="0"/>
              </a:rPr>
              <a:t>Tập</a:t>
            </a:r>
            <a:r>
              <a:rPr lang="en-US" sz="7200" b="1" dirty="0">
                <a:solidFill>
                  <a:srgbClr val="072308"/>
                </a:solidFill>
                <a:latin typeface="SVN-Olivier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72308"/>
                </a:solidFill>
                <a:latin typeface="SVN-Olivier" panose="02040603050506020204" pitchFamily="18" charset="0"/>
              </a:rPr>
              <a:t>làm</a:t>
            </a:r>
            <a:r>
              <a:rPr lang="en-US" sz="7200" b="1" dirty="0">
                <a:solidFill>
                  <a:srgbClr val="072308"/>
                </a:solidFill>
                <a:latin typeface="SVN-Olivier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72308"/>
                </a:solidFill>
                <a:latin typeface="SVN-Olivier" panose="02040603050506020204" pitchFamily="18" charset="0"/>
              </a:rPr>
              <a:t>văn</a:t>
            </a:r>
            <a:endParaRPr lang="vi-VN" sz="7200" b="1" dirty="0">
              <a:solidFill>
                <a:srgbClr val="072308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9E57DBA-9F65-4575-9777-87CCC7E0AD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87220" y="2072113"/>
            <a:ext cx="8432032" cy="33628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920115" y="-328247"/>
            <a:ext cx="13704570" cy="7186247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6" name="图片 5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8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0210800" y="4912468"/>
            <a:ext cx="1390650" cy="118353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106318" y="2038350"/>
            <a:ext cx="717709" cy="610816"/>
          </a:xfrm>
          <a:prstGeom prst="rect">
            <a:avLst/>
          </a:prstGeom>
        </p:spPr>
      </p:pic>
      <p:pic>
        <p:nvPicPr>
          <p:cNvPr id="21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339" y="106067"/>
            <a:ext cx="6383812" cy="674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485618" y="42445"/>
            <a:ext cx="16017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7D74F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VN-SAF" panose="02040603050506020204" pitchFamily="18" charset="0"/>
              </a:rPr>
              <a:t>Mẫu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016885" y="-1746250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pic>
        <p:nvPicPr>
          <p:cNvPr id="9" name="图片 8" descr="12_0008_图层-49"/>
          <p:cNvPicPr>
            <a:picLocks noChangeAspect="1"/>
          </p:cNvPicPr>
          <p:nvPr/>
        </p:nvPicPr>
        <p:blipFill>
          <a:blip r:embed="rId6"/>
          <a:srcRect r="64020" b="50210"/>
          <a:stretch>
            <a:fillRect/>
          </a:stretch>
        </p:blipFill>
        <p:spPr>
          <a:xfrm>
            <a:off x="147955" y="0"/>
            <a:ext cx="3370580" cy="6760845"/>
          </a:xfrm>
          <a:prstGeom prst="rect">
            <a:avLst/>
          </a:prstGeom>
        </p:spPr>
      </p:pic>
      <p:pic>
        <p:nvPicPr>
          <p:cNvPr id="12" name="图片 11" descr="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5102087" y="-4161111"/>
            <a:ext cx="2557780" cy="10442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rcRect l="69292" t="-590" r="-2016" b="86307"/>
          <a:stretch>
            <a:fillRect/>
          </a:stretch>
        </p:blipFill>
        <p:spPr>
          <a:xfrm rot="16200000">
            <a:off x="6753225" y="5685155"/>
            <a:ext cx="1226820" cy="1306195"/>
          </a:xfrm>
          <a:prstGeom prst="rect">
            <a:avLst/>
          </a:prstGeom>
        </p:spPr>
      </p:pic>
      <p:pic>
        <p:nvPicPr>
          <p:cNvPr id="14" name="图片 13" descr="13"/>
          <p:cNvPicPr>
            <a:picLocks noChangeAspect="1"/>
          </p:cNvPicPr>
          <p:nvPr/>
        </p:nvPicPr>
        <p:blipFill>
          <a:blip r:embed="rId9"/>
          <a:srcRect t="17803" r="63985"/>
          <a:stretch>
            <a:fillRect/>
          </a:stretch>
        </p:blipFill>
        <p:spPr>
          <a:xfrm rot="5400000" flipH="1" flipV="1">
            <a:off x="6136640" y="204470"/>
            <a:ext cx="3051810" cy="10442575"/>
          </a:xfrm>
          <a:prstGeom prst="rect">
            <a:avLst/>
          </a:prstGeom>
        </p:spPr>
      </p:pic>
      <p:pic>
        <p:nvPicPr>
          <p:cNvPr id="16" name="图片 15" descr="C:\Users\Am'be'r\Desktop\千库网_卡通白云飞行飞机_元素编号11547758.png千库网_卡通白云飞行飞机_元素编号115477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767445" y="-112712"/>
            <a:ext cx="2121535" cy="1849120"/>
          </a:xfrm>
          <a:prstGeom prst="rect">
            <a:avLst/>
          </a:prstGeom>
        </p:spPr>
      </p:pic>
      <p:pic>
        <p:nvPicPr>
          <p:cNvPr id="17" name="图片 16" descr="千库网_彩色卡通免抠图气球_元素编号126041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80000">
            <a:off x="7460615" y="1328420"/>
            <a:ext cx="2468245" cy="2468245"/>
          </a:xfrm>
          <a:prstGeom prst="rect">
            <a:avLst/>
          </a:prstGeom>
        </p:spPr>
      </p:pic>
      <p:pic>
        <p:nvPicPr>
          <p:cNvPr id="18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680000">
            <a:off x="2214245" y="4294505"/>
            <a:ext cx="1489075" cy="1489075"/>
          </a:xfrm>
          <a:prstGeom prst="rect">
            <a:avLst/>
          </a:prstGeom>
        </p:spPr>
      </p:pic>
      <p:pic>
        <p:nvPicPr>
          <p:cNvPr id="20" name="图片 19" descr="千库网_变化的流星花火_元素编号1118735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1575" y="1783715"/>
            <a:ext cx="2378075" cy="2378075"/>
          </a:xfrm>
          <a:prstGeom prst="rect">
            <a:avLst/>
          </a:prstGeom>
        </p:spPr>
      </p:pic>
      <p:pic>
        <p:nvPicPr>
          <p:cNvPr id="8" name="图片 7" descr="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67445" y="1928495"/>
            <a:ext cx="3424555" cy="49295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60843" y="1736408"/>
            <a:ext cx="305564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VN-SAF" panose="02040603050506020204" pitchFamily="18" charset="0"/>
              </a:rPr>
              <a:t>Dặn</a:t>
            </a:r>
            <a:r>
              <a:rPr lang="en-US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VN-SAF" panose="02040603050506020204" pitchFamily="18" charset="0"/>
              </a:rPr>
              <a:t> </a:t>
            </a:r>
          </a:p>
          <a:p>
            <a:pPr algn="ctr"/>
            <a:r>
              <a:rPr lang="en-US" sz="96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VN-SAF" panose="02040603050506020204" pitchFamily="18" charset="0"/>
              </a:rPr>
              <a:t>dò</a:t>
            </a:r>
            <a:endParaRPr lang="en-US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SVN-SAF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920115" y="-585470"/>
            <a:ext cx="13704570" cy="8405495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6" name="图片 5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8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0210800" y="4912468"/>
            <a:ext cx="1390650" cy="118353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106318" y="2038350"/>
            <a:ext cx="717709" cy="610816"/>
          </a:xfrm>
          <a:prstGeom prst="rect">
            <a:avLst/>
          </a:prstGeom>
        </p:spPr>
      </p:pic>
      <p:pic>
        <p:nvPicPr>
          <p:cNvPr id="12" name="图片 11" descr="C:\Users\Am'be'r\Desktop\千库网_儿童节摩天轮插画_元素编号12001926.png千库网_儿童节摩天轮插画_元素编号120019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266522" y="-205352"/>
            <a:ext cx="2531110" cy="2719705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10004320" y="-445138"/>
            <a:ext cx="2282474" cy="3395294"/>
            <a:chOff x="13242" y="4650"/>
            <a:chExt cx="5957" cy="7284"/>
          </a:xfrm>
        </p:grpSpPr>
        <p:pic>
          <p:nvPicPr>
            <p:cNvPr id="17" name="图片 16" descr="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077" y="6303"/>
              <a:ext cx="3123" cy="4497"/>
            </a:xfrm>
            <a:prstGeom prst="rect">
              <a:avLst/>
            </a:prstGeom>
          </p:spPr>
        </p:pic>
        <p:pic>
          <p:nvPicPr>
            <p:cNvPr id="30" name="图片 29" descr="12_0008_图层-49"/>
            <p:cNvPicPr>
              <a:picLocks noChangeAspect="1"/>
            </p:cNvPicPr>
            <p:nvPr/>
          </p:nvPicPr>
          <p:blipFill>
            <a:blip r:embed="rId10"/>
            <a:srcRect r="64020" b="50210"/>
            <a:stretch>
              <a:fillRect/>
            </a:stretch>
          </p:blipFill>
          <p:spPr>
            <a:xfrm>
              <a:off x="13242" y="4650"/>
              <a:ext cx="3631" cy="7285"/>
            </a:xfrm>
            <a:prstGeom prst="rect">
              <a:avLst/>
            </a:prstGeom>
          </p:spPr>
        </p:pic>
      </p:grpSp>
      <p:pic>
        <p:nvPicPr>
          <p:cNvPr id="22" name="图片 35" descr="形状&#10;&#10;中度可信度描述已自动生成">
            <a:extLst>
              <a:ext uri="{FF2B5EF4-FFF2-40B4-BE49-F238E27FC236}">
                <a16:creationId xmlns:a16="http://schemas.microsoft.com/office/drawing/2014/main" id="{0CB18D8E-6DB4-4B36-ADF3-A87339C2ABE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5" b="25339"/>
          <a:stretch/>
        </p:blipFill>
        <p:spPr>
          <a:xfrm>
            <a:off x="9300104" y="22308"/>
            <a:ext cx="2864581" cy="4119251"/>
          </a:xfrm>
          <a:prstGeom prst="rect">
            <a:avLst/>
          </a:prstGeom>
        </p:spPr>
      </p:pic>
      <p:sp>
        <p:nvSpPr>
          <p:cNvPr id="33" name="文本框 36">
            <a:extLst>
              <a:ext uri="{FF2B5EF4-FFF2-40B4-BE49-F238E27FC236}">
                <a16:creationId xmlns:a16="http://schemas.microsoft.com/office/drawing/2014/main" id="{82FFAFA4-D529-4B99-875C-822EE605F019}"/>
              </a:ext>
            </a:extLst>
          </p:cNvPr>
          <p:cNvSpPr txBox="1"/>
          <p:nvPr/>
        </p:nvSpPr>
        <p:spPr>
          <a:xfrm>
            <a:off x="2716116" y="481641"/>
            <a:ext cx="6819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spc="300" dirty="0">
                <a:solidFill>
                  <a:srgbClr val="3A885A"/>
                </a:solidFill>
                <a:effectLst/>
                <a:uFillTx/>
                <a:latin typeface="UTM Showcard" panose="02040603050506020204" pitchFamily="18" charset="0"/>
                <a:ea typeface="字魂37号-波纹乖乖体" panose="00000500000000000000" pitchFamily="2" charset="-122"/>
                <a:cs typeface="思源黑体 CN Normal" panose="020B0400000000000000" charset="-122"/>
                <a:sym typeface="Arial" panose="020B0604020202020204" pitchFamily="34" charset="0"/>
              </a:rPr>
              <a:t>YÊU CẦU CẦN ĐẠT</a:t>
            </a:r>
            <a:endParaRPr lang="zh-CN" altLang="en-US" sz="4000" b="1" spc="300" dirty="0">
              <a:solidFill>
                <a:srgbClr val="3A885A"/>
              </a:solidFill>
              <a:effectLst/>
              <a:uFillTx/>
              <a:latin typeface="UTM Showcard" panose="02040603050506020204" pitchFamily="18" charset="0"/>
              <a:ea typeface="字魂37号-波纹乖乖体" panose="00000500000000000000" pitchFamily="2" charset="-122"/>
              <a:cs typeface="思源黑体 CN Normal" panose="020B0400000000000000" charset="-122"/>
              <a:sym typeface="Arial" panose="020B0604020202020204" pitchFamily="34" charset="0"/>
            </a:endParaRPr>
          </a:p>
        </p:txBody>
      </p:sp>
      <p:grpSp>
        <p:nvGrpSpPr>
          <p:cNvPr id="34" name="组合 3">
            <a:extLst>
              <a:ext uri="{FF2B5EF4-FFF2-40B4-BE49-F238E27FC236}">
                <a16:creationId xmlns:a16="http://schemas.microsoft.com/office/drawing/2014/main" id="{A8ADFC12-420A-40E7-BD81-EB7D2D66FF5F}"/>
              </a:ext>
            </a:extLst>
          </p:cNvPr>
          <p:cNvGrpSpPr/>
          <p:nvPr/>
        </p:nvGrpSpPr>
        <p:grpSpPr>
          <a:xfrm>
            <a:off x="2005736" y="1737580"/>
            <a:ext cx="2858059" cy="708753"/>
            <a:chOff x="2128603" y="2735704"/>
            <a:chExt cx="2916000" cy="720000"/>
          </a:xfrm>
        </p:grpSpPr>
        <p:sp>
          <p:nvSpPr>
            <p:cNvPr id="35" name="矩形: 圆角 1">
              <a:extLst>
                <a:ext uri="{FF2B5EF4-FFF2-40B4-BE49-F238E27FC236}">
                  <a16:creationId xmlns:a16="http://schemas.microsoft.com/office/drawing/2014/main" id="{5CF77319-E01C-4AFE-B92D-FF4017DD191E}"/>
                </a:ext>
              </a:extLst>
            </p:cNvPr>
            <p:cNvSpPr/>
            <p:nvPr/>
          </p:nvSpPr>
          <p:spPr>
            <a:xfrm>
              <a:off x="2128603" y="2735704"/>
              <a:ext cx="2916000" cy="720000"/>
            </a:xfrm>
            <a:prstGeom prst="roundRect">
              <a:avLst>
                <a:gd name="adj" fmla="val 50000"/>
              </a:avLst>
            </a:prstGeom>
            <a:solidFill>
              <a:srgbClr val="3A8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C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altLang="zh-C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椭圆 2">
              <a:extLst>
                <a:ext uri="{FF2B5EF4-FFF2-40B4-BE49-F238E27FC236}">
                  <a16:creationId xmlns:a16="http://schemas.microsoft.com/office/drawing/2014/main" id="{EE3682F9-380D-424E-B2CF-AF21BF63D9AE}"/>
                </a:ext>
              </a:extLst>
            </p:cNvPr>
            <p:cNvSpPr/>
            <p:nvPr/>
          </p:nvSpPr>
          <p:spPr>
            <a:xfrm>
              <a:off x="2203552" y="2795900"/>
              <a:ext cx="599608" cy="599608"/>
            </a:xfrm>
            <a:prstGeom prst="ellipse">
              <a:avLst/>
            </a:prstGeom>
            <a:solidFill>
              <a:srgbClr val="FBF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3A885A"/>
                  </a:solidFill>
                  <a:latin typeface="Times New Roman" panose="02020603050405020304" pitchFamily="18" charset="0"/>
                  <a:ea typeface="字魂37号-波纹乖乖体" panose="00000500000000000000" pitchFamily="2" charset="-122"/>
                  <a:cs typeface="Times New Roman" panose="02020603050405020304" pitchFamily="18" charset="0"/>
                </a:rPr>
                <a:t>1</a:t>
              </a:r>
              <a:endParaRPr lang="zh-CN" altLang="en-US" sz="2400" b="1" dirty="0">
                <a:solidFill>
                  <a:srgbClr val="3A885A"/>
                </a:solidFill>
                <a:latin typeface="Times New Roman" panose="02020603050405020304" pitchFamily="18" charset="0"/>
                <a:ea typeface="字魂37号-波纹乖乖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组合 41">
            <a:extLst>
              <a:ext uri="{FF2B5EF4-FFF2-40B4-BE49-F238E27FC236}">
                <a16:creationId xmlns:a16="http://schemas.microsoft.com/office/drawing/2014/main" id="{55571F1C-DB97-4D22-90ED-7301EA2D6F88}"/>
              </a:ext>
            </a:extLst>
          </p:cNvPr>
          <p:cNvGrpSpPr/>
          <p:nvPr/>
        </p:nvGrpSpPr>
        <p:grpSpPr>
          <a:xfrm>
            <a:off x="7244385" y="1642985"/>
            <a:ext cx="2858059" cy="708753"/>
            <a:chOff x="2128603" y="2735704"/>
            <a:chExt cx="2916000" cy="720000"/>
          </a:xfrm>
        </p:grpSpPr>
        <p:sp>
          <p:nvSpPr>
            <p:cNvPr id="38" name="矩形: 圆角 43">
              <a:extLst>
                <a:ext uri="{FF2B5EF4-FFF2-40B4-BE49-F238E27FC236}">
                  <a16:creationId xmlns:a16="http://schemas.microsoft.com/office/drawing/2014/main" id="{70A6F25B-602C-4321-BBA3-048675435BB0}"/>
                </a:ext>
              </a:extLst>
            </p:cNvPr>
            <p:cNvSpPr/>
            <p:nvPr/>
          </p:nvSpPr>
          <p:spPr>
            <a:xfrm>
              <a:off x="2128603" y="2735704"/>
              <a:ext cx="2916000" cy="720000"/>
            </a:xfrm>
            <a:prstGeom prst="roundRect">
              <a:avLst>
                <a:gd name="adj" fmla="val 50000"/>
              </a:avLst>
            </a:prstGeom>
            <a:solidFill>
              <a:srgbClr val="3A8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Kĩ</a:t>
              </a:r>
              <a:r>
                <a:rPr lang="en-US" altLang="zh-C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endPara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椭圆 44">
              <a:extLst>
                <a:ext uri="{FF2B5EF4-FFF2-40B4-BE49-F238E27FC236}">
                  <a16:creationId xmlns:a16="http://schemas.microsoft.com/office/drawing/2014/main" id="{18D2895F-6865-486A-94EF-758C3B14B4CB}"/>
                </a:ext>
              </a:extLst>
            </p:cNvPr>
            <p:cNvSpPr/>
            <p:nvPr/>
          </p:nvSpPr>
          <p:spPr>
            <a:xfrm>
              <a:off x="2203552" y="2795900"/>
              <a:ext cx="599608" cy="599608"/>
            </a:xfrm>
            <a:prstGeom prst="ellipse">
              <a:avLst/>
            </a:prstGeom>
            <a:solidFill>
              <a:srgbClr val="FBF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3A885A"/>
                  </a:solidFill>
                  <a:latin typeface="Times New Roman" panose="02020603050405020304" pitchFamily="18" charset="0"/>
                  <a:ea typeface="字魂37号-波纹乖乖体" panose="00000500000000000000" pitchFamily="2" charset="-122"/>
                  <a:cs typeface="Times New Roman" panose="02020603050405020304" pitchFamily="18" charset="0"/>
                </a:rPr>
                <a:t>2</a:t>
              </a:r>
              <a:endParaRPr lang="zh-CN" altLang="en-US" sz="2400" b="1" dirty="0">
                <a:solidFill>
                  <a:srgbClr val="3A885A"/>
                </a:solidFill>
                <a:latin typeface="Times New Roman" panose="02020603050405020304" pitchFamily="18" charset="0"/>
                <a:ea typeface="字魂37号-波纹乖乖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组合 52">
            <a:extLst>
              <a:ext uri="{FF2B5EF4-FFF2-40B4-BE49-F238E27FC236}">
                <a16:creationId xmlns:a16="http://schemas.microsoft.com/office/drawing/2014/main" id="{B7BB07EA-FA42-4E5A-96EA-B5DDD789A73D}"/>
              </a:ext>
            </a:extLst>
          </p:cNvPr>
          <p:cNvGrpSpPr/>
          <p:nvPr/>
        </p:nvGrpSpPr>
        <p:grpSpPr>
          <a:xfrm>
            <a:off x="2039055" y="4459508"/>
            <a:ext cx="2567751" cy="708753"/>
            <a:chOff x="2128603" y="2735704"/>
            <a:chExt cx="2916000" cy="720000"/>
          </a:xfrm>
        </p:grpSpPr>
        <p:sp>
          <p:nvSpPr>
            <p:cNvPr id="41" name="矩形: 圆角 54">
              <a:extLst>
                <a:ext uri="{FF2B5EF4-FFF2-40B4-BE49-F238E27FC236}">
                  <a16:creationId xmlns:a16="http://schemas.microsoft.com/office/drawing/2014/main" id="{D934BA4A-2C22-4E04-9EBB-65E86DF7090D}"/>
                </a:ext>
              </a:extLst>
            </p:cNvPr>
            <p:cNvSpPr/>
            <p:nvPr/>
          </p:nvSpPr>
          <p:spPr>
            <a:xfrm>
              <a:off x="2128603" y="2735704"/>
              <a:ext cx="2916000" cy="720000"/>
            </a:xfrm>
            <a:prstGeom prst="roundRect">
              <a:avLst>
                <a:gd name="adj" fmla="val 50000"/>
              </a:avLst>
            </a:prstGeom>
            <a:solidFill>
              <a:srgbClr val="3A8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endPara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椭圆 55">
              <a:extLst>
                <a:ext uri="{FF2B5EF4-FFF2-40B4-BE49-F238E27FC236}">
                  <a16:creationId xmlns:a16="http://schemas.microsoft.com/office/drawing/2014/main" id="{CF4BEBE1-D00B-4FB8-9EB8-0BD0436E492B}"/>
                </a:ext>
              </a:extLst>
            </p:cNvPr>
            <p:cNvSpPr/>
            <p:nvPr/>
          </p:nvSpPr>
          <p:spPr>
            <a:xfrm>
              <a:off x="2203552" y="2795900"/>
              <a:ext cx="599608" cy="599608"/>
            </a:xfrm>
            <a:prstGeom prst="ellipse">
              <a:avLst/>
            </a:prstGeom>
            <a:solidFill>
              <a:srgbClr val="FBF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3A885A"/>
                  </a:solidFill>
                  <a:latin typeface="Times New Roman" panose="02020603050405020304" pitchFamily="18" charset="0"/>
                  <a:ea typeface="字魂37号-波纹乖乖体" panose="00000500000000000000" pitchFamily="2" charset="-122"/>
                  <a:cs typeface="Times New Roman" panose="02020603050405020304" pitchFamily="18" charset="0"/>
                </a:rPr>
                <a:t>3</a:t>
              </a:r>
              <a:endParaRPr lang="zh-CN" altLang="en-US" sz="2400" b="1" dirty="0">
                <a:solidFill>
                  <a:srgbClr val="3A885A"/>
                </a:solidFill>
                <a:latin typeface="Times New Roman" panose="02020603050405020304" pitchFamily="18" charset="0"/>
                <a:ea typeface="字魂37号-波纹乖乖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组合 48">
            <a:extLst>
              <a:ext uri="{FF2B5EF4-FFF2-40B4-BE49-F238E27FC236}">
                <a16:creationId xmlns:a16="http://schemas.microsoft.com/office/drawing/2014/main" id="{6E673C29-3DC4-4E1F-950E-7125ABCB45BC}"/>
              </a:ext>
            </a:extLst>
          </p:cNvPr>
          <p:cNvGrpSpPr/>
          <p:nvPr/>
        </p:nvGrpSpPr>
        <p:grpSpPr>
          <a:xfrm>
            <a:off x="7627198" y="4379184"/>
            <a:ext cx="2567751" cy="708753"/>
            <a:chOff x="2130113" y="2974715"/>
            <a:chExt cx="2916000" cy="720000"/>
          </a:xfrm>
        </p:grpSpPr>
        <p:sp>
          <p:nvSpPr>
            <p:cNvPr id="44" name="矩形: 圆角 50">
              <a:extLst>
                <a:ext uri="{FF2B5EF4-FFF2-40B4-BE49-F238E27FC236}">
                  <a16:creationId xmlns:a16="http://schemas.microsoft.com/office/drawing/2014/main" id="{45D1C789-24FD-499B-8ED2-BF778D76DE7F}"/>
                </a:ext>
              </a:extLst>
            </p:cNvPr>
            <p:cNvSpPr/>
            <p:nvPr/>
          </p:nvSpPr>
          <p:spPr>
            <a:xfrm>
              <a:off x="2130113" y="2974715"/>
              <a:ext cx="2916000" cy="720000"/>
            </a:xfrm>
            <a:prstGeom prst="roundRect">
              <a:avLst>
                <a:gd name="adj" fmla="val 50000"/>
              </a:avLst>
            </a:prstGeom>
            <a:solidFill>
              <a:srgbClr val="3A8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endPara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椭圆 51">
              <a:extLst>
                <a:ext uri="{FF2B5EF4-FFF2-40B4-BE49-F238E27FC236}">
                  <a16:creationId xmlns:a16="http://schemas.microsoft.com/office/drawing/2014/main" id="{0860E4C9-21DC-4C74-A5A2-CD098E772A51}"/>
                </a:ext>
              </a:extLst>
            </p:cNvPr>
            <p:cNvSpPr/>
            <p:nvPr/>
          </p:nvSpPr>
          <p:spPr>
            <a:xfrm>
              <a:off x="2223063" y="3034910"/>
              <a:ext cx="599608" cy="599608"/>
            </a:xfrm>
            <a:prstGeom prst="ellipse">
              <a:avLst/>
            </a:prstGeom>
            <a:solidFill>
              <a:srgbClr val="FBFB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3A885A"/>
                  </a:solidFill>
                  <a:latin typeface="Times New Roman" panose="02020603050405020304" pitchFamily="18" charset="0"/>
                  <a:ea typeface="字魂37号-波纹乖乖体" panose="00000500000000000000" pitchFamily="2" charset="-122"/>
                  <a:cs typeface="Times New Roman" panose="02020603050405020304" pitchFamily="18" charset="0"/>
                </a:rPr>
                <a:t>4</a:t>
              </a:r>
              <a:endParaRPr lang="zh-CN" altLang="en-US" sz="2400" b="1" dirty="0">
                <a:solidFill>
                  <a:srgbClr val="3A885A"/>
                </a:solidFill>
                <a:latin typeface="Times New Roman" panose="02020603050405020304" pitchFamily="18" charset="0"/>
                <a:ea typeface="字魂37号-波纹乖乖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BCB6130-07A0-45E3-8D80-D7CBDB26905C}"/>
              </a:ext>
            </a:extLst>
          </p:cNvPr>
          <p:cNvSpPr txBox="1"/>
          <p:nvPr/>
        </p:nvSpPr>
        <p:spPr>
          <a:xfrm>
            <a:off x="1606778" y="2652959"/>
            <a:ext cx="360700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 được tác dụng của việc điền thông tin chính xác theo mẫu yêu cầu.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CA865A-E8A1-4BE3-8D0E-0BFC40C5FCA7}"/>
              </a:ext>
            </a:extLst>
          </p:cNvPr>
          <p:cNvSpPr txBox="1"/>
          <p:nvPr/>
        </p:nvSpPr>
        <p:spPr>
          <a:xfrm>
            <a:off x="6153031" y="2585461"/>
            <a:ext cx="429779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 điền đúng nội dung vào những chỗ trống trong giấy tờ in sẵn: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 chuyển tiền đi, giấy đặt mua báo chí trong nước.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0C5C0C-F3CA-4F34-8067-2E39FA9B4462}"/>
              </a:ext>
            </a:extLst>
          </p:cNvPr>
          <p:cNvSpPr txBox="1"/>
          <p:nvPr/>
        </p:nvSpPr>
        <p:spPr>
          <a:xfrm>
            <a:off x="1465172" y="5432375"/>
            <a:ext cx="4527514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HS có ý thức tham gia tích cực các hoạt động học tập</a:t>
            </a:r>
            <a:endParaRPr lang="vi-V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EDD8F1C-96DC-4D6A-838A-8CB7111D6560}"/>
              </a:ext>
            </a:extLst>
          </p:cNvPr>
          <p:cNvSpPr txBox="1"/>
          <p:nvPr/>
        </p:nvSpPr>
        <p:spPr>
          <a:xfrm>
            <a:off x="6442282" y="5432375"/>
            <a:ext cx="436917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NL tự học, Sử dụng ngôn ngữ, NL sáng tạo, NL hợp tác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761863" y="-813436"/>
            <a:ext cx="13704570" cy="8405495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1" name="图片 10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3" name="图片 12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4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2" name="图片 11" descr="C:\Users\Am'be'r\Desktop\千库网_2021牛年形象png素材_元素编号12876886.png千库网_2021牛年形象png素材_元素编号1287688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090422" y="-105549"/>
            <a:ext cx="4049395" cy="4050030"/>
          </a:xfrm>
          <a:prstGeom prst="rect">
            <a:avLst/>
          </a:prstGeom>
        </p:spPr>
      </p:pic>
      <p:sp>
        <p:nvSpPr>
          <p:cNvPr id="15" name="任意多边形: 形状 14"/>
          <p:cNvSpPr/>
          <p:nvPr/>
        </p:nvSpPr>
        <p:spPr>
          <a:xfrm>
            <a:off x="2651876" y="5695425"/>
            <a:ext cx="7129670" cy="186217"/>
          </a:xfrm>
          <a:custGeom>
            <a:avLst/>
            <a:gdLst>
              <a:gd name="connsiteX0" fmla="*/ 0 w 7129670"/>
              <a:gd name="connsiteY0" fmla="*/ 119934 h 186217"/>
              <a:gd name="connsiteX1" fmla="*/ 1497496 w 7129670"/>
              <a:gd name="connsiteY1" fmla="*/ 13917 h 186217"/>
              <a:gd name="connsiteX2" fmla="*/ 2888974 w 7129670"/>
              <a:gd name="connsiteY2" fmla="*/ 186195 h 186217"/>
              <a:gd name="connsiteX3" fmla="*/ 4731026 w 7129670"/>
              <a:gd name="connsiteY3" fmla="*/ 664 h 186217"/>
              <a:gd name="connsiteX4" fmla="*/ 6042991 w 7129670"/>
              <a:gd name="connsiteY4" fmla="*/ 119934 h 186217"/>
              <a:gd name="connsiteX5" fmla="*/ 7129670 w 7129670"/>
              <a:gd name="connsiteY5" fmla="*/ 664 h 1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29670" h="186217">
                <a:moveTo>
                  <a:pt x="0" y="119934"/>
                </a:moveTo>
                <a:cubicBezTo>
                  <a:pt x="508000" y="61404"/>
                  <a:pt x="1016000" y="2874"/>
                  <a:pt x="1497496" y="13917"/>
                </a:cubicBezTo>
                <a:cubicBezTo>
                  <a:pt x="1978992" y="24960"/>
                  <a:pt x="2350052" y="188404"/>
                  <a:pt x="2888974" y="186195"/>
                </a:cubicBezTo>
                <a:cubicBezTo>
                  <a:pt x="3427896" y="183986"/>
                  <a:pt x="4205357" y="11707"/>
                  <a:pt x="4731026" y="664"/>
                </a:cubicBezTo>
                <a:cubicBezTo>
                  <a:pt x="5256695" y="-10379"/>
                  <a:pt x="5643217" y="119934"/>
                  <a:pt x="6042991" y="119934"/>
                </a:cubicBezTo>
                <a:cubicBezTo>
                  <a:pt x="6442765" y="119934"/>
                  <a:pt x="6786217" y="60299"/>
                  <a:pt x="7129670" y="664"/>
                </a:cubicBezTo>
              </a:path>
            </a:pathLst>
          </a:cu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/>
        </p:nvSpPr>
        <p:spPr>
          <a:xfrm>
            <a:off x="2625372" y="5521924"/>
            <a:ext cx="7089913" cy="200061"/>
          </a:xfrm>
          <a:custGeom>
            <a:avLst/>
            <a:gdLst>
              <a:gd name="connsiteX0" fmla="*/ 0 w 7089913"/>
              <a:gd name="connsiteY0" fmla="*/ 172278 h 200061"/>
              <a:gd name="connsiteX1" fmla="*/ 1298713 w 7089913"/>
              <a:gd name="connsiteY1" fmla="*/ 79513 h 200061"/>
              <a:gd name="connsiteX2" fmla="*/ 2517913 w 7089913"/>
              <a:gd name="connsiteY2" fmla="*/ 198782 h 200061"/>
              <a:gd name="connsiteX3" fmla="*/ 3644348 w 7089913"/>
              <a:gd name="connsiteY3" fmla="*/ 145774 h 200061"/>
              <a:gd name="connsiteX4" fmla="*/ 4346713 w 7089913"/>
              <a:gd name="connsiteY4" fmla="*/ 106017 h 200061"/>
              <a:gd name="connsiteX5" fmla="*/ 4717774 w 7089913"/>
              <a:gd name="connsiteY5" fmla="*/ 53009 h 200061"/>
              <a:gd name="connsiteX6" fmla="*/ 5592417 w 7089913"/>
              <a:gd name="connsiteY6" fmla="*/ 145774 h 200061"/>
              <a:gd name="connsiteX7" fmla="*/ 7089913 w 7089913"/>
              <a:gd name="connsiteY7" fmla="*/ 0 h 20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9913" h="200061">
                <a:moveTo>
                  <a:pt x="0" y="172278"/>
                </a:moveTo>
                <a:cubicBezTo>
                  <a:pt x="439530" y="123687"/>
                  <a:pt x="879061" y="75096"/>
                  <a:pt x="1298713" y="79513"/>
                </a:cubicBezTo>
                <a:cubicBezTo>
                  <a:pt x="1718365" y="83930"/>
                  <a:pt x="2126974" y="187739"/>
                  <a:pt x="2517913" y="198782"/>
                </a:cubicBezTo>
                <a:cubicBezTo>
                  <a:pt x="2908852" y="209825"/>
                  <a:pt x="3644348" y="145774"/>
                  <a:pt x="3644348" y="145774"/>
                </a:cubicBezTo>
                <a:cubicBezTo>
                  <a:pt x="3949148" y="130313"/>
                  <a:pt x="4167809" y="121478"/>
                  <a:pt x="4346713" y="106017"/>
                </a:cubicBezTo>
                <a:cubicBezTo>
                  <a:pt x="4525617" y="90556"/>
                  <a:pt x="4510157" y="46383"/>
                  <a:pt x="4717774" y="53009"/>
                </a:cubicBezTo>
                <a:cubicBezTo>
                  <a:pt x="4925391" y="59635"/>
                  <a:pt x="5197061" y="154609"/>
                  <a:pt x="5592417" y="145774"/>
                </a:cubicBezTo>
                <a:cubicBezTo>
                  <a:pt x="5987773" y="136939"/>
                  <a:pt x="6538843" y="68469"/>
                  <a:pt x="7089913" y="0"/>
                </a:cubicBezTo>
              </a:path>
            </a:pathLst>
          </a:cu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千库网_卡通白云飞行飞机_元素编号115477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78792" y="4504186"/>
            <a:ext cx="2465705" cy="2149475"/>
          </a:xfrm>
          <a:prstGeom prst="rect">
            <a:avLst/>
          </a:prstGeom>
        </p:spPr>
      </p:pic>
      <p:grpSp>
        <p:nvGrpSpPr>
          <p:cNvPr id="19" name="组合 2">
            <a:extLst>
              <a:ext uri="{FF2B5EF4-FFF2-40B4-BE49-F238E27FC236}">
                <a16:creationId xmlns:a16="http://schemas.microsoft.com/office/drawing/2014/main" id="{CB151896-3150-4E6B-9AA5-E86B0293FE6C}"/>
              </a:ext>
            </a:extLst>
          </p:cNvPr>
          <p:cNvGrpSpPr/>
          <p:nvPr/>
        </p:nvGrpSpPr>
        <p:grpSpPr>
          <a:xfrm>
            <a:off x="1916432" y="-294767"/>
            <a:ext cx="2440092" cy="2517613"/>
            <a:chOff x="4875954" y="1427572"/>
            <a:chExt cx="2440092" cy="3207595"/>
          </a:xfrm>
        </p:grpSpPr>
        <p:sp>
          <p:nvSpPr>
            <p:cNvPr id="20" name="文本框 1">
              <a:extLst>
                <a:ext uri="{FF2B5EF4-FFF2-40B4-BE49-F238E27FC236}">
                  <a16:creationId xmlns:a16="http://schemas.microsoft.com/office/drawing/2014/main" id="{99E3AFCE-0EAA-45A0-8B05-74A1166D99DF}"/>
                </a:ext>
              </a:extLst>
            </p:cNvPr>
            <p:cNvSpPr txBox="1"/>
            <p:nvPr/>
          </p:nvSpPr>
          <p:spPr>
            <a:xfrm>
              <a:off x="4875955" y="1480457"/>
              <a:ext cx="2440091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9900" dirty="0">
                  <a:ln w="254000">
                    <a:solidFill>
                      <a:srgbClr val="2E7C55"/>
                    </a:solidFill>
                    <a:miter lim="800000"/>
                  </a:ln>
                  <a:solidFill>
                    <a:srgbClr val="2E7C55"/>
                  </a:solidFill>
                  <a:latin typeface="SVN-Olivier" panose="02040603050506020204" pitchFamily="18" charset="0"/>
                  <a:ea typeface="字魂143号-正酷超级黑" panose="00000500000000000000" pitchFamily="2" charset="-122"/>
                </a:rPr>
                <a:t>01</a:t>
              </a:r>
              <a:endParaRPr lang="zh-CN" altLang="en-US" sz="19900" dirty="0">
                <a:ln w="254000">
                  <a:solidFill>
                    <a:srgbClr val="2E7C55"/>
                  </a:solidFill>
                  <a:miter lim="800000"/>
                </a:ln>
                <a:solidFill>
                  <a:srgbClr val="2E7C55"/>
                </a:solidFill>
                <a:latin typeface="SVN-Olivier" panose="02040603050506020204" pitchFamily="18" charset="0"/>
                <a:ea typeface="字魂143号-正酷超级黑" panose="00000500000000000000" pitchFamily="2" charset="-122"/>
              </a:endParaRPr>
            </a:p>
          </p:txBody>
        </p:sp>
        <p:sp>
          <p:nvSpPr>
            <p:cNvPr id="21" name="文本框 14">
              <a:extLst>
                <a:ext uri="{FF2B5EF4-FFF2-40B4-BE49-F238E27FC236}">
                  <a16:creationId xmlns:a16="http://schemas.microsoft.com/office/drawing/2014/main" id="{6C3182F0-6269-4D50-BB00-CBD7BF59B977}"/>
                </a:ext>
              </a:extLst>
            </p:cNvPr>
            <p:cNvSpPr txBox="1"/>
            <p:nvPr/>
          </p:nvSpPr>
          <p:spPr>
            <a:xfrm>
              <a:off x="4875954" y="1427572"/>
              <a:ext cx="2440091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9900" dirty="0">
                  <a:solidFill>
                    <a:srgbClr val="FBFBF7"/>
                  </a:solidFill>
                  <a:latin typeface="SVN-Olivier" panose="02040603050506020204" pitchFamily="18" charset="0"/>
                  <a:ea typeface="字魂143号-正酷超级黑" panose="00000500000000000000" pitchFamily="2" charset="-122"/>
                </a:rPr>
                <a:t>01</a:t>
              </a:r>
              <a:endParaRPr lang="zh-CN" altLang="en-US" sz="19900" dirty="0">
                <a:solidFill>
                  <a:srgbClr val="FBFBF7"/>
                </a:solidFill>
                <a:latin typeface="SVN-Olivier" panose="02040603050506020204" pitchFamily="18" charset="0"/>
                <a:ea typeface="字魂143号-正酷超级黑" panose="00000500000000000000" pitchFamily="2" charset="-122"/>
              </a:endParaRPr>
            </a:p>
          </p:txBody>
        </p:sp>
      </p:grpSp>
      <p:sp>
        <p:nvSpPr>
          <p:cNvPr id="22" name="文本框 19">
            <a:extLst>
              <a:ext uri="{FF2B5EF4-FFF2-40B4-BE49-F238E27FC236}">
                <a16:creationId xmlns:a16="http://schemas.microsoft.com/office/drawing/2014/main" id="{9BD31494-A766-43EF-AD81-75D34F781B9B}"/>
              </a:ext>
            </a:extLst>
          </p:cNvPr>
          <p:cNvSpPr txBox="1"/>
          <p:nvPr/>
        </p:nvSpPr>
        <p:spPr>
          <a:xfrm>
            <a:off x="1459006" y="3430243"/>
            <a:ext cx="9061176" cy="2215991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/>
            <a:r>
              <a:rPr lang="en-US" altLang="zh-CN" sz="13800" b="1" spc="300" dirty="0">
                <a:solidFill>
                  <a:srgbClr val="2E7C55"/>
                </a:solidFill>
                <a:latin typeface="SVN-Olivier" panose="02040603050506020204" pitchFamily="18" charset="0"/>
                <a:ea typeface="字魂37号-波纹乖乖体" panose="00000500000000000000" pitchFamily="2" charset="-122"/>
                <a:cs typeface="阿里巴巴普惠体 Medium" panose="00020600040101010101" charset="-122"/>
                <a:sym typeface="Arial" panose="020B0604020202020204" pitchFamily="34" charset="0"/>
              </a:rPr>
              <a:t>KHỞI ĐỘNG</a:t>
            </a:r>
            <a:endParaRPr lang="zh-CN" altLang="en-US" sz="13800" b="1" spc="300" dirty="0">
              <a:solidFill>
                <a:srgbClr val="2E7C55"/>
              </a:solidFill>
              <a:latin typeface="SVN-Olivier" panose="02040603050506020204" pitchFamily="18" charset="0"/>
              <a:ea typeface="字魂37号-波纹乖乖体" panose="00000500000000000000" pitchFamily="2" charset="-122"/>
              <a:cs typeface="阿里巴巴普惠体 Medium" panose="00020600040101010101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8" grpId="0" bldLvl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920115" y="-607060"/>
            <a:ext cx="13704570" cy="8405495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7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8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5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448" y="-70532"/>
            <a:ext cx="9618028" cy="7103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56A01F6-530E-4112-9174-6C9C77FF410B}"/>
              </a:ext>
            </a:extLst>
          </p:cNvPr>
          <p:cNvGrpSpPr/>
          <p:nvPr/>
        </p:nvGrpSpPr>
        <p:grpSpPr>
          <a:xfrm>
            <a:off x="0" y="5304658"/>
            <a:ext cx="12192000" cy="1538290"/>
            <a:chOff x="0" y="2659854"/>
            <a:chExt cx="12192000" cy="153829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57D52C2-844A-4FCE-8031-17427F99D700}"/>
                </a:ext>
              </a:extLst>
            </p:cNvPr>
            <p:cNvSpPr/>
            <p:nvPr/>
          </p:nvSpPr>
          <p:spPr>
            <a:xfrm>
              <a:off x="0" y="2659854"/>
              <a:ext cx="12192000" cy="1538290"/>
            </a:xfrm>
            <a:prstGeom prst="rect">
              <a:avLst/>
            </a:prstGeom>
            <a:solidFill>
              <a:srgbClr val="ACD5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334D97-E202-4A37-A86D-C90F1AB1BB50}"/>
                </a:ext>
              </a:extLst>
            </p:cNvPr>
            <p:cNvSpPr txBox="1"/>
            <p:nvPr/>
          </p:nvSpPr>
          <p:spPr>
            <a:xfrm>
              <a:off x="3239789" y="2921168"/>
              <a:ext cx="60308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b="1" dirty="0" err="1">
                  <a:solidFill>
                    <a:srgbClr val="072308"/>
                  </a:solidFill>
                  <a:latin typeface="UTM Avo" panose="02040603050506020204" pitchFamily="18" charset="0"/>
                </a:rPr>
                <a:t>Đây</a:t>
              </a:r>
              <a:r>
                <a:rPr lang="en-US" sz="6000" b="1" dirty="0">
                  <a:solidFill>
                    <a:srgbClr val="07230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6000" b="1" dirty="0" err="1">
                  <a:solidFill>
                    <a:srgbClr val="072308"/>
                  </a:solidFill>
                  <a:latin typeface="UTM Avo" panose="02040603050506020204" pitchFamily="18" charset="0"/>
                </a:rPr>
                <a:t>là</a:t>
              </a:r>
              <a:r>
                <a:rPr lang="en-US" sz="6000" b="1" dirty="0">
                  <a:solidFill>
                    <a:srgbClr val="07230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6000" b="1" dirty="0" err="1">
                  <a:solidFill>
                    <a:srgbClr val="072308"/>
                  </a:solidFill>
                  <a:latin typeface="UTM Avo" panose="02040603050506020204" pitchFamily="18" charset="0"/>
                </a:rPr>
                <a:t>gì</a:t>
              </a:r>
              <a:r>
                <a:rPr lang="en-US" sz="6000" b="1" dirty="0">
                  <a:solidFill>
                    <a:srgbClr val="072308"/>
                  </a:solidFill>
                  <a:latin typeface="UTM Avo" panose="02040603050506020204" pitchFamily="18" charset="0"/>
                </a:rPr>
                <a:t>?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07230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CD31A8-7415-4F3C-8BA6-CF5E64D1C2C9}"/>
              </a:ext>
            </a:extLst>
          </p:cNvPr>
          <p:cNvGrpSpPr/>
          <p:nvPr/>
        </p:nvGrpSpPr>
        <p:grpSpPr>
          <a:xfrm>
            <a:off x="0" y="5379113"/>
            <a:ext cx="12192000" cy="1538290"/>
            <a:chOff x="0" y="2659854"/>
            <a:chExt cx="12192000" cy="153829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55E7256-1466-46EC-9F43-60B2D734FFBF}"/>
                </a:ext>
              </a:extLst>
            </p:cNvPr>
            <p:cNvSpPr/>
            <p:nvPr/>
          </p:nvSpPr>
          <p:spPr>
            <a:xfrm>
              <a:off x="0" y="2659854"/>
              <a:ext cx="12192000" cy="1538290"/>
            </a:xfrm>
            <a:prstGeom prst="rect">
              <a:avLst/>
            </a:prstGeom>
            <a:solidFill>
              <a:srgbClr val="ACD5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5EAA35-48B4-4808-8F62-A7EC9B301A3D}"/>
                </a:ext>
              </a:extLst>
            </p:cNvPr>
            <p:cNvSpPr txBox="1"/>
            <p:nvPr/>
          </p:nvSpPr>
          <p:spPr>
            <a:xfrm>
              <a:off x="2726318" y="2921168"/>
              <a:ext cx="70577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b="1" dirty="0">
                  <a:solidFill>
                    <a:srgbClr val="072308"/>
                  </a:solidFill>
                  <a:latin typeface="UTM Avo" panose="02040603050506020204" pitchFamily="18" charset="0"/>
                </a:rPr>
                <a:t>GIẤY TỜ IN SẴN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07230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651347" y="-545519"/>
            <a:ext cx="13704570" cy="8405495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3" name="图片 12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5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21" name="图片 20" descr="千库网_渐变纸飞机和云朵免抠PNG素材_元素编号116465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66534">
            <a:off x="1653449" y="914319"/>
            <a:ext cx="4822581" cy="4822581"/>
          </a:xfrm>
          <a:prstGeom prst="rect">
            <a:avLst/>
          </a:prstGeom>
        </p:spPr>
      </p:pic>
      <p:grpSp>
        <p:nvGrpSpPr>
          <p:cNvPr id="22" name="组合 2">
            <a:extLst>
              <a:ext uri="{FF2B5EF4-FFF2-40B4-BE49-F238E27FC236}">
                <a16:creationId xmlns:a16="http://schemas.microsoft.com/office/drawing/2014/main" id="{CB151896-3150-4E6B-9AA5-E86B0293FE6C}"/>
              </a:ext>
            </a:extLst>
          </p:cNvPr>
          <p:cNvGrpSpPr/>
          <p:nvPr/>
        </p:nvGrpSpPr>
        <p:grpSpPr>
          <a:xfrm>
            <a:off x="5309878" y="4369214"/>
            <a:ext cx="2678585" cy="3179577"/>
            <a:chOff x="4749672" y="1480457"/>
            <a:chExt cx="2678585" cy="4050978"/>
          </a:xfrm>
        </p:grpSpPr>
        <p:sp>
          <p:nvSpPr>
            <p:cNvPr id="23" name="文本框 1">
              <a:extLst>
                <a:ext uri="{FF2B5EF4-FFF2-40B4-BE49-F238E27FC236}">
                  <a16:creationId xmlns:a16="http://schemas.microsoft.com/office/drawing/2014/main" id="{99E3AFCE-0EAA-45A0-8B05-74A1166D99DF}"/>
                </a:ext>
              </a:extLst>
            </p:cNvPr>
            <p:cNvSpPr txBox="1"/>
            <p:nvPr/>
          </p:nvSpPr>
          <p:spPr>
            <a:xfrm>
              <a:off x="4763745" y="1480457"/>
              <a:ext cx="2664512" cy="401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00" b="0" i="0" u="none" strike="noStrike" kern="1200" cap="none" spc="0" normalizeH="0" baseline="0" noProof="0" dirty="0">
                  <a:ln w="254000">
                    <a:solidFill>
                      <a:srgbClr val="2E7C55"/>
                    </a:solidFill>
                    <a:miter lim="800000"/>
                  </a:ln>
                  <a:solidFill>
                    <a:srgbClr val="2E7C55"/>
                  </a:solidFill>
                  <a:effectLst/>
                  <a:uLnTx/>
                  <a:uFillTx/>
                  <a:latin typeface="SVN-Olivier" panose="02040603050506020204" pitchFamily="18" charset="0"/>
                  <a:ea typeface="字魂143号-正酷超级黑" panose="00000500000000000000" pitchFamily="2" charset="-122"/>
                  <a:cs typeface="+mn-cs"/>
                </a:rPr>
                <a:t>02</a:t>
              </a:r>
              <a:endParaRPr kumimoji="0" lang="zh-CN" altLang="en-US" sz="19900" b="0" i="0" u="none" strike="noStrike" kern="1200" cap="none" spc="0" normalizeH="0" baseline="0" noProof="0" dirty="0">
                <a:ln w="254000">
                  <a:solidFill>
                    <a:srgbClr val="2E7C55"/>
                  </a:solidFill>
                  <a:miter lim="800000"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143号-正酷超级黑" panose="00000500000000000000" pitchFamily="2" charset="-122"/>
                <a:cs typeface="+mn-cs"/>
              </a:endParaRPr>
            </a:p>
          </p:txBody>
        </p:sp>
        <p:sp>
          <p:nvSpPr>
            <p:cNvPr id="30" name="文本框 14">
              <a:extLst>
                <a:ext uri="{FF2B5EF4-FFF2-40B4-BE49-F238E27FC236}">
                  <a16:creationId xmlns:a16="http://schemas.microsoft.com/office/drawing/2014/main" id="{6C3182F0-6269-4D50-BB00-CBD7BF59B977}"/>
                </a:ext>
              </a:extLst>
            </p:cNvPr>
            <p:cNvSpPr txBox="1"/>
            <p:nvPr/>
          </p:nvSpPr>
          <p:spPr>
            <a:xfrm>
              <a:off x="4749672" y="1512139"/>
              <a:ext cx="2664512" cy="401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00" b="0" i="0" u="none" strike="noStrike" kern="1200" cap="none" spc="0" normalizeH="0" baseline="0" noProof="0" dirty="0">
                  <a:ln>
                    <a:noFill/>
                  </a:ln>
                  <a:solidFill>
                    <a:srgbClr val="FBFBF7"/>
                  </a:solidFill>
                  <a:effectLst/>
                  <a:uLnTx/>
                  <a:uFillTx/>
                  <a:latin typeface="SVN-Olivier" panose="02040603050506020204" pitchFamily="18" charset="0"/>
                  <a:ea typeface="字魂143号-正酷超级黑" panose="00000500000000000000" pitchFamily="2" charset="-122"/>
                  <a:cs typeface="+mn-cs"/>
                </a:rPr>
                <a:t>02</a:t>
              </a:r>
              <a:endParaRPr kumimoji="0" lang="zh-CN" altLang="en-US" sz="19900" b="0" i="0" u="none" strike="noStrike" kern="1200" cap="none" spc="0" normalizeH="0" baseline="0" noProof="0" dirty="0">
                <a:ln>
                  <a:noFill/>
                </a:ln>
                <a:solidFill>
                  <a:srgbClr val="FBFBF7"/>
                </a:solidFill>
                <a:effectLst/>
                <a:uLnTx/>
                <a:uFillTx/>
                <a:latin typeface="SVN-Olivier" panose="02040603050506020204" pitchFamily="18" charset="0"/>
                <a:ea typeface="字魂143号-正酷超级黑" panose="00000500000000000000" pitchFamily="2" charset="-122"/>
                <a:cs typeface="+mn-cs"/>
              </a:endParaRPr>
            </a:p>
          </p:txBody>
        </p:sp>
      </p:grpSp>
      <p:sp>
        <p:nvSpPr>
          <p:cNvPr id="31" name="文本框 19">
            <a:extLst>
              <a:ext uri="{FF2B5EF4-FFF2-40B4-BE49-F238E27FC236}">
                <a16:creationId xmlns:a16="http://schemas.microsoft.com/office/drawing/2014/main" id="{9BD31494-A766-43EF-AD81-75D34F781B9B}"/>
              </a:ext>
            </a:extLst>
          </p:cNvPr>
          <p:cNvSpPr txBox="1"/>
          <p:nvPr/>
        </p:nvSpPr>
        <p:spPr>
          <a:xfrm>
            <a:off x="6130810" y="289734"/>
            <a:ext cx="4857553" cy="433965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300" normalizeH="0" baseline="0" noProof="0" dirty="0">
                <a:ln>
                  <a:noFill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37号-波纹乖乖体" panose="00000500000000000000" pitchFamily="2" charset="-122"/>
                <a:cs typeface="阿里巴巴普惠体 Medium" panose="00020600040101010101" charset="-122"/>
                <a:sym typeface="Arial" panose="020B0604020202020204" pitchFamily="34" charset="0"/>
              </a:rPr>
              <a:t>KHÁM</a:t>
            </a:r>
            <a:r>
              <a:rPr kumimoji="0" lang="en-US" altLang="zh-CN" sz="13800" b="1" i="0" u="none" strike="noStrike" kern="1200" cap="none" spc="300" normalizeH="0" noProof="0" dirty="0">
                <a:ln>
                  <a:noFill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37号-波纹乖乖体" panose="00000500000000000000" pitchFamily="2" charset="-122"/>
                <a:cs typeface="阿里巴巴普惠体 Medium" panose="00020600040101010101" charset="-122"/>
                <a:sym typeface="Arial" panose="020B0604020202020204" pitchFamily="34" charset="0"/>
              </a:rPr>
              <a:t> PHÁ</a:t>
            </a:r>
            <a:endParaRPr kumimoji="0" lang="zh-CN" altLang="en-US" sz="13800" b="1" i="0" u="none" strike="noStrike" kern="1200" cap="none" spc="300" normalizeH="0" baseline="0" noProof="0" dirty="0">
              <a:ln>
                <a:noFill/>
              </a:ln>
              <a:solidFill>
                <a:srgbClr val="2E7C55"/>
              </a:solidFill>
              <a:effectLst/>
              <a:uLnTx/>
              <a:uFillTx/>
              <a:latin typeface="SVN-Olivier" panose="02040603050506020204" pitchFamily="18" charset="0"/>
              <a:ea typeface="字魂37号-波纹乖乖体" panose="00000500000000000000" pitchFamily="2" charset="-122"/>
              <a:cs typeface="阿里巴巴普惠体 Medium" panose="00020600040101010101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2280286" y="-123189"/>
            <a:ext cx="16863793" cy="6981190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1" name="图片 10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21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0" name="图片 9" descr="C:\Users\Am'be'r\Desktop\千库网_蜡笔卡通彩虹太阳_元素编号12282135.png千库网_蜡笔卡通彩虹太阳_元素编号12282135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052084" y="-123190"/>
            <a:ext cx="3284855" cy="3283585"/>
          </a:xfrm>
          <a:prstGeom prst="rect">
            <a:avLst/>
          </a:prstGeom>
        </p:spPr>
      </p:pic>
      <p:sp>
        <p:nvSpPr>
          <p:cNvPr id="23" name="TextBox 2"/>
          <p:cNvSpPr txBox="1">
            <a:spLocks noChangeArrowheads="1"/>
          </p:cNvSpPr>
          <p:nvPr/>
        </p:nvSpPr>
        <p:spPr bwMode="auto">
          <a:xfrm>
            <a:off x="597110" y="412598"/>
            <a:ext cx="386789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Mẹ muốn gửi gấp về quê một số tiền để ông bà sửa bếp. Em hãy giúp mẹ điền những điều cần thiết vào bức điện chuyển tiền dưới đây:</a:t>
            </a:r>
          </a:p>
        </p:txBody>
      </p:sp>
      <p:pic>
        <p:nvPicPr>
          <p:cNvPr id="30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921" y="309971"/>
            <a:ext cx="7620000" cy="637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2467857" y="-123190"/>
            <a:ext cx="16863793" cy="6981190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1" name="图片 10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21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0" name="图片 9" descr="C:\Users\Am'be'r\Desktop\千库网_蜡笔卡通彩虹太阳_元素编号12282135.png千库网_蜡笔卡通彩虹太阳_元素编号12282135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828090" y="-387718"/>
            <a:ext cx="3284855" cy="3283585"/>
          </a:xfrm>
          <a:prstGeom prst="rect">
            <a:avLst/>
          </a:prstGeom>
        </p:spPr>
      </p:pic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7757168" y="661803"/>
            <a:ext cx="37697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D85B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Hãy điền những điều cần thiết vào giấy đặt mua báo chí dưới đây.</a:t>
            </a:r>
          </a:p>
        </p:txBody>
      </p:sp>
      <p:pic>
        <p:nvPicPr>
          <p:cNvPr id="16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91" y="418753"/>
            <a:ext cx="6668990" cy="61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7216581" y="2230333"/>
            <a:ext cx="485092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BCVT: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bưu chính – viễn thông</a:t>
            </a:r>
          </a:p>
          <a:p>
            <a:pPr algn="just" eaLnBrk="1" hangingPunct="1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Báo chí: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báo và tạp chí nói chung.</a:t>
            </a:r>
          </a:p>
          <a:p>
            <a:pPr algn="just" eaLnBrk="1" hangingPunct="1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Độc giả: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đọc sách, báo.</a:t>
            </a:r>
          </a:p>
          <a:p>
            <a:pPr algn="just" eaLnBrk="1" hangingPunct="1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Kế toán trưởng: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phụ trách theo dõi tình hình thu, chi tiền trong cơ quan, đơn vị.</a:t>
            </a:r>
          </a:p>
          <a:p>
            <a:pPr algn="just" eaLnBrk="1" hangingPunct="1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Thủ trưởng: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đứng đầu một cơ quan, đơn vị.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4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907012" y="-259975"/>
            <a:ext cx="13704570" cy="7117976"/>
            <a:chOff x="-1449" y="-956"/>
            <a:chExt cx="21582" cy="13237"/>
          </a:xfrm>
        </p:grpSpPr>
        <p:grpSp>
          <p:nvGrpSpPr>
            <p:cNvPr id="27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6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5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2" name="图片 11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7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28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8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2" name="图片 1" descr="C:\Users\Am'be'r\Desktop\千库网_儿童节简笔画_元素编号12842654.png千库网_儿童节简笔画_元素编号12842654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06682" y="68580"/>
            <a:ext cx="1432499" cy="1432499"/>
          </a:xfrm>
          <a:prstGeom prst="rect">
            <a:avLst/>
          </a:prstGeom>
        </p:spPr>
      </p:pic>
      <p:pic>
        <p:nvPicPr>
          <p:cNvPr id="14" name="图片 13" descr="C:\Users\Am'be'r\Desktop\千库网_手绘儿童节户外游玩_元素编号12858865.png千库网_手绘儿童节户外游玩_元素编号1285886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306604" y="3501976"/>
            <a:ext cx="3839845" cy="3519805"/>
          </a:xfrm>
          <a:prstGeom prst="rect">
            <a:avLst/>
          </a:prstGeom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1511740" y="269239"/>
            <a:ext cx="7673303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 ý:</a:t>
            </a:r>
          </a:p>
          <a:p>
            <a:pPr algn="just" eaLnBrk="1" hangingPunct="1"/>
            <a:r>
              <a:rPr lang="en-US" alt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Em có thể đặt cho mình một số báo chí dành cho thiếu nhi như: </a:t>
            </a:r>
            <a:r>
              <a:rPr lang="en-US" alt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 đồng, Nhi đồng cười, Thiếu niên Tiền phong, Mực tím…</a:t>
            </a:r>
          </a:p>
          <a:p>
            <a:pPr algn="just" eaLnBrk="1" hangingPunct="1"/>
            <a:r>
              <a:rPr lang="en-US" alt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Em cũng có thể chọn đặt cho ông bà, bố mẹ, anh chị những tờ báo khác như: </a:t>
            </a:r>
            <a:r>
              <a:rPr lang="en-US" alt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Nhân Dân, Đại đoàn kết, Phụ nữ Việt Nam, Tiền phong, Thanh niên, Hoa học trò,…</a:t>
            </a:r>
          </a:p>
          <a:p>
            <a:pPr algn="just" eaLnBrk="1" hangingPunct="1"/>
            <a:r>
              <a:rPr lang="en-US" alt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Bưu điện thường nhận đặt báo cho từng quý (3 tháng), 6 tháng hay cả năm.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016885" y="-1746250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pic>
        <p:nvPicPr>
          <p:cNvPr id="9" name="图片 8" descr="12_0008_图层-49"/>
          <p:cNvPicPr>
            <a:picLocks noChangeAspect="1"/>
          </p:cNvPicPr>
          <p:nvPr/>
        </p:nvPicPr>
        <p:blipFill>
          <a:blip r:embed="rId6"/>
          <a:srcRect r="64020" b="50210"/>
          <a:stretch>
            <a:fillRect/>
          </a:stretch>
        </p:blipFill>
        <p:spPr>
          <a:xfrm>
            <a:off x="147955" y="0"/>
            <a:ext cx="3370580" cy="6760845"/>
          </a:xfrm>
          <a:prstGeom prst="rect">
            <a:avLst/>
          </a:prstGeom>
        </p:spPr>
      </p:pic>
      <p:pic>
        <p:nvPicPr>
          <p:cNvPr id="12" name="图片 11" descr="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5051425" y="-3941445"/>
            <a:ext cx="2557780" cy="10442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rcRect l="69292" t="-590" r="-2016" b="86307"/>
          <a:stretch>
            <a:fillRect/>
          </a:stretch>
        </p:blipFill>
        <p:spPr>
          <a:xfrm rot="16200000">
            <a:off x="6753225" y="5685155"/>
            <a:ext cx="1226820" cy="1306195"/>
          </a:xfrm>
          <a:prstGeom prst="rect">
            <a:avLst/>
          </a:prstGeom>
        </p:spPr>
      </p:pic>
      <p:pic>
        <p:nvPicPr>
          <p:cNvPr id="14" name="图片 13" descr="13"/>
          <p:cNvPicPr>
            <a:picLocks noChangeAspect="1"/>
          </p:cNvPicPr>
          <p:nvPr/>
        </p:nvPicPr>
        <p:blipFill>
          <a:blip r:embed="rId9"/>
          <a:srcRect t="17803" r="63985"/>
          <a:stretch>
            <a:fillRect/>
          </a:stretch>
        </p:blipFill>
        <p:spPr>
          <a:xfrm rot="5400000" flipH="1" flipV="1">
            <a:off x="6136640" y="204470"/>
            <a:ext cx="3051810" cy="10442575"/>
          </a:xfrm>
          <a:prstGeom prst="rect">
            <a:avLst/>
          </a:prstGeom>
        </p:spPr>
      </p:pic>
      <p:pic>
        <p:nvPicPr>
          <p:cNvPr id="16" name="图片 15" descr="C:\Users\Am'be'r\Desktop\千库网_卡通白云飞行飞机_元素编号11547758.png千库网_卡通白云飞行飞机_元素编号115477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767445" y="-112712"/>
            <a:ext cx="2121535" cy="1849120"/>
          </a:xfrm>
          <a:prstGeom prst="rect">
            <a:avLst/>
          </a:prstGeom>
        </p:spPr>
      </p:pic>
      <p:pic>
        <p:nvPicPr>
          <p:cNvPr id="17" name="图片 16" descr="千库网_彩色卡通免抠图气球_元素编号126041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80000">
            <a:off x="7460615" y="1328420"/>
            <a:ext cx="2468245" cy="2468245"/>
          </a:xfrm>
          <a:prstGeom prst="rect">
            <a:avLst/>
          </a:prstGeom>
        </p:spPr>
      </p:pic>
      <p:pic>
        <p:nvPicPr>
          <p:cNvPr id="18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680000">
            <a:off x="2214245" y="4294505"/>
            <a:ext cx="1489075" cy="1489075"/>
          </a:xfrm>
          <a:prstGeom prst="rect">
            <a:avLst/>
          </a:prstGeom>
        </p:spPr>
      </p:pic>
      <p:pic>
        <p:nvPicPr>
          <p:cNvPr id="20" name="图片 19" descr="千库网_变化的流星花火_元素编号1118735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1575" y="1783715"/>
            <a:ext cx="2378075" cy="2378075"/>
          </a:xfrm>
          <a:prstGeom prst="rect">
            <a:avLst/>
          </a:prstGeom>
        </p:spPr>
      </p:pic>
      <p:pic>
        <p:nvPicPr>
          <p:cNvPr id="8" name="图片 7" descr="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67445" y="1928495"/>
            <a:ext cx="3424555" cy="4929505"/>
          </a:xfrm>
          <a:prstGeom prst="rect">
            <a:avLst/>
          </a:prstGeom>
        </p:spPr>
      </p:pic>
      <p:grpSp>
        <p:nvGrpSpPr>
          <p:cNvPr id="21" name="组合 2">
            <a:extLst>
              <a:ext uri="{FF2B5EF4-FFF2-40B4-BE49-F238E27FC236}">
                <a16:creationId xmlns:a16="http://schemas.microsoft.com/office/drawing/2014/main" id="{CB151896-3150-4E6B-9AA5-E86B0293FE6C}"/>
              </a:ext>
            </a:extLst>
          </p:cNvPr>
          <p:cNvGrpSpPr/>
          <p:nvPr/>
        </p:nvGrpSpPr>
        <p:grpSpPr>
          <a:xfrm>
            <a:off x="4357204" y="1747504"/>
            <a:ext cx="2663082" cy="3174011"/>
            <a:chOff x="4783783" y="1455866"/>
            <a:chExt cx="2663082" cy="4043887"/>
          </a:xfrm>
        </p:grpSpPr>
        <p:sp>
          <p:nvSpPr>
            <p:cNvPr id="22" name="文本框 1">
              <a:extLst>
                <a:ext uri="{FF2B5EF4-FFF2-40B4-BE49-F238E27FC236}">
                  <a16:creationId xmlns:a16="http://schemas.microsoft.com/office/drawing/2014/main" id="{99E3AFCE-0EAA-45A0-8B05-74A1166D99DF}"/>
                </a:ext>
              </a:extLst>
            </p:cNvPr>
            <p:cNvSpPr txBox="1"/>
            <p:nvPr/>
          </p:nvSpPr>
          <p:spPr>
            <a:xfrm>
              <a:off x="4783783" y="1480457"/>
              <a:ext cx="2624437" cy="401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00" b="0" i="0" u="none" strike="noStrike" kern="1200" cap="none" spc="0" normalizeH="0" baseline="0" noProof="0" dirty="0">
                  <a:ln w="254000">
                    <a:solidFill>
                      <a:srgbClr val="2E7C55"/>
                    </a:solidFill>
                    <a:miter lim="800000"/>
                  </a:ln>
                  <a:solidFill>
                    <a:srgbClr val="2E7C55"/>
                  </a:solidFill>
                  <a:effectLst/>
                  <a:uLnTx/>
                  <a:uFillTx/>
                  <a:latin typeface="SVN-Olivier" panose="02040603050506020204" pitchFamily="18" charset="0"/>
                  <a:ea typeface="字魂143号-正酷超级黑" panose="00000500000000000000" pitchFamily="2" charset="-122"/>
                  <a:cs typeface="+mn-cs"/>
                </a:rPr>
                <a:t>03</a:t>
              </a:r>
              <a:endParaRPr kumimoji="0" lang="zh-CN" altLang="en-US" sz="19900" b="0" i="0" u="none" strike="noStrike" kern="1200" cap="none" spc="0" normalizeH="0" baseline="0" noProof="0" dirty="0">
                <a:ln w="254000">
                  <a:solidFill>
                    <a:srgbClr val="2E7C55"/>
                  </a:solidFill>
                  <a:miter lim="800000"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143号-正酷超级黑" panose="00000500000000000000" pitchFamily="2" charset="-122"/>
                <a:cs typeface="+mn-cs"/>
              </a:endParaRPr>
            </a:p>
          </p:txBody>
        </p:sp>
        <p:sp>
          <p:nvSpPr>
            <p:cNvPr id="23" name="文本框 14">
              <a:extLst>
                <a:ext uri="{FF2B5EF4-FFF2-40B4-BE49-F238E27FC236}">
                  <a16:creationId xmlns:a16="http://schemas.microsoft.com/office/drawing/2014/main" id="{6C3182F0-6269-4D50-BB00-CBD7BF59B977}"/>
                </a:ext>
              </a:extLst>
            </p:cNvPr>
            <p:cNvSpPr txBox="1"/>
            <p:nvPr/>
          </p:nvSpPr>
          <p:spPr>
            <a:xfrm>
              <a:off x="4822428" y="1455866"/>
              <a:ext cx="2624437" cy="401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00" b="0" i="0" u="none" strike="noStrike" kern="1200" cap="none" spc="0" normalizeH="0" baseline="0" noProof="0" dirty="0">
                  <a:ln>
                    <a:noFill/>
                  </a:ln>
                  <a:solidFill>
                    <a:srgbClr val="FBFBF7"/>
                  </a:solidFill>
                  <a:effectLst/>
                  <a:uLnTx/>
                  <a:uFillTx/>
                  <a:latin typeface="SVN-Olivier" panose="02040603050506020204" pitchFamily="18" charset="0"/>
                  <a:ea typeface="字魂143号-正酷超级黑" panose="00000500000000000000" pitchFamily="2" charset="-122"/>
                  <a:cs typeface="+mn-cs"/>
                </a:rPr>
                <a:t>03</a:t>
              </a:r>
              <a:endParaRPr kumimoji="0" lang="zh-CN" altLang="en-US" sz="19900" b="0" i="0" u="none" strike="noStrike" kern="1200" cap="none" spc="0" normalizeH="0" baseline="0" noProof="0" dirty="0">
                <a:ln>
                  <a:noFill/>
                </a:ln>
                <a:solidFill>
                  <a:srgbClr val="FBFBF7"/>
                </a:solidFill>
                <a:effectLst/>
                <a:uLnTx/>
                <a:uFillTx/>
                <a:latin typeface="SVN-Olivier" panose="02040603050506020204" pitchFamily="18" charset="0"/>
                <a:ea typeface="字魂143号-正酷超级黑" panose="00000500000000000000" pitchFamily="2" charset="-122"/>
                <a:cs typeface="+mn-cs"/>
              </a:endParaRPr>
            </a:p>
          </p:txBody>
        </p:sp>
      </p:grpSp>
      <p:sp>
        <p:nvSpPr>
          <p:cNvPr id="28" name="文本框 19">
            <a:extLst>
              <a:ext uri="{FF2B5EF4-FFF2-40B4-BE49-F238E27FC236}">
                <a16:creationId xmlns:a16="http://schemas.microsoft.com/office/drawing/2014/main" id="{9BD31494-A766-43EF-AD81-75D34F781B9B}"/>
              </a:ext>
            </a:extLst>
          </p:cNvPr>
          <p:cNvSpPr txBox="1"/>
          <p:nvPr/>
        </p:nvSpPr>
        <p:spPr>
          <a:xfrm>
            <a:off x="1696296" y="4230936"/>
            <a:ext cx="8407267" cy="2215991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300" normalizeH="0" baseline="0" noProof="0" dirty="0">
                <a:ln>
                  <a:noFill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37号-波纹乖乖体" panose="00000500000000000000" pitchFamily="2" charset="-122"/>
                <a:cs typeface="阿里巴巴普惠体 Medium" panose="00020600040101010101" charset="-122"/>
                <a:sym typeface="Arial" panose="020B0604020202020204" pitchFamily="34" charset="0"/>
              </a:rPr>
              <a:t>VẬN</a:t>
            </a:r>
            <a:r>
              <a:rPr kumimoji="0" lang="en-US" altLang="zh-CN" sz="13800" b="1" i="0" u="none" strike="noStrike" kern="1200" cap="none" spc="300" normalizeH="0" noProof="0" dirty="0">
                <a:ln>
                  <a:noFill/>
                </a:ln>
                <a:solidFill>
                  <a:srgbClr val="2E7C55"/>
                </a:solidFill>
                <a:effectLst/>
                <a:uLnTx/>
                <a:uFillTx/>
                <a:latin typeface="SVN-Olivier" panose="02040603050506020204" pitchFamily="18" charset="0"/>
                <a:ea typeface="字魂37号-波纹乖乖体" panose="00000500000000000000" pitchFamily="2" charset="-122"/>
                <a:cs typeface="阿里巴巴普惠体 Medium" panose="00020600040101010101" charset="-122"/>
                <a:sym typeface="Arial" panose="020B0604020202020204" pitchFamily="34" charset="0"/>
              </a:rPr>
              <a:t> DỤNG</a:t>
            </a:r>
            <a:endParaRPr kumimoji="0" lang="zh-CN" altLang="en-US" sz="13800" b="1" i="0" u="none" strike="noStrike" kern="1200" cap="none" spc="300" normalizeH="0" baseline="0" noProof="0" dirty="0">
              <a:ln>
                <a:noFill/>
              </a:ln>
              <a:solidFill>
                <a:srgbClr val="2E7C55"/>
              </a:solidFill>
              <a:effectLst/>
              <a:uLnTx/>
              <a:uFillTx/>
              <a:latin typeface="SVN-Olivier" panose="02040603050506020204" pitchFamily="18" charset="0"/>
              <a:ea typeface="字魂37号-波纹乖乖体" panose="00000500000000000000" pitchFamily="2" charset="-122"/>
              <a:cs typeface="阿里巴巴普惠体 Medium" panose="00020600040101010101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4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六一"/>
  <p:tag name="INKNOELEADERBOARD" val="-10117586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0.7|0.8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0.9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0.9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|0.9|0.9|0.6|0.8|0.9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|0.9|0.9|0.6|0.8|0.9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|1.3|1.1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0.7|0.8|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346</Words>
  <Application>Microsoft Office PowerPoint</Application>
  <PresentationFormat>Widescreen</PresentationFormat>
  <Paragraphs>48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Calibri</vt:lpstr>
      <vt:lpstr>SVN-Olivier</vt:lpstr>
      <vt:lpstr>UTM Showcard</vt:lpstr>
      <vt:lpstr>等线</vt:lpstr>
      <vt:lpstr>Arial</vt:lpstr>
      <vt:lpstr>SVN-SAF</vt:lpstr>
      <vt:lpstr>字魂59号-创粗黑</vt:lpstr>
      <vt:lpstr>UTM Avo</vt:lpstr>
      <vt:lpstr>Times New Roman</vt:lpstr>
      <vt:lpstr>Cambria</vt:lpstr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六一</dc:title>
  <dc:creator>MANG NON</dc:creator>
  <cp:keywords>MANG NON</cp:keywords>
  <cp:lastModifiedBy>Lan Anh Dương</cp:lastModifiedBy>
  <cp:revision>140</cp:revision>
  <dcterms:created xsi:type="dcterms:W3CDTF">2019-05-27T14:00:00Z</dcterms:created>
  <dcterms:modified xsi:type="dcterms:W3CDTF">2023-07-25T07:55:50Z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2052-11.1.0.9914</vt:lpwstr>
  </property>
</Properties>
</file>