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2"/>
  </p:notesMasterIdLst>
  <p:sldIdLst>
    <p:sldId id="362" r:id="rId3"/>
    <p:sldId id="363" r:id="rId4"/>
    <p:sldId id="369" r:id="rId5"/>
    <p:sldId id="366" r:id="rId6"/>
    <p:sldId id="386" r:id="rId7"/>
    <p:sldId id="393" r:id="rId8"/>
    <p:sldId id="394" r:id="rId9"/>
    <p:sldId id="398" r:id="rId10"/>
    <p:sldId id="399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412" r:id="rId19"/>
    <p:sldId id="413" r:id="rId20"/>
    <p:sldId id="414" r:id="rId21"/>
  </p:sldIdLst>
  <p:sldSz cx="12192000" cy="6858000"/>
  <p:notesSz cx="6858000" cy="9144000"/>
  <p:embeddedFontLst>
    <p:embeddedFont>
      <p:font typeface="DengXian" panose="02010600030101010101" pitchFamily="2" charset="-122"/>
      <p:regular r:id="rId23"/>
      <p:bold r:id="rId24"/>
    </p:embeddedFont>
    <p:embeddedFont>
      <p:font typeface="Arial Rounded MT Bold" panose="020F0704030504030204" pitchFamily="3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SVN-Berkshire Swash" panose="02040603050506020204" pitchFamily="18" charset="0"/>
      <p:regular r:id="rId32"/>
    </p:embeddedFont>
    <p:embeddedFont>
      <p:font typeface="SVN-Newton" panose="02040603050506020204" pitchFamily="18" charset="0"/>
      <p:regular r:id="rId33"/>
    </p:embeddedFont>
    <p:embeddedFont>
      <p:font typeface="SVN-Ready" panose="02040603050506020204" pitchFamily="18" charset="0"/>
      <p:regular r:id="rId34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901"/>
    <a:srgbClr val="518714"/>
    <a:srgbClr val="E7F1D9"/>
    <a:srgbClr val="46948F"/>
    <a:srgbClr val="98CFD6"/>
    <a:srgbClr val="CBE7EB"/>
    <a:srgbClr val="ABB900"/>
    <a:srgbClr val="1D9278"/>
    <a:srgbClr val="49C00F"/>
    <a:srgbClr val="8CC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>
      <p:cViewPr>
        <p:scale>
          <a:sx n="59" d="100"/>
          <a:sy n="59" d="100"/>
        </p:scale>
        <p:origin x="1032" y="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40C01-B984-4BCE-9A56-375F9E6438A0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AB268-E927-4676-9357-C9D2B69DC61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782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143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985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964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139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493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916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14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FAB268-E927-4676-9357-C9D2B69DC616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2975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63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95B3-790B-4418-924D-7DE2A642AC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1BC52-51CA-42CB-B8BA-536672FF4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BD961-AD40-4D82-82E3-C050F51EA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80410-1D9F-43C7-8204-E37F5CDF1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CFF12-A58C-44BA-9620-A4E8E40C7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4975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77FF1-94A6-4582-B012-62D745329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8E4AC1-F0A1-4898-937A-7667DD9391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2C1F7-0402-4636-B414-A1A27894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395BC-1C61-4E49-A0DE-458D6DE23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F4B8F-C234-4C86-BD66-587C1074C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9654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086068-F8F1-455C-A687-54831956DF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88928-D986-48BB-BF73-E0CF7CD62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C95B3-E17D-42E8-B3E1-63B63E0D4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00719-E62F-4FE0-B547-FD7EFA1B6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84D69-C487-4B9B-9C25-54213925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929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778225-7D40-CF66-BB93-1B52C22BEDB3}"/>
              </a:ext>
            </a:extLst>
          </p:cNvPr>
          <p:cNvSpPr txBox="1"/>
          <p:nvPr userDrawn="1"/>
        </p:nvSpPr>
        <p:spPr>
          <a:xfrm>
            <a:off x="10909374" y="130086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rgbClr val="95B901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rgbClr val="95B901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84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73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16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63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E4452-2C4D-4566-ABA4-D774C86F8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37121-1A36-46A9-83DE-AA709A420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2AAE9-F5EE-4122-93E1-BC4258A41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ED54A-B891-4A3D-AC95-FA8C86D76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E998D-01CA-4657-96FF-FEEBE60F7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170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B2D50-EADD-4A5D-9451-301DC72A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B0EBB-DCCE-4B93-A1CE-763E89B70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3A717-9317-4827-B54C-CBEB5DF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6A938-4490-4827-BB1A-7BA6A0A6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8E61E-7A53-4B77-86CE-6C921E7FE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421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FB283-9B73-4B4C-B10C-DD1DCACC1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221D0-0F48-4863-AE08-3EA6E697A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E8452-7D41-4F77-BF1E-D40E68CF5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D434E-2EFF-44D7-A16B-170E3BB42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B9143D-B120-4B2F-9791-44FCB7312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1FFB7-D01D-468B-8964-E9AE40ECC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3139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7FBD4-A9FF-46AF-8A9F-FAADB6E0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5D402-7E09-4439-B5D2-2E05B69A6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3214A-FCB9-4A49-BC00-B9F8D1B0A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38D8A-5EFD-449D-A21C-CA6577F9B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45BC5-7256-48A8-B719-DA55D63AEA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E71744-63C6-4792-8952-5B8709F34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BA962F-4B96-4D97-A671-F8BD7CF5D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634CD4-256C-4147-B7FE-A1A9F0B26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645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137CE-6B77-4E33-A11B-9AB40883F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AFC59-364F-4E73-B410-D8CCB657C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839081-5B6D-40EC-87B2-0B2B79441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29B55-E0E8-48EE-999E-226BD9D28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050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1D4B19-1DDE-4EF5-AC48-51398FE5A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9B6CE9-8D08-4D7D-87C0-63D4BCDE9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94831-A6C0-49D3-ABBC-D7B9D338C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225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708E8-534A-4D2C-8820-C9D12D74A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237E4-AD92-4933-BF84-4CDC8D66C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F56A3-5558-4D5C-8DB1-8A4EEA4BA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7A4C0-E362-4A77-AB76-2DFE5EF2D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1EBE44-AEAA-4A39-8AF7-ABAD8F14F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A9B54-BE66-4933-A30C-9934503E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181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E532-B8EB-40D6-8F9E-15B8C1DCB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91DFD7-50DE-447E-9B31-2FB54C8993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BE102-ADCC-4835-9C47-10455CFE7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CEE45C-0580-4E50-AC56-965EF34BE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324BD-BA74-4344-B85D-E886F7C24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AAE422-D895-4759-AE8D-A2D7CF92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972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D3A958-B041-408B-9E44-DC77F4D8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CC985-E228-47F1-93B5-5A6B8AC92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A37D-C5DC-47C3-9A78-50A2BCDCC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8E2AC-DA47-4914-A3C8-F48C9B8CF11A}" type="datetimeFigureOut">
              <a:rPr lang="vi-VN" smtClean="0"/>
              <a:t>22/05/2022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17587-AF80-480A-B6B4-5DEB6FF5E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FDCED-5DAE-4B1D-B40F-F1F2D4EF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03587-16D4-4A08-AED2-1E3B42F97F38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89658E2-5429-99CB-BEB5-8F7E948E1DF0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3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517F52-EB4F-D0CC-80D1-4CA41EFA0671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45509A-E6A0-D042-99CD-6C7A0B92A18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305E79-C33C-386E-273D-BD8C2420DA4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4C0CC6-C682-5DC7-91C8-B9436298404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0A8E05-1922-5FC5-3CB7-6233210AB3E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B51831-DEB7-C636-5AA0-49A339552041}"/>
              </a:ext>
            </a:extLst>
          </p:cNvPr>
          <p:cNvSpPr txBox="1"/>
          <p:nvPr userDrawn="1"/>
        </p:nvSpPr>
        <p:spPr>
          <a:xfrm>
            <a:off x="10909374" y="130086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rgbClr val="95B901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rgbClr val="95B901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0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44857C14-DD83-2866-36D4-90FF00E7B74C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4B75D66-38BC-A83E-DED3-8ED0742EB5A1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74B396-8328-4961-E358-910576B7741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4E5E9F-9B96-E415-622D-0D103D8C439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73016-1FDB-2941-A4E5-60CB426127B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DA5D70-5323-D3E2-DE86-66E9F188C0E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94FC07-AB22-8C1E-495C-DAB9B53D53AD}"/>
              </a:ext>
            </a:extLst>
          </p:cNvPr>
          <p:cNvSpPr txBox="1"/>
          <p:nvPr userDrawn="1"/>
        </p:nvSpPr>
        <p:spPr>
          <a:xfrm>
            <a:off x="10909374" y="130086"/>
            <a:ext cx="153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dirty="0">
                <a:solidFill>
                  <a:srgbClr val="95B901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Măng non</a:t>
            </a:r>
            <a:endParaRPr lang="en-US" sz="2400" dirty="0">
              <a:solidFill>
                <a:srgbClr val="95B901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5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g"/><Relationship Id="rId4" Type="http://schemas.openxmlformats.org/officeDocument/2006/relationships/image" Target="../media/image7.jpe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6.jpeg"/><Relationship Id="rId7" Type="http://schemas.openxmlformats.org/officeDocument/2006/relationships/image" Target="../media/image18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0" Type="http://schemas.openxmlformats.org/officeDocument/2006/relationships/image" Target="../media/image13.jpg"/><Relationship Id="rId4" Type="http://schemas.openxmlformats.org/officeDocument/2006/relationships/image" Target="../media/image16.jpeg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91D4F5A7-CE40-2E4F-840F-FE6B0EEB17FD}"/>
              </a:ext>
            </a:extLst>
          </p:cNvPr>
          <p:cNvSpPr txBox="1"/>
          <p:nvPr/>
        </p:nvSpPr>
        <p:spPr>
          <a:xfrm>
            <a:off x="4180029" y="59371"/>
            <a:ext cx="4809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0" b="1" dirty="0">
                <a:solidFill>
                  <a:srgbClr val="588C1E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SVN-Rounded" panose="00000700000000000000" pitchFamily="2" charset="0"/>
                <a:ea typeface="思源黑体 CN Regular"/>
              </a:rPr>
              <a:t>KHOA HỌC</a:t>
            </a:r>
            <a:endParaRPr kumimoji="1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588C1E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uLnTx/>
              <a:uFillTx/>
              <a:latin typeface="SVN-Rounded" panose="00000700000000000000" pitchFamily="2" charset="0"/>
              <a:ea typeface="思源黑体 CN Regular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135BEC-B45A-C76B-B4EB-11FCC1333C77}"/>
              </a:ext>
            </a:extLst>
          </p:cNvPr>
          <p:cNvGrpSpPr/>
          <p:nvPr/>
        </p:nvGrpSpPr>
        <p:grpSpPr>
          <a:xfrm>
            <a:off x="276422" y="1203211"/>
            <a:ext cx="12050872" cy="2243290"/>
            <a:chOff x="5773727" y="1319205"/>
            <a:chExt cx="6298864" cy="2243290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F3E50C98-CB14-1245-8D58-2A8AEAE907F0}"/>
                </a:ext>
              </a:extLst>
            </p:cNvPr>
            <p:cNvSpPr txBox="1"/>
            <p:nvPr/>
          </p:nvSpPr>
          <p:spPr>
            <a:xfrm>
              <a:off x="5796928" y="1319205"/>
              <a:ext cx="627566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Tại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sao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cần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ăn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phối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hợp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đạm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động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vật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và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đạm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thực</a:t>
              </a:r>
              <a:r>
                <a:rPr kumimoji="1" lang="en-US" altLang="zh-CN" sz="69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Berkshire Swash" panose="02040603050506020204" pitchFamily="18" charset="0"/>
                  <a:ea typeface="+mj-ea"/>
                </a:rPr>
                <a:t>vật</a:t>
              </a:r>
              <a:endParaRPr kumimoji="1" lang="en-US" altLang="zh-CN" sz="6900" b="1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VN-Berkshire Swash" panose="02040603050506020204" pitchFamily="18" charset="0"/>
                <a:ea typeface="+mj-ea"/>
              </a:endParaRPr>
            </a:p>
          </p:txBody>
        </p:sp>
        <p:sp>
          <p:nvSpPr>
            <p:cNvPr id="6" name="文本框 3">
              <a:extLst>
                <a:ext uri="{FF2B5EF4-FFF2-40B4-BE49-F238E27FC236}">
                  <a16:creationId xmlns:a16="http://schemas.microsoft.com/office/drawing/2014/main" id="{47CA3ECD-E583-A442-74A2-E5A0D94490C6}"/>
                </a:ext>
              </a:extLst>
            </p:cNvPr>
            <p:cNvSpPr txBox="1"/>
            <p:nvPr/>
          </p:nvSpPr>
          <p:spPr>
            <a:xfrm>
              <a:off x="5773727" y="1346504"/>
              <a:ext cx="627566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Tại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sao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cần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ăn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phối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hợp</a:t>
              </a:r>
              <a:endParaRPr kumimoji="1" lang="en-US" altLang="zh-CN" sz="6900" b="1" dirty="0">
                <a:solidFill>
                  <a:srgbClr val="588C1E"/>
                </a:solidFill>
                <a:latin typeface="SVN-Berkshire Swash" panose="02040603050506020204" pitchFamily="18" charset="0"/>
                <a:ea typeface="+mj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đạm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động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vật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và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đạm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thực</a:t>
              </a:r>
              <a:r>
                <a:rPr kumimoji="1" lang="en-US" altLang="zh-CN" sz="6900" b="1" dirty="0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 </a:t>
              </a:r>
              <a:r>
                <a:rPr kumimoji="1" lang="en-US" altLang="zh-CN" sz="6900" b="1" dirty="0" err="1">
                  <a:solidFill>
                    <a:srgbClr val="588C1E"/>
                  </a:solidFill>
                  <a:latin typeface="SVN-Berkshire Swash" panose="02040603050506020204" pitchFamily="18" charset="0"/>
                  <a:ea typeface="+mj-ea"/>
                </a:rPr>
                <a:t>vật</a:t>
              </a:r>
              <a:endParaRPr kumimoji="1" lang="en-US" altLang="zh-CN" sz="6900" b="1" dirty="0">
                <a:solidFill>
                  <a:srgbClr val="588C1E"/>
                </a:solidFill>
                <a:latin typeface="SVN-Berkshire Swash" panose="02040603050506020204" pitchFamily="18" charset="0"/>
                <a:ea typeface="+mj-ea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BA89792-097F-A260-526B-DAC576C679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88" r="20242"/>
          <a:stretch/>
        </p:blipFill>
        <p:spPr>
          <a:xfrm>
            <a:off x="3391042" y="3581731"/>
            <a:ext cx="5777244" cy="3025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08CAD9-416C-F04B-ACB9-C69C65457B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3" t="-1917" r="45466" b="83508"/>
          <a:stretch/>
        </p:blipFill>
        <p:spPr>
          <a:xfrm>
            <a:off x="470948" y="3824710"/>
            <a:ext cx="3007615" cy="1210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353B32-B4FD-574D-FE1D-803D2E5390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25" t="-3968" r="-3516" b="85559"/>
          <a:stretch/>
        </p:blipFill>
        <p:spPr>
          <a:xfrm>
            <a:off x="320810" y="4564809"/>
            <a:ext cx="3903607" cy="1571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99BC8F-CD65-BBB2-ACFF-8FE7735EBD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80" t="24536" r="16537" b="57055"/>
          <a:stretch/>
        </p:blipFill>
        <p:spPr>
          <a:xfrm>
            <a:off x="8669049" y="3815304"/>
            <a:ext cx="3007614" cy="1679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8488DC-0AB0-6457-2EAD-6BE42D35EF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2" t="15390" r="89691" b="69252"/>
          <a:stretch/>
        </p:blipFill>
        <p:spPr>
          <a:xfrm>
            <a:off x="8718731" y="5166804"/>
            <a:ext cx="1297840" cy="14013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2B8F65-9EC8-0918-3972-FC746DB792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4" t="14124" r="55935" b="70518"/>
          <a:stretch/>
        </p:blipFill>
        <p:spPr>
          <a:xfrm>
            <a:off x="10094713" y="5055609"/>
            <a:ext cx="1503807" cy="162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0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9FF46DC-7D88-4104-90EA-656585007998}"/>
              </a:ext>
            </a:extLst>
          </p:cNvPr>
          <p:cNvSpPr/>
          <p:nvPr/>
        </p:nvSpPr>
        <p:spPr>
          <a:xfrm>
            <a:off x="319737" y="1806084"/>
            <a:ext cx="49862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723900" algn="l"/>
              </a:tabLst>
            </a:pP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en-US" sz="2800" b="1" dirty="0">
                <a:solidFill>
                  <a:srgbClr val="002060"/>
                </a:solidFill>
                <a:cs typeface="Arial" panose="020B0604020202020204" pitchFamily="34" charset="0"/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Arial" panose="020B0604020202020204" pitchFamily="34" charset="0"/>
              </a:rPr>
              <a:t>loại</a:t>
            </a:r>
            <a:r>
              <a:rPr lang="en-US" sz="2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đen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đỏ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nành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…)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đạm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dễ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tiêu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biệt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nành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chế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biến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ăn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sữa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nành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đậu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phụ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tương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…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ăn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này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giàu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đạm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dễ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tiêu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giàu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béo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phòng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chống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bệnh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tim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Arial" panose="020B0604020202020204" pitchFamily="34" charset="0"/>
              </a:rPr>
              <a:t>mạch</a:t>
            </a:r>
            <a:r>
              <a:rPr lang="en-US" sz="28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CCA5F7-2621-6FD3-01CE-0A94022FDBAA}"/>
              </a:ext>
            </a:extLst>
          </p:cNvPr>
          <p:cNvGrpSpPr/>
          <p:nvPr/>
        </p:nvGrpSpPr>
        <p:grpSpPr>
          <a:xfrm>
            <a:off x="2812844" y="457035"/>
            <a:ext cx="6717352" cy="1080355"/>
            <a:chOff x="2386716" y="448157"/>
            <a:chExt cx="6717352" cy="1080355"/>
          </a:xfrm>
        </p:grpSpPr>
        <p:sp>
          <p:nvSpPr>
            <p:cNvPr id="23" name="Text Box 8">
              <a:extLst>
                <a:ext uri="{FF2B5EF4-FFF2-40B4-BE49-F238E27FC236}">
                  <a16:creationId xmlns:a16="http://schemas.microsoft.com/office/drawing/2014/main" id="{B9376731-8299-5F23-577F-407BE691BF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1258" y="448157"/>
              <a:ext cx="6582810" cy="108035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9000"/>
              </a:schemeClr>
            </a:solidFill>
            <a:ln w="28575">
              <a:solidFill>
                <a:srgbClr val="588C1E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6582810"/>
                        <a:gd name="connsiteY0" fmla="*/ 0 h 1080355"/>
                        <a:gd name="connsiteX1" fmla="*/ 263312 w 6582810"/>
                        <a:gd name="connsiteY1" fmla="*/ 0 h 1080355"/>
                        <a:gd name="connsiteX2" fmla="*/ 658281 w 6582810"/>
                        <a:gd name="connsiteY2" fmla="*/ 0 h 1080355"/>
                        <a:gd name="connsiteX3" fmla="*/ 1119077 w 6582810"/>
                        <a:gd name="connsiteY3" fmla="*/ 0 h 1080355"/>
                        <a:gd name="connsiteX4" fmla="*/ 1316562 w 6582810"/>
                        <a:gd name="connsiteY4" fmla="*/ 0 h 1080355"/>
                        <a:gd name="connsiteX5" fmla="*/ 1579874 w 6582810"/>
                        <a:gd name="connsiteY5" fmla="*/ 0 h 1080355"/>
                        <a:gd name="connsiteX6" fmla="*/ 1711530 w 6582810"/>
                        <a:gd name="connsiteY6" fmla="*/ 0 h 1080355"/>
                        <a:gd name="connsiteX7" fmla="*/ 2172327 w 6582810"/>
                        <a:gd name="connsiteY7" fmla="*/ 0 h 1080355"/>
                        <a:gd name="connsiteX8" fmla="*/ 2435639 w 6582810"/>
                        <a:gd name="connsiteY8" fmla="*/ 0 h 1080355"/>
                        <a:gd name="connsiteX9" fmla="*/ 2633124 w 6582810"/>
                        <a:gd name="connsiteY9" fmla="*/ 0 h 1080355"/>
                        <a:gd name="connsiteX10" fmla="*/ 3093920 w 6582810"/>
                        <a:gd name="connsiteY10" fmla="*/ 0 h 1080355"/>
                        <a:gd name="connsiteX11" fmla="*/ 3357233 w 6582810"/>
                        <a:gd name="connsiteY11" fmla="*/ 0 h 1080355"/>
                        <a:gd name="connsiteX12" fmla="*/ 3686373 w 6582810"/>
                        <a:gd name="connsiteY12" fmla="*/ 0 h 1080355"/>
                        <a:gd name="connsiteX13" fmla="*/ 3818029 w 6582810"/>
                        <a:gd name="connsiteY13" fmla="*/ 0 h 1080355"/>
                        <a:gd name="connsiteX14" fmla="*/ 3949685 w 6582810"/>
                        <a:gd name="connsiteY14" fmla="*/ 0 h 1080355"/>
                        <a:gd name="connsiteX15" fmla="*/ 4212998 w 6582810"/>
                        <a:gd name="connsiteY15" fmla="*/ 0 h 1080355"/>
                        <a:gd name="connsiteX16" fmla="*/ 4476310 w 6582810"/>
                        <a:gd name="connsiteY16" fmla="*/ 0 h 1080355"/>
                        <a:gd name="connsiteX17" fmla="*/ 4607966 w 6582810"/>
                        <a:gd name="connsiteY17" fmla="*/ 0 h 1080355"/>
                        <a:gd name="connsiteX18" fmla="*/ 5002935 w 6582810"/>
                        <a:gd name="connsiteY18" fmla="*/ 0 h 1080355"/>
                        <a:gd name="connsiteX19" fmla="*/ 5397904 w 6582810"/>
                        <a:gd name="connsiteY19" fmla="*/ 0 h 1080355"/>
                        <a:gd name="connsiteX20" fmla="*/ 5858701 w 6582810"/>
                        <a:gd name="connsiteY20" fmla="*/ 0 h 1080355"/>
                        <a:gd name="connsiteX21" fmla="*/ 6056185 w 6582810"/>
                        <a:gd name="connsiteY21" fmla="*/ 0 h 1080355"/>
                        <a:gd name="connsiteX22" fmla="*/ 6582810 w 6582810"/>
                        <a:gd name="connsiteY22" fmla="*/ 0 h 1080355"/>
                        <a:gd name="connsiteX23" fmla="*/ 6582810 w 6582810"/>
                        <a:gd name="connsiteY23" fmla="*/ 270088 h 1080355"/>
                        <a:gd name="connsiteX24" fmla="*/ 6582810 w 6582810"/>
                        <a:gd name="connsiteY24" fmla="*/ 529374 h 1080355"/>
                        <a:gd name="connsiteX25" fmla="*/ 6582810 w 6582810"/>
                        <a:gd name="connsiteY25" fmla="*/ 821069 h 1080355"/>
                        <a:gd name="connsiteX26" fmla="*/ 6582810 w 6582810"/>
                        <a:gd name="connsiteY26" fmla="*/ 1080355 h 1080355"/>
                        <a:gd name="connsiteX27" fmla="*/ 6385325 w 6582810"/>
                        <a:gd name="connsiteY27" fmla="*/ 1080355 h 1080355"/>
                        <a:gd name="connsiteX28" fmla="*/ 6253669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792872 w 6582810"/>
                        <a:gd name="connsiteY30" fmla="*/ 1080355 h 1080355"/>
                        <a:gd name="connsiteX31" fmla="*/ 5595388 w 6582810"/>
                        <a:gd name="connsiteY31" fmla="*/ 1080355 h 1080355"/>
                        <a:gd name="connsiteX32" fmla="*/ 5397904 w 6582810"/>
                        <a:gd name="connsiteY32" fmla="*/ 1080355 h 1080355"/>
                        <a:gd name="connsiteX33" fmla="*/ 5200420 w 6582810"/>
                        <a:gd name="connsiteY33" fmla="*/ 1080355 h 1080355"/>
                        <a:gd name="connsiteX34" fmla="*/ 4937107 w 6582810"/>
                        <a:gd name="connsiteY34" fmla="*/ 1080355 h 1080355"/>
                        <a:gd name="connsiteX35" fmla="*/ 4673795 w 6582810"/>
                        <a:gd name="connsiteY35" fmla="*/ 1080355 h 1080355"/>
                        <a:gd name="connsiteX36" fmla="*/ 4542139 w 6582810"/>
                        <a:gd name="connsiteY36" fmla="*/ 1080355 h 1080355"/>
                        <a:gd name="connsiteX37" fmla="*/ 4410482 w 6582810"/>
                        <a:gd name="connsiteY37" fmla="*/ 1080355 h 1080355"/>
                        <a:gd name="connsiteX38" fmla="*/ 4147170 w 6582810"/>
                        <a:gd name="connsiteY38" fmla="*/ 1080355 h 1080355"/>
                        <a:gd name="connsiteX39" fmla="*/ 4015514 w 6582810"/>
                        <a:gd name="connsiteY39" fmla="*/ 1080355 h 1080355"/>
                        <a:gd name="connsiteX40" fmla="*/ 3620545 w 6582810"/>
                        <a:gd name="connsiteY40" fmla="*/ 1080355 h 1080355"/>
                        <a:gd name="connsiteX41" fmla="*/ 3225576 w 6582810"/>
                        <a:gd name="connsiteY41" fmla="*/ 1080355 h 1080355"/>
                        <a:gd name="connsiteX42" fmla="*/ 2830608 w 6582810"/>
                        <a:gd name="connsiteY42" fmla="*/ 1080355 h 1080355"/>
                        <a:gd name="connsiteX43" fmla="*/ 2435639 w 6582810"/>
                        <a:gd name="connsiteY43" fmla="*/ 1080355 h 1080355"/>
                        <a:gd name="connsiteX44" fmla="*/ 2106499 w 6582810"/>
                        <a:gd name="connsiteY44" fmla="*/ 1080355 h 1080355"/>
                        <a:gd name="connsiteX45" fmla="*/ 1645702 w 6582810"/>
                        <a:gd name="connsiteY45" fmla="*/ 1080355 h 1080355"/>
                        <a:gd name="connsiteX46" fmla="*/ 1448218 w 6582810"/>
                        <a:gd name="connsiteY46" fmla="*/ 1080355 h 1080355"/>
                        <a:gd name="connsiteX47" fmla="*/ 1250733 w 6582810"/>
                        <a:gd name="connsiteY47" fmla="*/ 1080355 h 1080355"/>
                        <a:gd name="connsiteX48" fmla="*/ 987421 w 6582810"/>
                        <a:gd name="connsiteY48" fmla="*/ 1080355 h 1080355"/>
                        <a:gd name="connsiteX49" fmla="*/ 789937 w 6582810"/>
                        <a:gd name="connsiteY49" fmla="*/ 1080355 h 1080355"/>
                        <a:gd name="connsiteX50" fmla="*/ 526624 w 6582810"/>
                        <a:gd name="connsiteY50" fmla="*/ 1080355 h 1080355"/>
                        <a:gd name="connsiteX51" fmla="*/ 0 w 6582810"/>
                        <a:gd name="connsiteY51" fmla="*/ 1080355 h 1080355"/>
                        <a:gd name="connsiteX52" fmla="*/ 0 w 6582810"/>
                        <a:gd name="connsiteY52" fmla="*/ 842677 h 1080355"/>
                        <a:gd name="connsiteX53" fmla="*/ 0 w 6582810"/>
                        <a:gd name="connsiteY53" fmla="*/ 594195 h 1080355"/>
                        <a:gd name="connsiteX54" fmla="*/ 0 w 6582810"/>
                        <a:gd name="connsiteY54" fmla="*/ 324106 h 1080355"/>
                        <a:gd name="connsiteX55" fmla="*/ 0 w 6582810"/>
                        <a:gd name="connsiteY55" fmla="*/ 0 h 1080355"/>
                        <a:gd name="connsiteX0" fmla="*/ 0 w 6582810"/>
                        <a:gd name="connsiteY0" fmla="*/ 0 h 1080355"/>
                        <a:gd name="connsiteX1" fmla="*/ 197484 w 6582810"/>
                        <a:gd name="connsiteY1" fmla="*/ 0 h 1080355"/>
                        <a:gd name="connsiteX2" fmla="*/ 394968 w 6582810"/>
                        <a:gd name="connsiteY2" fmla="*/ 0 h 1080355"/>
                        <a:gd name="connsiteX3" fmla="*/ 526624 w 6582810"/>
                        <a:gd name="connsiteY3" fmla="*/ 0 h 1080355"/>
                        <a:gd name="connsiteX4" fmla="*/ 987421 w 6582810"/>
                        <a:gd name="connsiteY4" fmla="*/ 0 h 1080355"/>
                        <a:gd name="connsiteX5" fmla="*/ 1119077 w 6582810"/>
                        <a:gd name="connsiteY5" fmla="*/ 0 h 1080355"/>
                        <a:gd name="connsiteX6" fmla="*/ 1316562 w 6582810"/>
                        <a:gd name="connsiteY6" fmla="*/ 0 h 1080355"/>
                        <a:gd name="connsiteX7" fmla="*/ 1579874 w 6582810"/>
                        <a:gd name="connsiteY7" fmla="*/ 0 h 1080355"/>
                        <a:gd name="connsiteX8" fmla="*/ 1777358 w 6582810"/>
                        <a:gd name="connsiteY8" fmla="*/ 0 h 1080355"/>
                        <a:gd name="connsiteX9" fmla="*/ 2238155 w 6582810"/>
                        <a:gd name="connsiteY9" fmla="*/ 0 h 1080355"/>
                        <a:gd name="connsiteX10" fmla="*/ 2501468 w 6582810"/>
                        <a:gd name="connsiteY10" fmla="*/ 0 h 1080355"/>
                        <a:gd name="connsiteX11" fmla="*/ 2764780 w 6582810"/>
                        <a:gd name="connsiteY11" fmla="*/ 0 h 1080355"/>
                        <a:gd name="connsiteX12" fmla="*/ 3093920 w 6582810"/>
                        <a:gd name="connsiteY12" fmla="*/ 0 h 1080355"/>
                        <a:gd name="connsiteX13" fmla="*/ 3291405 w 6582810"/>
                        <a:gd name="connsiteY13" fmla="*/ 0 h 1080355"/>
                        <a:gd name="connsiteX14" fmla="*/ 3488889 w 6582810"/>
                        <a:gd name="connsiteY14" fmla="*/ 0 h 1080355"/>
                        <a:gd name="connsiteX15" fmla="*/ 3686373 w 6582810"/>
                        <a:gd name="connsiteY15" fmla="*/ 0 h 1080355"/>
                        <a:gd name="connsiteX16" fmla="*/ 4015514 w 6582810"/>
                        <a:gd name="connsiteY16" fmla="*/ 0 h 1080355"/>
                        <a:gd name="connsiteX17" fmla="*/ 4344654 w 6582810"/>
                        <a:gd name="connsiteY17" fmla="*/ 0 h 1080355"/>
                        <a:gd name="connsiteX18" fmla="*/ 4805451 w 6582810"/>
                        <a:gd name="connsiteY18" fmla="*/ 0 h 1080355"/>
                        <a:gd name="connsiteX19" fmla="*/ 5002935 w 6582810"/>
                        <a:gd name="connsiteY19" fmla="*/ 0 h 1080355"/>
                        <a:gd name="connsiteX20" fmla="*/ 5266247 w 6582810"/>
                        <a:gd name="connsiteY20" fmla="*/ 0 h 1080355"/>
                        <a:gd name="connsiteX21" fmla="*/ 5661216 w 6582810"/>
                        <a:gd name="connsiteY21" fmla="*/ 0 h 1080355"/>
                        <a:gd name="connsiteX22" fmla="*/ 5792872 w 6582810"/>
                        <a:gd name="connsiteY22" fmla="*/ 0 h 1080355"/>
                        <a:gd name="connsiteX23" fmla="*/ 6253669 w 6582810"/>
                        <a:gd name="connsiteY23" fmla="*/ 0 h 1080355"/>
                        <a:gd name="connsiteX24" fmla="*/ 6582810 w 6582810"/>
                        <a:gd name="connsiteY24" fmla="*/ 0 h 1080355"/>
                        <a:gd name="connsiteX25" fmla="*/ 6582810 w 6582810"/>
                        <a:gd name="connsiteY25" fmla="*/ 270088 h 1080355"/>
                        <a:gd name="connsiteX26" fmla="*/ 6582810 w 6582810"/>
                        <a:gd name="connsiteY26" fmla="*/ 550980 h 1080355"/>
                        <a:gd name="connsiteX27" fmla="*/ 6582810 w 6582810"/>
                        <a:gd name="connsiteY27" fmla="*/ 831873 h 1080355"/>
                        <a:gd name="connsiteX28" fmla="*/ 6582810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990357 w 6582810"/>
                        <a:gd name="connsiteY30" fmla="*/ 1080355 h 1080355"/>
                        <a:gd name="connsiteX31" fmla="*/ 5858701 w 6582810"/>
                        <a:gd name="connsiteY31" fmla="*/ 1080355 h 1080355"/>
                        <a:gd name="connsiteX32" fmla="*/ 5661216 w 6582810"/>
                        <a:gd name="connsiteY32" fmla="*/ 1080355 h 1080355"/>
                        <a:gd name="connsiteX33" fmla="*/ 5266247 w 6582810"/>
                        <a:gd name="connsiteY33" fmla="*/ 1080355 h 1080355"/>
                        <a:gd name="connsiteX34" fmla="*/ 4871279 w 6582810"/>
                        <a:gd name="connsiteY34" fmla="*/ 1080355 h 1080355"/>
                        <a:gd name="connsiteX35" fmla="*/ 4476310 w 6582810"/>
                        <a:gd name="connsiteY35" fmla="*/ 1080355 h 1080355"/>
                        <a:gd name="connsiteX36" fmla="*/ 4344654 w 6582810"/>
                        <a:gd name="connsiteY36" fmla="*/ 1080355 h 1080355"/>
                        <a:gd name="connsiteX37" fmla="*/ 4015514 w 6582810"/>
                        <a:gd name="connsiteY37" fmla="*/ 1080355 h 1080355"/>
                        <a:gd name="connsiteX38" fmla="*/ 3554717 w 6582810"/>
                        <a:gd name="connsiteY38" fmla="*/ 1080355 h 1080355"/>
                        <a:gd name="connsiteX39" fmla="*/ 3159749 w 6582810"/>
                        <a:gd name="connsiteY39" fmla="*/ 1080355 h 1080355"/>
                        <a:gd name="connsiteX40" fmla="*/ 2764780 w 6582810"/>
                        <a:gd name="connsiteY40" fmla="*/ 1080355 h 1080355"/>
                        <a:gd name="connsiteX41" fmla="*/ 2303983 w 6582810"/>
                        <a:gd name="connsiteY41" fmla="*/ 1080355 h 1080355"/>
                        <a:gd name="connsiteX42" fmla="*/ 2040670 w 6582810"/>
                        <a:gd name="connsiteY42" fmla="*/ 1080355 h 1080355"/>
                        <a:gd name="connsiteX43" fmla="*/ 1645702 w 6582810"/>
                        <a:gd name="connsiteY43" fmla="*/ 1080355 h 1080355"/>
                        <a:gd name="connsiteX44" fmla="*/ 1514046 w 6582810"/>
                        <a:gd name="connsiteY44" fmla="*/ 1080355 h 1080355"/>
                        <a:gd name="connsiteX45" fmla="*/ 1250733 w 6582810"/>
                        <a:gd name="connsiteY45" fmla="*/ 1080355 h 1080355"/>
                        <a:gd name="connsiteX46" fmla="*/ 855765 w 6582810"/>
                        <a:gd name="connsiteY46" fmla="*/ 1080355 h 1080355"/>
                        <a:gd name="connsiteX47" fmla="*/ 724108 w 6582810"/>
                        <a:gd name="connsiteY47" fmla="*/ 1080355 h 1080355"/>
                        <a:gd name="connsiteX48" fmla="*/ 592452 w 6582810"/>
                        <a:gd name="connsiteY48" fmla="*/ 1080355 h 1080355"/>
                        <a:gd name="connsiteX49" fmla="*/ 0 w 6582810"/>
                        <a:gd name="connsiteY49" fmla="*/ 1080355 h 1080355"/>
                        <a:gd name="connsiteX50" fmla="*/ 0 w 6582810"/>
                        <a:gd name="connsiteY50" fmla="*/ 821069 h 1080355"/>
                        <a:gd name="connsiteX51" fmla="*/ 0 w 6582810"/>
                        <a:gd name="connsiteY51" fmla="*/ 540177 h 1080355"/>
                        <a:gd name="connsiteX52" fmla="*/ 0 w 6582810"/>
                        <a:gd name="connsiteY52" fmla="*/ 270088 h 1080355"/>
                        <a:gd name="connsiteX53" fmla="*/ 0 w 6582810"/>
                        <a:gd name="connsiteY53" fmla="*/ 0 h 108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582810" h="1080355" fill="none" extrusionOk="0">
                          <a:moveTo>
                            <a:pt x="0" y="0"/>
                          </a:moveTo>
                          <a:cubicBezTo>
                            <a:pt x="60741" y="-1734"/>
                            <a:pt x="178372" y="26030"/>
                            <a:pt x="263312" y="0"/>
                          </a:cubicBezTo>
                          <a:cubicBezTo>
                            <a:pt x="359284" y="-6038"/>
                            <a:pt x="507334" y="45961"/>
                            <a:pt x="658281" y="0"/>
                          </a:cubicBezTo>
                          <a:cubicBezTo>
                            <a:pt x="823084" y="-9495"/>
                            <a:pt x="916026" y="24900"/>
                            <a:pt x="1119077" y="0"/>
                          </a:cubicBezTo>
                          <a:cubicBezTo>
                            <a:pt x="1311441" y="-6064"/>
                            <a:pt x="1270968" y="13825"/>
                            <a:pt x="1316562" y="0"/>
                          </a:cubicBezTo>
                          <a:cubicBezTo>
                            <a:pt x="1361620" y="-9267"/>
                            <a:pt x="1483076" y="13256"/>
                            <a:pt x="1579874" y="0"/>
                          </a:cubicBezTo>
                          <a:cubicBezTo>
                            <a:pt x="1663423" y="-24643"/>
                            <a:pt x="1670340" y="4218"/>
                            <a:pt x="1711530" y="0"/>
                          </a:cubicBezTo>
                          <a:cubicBezTo>
                            <a:pt x="1730117" y="-22086"/>
                            <a:pt x="2025630" y="28728"/>
                            <a:pt x="2172327" y="0"/>
                          </a:cubicBezTo>
                          <a:cubicBezTo>
                            <a:pt x="2296284" y="-23470"/>
                            <a:pt x="2387300" y="5193"/>
                            <a:pt x="2435639" y="0"/>
                          </a:cubicBezTo>
                          <a:cubicBezTo>
                            <a:pt x="2482870" y="-16629"/>
                            <a:pt x="2537052" y="8826"/>
                            <a:pt x="2633124" y="0"/>
                          </a:cubicBezTo>
                          <a:cubicBezTo>
                            <a:pt x="2737247" y="-50547"/>
                            <a:pt x="2971672" y="-292"/>
                            <a:pt x="3093920" y="0"/>
                          </a:cubicBezTo>
                          <a:cubicBezTo>
                            <a:pt x="3260968" y="-8707"/>
                            <a:pt x="3311590" y="24997"/>
                            <a:pt x="3357233" y="0"/>
                          </a:cubicBezTo>
                          <a:cubicBezTo>
                            <a:pt x="3399101" y="-15418"/>
                            <a:pt x="3606585" y="32037"/>
                            <a:pt x="3686373" y="0"/>
                          </a:cubicBezTo>
                          <a:cubicBezTo>
                            <a:pt x="3764288" y="-31055"/>
                            <a:pt x="3776870" y="8441"/>
                            <a:pt x="3818029" y="0"/>
                          </a:cubicBezTo>
                          <a:cubicBezTo>
                            <a:pt x="3860559" y="-13453"/>
                            <a:pt x="3907037" y="2625"/>
                            <a:pt x="3949685" y="0"/>
                          </a:cubicBezTo>
                          <a:cubicBezTo>
                            <a:pt x="4003282" y="-10017"/>
                            <a:pt x="4152332" y="7440"/>
                            <a:pt x="4212998" y="0"/>
                          </a:cubicBezTo>
                          <a:cubicBezTo>
                            <a:pt x="4281960" y="1034"/>
                            <a:pt x="4387980" y="19251"/>
                            <a:pt x="4476310" y="0"/>
                          </a:cubicBezTo>
                          <a:cubicBezTo>
                            <a:pt x="4554410" y="-21519"/>
                            <a:pt x="4579544" y="-230"/>
                            <a:pt x="4607966" y="0"/>
                          </a:cubicBezTo>
                          <a:cubicBezTo>
                            <a:pt x="4629228" y="-5888"/>
                            <a:pt x="4864821" y="10"/>
                            <a:pt x="5002935" y="0"/>
                          </a:cubicBezTo>
                          <a:cubicBezTo>
                            <a:pt x="5102076" y="-30870"/>
                            <a:pt x="5215139" y="40749"/>
                            <a:pt x="5397904" y="0"/>
                          </a:cubicBezTo>
                          <a:cubicBezTo>
                            <a:pt x="5582260" y="-32513"/>
                            <a:pt x="5658784" y="33636"/>
                            <a:pt x="5858701" y="0"/>
                          </a:cubicBezTo>
                          <a:cubicBezTo>
                            <a:pt x="6053728" y="-35287"/>
                            <a:pt x="6009762" y="26533"/>
                            <a:pt x="6056185" y="0"/>
                          </a:cubicBezTo>
                          <a:cubicBezTo>
                            <a:pt x="6072484" y="7903"/>
                            <a:pt x="6386474" y="-373"/>
                            <a:pt x="6582810" y="0"/>
                          </a:cubicBezTo>
                          <a:cubicBezTo>
                            <a:pt x="6607626" y="71708"/>
                            <a:pt x="6545556" y="185144"/>
                            <a:pt x="6582810" y="270088"/>
                          </a:cubicBezTo>
                          <a:cubicBezTo>
                            <a:pt x="6602489" y="345772"/>
                            <a:pt x="6571908" y="480461"/>
                            <a:pt x="6582810" y="529374"/>
                          </a:cubicBezTo>
                          <a:cubicBezTo>
                            <a:pt x="6586786" y="559696"/>
                            <a:pt x="6583330" y="735542"/>
                            <a:pt x="6582810" y="821069"/>
                          </a:cubicBezTo>
                          <a:cubicBezTo>
                            <a:pt x="6599077" y="918295"/>
                            <a:pt x="6574620" y="991745"/>
                            <a:pt x="6582810" y="1080355"/>
                          </a:cubicBezTo>
                          <a:cubicBezTo>
                            <a:pt x="6527876" y="1080065"/>
                            <a:pt x="6474084" y="1060943"/>
                            <a:pt x="6385325" y="1080355"/>
                          </a:cubicBezTo>
                          <a:cubicBezTo>
                            <a:pt x="6298014" y="1080679"/>
                            <a:pt x="6311152" y="1075140"/>
                            <a:pt x="6253669" y="1080355"/>
                          </a:cubicBezTo>
                          <a:cubicBezTo>
                            <a:pt x="6199077" y="1076386"/>
                            <a:pt x="6172928" y="1076759"/>
                            <a:pt x="6122013" y="1080355"/>
                          </a:cubicBezTo>
                          <a:cubicBezTo>
                            <a:pt x="6076675" y="1089599"/>
                            <a:pt x="5941421" y="1054558"/>
                            <a:pt x="5792872" y="1080355"/>
                          </a:cubicBezTo>
                          <a:cubicBezTo>
                            <a:pt x="5662575" y="1104347"/>
                            <a:pt x="5637998" y="1079484"/>
                            <a:pt x="5595388" y="1080355"/>
                          </a:cubicBezTo>
                          <a:cubicBezTo>
                            <a:pt x="5543656" y="1101310"/>
                            <a:pt x="5471153" y="1079213"/>
                            <a:pt x="5397904" y="1080355"/>
                          </a:cubicBezTo>
                          <a:cubicBezTo>
                            <a:pt x="5319888" y="1092049"/>
                            <a:pt x="5237695" y="1062641"/>
                            <a:pt x="5200420" y="1080355"/>
                          </a:cubicBezTo>
                          <a:cubicBezTo>
                            <a:pt x="5176011" y="1096398"/>
                            <a:pt x="5043677" y="1086560"/>
                            <a:pt x="4937107" y="1080355"/>
                          </a:cubicBezTo>
                          <a:cubicBezTo>
                            <a:pt x="4827695" y="1110321"/>
                            <a:pt x="4794227" y="1052504"/>
                            <a:pt x="4673795" y="1080355"/>
                          </a:cubicBezTo>
                          <a:cubicBezTo>
                            <a:pt x="4556291" y="1093322"/>
                            <a:pt x="4585291" y="1076212"/>
                            <a:pt x="4542139" y="1080355"/>
                          </a:cubicBezTo>
                          <a:cubicBezTo>
                            <a:pt x="4499885" y="1084349"/>
                            <a:pt x="4456784" y="1068263"/>
                            <a:pt x="4410482" y="1080355"/>
                          </a:cubicBezTo>
                          <a:cubicBezTo>
                            <a:pt x="4353566" y="1089492"/>
                            <a:pt x="4267107" y="1057207"/>
                            <a:pt x="4147170" y="1080355"/>
                          </a:cubicBezTo>
                          <a:cubicBezTo>
                            <a:pt x="4027704" y="1106857"/>
                            <a:pt x="4062037" y="1058796"/>
                            <a:pt x="4015514" y="1080355"/>
                          </a:cubicBezTo>
                          <a:cubicBezTo>
                            <a:pt x="3981617" y="1116249"/>
                            <a:pt x="3760069" y="1061767"/>
                            <a:pt x="3620545" y="1080355"/>
                          </a:cubicBezTo>
                          <a:cubicBezTo>
                            <a:pt x="3511121" y="1076748"/>
                            <a:pt x="3404345" y="1070219"/>
                            <a:pt x="3225576" y="1080355"/>
                          </a:cubicBezTo>
                          <a:cubicBezTo>
                            <a:pt x="3035224" y="1102497"/>
                            <a:pt x="2912227" y="1091946"/>
                            <a:pt x="2830608" y="1080355"/>
                          </a:cubicBezTo>
                          <a:cubicBezTo>
                            <a:pt x="2739884" y="1104032"/>
                            <a:pt x="2533283" y="1047186"/>
                            <a:pt x="2435639" y="1080355"/>
                          </a:cubicBezTo>
                          <a:cubicBezTo>
                            <a:pt x="2376369" y="1094846"/>
                            <a:pt x="2216728" y="1054728"/>
                            <a:pt x="2106499" y="1080355"/>
                          </a:cubicBezTo>
                          <a:cubicBezTo>
                            <a:pt x="1948804" y="1122957"/>
                            <a:pt x="1840134" y="1085063"/>
                            <a:pt x="1645702" y="1080355"/>
                          </a:cubicBezTo>
                          <a:cubicBezTo>
                            <a:pt x="1462936" y="1090100"/>
                            <a:pt x="1514359" y="1084316"/>
                            <a:pt x="1448218" y="1080355"/>
                          </a:cubicBezTo>
                          <a:cubicBezTo>
                            <a:pt x="1402983" y="1073251"/>
                            <a:pt x="1306613" y="1066105"/>
                            <a:pt x="1250733" y="1080355"/>
                          </a:cubicBezTo>
                          <a:cubicBezTo>
                            <a:pt x="1186108" y="1102099"/>
                            <a:pt x="1077426" y="1042979"/>
                            <a:pt x="987421" y="1080355"/>
                          </a:cubicBezTo>
                          <a:cubicBezTo>
                            <a:pt x="887170" y="1094029"/>
                            <a:pt x="851223" y="1080597"/>
                            <a:pt x="789937" y="1080355"/>
                          </a:cubicBezTo>
                          <a:cubicBezTo>
                            <a:pt x="720835" y="1080190"/>
                            <a:pt x="590599" y="1089579"/>
                            <a:pt x="526624" y="1080355"/>
                          </a:cubicBezTo>
                          <a:cubicBezTo>
                            <a:pt x="446778" y="1095857"/>
                            <a:pt x="154470" y="1014578"/>
                            <a:pt x="0" y="1080355"/>
                          </a:cubicBezTo>
                          <a:cubicBezTo>
                            <a:pt x="-45851" y="974414"/>
                            <a:pt x="21822" y="939225"/>
                            <a:pt x="0" y="842677"/>
                          </a:cubicBezTo>
                          <a:cubicBezTo>
                            <a:pt x="-32717" y="740089"/>
                            <a:pt x="5089" y="684501"/>
                            <a:pt x="0" y="594195"/>
                          </a:cubicBezTo>
                          <a:cubicBezTo>
                            <a:pt x="5802" y="507449"/>
                            <a:pt x="10079" y="397632"/>
                            <a:pt x="0" y="324106"/>
                          </a:cubicBezTo>
                          <a:cubicBezTo>
                            <a:pt x="-10245" y="259593"/>
                            <a:pt x="11560" y="94650"/>
                            <a:pt x="0" y="0"/>
                          </a:cubicBezTo>
                          <a:close/>
                        </a:path>
                        <a:path w="6582810" h="1080355" stroke="0" extrusionOk="0">
                          <a:moveTo>
                            <a:pt x="0" y="0"/>
                          </a:moveTo>
                          <a:cubicBezTo>
                            <a:pt x="86419" y="-11720"/>
                            <a:pt x="103423" y="15140"/>
                            <a:pt x="197484" y="0"/>
                          </a:cubicBezTo>
                          <a:cubicBezTo>
                            <a:pt x="298101" y="-8909"/>
                            <a:pt x="329347" y="10775"/>
                            <a:pt x="394968" y="0"/>
                          </a:cubicBezTo>
                          <a:cubicBezTo>
                            <a:pt x="453618" y="-4078"/>
                            <a:pt x="492741" y="7694"/>
                            <a:pt x="526624" y="0"/>
                          </a:cubicBezTo>
                          <a:cubicBezTo>
                            <a:pt x="582845" y="8129"/>
                            <a:pt x="820001" y="64358"/>
                            <a:pt x="987421" y="0"/>
                          </a:cubicBezTo>
                          <a:cubicBezTo>
                            <a:pt x="1126945" y="-39915"/>
                            <a:pt x="1085100" y="8813"/>
                            <a:pt x="1119077" y="0"/>
                          </a:cubicBezTo>
                          <a:cubicBezTo>
                            <a:pt x="1135482" y="-10159"/>
                            <a:pt x="1265941" y="14743"/>
                            <a:pt x="1316562" y="0"/>
                          </a:cubicBezTo>
                          <a:cubicBezTo>
                            <a:pt x="1375624" y="-40875"/>
                            <a:pt x="1502951" y="4272"/>
                            <a:pt x="1579874" y="0"/>
                          </a:cubicBezTo>
                          <a:cubicBezTo>
                            <a:pt x="1681394" y="-20498"/>
                            <a:pt x="1689702" y="4117"/>
                            <a:pt x="1777358" y="0"/>
                          </a:cubicBezTo>
                          <a:cubicBezTo>
                            <a:pt x="1861067" y="2112"/>
                            <a:pt x="2100906" y="13246"/>
                            <a:pt x="2238155" y="0"/>
                          </a:cubicBezTo>
                          <a:cubicBezTo>
                            <a:pt x="2365784" y="-608"/>
                            <a:pt x="2375694" y="11764"/>
                            <a:pt x="2501468" y="0"/>
                          </a:cubicBezTo>
                          <a:cubicBezTo>
                            <a:pt x="2626822" y="-11659"/>
                            <a:pt x="2651424" y="18399"/>
                            <a:pt x="2764780" y="0"/>
                          </a:cubicBezTo>
                          <a:cubicBezTo>
                            <a:pt x="2891569" y="-29755"/>
                            <a:pt x="2942190" y="29786"/>
                            <a:pt x="3093920" y="0"/>
                          </a:cubicBezTo>
                          <a:cubicBezTo>
                            <a:pt x="3229240" y="-21264"/>
                            <a:pt x="3203272" y="25190"/>
                            <a:pt x="3291405" y="0"/>
                          </a:cubicBezTo>
                          <a:cubicBezTo>
                            <a:pt x="3393530" y="-6677"/>
                            <a:pt x="3409290" y="14915"/>
                            <a:pt x="3488889" y="0"/>
                          </a:cubicBezTo>
                          <a:cubicBezTo>
                            <a:pt x="3553220" y="-11439"/>
                            <a:pt x="3599663" y="11612"/>
                            <a:pt x="3686373" y="0"/>
                          </a:cubicBezTo>
                          <a:cubicBezTo>
                            <a:pt x="3764519" y="-4235"/>
                            <a:pt x="3952481" y="24384"/>
                            <a:pt x="4015514" y="0"/>
                          </a:cubicBezTo>
                          <a:cubicBezTo>
                            <a:pt x="4074460" y="-32790"/>
                            <a:pt x="4191586" y="4543"/>
                            <a:pt x="4344654" y="0"/>
                          </a:cubicBezTo>
                          <a:cubicBezTo>
                            <a:pt x="4500748" y="17118"/>
                            <a:pt x="4671895" y="31057"/>
                            <a:pt x="4805451" y="0"/>
                          </a:cubicBezTo>
                          <a:cubicBezTo>
                            <a:pt x="4940479" y="-48051"/>
                            <a:pt x="4906171" y="4546"/>
                            <a:pt x="5002935" y="0"/>
                          </a:cubicBezTo>
                          <a:cubicBezTo>
                            <a:pt x="5097882" y="-15869"/>
                            <a:pt x="5208626" y="9414"/>
                            <a:pt x="5266247" y="0"/>
                          </a:cubicBezTo>
                          <a:cubicBezTo>
                            <a:pt x="5295686" y="3640"/>
                            <a:pt x="5475498" y="27146"/>
                            <a:pt x="5661216" y="0"/>
                          </a:cubicBezTo>
                          <a:cubicBezTo>
                            <a:pt x="5856638" y="-27549"/>
                            <a:pt x="5765535" y="2784"/>
                            <a:pt x="5792872" y="0"/>
                          </a:cubicBezTo>
                          <a:cubicBezTo>
                            <a:pt x="5821729" y="-5792"/>
                            <a:pt x="6041056" y="50989"/>
                            <a:pt x="6253669" y="0"/>
                          </a:cubicBezTo>
                          <a:cubicBezTo>
                            <a:pt x="6456394" y="-57536"/>
                            <a:pt x="6520353" y="10305"/>
                            <a:pt x="6582810" y="0"/>
                          </a:cubicBezTo>
                          <a:cubicBezTo>
                            <a:pt x="6582199" y="104542"/>
                            <a:pt x="6562750" y="160124"/>
                            <a:pt x="6582810" y="270088"/>
                          </a:cubicBezTo>
                          <a:cubicBezTo>
                            <a:pt x="6585734" y="393887"/>
                            <a:pt x="6562706" y="462610"/>
                            <a:pt x="6582810" y="550980"/>
                          </a:cubicBezTo>
                          <a:cubicBezTo>
                            <a:pt x="6596974" y="637033"/>
                            <a:pt x="6560462" y="721478"/>
                            <a:pt x="6582810" y="831873"/>
                          </a:cubicBezTo>
                          <a:cubicBezTo>
                            <a:pt x="6605517" y="938497"/>
                            <a:pt x="6565381" y="975503"/>
                            <a:pt x="6582810" y="1080355"/>
                          </a:cubicBezTo>
                          <a:cubicBezTo>
                            <a:pt x="6405448" y="1096880"/>
                            <a:pt x="6302262" y="1044242"/>
                            <a:pt x="6122013" y="1080355"/>
                          </a:cubicBezTo>
                          <a:cubicBezTo>
                            <a:pt x="5923073" y="1119387"/>
                            <a:pt x="6027625" y="1071298"/>
                            <a:pt x="5990357" y="1080355"/>
                          </a:cubicBezTo>
                          <a:cubicBezTo>
                            <a:pt x="5957885" y="1086595"/>
                            <a:pt x="5893730" y="1078729"/>
                            <a:pt x="5858701" y="1080355"/>
                          </a:cubicBezTo>
                          <a:cubicBezTo>
                            <a:pt x="5818550" y="1076893"/>
                            <a:pt x="5728773" y="1058950"/>
                            <a:pt x="5661216" y="1080355"/>
                          </a:cubicBezTo>
                          <a:cubicBezTo>
                            <a:pt x="5587822" y="1076869"/>
                            <a:pt x="5337846" y="1058130"/>
                            <a:pt x="5266247" y="1080355"/>
                          </a:cubicBezTo>
                          <a:cubicBezTo>
                            <a:pt x="5160184" y="1099264"/>
                            <a:pt x="4983232" y="1072755"/>
                            <a:pt x="4871279" y="1080355"/>
                          </a:cubicBezTo>
                          <a:cubicBezTo>
                            <a:pt x="4756574" y="1146764"/>
                            <a:pt x="4584335" y="1075670"/>
                            <a:pt x="4476310" y="1080355"/>
                          </a:cubicBezTo>
                          <a:cubicBezTo>
                            <a:pt x="4361674" y="1100405"/>
                            <a:pt x="4390392" y="1083619"/>
                            <a:pt x="4344654" y="1080355"/>
                          </a:cubicBezTo>
                          <a:cubicBezTo>
                            <a:pt x="4327502" y="1088709"/>
                            <a:pt x="4146230" y="1030888"/>
                            <a:pt x="4015514" y="1080355"/>
                          </a:cubicBezTo>
                          <a:cubicBezTo>
                            <a:pt x="3864207" y="1079461"/>
                            <a:pt x="3744142" y="1022923"/>
                            <a:pt x="3554717" y="1080355"/>
                          </a:cubicBezTo>
                          <a:cubicBezTo>
                            <a:pt x="3361266" y="1114234"/>
                            <a:pt x="3244569" y="1060825"/>
                            <a:pt x="3159749" y="1080355"/>
                          </a:cubicBezTo>
                          <a:cubicBezTo>
                            <a:pt x="3067516" y="1116097"/>
                            <a:pt x="2846882" y="1046397"/>
                            <a:pt x="2764780" y="1080355"/>
                          </a:cubicBezTo>
                          <a:cubicBezTo>
                            <a:pt x="2649314" y="1092049"/>
                            <a:pt x="2499535" y="1078392"/>
                            <a:pt x="2303983" y="1080355"/>
                          </a:cubicBezTo>
                          <a:cubicBezTo>
                            <a:pt x="2127109" y="1083599"/>
                            <a:pt x="2120136" y="1069800"/>
                            <a:pt x="2040670" y="1080355"/>
                          </a:cubicBezTo>
                          <a:cubicBezTo>
                            <a:pt x="1975835" y="1104712"/>
                            <a:pt x="1839899" y="1030484"/>
                            <a:pt x="1645702" y="1080355"/>
                          </a:cubicBezTo>
                          <a:cubicBezTo>
                            <a:pt x="1453999" y="1099743"/>
                            <a:pt x="1579452" y="1066348"/>
                            <a:pt x="1514046" y="1080355"/>
                          </a:cubicBezTo>
                          <a:cubicBezTo>
                            <a:pt x="1441731" y="1096815"/>
                            <a:pt x="1334953" y="1065501"/>
                            <a:pt x="1250733" y="1080355"/>
                          </a:cubicBezTo>
                          <a:cubicBezTo>
                            <a:pt x="1127414" y="1079812"/>
                            <a:pt x="1055543" y="1044103"/>
                            <a:pt x="855765" y="1080355"/>
                          </a:cubicBezTo>
                          <a:cubicBezTo>
                            <a:pt x="686147" y="1108681"/>
                            <a:pt x="755792" y="1075336"/>
                            <a:pt x="724108" y="1080355"/>
                          </a:cubicBezTo>
                          <a:cubicBezTo>
                            <a:pt x="687807" y="1079745"/>
                            <a:pt x="628090" y="1067597"/>
                            <a:pt x="592452" y="1080355"/>
                          </a:cubicBezTo>
                          <a:cubicBezTo>
                            <a:pt x="542193" y="1043190"/>
                            <a:pt x="220465" y="1050604"/>
                            <a:pt x="0" y="1080355"/>
                          </a:cubicBezTo>
                          <a:cubicBezTo>
                            <a:pt x="-19041" y="999136"/>
                            <a:pt x="4591" y="882209"/>
                            <a:pt x="0" y="821069"/>
                          </a:cubicBezTo>
                          <a:cubicBezTo>
                            <a:pt x="-24860" y="753522"/>
                            <a:pt x="4531" y="597667"/>
                            <a:pt x="0" y="540177"/>
                          </a:cubicBezTo>
                          <a:cubicBezTo>
                            <a:pt x="-39479" y="481924"/>
                            <a:pt x="9411" y="401048"/>
                            <a:pt x="0" y="270088"/>
                          </a:cubicBezTo>
                          <a:cubicBezTo>
                            <a:pt x="-35682" y="138653"/>
                            <a:pt x="17270" y="126527"/>
                            <a:pt x="0" y="0"/>
                          </a:cubicBezTo>
                          <a:close/>
                        </a:path>
                        <a:path w="6582810" h="1080355" fill="none" stroke="0" extrusionOk="0">
                          <a:moveTo>
                            <a:pt x="0" y="0"/>
                          </a:moveTo>
                          <a:cubicBezTo>
                            <a:pt x="82952" y="-21960"/>
                            <a:pt x="187156" y="46069"/>
                            <a:pt x="263312" y="0"/>
                          </a:cubicBezTo>
                          <a:cubicBezTo>
                            <a:pt x="321204" y="-16432"/>
                            <a:pt x="515092" y="-18170"/>
                            <a:pt x="658281" y="0"/>
                          </a:cubicBezTo>
                          <a:cubicBezTo>
                            <a:pt x="833464" y="-34601"/>
                            <a:pt x="931037" y="3421"/>
                            <a:pt x="1119077" y="0"/>
                          </a:cubicBezTo>
                          <a:cubicBezTo>
                            <a:pt x="1317408" y="-16000"/>
                            <a:pt x="1279934" y="2803"/>
                            <a:pt x="1316562" y="0"/>
                          </a:cubicBezTo>
                          <a:cubicBezTo>
                            <a:pt x="1387233" y="-2452"/>
                            <a:pt x="1475284" y="11194"/>
                            <a:pt x="1579874" y="0"/>
                          </a:cubicBezTo>
                          <a:cubicBezTo>
                            <a:pt x="1660234" y="-19404"/>
                            <a:pt x="1673618" y="146"/>
                            <a:pt x="1711530" y="0"/>
                          </a:cubicBezTo>
                          <a:cubicBezTo>
                            <a:pt x="1749966" y="-39557"/>
                            <a:pt x="2044916" y="18307"/>
                            <a:pt x="2172327" y="0"/>
                          </a:cubicBezTo>
                          <a:cubicBezTo>
                            <a:pt x="2291432" y="-12515"/>
                            <a:pt x="2379286" y="14255"/>
                            <a:pt x="2435639" y="0"/>
                          </a:cubicBezTo>
                          <a:cubicBezTo>
                            <a:pt x="2489456" y="-1809"/>
                            <a:pt x="2531046" y="38"/>
                            <a:pt x="2633124" y="0"/>
                          </a:cubicBezTo>
                          <a:cubicBezTo>
                            <a:pt x="2728741" y="-9340"/>
                            <a:pt x="2931172" y="-6968"/>
                            <a:pt x="3093920" y="0"/>
                          </a:cubicBezTo>
                          <a:cubicBezTo>
                            <a:pt x="3262962" y="-21969"/>
                            <a:pt x="3306934" y="15096"/>
                            <a:pt x="3357233" y="0"/>
                          </a:cubicBezTo>
                          <a:cubicBezTo>
                            <a:pt x="3400345" y="-42991"/>
                            <a:pt x="3611649" y="34824"/>
                            <a:pt x="3686373" y="0"/>
                          </a:cubicBezTo>
                          <a:cubicBezTo>
                            <a:pt x="3770571" y="-31840"/>
                            <a:pt x="3781712" y="13091"/>
                            <a:pt x="3818029" y="0"/>
                          </a:cubicBezTo>
                          <a:cubicBezTo>
                            <a:pt x="3870222" y="-5531"/>
                            <a:pt x="3898916" y="6133"/>
                            <a:pt x="3949685" y="0"/>
                          </a:cubicBezTo>
                          <a:cubicBezTo>
                            <a:pt x="3991176" y="-4868"/>
                            <a:pt x="4154127" y="4767"/>
                            <a:pt x="4212998" y="0"/>
                          </a:cubicBezTo>
                          <a:cubicBezTo>
                            <a:pt x="4273578" y="18904"/>
                            <a:pt x="4406796" y="32129"/>
                            <a:pt x="4476310" y="0"/>
                          </a:cubicBezTo>
                          <a:cubicBezTo>
                            <a:pt x="4567083" y="-26060"/>
                            <a:pt x="4571923" y="7394"/>
                            <a:pt x="4607966" y="0"/>
                          </a:cubicBezTo>
                          <a:cubicBezTo>
                            <a:pt x="4638449" y="32064"/>
                            <a:pt x="4872812" y="17962"/>
                            <a:pt x="5002935" y="0"/>
                          </a:cubicBezTo>
                          <a:cubicBezTo>
                            <a:pt x="5104005" y="-14145"/>
                            <a:pt x="5226692" y="34022"/>
                            <a:pt x="5397904" y="0"/>
                          </a:cubicBezTo>
                          <a:cubicBezTo>
                            <a:pt x="5539860" y="-58658"/>
                            <a:pt x="5639148" y="40207"/>
                            <a:pt x="5858701" y="0"/>
                          </a:cubicBezTo>
                          <a:cubicBezTo>
                            <a:pt x="6054018" y="-25344"/>
                            <a:pt x="5998754" y="18333"/>
                            <a:pt x="6056185" y="0"/>
                          </a:cubicBezTo>
                          <a:cubicBezTo>
                            <a:pt x="6124671" y="-27252"/>
                            <a:pt x="6415719" y="14608"/>
                            <a:pt x="6582810" y="0"/>
                          </a:cubicBezTo>
                          <a:cubicBezTo>
                            <a:pt x="6621298" y="58905"/>
                            <a:pt x="6568226" y="182360"/>
                            <a:pt x="6582810" y="270088"/>
                          </a:cubicBezTo>
                          <a:cubicBezTo>
                            <a:pt x="6597246" y="360491"/>
                            <a:pt x="6571505" y="469901"/>
                            <a:pt x="6582810" y="529374"/>
                          </a:cubicBezTo>
                          <a:cubicBezTo>
                            <a:pt x="6576178" y="583602"/>
                            <a:pt x="6600278" y="710178"/>
                            <a:pt x="6582810" y="821069"/>
                          </a:cubicBezTo>
                          <a:cubicBezTo>
                            <a:pt x="6585972" y="903428"/>
                            <a:pt x="6582872" y="986176"/>
                            <a:pt x="6582810" y="1080355"/>
                          </a:cubicBezTo>
                          <a:cubicBezTo>
                            <a:pt x="6525980" y="1082792"/>
                            <a:pt x="6472541" y="1080944"/>
                            <a:pt x="6385325" y="1080355"/>
                          </a:cubicBezTo>
                          <a:cubicBezTo>
                            <a:pt x="6296026" y="1086740"/>
                            <a:pt x="6306923" y="1075661"/>
                            <a:pt x="6253669" y="1080355"/>
                          </a:cubicBezTo>
                          <a:cubicBezTo>
                            <a:pt x="6191119" y="1081743"/>
                            <a:pt x="6164890" y="1082722"/>
                            <a:pt x="6122013" y="1080355"/>
                          </a:cubicBezTo>
                          <a:cubicBezTo>
                            <a:pt x="6080643" y="1096743"/>
                            <a:pt x="5932874" y="1082457"/>
                            <a:pt x="5792872" y="1080355"/>
                          </a:cubicBezTo>
                          <a:cubicBezTo>
                            <a:pt x="5652199" y="1099147"/>
                            <a:pt x="5645181" y="1077166"/>
                            <a:pt x="5595388" y="1080355"/>
                          </a:cubicBezTo>
                          <a:cubicBezTo>
                            <a:pt x="5554685" y="1102414"/>
                            <a:pt x="5476164" y="1075552"/>
                            <a:pt x="5397904" y="1080355"/>
                          </a:cubicBezTo>
                          <a:cubicBezTo>
                            <a:pt x="5325776" y="1078868"/>
                            <a:pt x="5238204" y="1078161"/>
                            <a:pt x="5200420" y="1080355"/>
                          </a:cubicBezTo>
                          <a:cubicBezTo>
                            <a:pt x="5179217" y="1097612"/>
                            <a:pt x="5054284" y="1068806"/>
                            <a:pt x="4937107" y="1080355"/>
                          </a:cubicBezTo>
                          <a:cubicBezTo>
                            <a:pt x="4825321" y="1106943"/>
                            <a:pt x="4792966" y="1073600"/>
                            <a:pt x="4673795" y="1080355"/>
                          </a:cubicBezTo>
                          <a:cubicBezTo>
                            <a:pt x="4559049" y="1090041"/>
                            <a:pt x="4585998" y="1071304"/>
                            <a:pt x="4542139" y="1080355"/>
                          </a:cubicBezTo>
                          <a:cubicBezTo>
                            <a:pt x="4497237" y="1088382"/>
                            <a:pt x="4473411" y="1069150"/>
                            <a:pt x="4410482" y="1080355"/>
                          </a:cubicBezTo>
                          <a:cubicBezTo>
                            <a:pt x="4361354" y="1070806"/>
                            <a:pt x="4254083" y="1040982"/>
                            <a:pt x="4147170" y="1080355"/>
                          </a:cubicBezTo>
                          <a:cubicBezTo>
                            <a:pt x="4025803" y="1112288"/>
                            <a:pt x="4078074" y="1071437"/>
                            <a:pt x="4015514" y="1080355"/>
                          </a:cubicBezTo>
                          <a:cubicBezTo>
                            <a:pt x="3970303" y="1068238"/>
                            <a:pt x="3762572" y="1042471"/>
                            <a:pt x="3620545" y="1080355"/>
                          </a:cubicBezTo>
                          <a:cubicBezTo>
                            <a:pt x="3489972" y="1074798"/>
                            <a:pt x="3407991" y="1067051"/>
                            <a:pt x="3225576" y="1080355"/>
                          </a:cubicBezTo>
                          <a:cubicBezTo>
                            <a:pt x="3062729" y="1089467"/>
                            <a:pt x="2908077" y="1068230"/>
                            <a:pt x="2830608" y="1080355"/>
                          </a:cubicBezTo>
                          <a:cubicBezTo>
                            <a:pt x="2743881" y="1077636"/>
                            <a:pt x="2525371" y="1047079"/>
                            <a:pt x="2435639" y="1080355"/>
                          </a:cubicBezTo>
                          <a:cubicBezTo>
                            <a:pt x="2347146" y="1104458"/>
                            <a:pt x="2235437" y="1067536"/>
                            <a:pt x="2106499" y="1080355"/>
                          </a:cubicBezTo>
                          <a:cubicBezTo>
                            <a:pt x="1984496" y="1098389"/>
                            <a:pt x="1839130" y="1097911"/>
                            <a:pt x="1645702" y="1080355"/>
                          </a:cubicBezTo>
                          <a:cubicBezTo>
                            <a:pt x="1458814" y="1088033"/>
                            <a:pt x="1508052" y="1067876"/>
                            <a:pt x="1448218" y="1080355"/>
                          </a:cubicBezTo>
                          <a:cubicBezTo>
                            <a:pt x="1400874" y="1072748"/>
                            <a:pt x="1288044" y="1065847"/>
                            <a:pt x="1250733" y="1080355"/>
                          </a:cubicBezTo>
                          <a:cubicBezTo>
                            <a:pt x="1206097" y="1098565"/>
                            <a:pt x="1104621" y="1057328"/>
                            <a:pt x="987421" y="1080355"/>
                          </a:cubicBezTo>
                          <a:cubicBezTo>
                            <a:pt x="876741" y="1091303"/>
                            <a:pt x="847826" y="1069525"/>
                            <a:pt x="789937" y="1080355"/>
                          </a:cubicBezTo>
                          <a:cubicBezTo>
                            <a:pt x="712561" y="1084826"/>
                            <a:pt x="593359" y="1067058"/>
                            <a:pt x="526624" y="1080355"/>
                          </a:cubicBezTo>
                          <a:cubicBezTo>
                            <a:pt x="500621" y="1107362"/>
                            <a:pt x="153053" y="1055436"/>
                            <a:pt x="0" y="1080355"/>
                          </a:cubicBezTo>
                          <a:cubicBezTo>
                            <a:pt x="-16573" y="974489"/>
                            <a:pt x="14942" y="920769"/>
                            <a:pt x="0" y="842677"/>
                          </a:cubicBezTo>
                          <a:cubicBezTo>
                            <a:pt x="-19070" y="762484"/>
                            <a:pt x="2307" y="673651"/>
                            <a:pt x="0" y="594195"/>
                          </a:cubicBezTo>
                          <a:cubicBezTo>
                            <a:pt x="785" y="497416"/>
                            <a:pt x="24172" y="392838"/>
                            <a:pt x="0" y="324106"/>
                          </a:cubicBezTo>
                          <a:cubicBezTo>
                            <a:pt x="-31050" y="249082"/>
                            <a:pt x="28177" y="709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27" descr="2">
              <a:extLst>
                <a:ext uri="{FF2B5EF4-FFF2-40B4-BE49-F238E27FC236}">
                  <a16:creationId xmlns:a16="http://schemas.microsoft.com/office/drawing/2014/main" id="{1B6D5417-71EE-09A5-53A2-043D1FFA5F1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6716" y="485830"/>
              <a:ext cx="6717352" cy="95410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tin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giá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trị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dinh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dưỡng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</a:b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đạm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C44B347-F965-8832-C409-DB2DB64AC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241" y="1984981"/>
            <a:ext cx="6065114" cy="4043409"/>
          </a:xfrm>
          <a:prstGeom prst="round2DiagRect">
            <a:avLst>
              <a:gd name="adj1" fmla="val 16667"/>
              <a:gd name="adj2" fmla="val 1207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731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2033F4E-76DD-487D-8E74-DFEF71013AEE}"/>
              </a:ext>
            </a:extLst>
          </p:cNvPr>
          <p:cNvSpPr/>
          <p:nvPr/>
        </p:nvSpPr>
        <p:spPr>
          <a:xfrm>
            <a:off x="421444" y="1622860"/>
            <a:ext cx="44257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723900" algn="l"/>
              </a:tabLst>
            </a:pP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4.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Vừng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lạc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Cho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nhiều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chất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béo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đồng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thời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chứa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nhiều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chất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Arial" panose="020B0604020202020204" pitchFamily="34" charset="0"/>
              </a:rPr>
              <a:t>đạm</a:t>
            </a:r>
            <a:r>
              <a:rPr lang="en-US" sz="3600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6E5795-118C-C98B-3161-1002D5867BB9}"/>
              </a:ext>
            </a:extLst>
          </p:cNvPr>
          <p:cNvGrpSpPr/>
          <p:nvPr/>
        </p:nvGrpSpPr>
        <p:grpSpPr>
          <a:xfrm>
            <a:off x="2737324" y="483669"/>
            <a:ext cx="6717352" cy="1080355"/>
            <a:chOff x="2386716" y="448157"/>
            <a:chExt cx="6717352" cy="1080355"/>
          </a:xfrm>
        </p:grpSpPr>
        <p:sp>
          <p:nvSpPr>
            <p:cNvPr id="23" name="Text Box 8">
              <a:extLst>
                <a:ext uri="{FF2B5EF4-FFF2-40B4-BE49-F238E27FC236}">
                  <a16:creationId xmlns:a16="http://schemas.microsoft.com/office/drawing/2014/main" id="{8B7A646D-A52E-8BAE-9058-FCC29FEDBE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1258" y="448157"/>
              <a:ext cx="6582810" cy="108035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9000"/>
              </a:schemeClr>
            </a:solidFill>
            <a:ln w="28575">
              <a:solidFill>
                <a:srgbClr val="588C1E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6582810"/>
                        <a:gd name="connsiteY0" fmla="*/ 0 h 1080355"/>
                        <a:gd name="connsiteX1" fmla="*/ 263312 w 6582810"/>
                        <a:gd name="connsiteY1" fmla="*/ 0 h 1080355"/>
                        <a:gd name="connsiteX2" fmla="*/ 658281 w 6582810"/>
                        <a:gd name="connsiteY2" fmla="*/ 0 h 1080355"/>
                        <a:gd name="connsiteX3" fmla="*/ 1119077 w 6582810"/>
                        <a:gd name="connsiteY3" fmla="*/ 0 h 1080355"/>
                        <a:gd name="connsiteX4" fmla="*/ 1316562 w 6582810"/>
                        <a:gd name="connsiteY4" fmla="*/ 0 h 1080355"/>
                        <a:gd name="connsiteX5" fmla="*/ 1579874 w 6582810"/>
                        <a:gd name="connsiteY5" fmla="*/ 0 h 1080355"/>
                        <a:gd name="connsiteX6" fmla="*/ 1711530 w 6582810"/>
                        <a:gd name="connsiteY6" fmla="*/ 0 h 1080355"/>
                        <a:gd name="connsiteX7" fmla="*/ 2172327 w 6582810"/>
                        <a:gd name="connsiteY7" fmla="*/ 0 h 1080355"/>
                        <a:gd name="connsiteX8" fmla="*/ 2435639 w 6582810"/>
                        <a:gd name="connsiteY8" fmla="*/ 0 h 1080355"/>
                        <a:gd name="connsiteX9" fmla="*/ 2633124 w 6582810"/>
                        <a:gd name="connsiteY9" fmla="*/ 0 h 1080355"/>
                        <a:gd name="connsiteX10" fmla="*/ 3093920 w 6582810"/>
                        <a:gd name="connsiteY10" fmla="*/ 0 h 1080355"/>
                        <a:gd name="connsiteX11" fmla="*/ 3357233 w 6582810"/>
                        <a:gd name="connsiteY11" fmla="*/ 0 h 1080355"/>
                        <a:gd name="connsiteX12" fmla="*/ 3686373 w 6582810"/>
                        <a:gd name="connsiteY12" fmla="*/ 0 h 1080355"/>
                        <a:gd name="connsiteX13" fmla="*/ 3818029 w 6582810"/>
                        <a:gd name="connsiteY13" fmla="*/ 0 h 1080355"/>
                        <a:gd name="connsiteX14" fmla="*/ 3949685 w 6582810"/>
                        <a:gd name="connsiteY14" fmla="*/ 0 h 1080355"/>
                        <a:gd name="connsiteX15" fmla="*/ 4212998 w 6582810"/>
                        <a:gd name="connsiteY15" fmla="*/ 0 h 1080355"/>
                        <a:gd name="connsiteX16" fmla="*/ 4476310 w 6582810"/>
                        <a:gd name="connsiteY16" fmla="*/ 0 h 1080355"/>
                        <a:gd name="connsiteX17" fmla="*/ 4607966 w 6582810"/>
                        <a:gd name="connsiteY17" fmla="*/ 0 h 1080355"/>
                        <a:gd name="connsiteX18" fmla="*/ 5002935 w 6582810"/>
                        <a:gd name="connsiteY18" fmla="*/ 0 h 1080355"/>
                        <a:gd name="connsiteX19" fmla="*/ 5397904 w 6582810"/>
                        <a:gd name="connsiteY19" fmla="*/ 0 h 1080355"/>
                        <a:gd name="connsiteX20" fmla="*/ 5858701 w 6582810"/>
                        <a:gd name="connsiteY20" fmla="*/ 0 h 1080355"/>
                        <a:gd name="connsiteX21" fmla="*/ 6056185 w 6582810"/>
                        <a:gd name="connsiteY21" fmla="*/ 0 h 1080355"/>
                        <a:gd name="connsiteX22" fmla="*/ 6582810 w 6582810"/>
                        <a:gd name="connsiteY22" fmla="*/ 0 h 1080355"/>
                        <a:gd name="connsiteX23" fmla="*/ 6582810 w 6582810"/>
                        <a:gd name="connsiteY23" fmla="*/ 270088 h 1080355"/>
                        <a:gd name="connsiteX24" fmla="*/ 6582810 w 6582810"/>
                        <a:gd name="connsiteY24" fmla="*/ 529374 h 1080355"/>
                        <a:gd name="connsiteX25" fmla="*/ 6582810 w 6582810"/>
                        <a:gd name="connsiteY25" fmla="*/ 821069 h 1080355"/>
                        <a:gd name="connsiteX26" fmla="*/ 6582810 w 6582810"/>
                        <a:gd name="connsiteY26" fmla="*/ 1080355 h 1080355"/>
                        <a:gd name="connsiteX27" fmla="*/ 6385325 w 6582810"/>
                        <a:gd name="connsiteY27" fmla="*/ 1080355 h 1080355"/>
                        <a:gd name="connsiteX28" fmla="*/ 6253669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792872 w 6582810"/>
                        <a:gd name="connsiteY30" fmla="*/ 1080355 h 1080355"/>
                        <a:gd name="connsiteX31" fmla="*/ 5595388 w 6582810"/>
                        <a:gd name="connsiteY31" fmla="*/ 1080355 h 1080355"/>
                        <a:gd name="connsiteX32" fmla="*/ 5397904 w 6582810"/>
                        <a:gd name="connsiteY32" fmla="*/ 1080355 h 1080355"/>
                        <a:gd name="connsiteX33" fmla="*/ 5200420 w 6582810"/>
                        <a:gd name="connsiteY33" fmla="*/ 1080355 h 1080355"/>
                        <a:gd name="connsiteX34" fmla="*/ 4937107 w 6582810"/>
                        <a:gd name="connsiteY34" fmla="*/ 1080355 h 1080355"/>
                        <a:gd name="connsiteX35" fmla="*/ 4673795 w 6582810"/>
                        <a:gd name="connsiteY35" fmla="*/ 1080355 h 1080355"/>
                        <a:gd name="connsiteX36" fmla="*/ 4542139 w 6582810"/>
                        <a:gd name="connsiteY36" fmla="*/ 1080355 h 1080355"/>
                        <a:gd name="connsiteX37" fmla="*/ 4410482 w 6582810"/>
                        <a:gd name="connsiteY37" fmla="*/ 1080355 h 1080355"/>
                        <a:gd name="connsiteX38" fmla="*/ 4147170 w 6582810"/>
                        <a:gd name="connsiteY38" fmla="*/ 1080355 h 1080355"/>
                        <a:gd name="connsiteX39" fmla="*/ 4015514 w 6582810"/>
                        <a:gd name="connsiteY39" fmla="*/ 1080355 h 1080355"/>
                        <a:gd name="connsiteX40" fmla="*/ 3620545 w 6582810"/>
                        <a:gd name="connsiteY40" fmla="*/ 1080355 h 1080355"/>
                        <a:gd name="connsiteX41" fmla="*/ 3225576 w 6582810"/>
                        <a:gd name="connsiteY41" fmla="*/ 1080355 h 1080355"/>
                        <a:gd name="connsiteX42" fmla="*/ 2830608 w 6582810"/>
                        <a:gd name="connsiteY42" fmla="*/ 1080355 h 1080355"/>
                        <a:gd name="connsiteX43" fmla="*/ 2435639 w 6582810"/>
                        <a:gd name="connsiteY43" fmla="*/ 1080355 h 1080355"/>
                        <a:gd name="connsiteX44" fmla="*/ 2106499 w 6582810"/>
                        <a:gd name="connsiteY44" fmla="*/ 1080355 h 1080355"/>
                        <a:gd name="connsiteX45" fmla="*/ 1645702 w 6582810"/>
                        <a:gd name="connsiteY45" fmla="*/ 1080355 h 1080355"/>
                        <a:gd name="connsiteX46" fmla="*/ 1448218 w 6582810"/>
                        <a:gd name="connsiteY46" fmla="*/ 1080355 h 1080355"/>
                        <a:gd name="connsiteX47" fmla="*/ 1250733 w 6582810"/>
                        <a:gd name="connsiteY47" fmla="*/ 1080355 h 1080355"/>
                        <a:gd name="connsiteX48" fmla="*/ 987421 w 6582810"/>
                        <a:gd name="connsiteY48" fmla="*/ 1080355 h 1080355"/>
                        <a:gd name="connsiteX49" fmla="*/ 789937 w 6582810"/>
                        <a:gd name="connsiteY49" fmla="*/ 1080355 h 1080355"/>
                        <a:gd name="connsiteX50" fmla="*/ 526624 w 6582810"/>
                        <a:gd name="connsiteY50" fmla="*/ 1080355 h 1080355"/>
                        <a:gd name="connsiteX51" fmla="*/ 0 w 6582810"/>
                        <a:gd name="connsiteY51" fmla="*/ 1080355 h 1080355"/>
                        <a:gd name="connsiteX52" fmla="*/ 0 w 6582810"/>
                        <a:gd name="connsiteY52" fmla="*/ 842677 h 1080355"/>
                        <a:gd name="connsiteX53" fmla="*/ 0 w 6582810"/>
                        <a:gd name="connsiteY53" fmla="*/ 594195 h 1080355"/>
                        <a:gd name="connsiteX54" fmla="*/ 0 w 6582810"/>
                        <a:gd name="connsiteY54" fmla="*/ 324106 h 1080355"/>
                        <a:gd name="connsiteX55" fmla="*/ 0 w 6582810"/>
                        <a:gd name="connsiteY55" fmla="*/ 0 h 1080355"/>
                        <a:gd name="connsiteX0" fmla="*/ 0 w 6582810"/>
                        <a:gd name="connsiteY0" fmla="*/ 0 h 1080355"/>
                        <a:gd name="connsiteX1" fmla="*/ 197484 w 6582810"/>
                        <a:gd name="connsiteY1" fmla="*/ 0 h 1080355"/>
                        <a:gd name="connsiteX2" fmla="*/ 394968 w 6582810"/>
                        <a:gd name="connsiteY2" fmla="*/ 0 h 1080355"/>
                        <a:gd name="connsiteX3" fmla="*/ 526624 w 6582810"/>
                        <a:gd name="connsiteY3" fmla="*/ 0 h 1080355"/>
                        <a:gd name="connsiteX4" fmla="*/ 987421 w 6582810"/>
                        <a:gd name="connsiteY4" fmla="*/ 0 h 1080355"/>
                        <a:gd name="connsiteX5" fmla="*/ 1119077 w 6582810"/>
                        <a:gd name="connsiteY5" fmla="*/ 0 h 1080355"/>
                        <a:gd name="connsiteX6" fmla="*/ 1316562 w 6582810"/>
                        <a:gd name="connsiteY6" fmla="*/ 0 h 1080355"/>
                        <a:gd name="connsiteX7" fmla="*/ 1579874 w 6582810"/>
                        <a:gd name="connsiteY7" fmla="*/ 0 h 1080355"/>
                        <a:gd name="connsiteX8" fmla="*/ 1777358 w 6582810"/>
                        <a:gd name="connsiteY8" fmla="*/ 0 h 1080355"/>
                        <a:gd name="connsiteX9" fmla="*/ 2238155 w 6582810"/>
                        <a:gd name="connsiteY9" fmla="*/ 0 h 1080355"/>
                        <a:gd name="connsiteX10" fmla="*/ 2501468 w 6582810"/>
                        <a:gd name="connsiteY10" fmla="*/ 0 h 1080355"/>
                        <a:gd name="connsiteX11" fmla="*/ 2764780 w 6582810"/>
                        <a:gd name="connsiteY11" fmla="*/ 0 h 1080355"/>
                        <a:gd name="connsiteX12" fmla="*/ 3093920 w 6582810"/>
                        <a:gd name="connsiteY12" fmla="*/ 0 h 1080355"/>
                        <a:gd name="connsiteX13" fmla="*/ 3291405 w 6582810"/>
                        <a:gd name="connsiteY13" fmla="*/ 0 h 1080355"/>
                        <a:gd name="connsiteX14" fmla="*/ 3488889 w 6582810"/>
                        <a:gd name="connsiteY14" fmla="*/ 0 h 1080355"/>
                        <a:gd name="connsiteX15" fmla="*/ 3686373 w 6582810"/>
                        <a:gd name="connsiteY15" fmla="*/ 0 h 1080355"/>
                        <a:gd name="connsiteX16" fmla="*/ 4015514 w 6582810"/>
                        <a:gd name="connsiteY16" fmla="*/ 0 h 1080355"/>
                        <a:gd name="connsiteX17" fmla="*/ 4344654 w 6582810"/>
                        <a:gd name="connsiteY17" fmla="*/ 0 h 1080355"/>
                        <a:gd name="connsiteX18" fmla="*/ 4805451 w 6582810"/>
                        <a:gd name="connsiteY18" fmla="*/ 0 h 1080355"/>
                        <a:gd name="connsiteX19" fmla="*/ 5002935 w 6582810"/>
                        <a:gd name="connsiteY19" fmla="*/ 0 h 1080355"/>
                        <a:gd name="connsiteX20" fmla="*/ 5266247 w 6582810"/>
                        <a:gd name="connsiteY20" fmla="*/ 0 h 1080355"/>
                        <a:gd name="connsiteX21" fmla="*/ 5661216 w 6582810"/>
                        <a:gd name="connsiteY21" fmla="*/ 0 h 1080355"/>
                        <a:gd name="connsiteX22" fmla="*/ 5792872 w 6582810"/>
                        <a:gd name="connsiteY22" fmla="*/ 0 h 1080355"/>
                        <a:gd name="connsiteX23" fmla="*/ 6253669 w 6582810"/>
                        <a:gd name="connsiteY23" fmla="*/ 0 h 1080355"/>
                        <a:gd name="connsiteX24" fmla="*/ 6582810 w 6582810"/>
                        <a:gd name="connsiteY24" fmla="*/ 0 h 1080355"/>
                        <a:gd name="connsiteX25" fmla="*/ 6582810 w 6582810"/>
                        <a:gd name="connsiteY25" fmla="*/ 270088 h 1080355"/>
                        <a:gd name="connsiteX26" fmla="*/ 6582810 w 6582810"/>
                        <a:gd name="connsiteY26" fmla="*/ 550980 h 1080355"/>
                        <a:gd name="connsiteX27" fmla="*/ 6582810 w 6582810"/>
                        <a:gd name="connsiteY27" fmla="*/ 831873 h 1080355"/>
                        <a:gd name="connsiteX28" fmla="*/ 6582810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990357 w 6582810"/>
                        <a:gd name="connsiteY30" fmla="*/ 1080355 h 1080355"/>
                        <a:gd name="connsiteX31" fmla="*/ 5858701 w 6582810"/>
                        <a:gd name="connsiteY31" fmla="*/ 1080355 h 1080355"/>
                        <a:gd name="connsiteX32" fmla="*/ 5661216 w 6582810"/>
                        <a:gd name="connsiteY32" fmla="*/ 1080355 h 1080355"/>
                        <a:gd name="connsiteX33" fmla="*/ 5266247 w 6582810"/>
                        <a:gd name="connsiteY33" fmla="*/ 1080355 h 1080355"/>
                        <a:gd name="connsiteX34" fmla="*/ 4871279 w 6582810"/>
                        <a:gd name="connsiteY34" fmla="*/ 1080355 h 1080355"/>
                        <a:gd name="connsiteX35" fmla="*/ 4476310 w 6582810"/>
                        <a:gd name="connsiteY35" fmla="*/ 1080355 h 1080355"/>
                        <a:gd name="connsiteX36" fmla="*/ 4344654 w 6582810"/>
                        <a:gd name="connsiteY36" fmla="*/ 1080355 h 1080355"/>
                        <a:gd name="connsiteX37" fmla="*/ 4015514 w 6582810"/>
                        <a:gd name="connsiteY37" fmla="*/ 1080355 h 1080355"/>
                        <a:gd name="connsiteX38" fmla="*/ 3554717 w 6582810"/>
                        <a:gd name="connsiteY38" fmla="*/ 1080355 h 1080355"/>
                        <a:gd name="connsiteX39" fmla="*/ 3159749 w 6582810"/>
                        <a:gd name="connsiteY39" fmla="*/ 1080355 h 1080355"/>
                        <a:gd name="connsiteX40" fmla="*/ 2764780 w 6582810"/>
                        <a:gd name="connsiteY40" fmla="*/ 1080355 h 1080355"/>
                        <a:gd name="connsiteX41" fmla="*/ 2303983 w 6582810"/>
                        <a:gd name="connsiteY41" fmla="*/ 1080355 h 1080355"/>
                        <a:gd name="connsiteX42" fmla="*/ 2040670 w 6582810"/>
                        <a:gd name="connsiteY42" fmla="*/ 1080355 h 1080355"/>
                        <a:gd name="connsiteX43" fmla="*/ 1645702 w 6582810"/>
                        <a:gd name="connsiteY43" fmla="*/ 1080355 h 1080355"/>
                        <a:gd name="connsiteX44" fmla="*/ 1514046 w 6582810"/>
                        <a:gd name="connsiteY44" fmla="*/ 1080355 h 1080355"/>
                        <a:gd name="connsiteX45" fmla="*/ 1250733 w 6582810"/>
                        <a:gd name="connsiteY45" fmla="*/ 1080355 h 1080355"/>
                        <a:gd name="connsiteX46" fmla="*/ 855765 w 6582810"/>
                        <a:gd name="connsiteY46" fmla="*/ 1080355 h 1080355"/>
                        <a:gd name="connsiteX47" fmla="*/ 724108 w 6582810"/>
                        <a:gd name="connsiteY47" fmla="*/ 1080355 h 1080355"/>
                        <a:gd name="connsiteX48" fmla="*/ 592452 w 6582810"/>
                        <a:gd name="connsiteY48" fmla="*/ 1080355 h 1080355"/>
                        <a:gd name="connsiteX49" fmla="*/ 0 w 6582810"/>
                        <a:gd name="connsiteY49" fmla="*/ 1080355 h 1080355"/>
                        <a:gd name="connsiteX50" fmla="*/ 0 w 6582810"/>
                        <a:gd name="connsiteY50" fmla="*/ 821069 h 1080355"/>
                        <a:gd name="connsiteX51" fmla="*/ 0 w 6582810"/>
                        <a:gd name="connsiteY51" fmla="*/ 540177 h 1080355"/>
                        <a:gd name="connsiteX52" fmla="*/ 0 w 6582810"/>
                        <a:gd name="connsiteY52" fmla="*/ 270088 h 1080355"/>
                        <a:gd name="connsiteX53" fmla="*/ 0 w 6582810"/>
                        <a:gd name="connsiteY53" fmla="*/ 0 h 108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582810" h="1080355" fill="none" extrusionOk="0">
                          <a:moveTo>
                            <a:pt x="0" y="0"/>
                          </a:moveTo>
                          <a:cubicBezTo>
                            <a:pt x="60741" y="-1734"/>
                            <a:pt x="178372" y="26030"/>
                            <a:pt x="263312" y="0"/>
                          </a:cubicBezTo>
                          <a:cubicBezTo>
                            <a:pt x="359284" y="-6038"/>
                            <a:pt x="507334" y="45961"/>
                            <a:pt x="658281" y="0"/>
                          </a:cubicBezTo>
                          <a:cubicBezTo>
                            <a:pt x="823084" y="-9495"/>
                            <a:pt x="916026" y="24900"/>
                            <a:pt x="1119077" y="0"/>
                          </a:cubicBezTo>
                          <a:cubicBezTo>
                            <a:pt x="1311441" y="-6064"/>
                            <a:pt x="1270968" y="13825"/>
                            <a:pt x="1316562" y="0"/>
                          </a:cubicBezTo>
                          <a:cubicBezTo>
                            <a:pt x="1361620" y="-9267"/>
                            <a:pt x="1483076" y="13256"/>
                            <a:pt x="1579874" y="0"/>
                          </a:cubicBezTo>
                          <a:cubicBezTo>
                            <a:pt x="1663423" y="-24643"/>
                            <a:pt x="1670340" y="4218"/>
                            <a:pt x="1711530" y="0"/>
                          </a:cubicBezTo>
                          <a:cubicBezTo>
                            <a:pt x="1730117" y="-22086"/>
                            <a:pt x="2025630" y="28728"/>
                            <a:pt x="2172327" y="0"/>
                          </a:cubicBezTo>
                          <a:cubicBezTo>
                            <a:pt x="2296284" y="-23470"/>
                            <a:pt x="2387300" y="5193"/>
                            <a:pt x="2435639" y="0"/>
                          </a:cubicBezTo>
                          <a:cubicBezTo>
                            <a:pt x="2482870" y="-16629"/>
                            <a:pt x="2537052" y="8826"/>
                            <a:pt x="2633124" y="0"/>
                          </a:cubicBezTo>
                          <a:cubicBezTo>
                            <a:pt x="2737247" y="-50547"/>
                            <a:pt x="2971672" y="-292"/>
                            <a:pt x="3093920" y="0"/>
                          </a:cubicBezTo>
                          <a:cubicBezTo>
                            <a:pt x="3260968" y="-8707"/>
                            <a:pt x="3311590" y="24997"/>
                            <a:pt x="3357233" y="0"/>
                          </a:cubicBezTo>
                          <a:cubicBezTo>
                            <a:pt x="3399101" y="-15418"/>
                            <a:pt x="3606585" y="32037"/>
                            <a:pt x="3686373" y="0"/>
                          </a:cubicBezTo>
                          <a:cubicBezTo>
                            <a:pt x="3764288" y="-31055"/>
                            <a:pt x="3776870" y="8441"/>
                            <a:pt x="3818029" y="0"/>
                          </a:cubicBezTo>
                          <a:cubicBezTo>
                            <a:pt x="3860559" y="-13453"/>
                            <a:pt x="3907037" y="2625"/>
                            <a:pt x="3949685" y="0"/>
                          </a:cubicBezTo>
                          <a:cubicBezTo>
                            <a:pt x="4003282" y="-10017"/>
                            <a:pt x="4152332" y="7440"/>
                            <a:pt x="4212998" y="0"/>
                          </a:cubicBezTo>
                          <a:cubicBezTo>
                            <a:pt x="4281960" y="1034"/>
                            <a:pt x="4387980" y="19251"/>
                            <a:pt x="4476310" y="0"/>
                          </a:cubicBezTo>
                          <a:cubicBezTo>
                            <a:pt x="4554410" y="-21519"/>
                            <a:pt x="4579544" y="-230"/>
                            <a:pt x="4607966" y="0"/>
                          </a:cubicBezTo>
                          <a:cubicBezTo>
                            <a:pt x="4629228" y="-5888"/>
                            <a:pt x="4864821" y="10"/>
                            <a:pt x="5002935" y="0"/>
                          </a:cubicBezTo>
                          <a:cubicBezTo>
                            <a:pt x="5102076" y="-30870"/>
                            <a:pt x="5215139" y="40749"/>
                            <a:pt x="5397904" y="0"/>
                          </a:cubicBezTo>
                          <a:cubicBezTo>
                            <a:pt x="5582260" y="-32513"/>
                            <a:pt x="5658784" y="33636"/>
                            <a:pt x="5858701" y="0"/>
                          </a:cubicBezTo>
                          <a:cubicBezTo>
                            <a:pt x="6053728" y="-35287"/>
                            <a:pt x="6009762" y="26533"/>
                            <a:pt x="6056185" y="0"/>
                          </a:cubicBezTo>
                          <a:cubicBezTo>
                            <a:pt x="6072484" y="7903"/>
                            <a:pt x="6386474" y="-373"/>
                            <a:pt x="6582810" y="0"/>
                          </a:cubicBezTo>
                          <a:cubicBezTo>
                            <a:pt x="6607626" y="71708"/>
                            <a:pt x="6545556" y="185144"/>
                            <a:pt x="6582810" y="270088"/>
                          </a:cubicBezTo>
                          <a:cubicBezTo>
                            <a:pt x="6602489" y="345772"/>
                            <a:pt x="6571908" y="480461"/>
                            <a:pt x="6582810" y="529374"/>
                          </a:cubicBezTo>
                          <a:cubicBezTo>
                            <a:pt x="6586786" y="559696"/>
                            <a:pt x="6583330" y="735542"/>
                            <a:pt x="6582810" y="821069"/>
                          </a:cubicBezTo>
                          <a:cubicBezTo>
                            <a:pt x="6599077" y="918295"/>
                            <a:pt x="6574620" y="991745"/>
                            <a:pt x="6582810" y="1080355"/>
                          </a:cubicBezTo>
                          <a:cubicBezTo>
                            <a:pt x="6527876" y="1080065"/>
                            <a:pt x="6474084" y="1060943"/>
                            <a:pt x="6385325" y="1080355"/>
                          </a:cubicBezTo>
                          <a:cubicBezTo>
                            <a:pt x="6298014" y="1080679"/>
                            <a:pt x="6311152" y="1075140"/>
                            <a:pt x="6253669" y="1080355"/>
                          </a:cubicBezTo>
                          <a:cubicBezTo>
                            <a:pt x="6199077" y="1076386"/>
                            <a:pt x="6172928" y="1076759"/>
                            <a:pt x="6122013" y="1080355"/>
                          </a:cubicBezTo>
                          <a:cubicBezTo>
                            <a:pt x="6076675" y="1089599"/>
                            <a:pt x="5941421" y="1054558"/>
                            <a:pt x="5792872" y="1080355"/>
                          </a:cubicBezTo>
                          <a:cubicBezTo>
                            <a:pt x="5662575" y="1104347"/>
                            <a:pt x="5637998" y="1079484"/>
                            <a:pt x="5595388" y="1080355"/>
                          </a:cubicBezTo>
                          <a:cubicBezTo>
                            <a:pt x="5543656" y="1101310"/>
                            <a:pt x="5471153" y="1079213"/>
                            <a:pt x="5397904" y="1080355"/>
                          </a:cubicBezTo>
                          <a:cubicBezTo>
                            <a:pt x="5319888" y="1092049"/>
                            <a:pt x="5237695" y="1062641"/>
                            <a:pt x="5200420" y="1080355"/>
                          </a:cubicBezTo>
                          <a:cubicBezTo>
                            <a:pt x="5176011" y="1096398"/>
                            <a:pt x="5043677" y="1086560"/>
                            <a:pt x="4937107" y="1080355"/>
                          </a:cubicBezTo>
                          <a:cubicBezTo>
                            <a:pt x="4827695" y="1110321"/>
                            <a:pt x="4794227" y="1052504"/>
                            <a:pt x="4673795" y="1080355"/>
                          </a:cubicBezTo>
                          <a:cubicBezTo>
                            <a:pt x="4556291" y="1093322"/>
                            <a:pt x="4585291" y="1076212"/>
                            <a:pt x="4542139" y="1080355"/>
                          </a:cubicBezTo>
                          <a:cubicBezTo>
                            <a:pt x="4499885" y="1084349"/>
                            <a:pt x="4456784" y="1068263"/>
                            <a:pt x="4410482" y="1080355"/>
                          </a:cubicBezTo>
                          <a:cubicBezTo>
                            <a:pt x="4353566" y="1089492"/>
                            <a:pt x="4267107" y="1057207"/>
                            <a:pt x="4147170" y="1080355"/>
                          </a:cubicBezTo>
                          <a:cubicBezTo>
                            <a:pt x="4027704" y="1106857"/>
                            <a:pt x="4062037" y="1058796"/>
                            <a:pt x="4015514" y="1080355"/>
                          </a:cubicBezTo>
                          <a:cubicBezTo>
                            <a:pt x="3981617" y="1116249"/>
                            <a:pt x="3760069" y="1061767"/>
                            <a:pt x="3620545" y="1080355"/>
                          </a:cubicBezTo>
                          <a:cubicBezTo>
                            <a:pt x="3511121" y="1076748"/>
                            <a:pt x="3404345" y="1070219"/>
                            <a:pt x="3225576" y="1080355"/>
                          </a:cubicBezTo>
                          <a:cubicBezTo>
                            <a:pt x="3035224" y="1102497"/>
                            <a:pt x="2912227" y="1091946"/>
                            <a:pt x="2830608" y="1080355"/>
                          </a:cubicBezTo>
                          <a:cubicBezTo>
                            <a:pt x="2739884" y="1104032"/>
                            <a:pt x="2533283" y="1047186"/>
                            <a:pt x="2435639" y="1080355"/>
                          </a:cubicBezTo>
                          <a:cubicBezTo>
                            <a:pt x="2376369" y="1094846"/>
                            <a:pt x="2216728" y="1054728"/>
                            <a:pt x="2106499" y="1080355"/>
                          </a:cubicBezTo>
                          <a:cubicBezTo>
                            <a:pt x="1948804" y="1122957"/>
                            <a:pt x="1840134" y="1085063"/>
                            <a:pt x="1645702" y="1080355"/>
                          </a:cubicBezTo>
                          <a:cubicBezTo>
                            <a:pt x="1462936" y="1090100"/>
                            <a:pt x="1514359" y="1084316"/>
                            <a:pt x="1448218" y="1080355"/>
                          </a:cubicBezTo>
                          <a:cubicBezTo>
                            <a:pt x="1402983" y="1073251"/>
                            <a:pt x="1306613" y="1066105"/>
                            <a:pt x="1250733" y="1080355"/>
                          </a:cubicBezTo>
                          <a:cubicBezTo>
                            <a:pt x="1186108" y="1102099"/>
                            <a:pt x="1077426" y="1042979"/>
                            <a:pt x="987421" y="1080355"/>
                          </a:cubicBezTo>
                          <a:cubicBezTo>
                            <a:pt x="887170" y="1094029"/>
                            <a:pt x="851223" y="1080597"/>
                            <a:pt x="789937" y="1080355"/>
                          </a:cubicBezTo>
                          <a:cubicBezTo>
                            <a:pt x="720835" y="1080190"/>
                            <a:pt x="590599" y="1089579"/>
                            <a:pt x="526624" y="1080355"/>
                          </a:cubicBezTo>
                          <a:cubicBezTo>
                            <a:pt x="446778" y="1095857"/>
                            <a:pt x="154470" y="1014578"/>
                            <a:pt x="0" y="1080355"/>
                          </a:cubicBezTo>
                          <a:cubicBezTo>
                            <a:pt x="-45851" y="974414"/>
                            <a:pt x="21822" y="939225"/>
                            <a:pt x="0" y="842677"/>
                          </a:cubicBezTo>
                          <a:cubicBezTo>
                            <a:pt x="-32717" y="740089"/>
                            <a:pt x="5089" y="684501"/>
                            <a:pt x="0" y="594195"/>
                          </a:cubicBezTo>
                          <a:cubicBezTo>
                            <a:pt x="5802" y="507449"/>
                            <a:pt x="10079" y="397632"/>
                            <a:pt x="0" y="324106"/>
                          </a:cubicBezTo>
                          <a:cubicBezTo>
                            <a:pt x="-10245" y="259593"/>
                            <a:pt x="11560" y="94650"/>
                            <a:pt x="0" y="0"/>
                          </a:cubicBezTo>
                          <a:close/>
                        </a:path>
                        <a:path w="6582810" h="1080355" stroke="0" extrusionOk="0">
                          <a:moveTo>
                            <a:pt x="0" y="0"/>
                          </a:moveTo>
                          <a:cubicBezTo>
                            <a:pt x="86419" y="-11720"/>
                            <a:pt x="103423" y="15140"/>
                            <a:pt x="197484" y="0"/>
                          </a:cubicBezTo>
                          <a:cubicBezTo>
                            <a:pt x="298101" y="-8909"/>
                            <a:pt x="329347" y="10775"/>
                            <a:pt x="394968" y="0"/>
                          </a:cubicBezTo>
                          <a:cubicBezTo>
                            <a:pt x="453618" y="-4078"/>
                            <a:pt x="492741" y="7694"/>
                            <a:pt x="526624" y="0"/>
                          </a:cubicBezTo>
                          <a:cubicBezTo>
                            <a:pt x="582845" y="8129"/>
                            <a:pt x="820001" y="64358"/>
                            <a:pt x="987421" y="0"/>
                          </a:cubicBezTo>
                          <a:cubicBezTo>
                            <a:pt x="1126945" y="-39915"/>
                            <a:pt x="1085100" y="8813"/>
                            <a:pt x="1119077" y="0"/>
                          </a:cubicBezTo>
                          <a:cubicBezTo>
                            <a:pt x="1135482" y="-10159"/>
                            <a:pt x="1265941" y="14743"/>
                            <a:pt x="1316562" y="0"/>
                          </a:cubicBezTo>
                          <a:cubicBezTo>
                            <a:pt x="1375624" y="-40875"/>
                            <a:pt x="1502951" y="4272"/>
                            <a:pt x="1579874" y="0"/>
                          </a:cubicBezTo>
                          <a:cubicBezTo>
                            <a:pt x="1681394" y="-20498"/>
                            <a:pt x="1689702" y="4117"/>
                            <a:pt x="1777358" y="0"/>
                          </a:cubicBezTo>
                          <a:cubicBezTo>
                            <a:pt x="1861067" y="2112"/>
                            <a:pt x="2100906" y="13246"/>
                            <a:pt x="2238155" y="0"/>
                          </a:cubicBezTo>
                          <a:cubicBezTo>
                            <a:pt x="2365784" y="-608"/>
                            <a:pt x="2375694" y="11764"/>
                            <a:pt x="2501468" y="0"/>
                          </a:cubicBezTo>
                          <a:cubicBezTo>
                            <a:pt x="2626822" y="-11659"/>
                            <a:pt x="2651424" y="18399"/>
                            <a:pt x="2764780" y="0"/>
                          </a:cubicBezTo>
                          <a:cubicBezTo>
                            <a:pt x="2891569" y="-29755"/>
                            <a:pt x="2942190" y="29786"/>
                            <a:pt x="3093920" y="0"/>
                          </a:cubicBezTo>
                          <a:cubicBezTo>
                            <a:pt x="3229240" y="-21264"/>
                            <a:pt x="3203272" y="25190"/>
                            <a:pt x="3291405" y="0"/>
                          </a:cubicBezTo>
                          <a:cubicBezTo>
                            <a:pt x="3393530" y="-6677"/>
                            <a:pt x="3409290" y="14915"/>
                            <a:pt x="3488889" y="0"/>
                          </a:cubicBezTo>
                          <a:cubicBezTo>
                            <a:pt x="3553220" y="-11439"/>
                            <a:pt x="3599663" y="11612"/>
                            <a:pt x="3686373" y="0"/>
                          </a:cubicBezTo>
                          <a:cubicBezTo>
                            <a:pt x="3764519" y="-4235"/>
                            <a:pt x="3952481" y="24384"/>
                            <a:pt x="4015514" y="0"/>
                          </a:cubicBezTo>
                          <a:cubicBezTo>
                            <a:pt x="4074460" y="-32790"/>
                            <a:pt x="4191586" y="4543"/>
                            <a:pt x="4344654" y="0"/>
                          </a:cubicBezTo>
                          <a:cubicBezTo>
                            <a:pt x="4500748" y="17118"/>
                            <a:pt x="4671895" y="31057"/>
                            <a:pt x="4805451" y="0"/>
                          </a:cubicBezTo>
                          <a:cubicBezTo>
                            <a:pt x="4940479" y="-48051"/>
                            <a:pt x="4906171" y="4546"/>
                            <a:pt x="5002935" y="0"/>
                          </a:cubicBezTo>
                          <a:cubicBezTo>
                            <a:pt x="5097882" y="-15869"/>
                            <a:pt x="5208626" y="9414"/>
                            <a:pt x="5266247" y="0"/>
                          </a:cubicBezTo>
                          <a:cubicBezTo>
                            <a:pt x="5295686" y="3640"/>
                            <a:pt x="5475498" y="27146"/>
                            <a:pt x="5661216" y="0"/>
                          </a:cubicBezTo>
                          <a:cubicBezTo>
                            <a:pt x="5856638" y="-27549"/>
                            <a:pt x="5765535" y="2784"/>
                            <a:pt x="5792872" y="0"/>
                          </a:cubicBezTo>
                          <a:cubicBezTo>
                            <a:pt x="5821729" y="-5792"/>
                            <a:pt x="6041056" y="50989"/>
                            <a:pt x="6253669" y="0"/>
                          </a:cubicBezTo>
                          <a:cubicBezTo>
                            <a:pt x="6456394" y="-57536"/>
                            <a:pt x="6520353" y="10305"/>
                            <a:pt x="6582810" y="0"/>
                          </a:cubicBezTo>
                          <a:cubicBezTo>
                            <a:pt x="6582199" y="104542"/>
                            <a:pt x="6562750" y="160124"/>
                            <a:pt x="6582810" y="270088"/>
                          </a:cubicBezTo>
                          <a:cubicBezTo>
                            <a:pt x="6585734" y="393887"/>
                            <a:pt x="6562706" y="462610"/>
                            <a:pt x="6582810" y="550980"/>
                          </a:cubicBezTo>
                          <a:cubicBezTo>
                            <a:pt x="6596974" y="637033"/>
                            <a:pt x="6560462" y="721478"/>
                            <a:pt x="6582810" y="831873"/>
                          </a:cubicBezTo>
                          <a:cubicBezTo>
                            <a:pt x="6605517" y="938497"/>
                            <a:pt x="6565381" y="975503"/>
                            <a:pt x="6582810" y="1080355"/>
                          </a:cubicBezTo>
                          <a:cubicBezTo>
                            <a:pt x="6405448" y="1096880"/>
                            <a:pt x="6302262" y="1044242"/>
                            <a:pt x="6122013" y="1080355"/>
                          </a:cubicBezTo>
                          <a:cubicBezTo>
                            <a:pt x="5923073" y="1119387"/>
                            <a:pt x="6027625" y="1071298"/>
                            <a:pt x="5990357" y="1080355"/>
                          </a:cubicBezTo>
                          <a:cubicBezTo>
                            <a:pt x="5957885" y="1086595"/>
                            <a:pt x="5893730" y="1078729"/>
                            <a:pt x="5858701" y="1080355"/>
                          </a:cubicBezTo>
                          <a:cubicBezTo>
                            <a:pt x="5818550" y="1076893"/>
                            <a:pt x="5728773" y="1058950"/>
                            <a:pt x="5661216" y="1080355"/>
                          </a:cubicBezTo>
                          <a:cubicBezTo>
                            <a:pt x="5587822" y="1076869"/>
                            <a:pt x="5337846" y="1058130"/>
                            <a:pt x="5266247" y="1080355"/>
                          </a:cubicBezTo>
                          <a:cubicBezTo>
                            <a:pt x="5160184" y="1099264"/>
                            <a:pt x="4983232" y="1072755"/>
                            <a:pt x="4871279" y="1080355"/>
                          </a:cubicBezTo>
                          <a:cubicBezTo>
                            <a:pt x="4756574" y="1146764"/>
                            <a:pt x="4584335" y="1075670"/>
                            <a:pt x="4476310" y="1080355"/>
                          </a:cubicBezTo>
                          <a:cubicBezTo>
                            <a:pt x="4361674" y="1100405"/>
                            <a:pt x="4390392" y="1083619"/>
                            <a:pt x="4344654" y="1080355"/>
                          </a:cubicBezTo>
                          <a:cubicBezTo>
                            <a:pt x="4327502" y="1088709"/>
                            <a:pt x="4146230" y="1030888"/>
                            <a:pt x="4015514" y="1080355"/>
                          </a:cubicBezTo>
                          <a:cubicBezTo>
                            <a:pt x="3864207" y="1079461"/>
                            <a:pt x="3744142" y="1022923"/>
                            <a:pt x="3554717" y="1080355"/>
                          </a:cubicBezTo>
                          <a:cubicBezTo>
                            <a:pt x="3361266" y="1114234"/>
                            <a:pt x="3244569" y="1060825"/>
                            <a:pt x="3159749" y="1080355"/>
                          </a:cubicBezTo>
                          <a:cubicBezTo>
                            <a:pt x="3067516" y="1116097"/>
                            <a:pt x="2846882" y="1046397"/>
                            <a:pt x="2764780" y="1080355"/>
                          </a:cubicBezTo>
                          <a:cubicBezTo>
                            <a:pt x="2649314" y="1092049"/>
                            <a:pt x="2499535" y="1078392"/>
                            <a:pt x="2303983" y="1080355"/>
                          </a:cubicBezTo>
                          <a:cubicBezTo>
                            <a:pt x="2127109" y="1083599"/>
                            <a:pt x="2120136" y="1069800"/>
                            <a:pt x="2040670" y="1080355"/>
                          </a:cubicBezTo>
                          <a:cubicBezTo>
                            <a:pt x="1975835" y="1104712"/>
                            <a:pt x="1839899" y="1030484"/>
                            <a:pt x="1645702" y="1080355"/>
                          </a:cubicBezTo>
                          <a:cubicBezTo>
                            <a:pt x="1453999" y="1099743"/>
                            <a:pt x="1579452" y="1066348"/>
                            <a:pt x="1514046" y="1080355"/>
                          </a:cubicBezTo>
                          <a:cubicBezTo>
                            <a:pt x="1441731" y="1096815"/>
                            <a:pt x="1334953" y="1065501"/>
                            <a:pt x="1250733" y="1080355"/>
                          </a:cubicBezTo>
                          <a:cubicBezTo>
                            <a:pt x="1127414" y="1079812"/>
                            <a:pt x="1055543" y="1044103"/>
                            <a:pt x="855765" y="1080355"/>
                          </a:cubicBezTo>
                          <a:cubicBezTo>
                            <a:pt x="686147" y="1108681"/>
                            <a:pt x="755792" y="1075336"/>
                            <a:pt x="724108" y="1080355"/>
                          </a:cubicBezTo>
                          <a:cubicBezTo>
                            <a:pt x="687807" y="1079745"/>
                            <a:pt x="628090" y="1067597"/>
                            <a:pt x="592452" y="1080355"/>
                          </a:cubicBezTo>
                          <a:cubicBezTo>
                            <a:pt x="542193" y="1043190"/>
                            <a:pt x="220465" y="1050604"/>
                            <a:pt x="0" y="1080355"/>
                          </a:cubicBezTo>
                          <a:cubicBezTo>
                            <a:pt x="-19041" y="999136"/>
                            <a:pt x="4591" y="882209"/>
                            <a:pt x="0" y="821069"/>
                          </a:cubicBezTo>
                          <a:cubicBezTo>
                            <a:pt x="-24860" y="753522"/>
                            <a:pt x="4531" y="597667"/>
                            <a:pt x="0" y="540177"/>
                          </a:cubicBezTo>
                          <a:cubicBezTo>
                            <a:pt x="-39479" y="481924"/>
                            <a:pt x="9411" y="401048"/>
                            <a:pt x="0" y="270088"/>
                          </a:cubicBezTo>
                          <a:cubicBezTo>
                            <a:pt x="-35682" y="138653"/>
                            <a:pt x="17270" y="126527"/>
                            <a:pt x="0" y="0"/>
                          </a:cubicBezTo>
                          <a:close/>
                        </a:path>
                        <a:path w="6582810" h="1080355" fill="none" stroke="0" extrusionOk="0">
                          <a:moveTo>
                            <a:pt x="0" y="0"/>
                          </a:moveTo>
                          <a:cubicBezTo>
                            <a:pt x="82952" y="-21960"/>
                            <a:pt x="187156" y="46069"/>
                            <a:pt x="263312" y="0"/>
                          </a:cubicBezTo>
                          <a:cubicBezTo>
                            <a:pt x="321204" y="-16432"/>
                            <a:pt x="515092" y="-18170"/>
                            <a:pt x="658281" y="0"/>
                          </a:cubicBezTo>
                          <a:cubicBezTo>
                            <a:pt x="833464" y="-34601"/>
                            <a:pt x="931037" y="3421"/>
                            <a:pt x="1119077" y="0"/>
                          </a:cubicBezTo>
                          <a:cubicBezTo>
                            <a:pt x="1317408" y="-16000"/>
                            <a:pt x="1279934" y="2803"/>
                            <a:pt x="1316562" y="0"/>
                          </a:cubicBezTo>
                          <a:cubicBezTo>
                            <a:pt x="1387233" y="-2452"/>
                            <a:pt x="1475284" y="11194"/>
                            <a:pt x="1579874" y="0"/>
                          </a:cubicBezTo>
                          <a:cubicBezTo>
                            <a:pt x="1660234" y="-19404"/>
                            <a:pt x="1673618" y="146"/>
                            <a:pt x="1711530" y="0"/>
                          </a:cubicBezTo>
                          <a:cubicBezTo>
                            <a:pt x="1749966" y="-39557"/>
                            <a:pt x="2044916" y="18307"/>
                            <a:pt x="2172327" y="0"/>
                          </a:cubicBezTo>
                          <a:cubicBezTo>
                            <a:pt x="2291432" y="-12515"/>
                            <a:pt x="2379286" y="14255"/>
                            <a:pt x="2435639" y="0"/>
                          </a:cubicBezTo>
                          <a:cubicBezTo>
                            <a:pt x="2489456" y="-1809"/>
                            <a:pt x="2531046" y="38"/>
                            <a:pt x="2633124" y="0"/>
                          </a:cubicBezTo>
                          <a:cubicBezTo>
                            <a:pt x="2728741" y="-9340"/>
                            <a:pt x="2931172" y="-6968"/>
                            <a:pt x="3093920" y="0"/>
                          </a:cubicBezTo>
                          <a:cubicBezTo>
                            <a:pt x="3262962" y="-21969"/>
                            <a:pt x="3306934" y="15096"/>
                            <a:pt x="3357233" y="0"/>
                          </a:cubicBezTo>
                          <a:cubicBezTo>
                            <a:pt x="3400345" y="-42991"/>
                            <a:pt x="3611649" y="34824"/>
                            <a:pt x="3686373" y="0"/>
                          </a:cubicBezTo>
                          <a:cubicBezTo>
                            <a:pt x="3770571" y="-31840"/>
                            <a:pt x="3781712" y="13091"/>
                            <a:pt x="3818029" y="0"/>
                          </a:cubicBezTo>
                          <a:cubicBezTo>
                            <a:pt x="3870222" y="-5531"/>
                            <a:pt x="3898916" y="6133"/>
                            <a:pt x="3949685" y="0"/>
                          </a:cubicBezTo>
                          <a:cubicBezTo>
                            <a:pt x="3991176" y="-4868"/>
                            <a:pt x="4154127" y="4767"/>
                            <a:pt x="4212998" y="0"/>
                          </a:cubicBezTo>
                          <a:cubicBezTo>
                            <a:pt x="4273578" y="18904"/>
                            <a:pt x="4406796" y="32129"/>
                            <a:pt x="4476310" y="0"/>
                          </a:cubicBezTo>
                          <a:cubicBezTo>
                            <a:pt x="4567083" y="-26060"/>
                            <a:pt x="4571923" y="7394"/>
                            <a:pt x="4607966" y="0"/>
                          </a:cubicBezTo>
                          <a:cubicBezTo>
                            <a:pt x="4638449" y="32064"/>
                            <a:pt x="4872812" y="17962"/>
                            <a:pt x="5002935" y="0"/>
                          </a:cubicBezTo>
                          <a:cubicBezTo>
                            <a:pt x="5104005" y="-14145"/>
                            <a:pt x="5226692" y="34022"/>
                            <a:pt x="5397904" y="0"/>
                          </a:cubicBezTo>
                          <a:cubicBezTo>
                            <a:pt x="5539860" y="-58658"/>
                            <a:pt x="5639148" y="40207"/>
                            <a:pt x="5858701" y="0"/>
                          </a:cubicBezTo>
                          <a:cubicBezTo>
                            <a:pt x="6054018" y="-25344"/>
                            <a:pt x="5998754" y="18333"/>
                            <a:pt x="6056185" y="0"/>
                          </a:cubicBezTo>
                          <a:cubicBezTo>
                            <a:pt x="6124671" y="-27252"/>
                            <a:pt x="6415719" y="14608"/>
                            <a:pt x="6582810" y="0"/>
                          </a:cubicBezTo>
                          <a:cubicBezTo>
                            <a:pt x="6621298" y="58905"/>
                            <a:pt x="6568226" y="182360"/>
                            <a:pt x="6582810" y="270088"/>
                          </a:cubicBezTo>
                          <a:cubicBezTo>
                            <a:pt x="6597246" y="360491"/>
                            <a:pt x="6571505" y="469901"/>
                            <a:pt x="6582810" y="529374"/>
                          </a:cubicBezTo>
                          <a:cubicBezTo>
                            <a:pt x="6576178" y="583602"/>
                            <a:pt x="6600278" y="710178"/>
                            <a:pt x="6582810" y="821069"/>
                          </a:cubicBezTo>
                          <a:cubicBezTo>
                            <a:pt x="6585972" y="903428"/>
                            <a:pt x="6582872" y="986176"/>
                            <a:pt x="6582810" y="1080355"/>
                          </a:cubicBezTo>
                          <a:cubicBezTo>
                            <a:pt x="6525980" y="1082792"/>
                            <a:pt x="6472541" y="1080944"/>
                            <a:pt x="6385325" y="1080355"/>
                          </a:cubicBezTo>
                          <a:cubicBezTo>
                            <a:pt x="6296026" y="1086740"/>
                            <a:pt x="6306923" y="1075661"/>
                            <a:pt x="6253669" y="1080355"/>
                          </a:cubicBezTo>
                          <a:cubicBezTo>
                            <a:pt x="6191119" y="1081743"/>
                            <a:pt x="6164890" y="1082722"/>
                            <a:pt x="6122013" y="1080355"/>
                          </a:cubicBezTo>
                          <a:cubicBezTo>
                            <a:pt x="6080643" y="1096743"/>
                            <a:pt x="5932874" y="1082457"/>
                            <a:pt x="5792872" y="1080355"/>
                          </a:cubicBezTo>
                          <a:cubicBezTo>
                            <a:pt x="5652199" y="1099147"/>
                            <a:pt x="5645181" y="1077166"/>
                            <a:pt x="5595388" y="1080355"/>
                          </a:cubicBezTo>
                          <a:cubicBezTo>
                            <a:pt x="5554685" y="1102414"/>
                            <a:pt x="5476164" y="1075552"/>
                            <a:pt x="5397904" y="1080355"/>
                          </a:cubicBezTo>
                          <a:cubicBezTo>
                            <a:pt x="5325776" y="1078868"/>
                            <a:pt x="5238204" y="1078161"/>
                            <a:pt x="5200420" y="1080355"/>
                          </a:cubicBezTo>
                          <a:cubicBezTo>
                            <a:pt x="5179217" y="1097612"/>
                            <a:pt x="5054284" y="1068806"/>
                            <a:pt x="4937107" y="1080355"/>
                          </a:cubicBezTo>
                          <a:cubicBezTo>
                            <a:pt x="4825321" y="1106943"/>
                            <a:pt x="4792966" y="1073600"/>
                            <a:pt x="4673795" y="1080355"/>
                          </a:cubicBezTo>
                          <a:cubicBezTo>
                            <a:pt x="4559049" y="1090041"/>
                            <a:pt x="4585998" y="1071304"/>
                            <a:pt x="4542139" y="1080355"/>
                          </a:cubicBezTo>
                          <a:cubicBezTo>
                            <a:pt x="4497237" y="1088382"/>
                            <a:pt x="4473411" y="1069150"/>
                            <a:pt x="4410482" y="1080355"/>
                          </a:cubicBezTo>
                          <a:cubicBezTo>
                            <a:pt x="4361354" y="1070806"/>
                            <a:pt x="4254083" y="1040982"/>
                            <a:pt x="4147170" y="1080355"/>
                          </a:cubicBezTo>
                          <a:cubicBezTo>
                            <a:pt x="4025803" y="1112288"/>
                            <a:pt x="4078074" y="1071437"/>
                            <a:pt x="4015514" y="1080355"/>
                          </a:cubicBezTo>
                          <a:cubicBezTo>
                            <a:pt x="3970303" y="1068238"/>
                            <a:pt x="3762572" y="1042471"/>
                            <a:pt x="3620545" y="1080355"/>
                          </a:cubicBezTo>
                          <a:cubicBezTo>
                            <a:pt x="3489972" y="1074798"/>
                            <a:pt x="3407991" y="1067051"/>
                            <a:pt x="3225576" y="1080355"/>
                          </a:cubicBezTo>
                          <a:cubicBezTo>
                            <a:pt x="3062729" y="1089467"/>
                            <a:pt x="2908077" y="1068230"/>
                            <a:pt x="2830608" y="1080355"/>
                          </a:cubicBezTo>
                          <a:cubicBezTo>
                            <a:pt x="2743881" y="1077636"/>
                            <a:pt x="2525371" y="1047079"/>
                            <a:pt x="2435639" y="1080355"/>
                          </a:cubicBezTo>
                          <a:cubicBezTo>
                            <a:pt x="2347146" y="1104458"/>
                            <a:pt x="2235437" y="1067536"/>
                            <a:pt x="2106499" y="1080355"/>
                          </a:cubicBezTo>
                          <a:cubicBezTo>
                            <a:pt x="1984496" y="1098389"/>
                            <a:pt x="1839130" y="1097911"/>
                            <a:pt x="1645702" y="1080355"/>
                          </a:cubicBezTo>
                          <a:cubicBezTo>
                            <a:pt x="1458814" y="1088033"/>
                            <a:pt x="1508052" y="1067876"/>
                            <a:pt x="1448218" y="1080355"/>
                          </a:cubicBezTo>
                          <a:cubicBezTo>
                            <a:pt x="1400874" y="1072748"/>
                            <a:pt x="1288044" y="1065847"/>
                            <a:pt x="1250733" y="1080355"/>
                          </a:cubicBezTo>
                          <a:cubicBezTo>
                            <a:pt x="1206097" y="1098565"/>
                            <a:pt x="1104621" y="1057328"/>
                            <a:pt x="987421" y="1080355"/>
                          </a:cubicBezTo>
                          <a:cubicBezTo>
                            <a:pt x="876741" y="1091303"/>
                            <a:pt x="847826" y="1069525"/>
                            <a:pt x="789937" y="1080355"/>
                          </a:cubicBezTo>
                          <a:cubicBezTo>
                            <a:pt x="712561" y="1084826"/>
                            <a:pt x="593359" y="1067058"/>
                            <a:pt x="526624" y="1080355"/>
                          </a:cubicBezTo>
                          <a:cubicBezTo>
                            <a:pt x="500621" y="1107362"/>
                            <a:pt x="153053" y="1055436"/>
                            <a:pt x="0" y="1080355"/>
                          </a:cubicBezTo>
                          <a:cubicBezTo>
                            <a:pt x="-16573" y="974489"/>
                            <a:pt x="14942" y="920769"/>
                            <a:pt x="0" y="842677"/>
                          </a:cubicBezTo>
                          <a:cubicBezTo>
                            <a:pt x="-19070" y="762484"/>
                            <a:pt x="2307" y="673651"/>
                            <a:pt x="0" y="594195"/>
                          </a:cubicBezTo>
                          <a:cubicBezTo>
                            <a:pt x="785" y="497416"/>
                            <a:pt x="24172" y="392838"/>
                            <a:pt x="0" y="324106"/>
                          </a:cubicBezTo>
                          <a:cubicBezTo>
                            <a:pt x="-31050" y="249082"/>
                            <a:pt x="28177" y="709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27" descr="2">
              <a:extLst>
                <a:ext uri="{FF2B5EF4-FFF2-40B4-BE49-F238E27FC236}">
                  <a16:creationId xmlns:a16="http://schemas.microsoft.com/office/drawing/2014/main" id="{3B62EE11-FFE6-F43B-DA1D-98F369F17D1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6716" y="485830"/>
              <a:ext cx="6717352" cy="95410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tin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giá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trị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dinh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dưỡng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</a:b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đạm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FDAD1B25-F7C0-EB6E-AF05-FA0676A8F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1" t="9260" r="21615" b="6101"/>
          <a:stretch/>
        </p:blipFill>
        <p:spPr>
          <a:xfrm>
            <a:off x="5721193" y="1864310"/>
            <a:ext cx="5340383" cy="4065973"/>
          </a:xfrm>
          <a:prstGeom prst="round2DiagRect">
            <a:avLst>
              <a:gd name="adj1" fmla="val 16667"/>
              <a:gd name="adj2" fmla="val 729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DF31845-A6C3-E25B-7B9C-124F7905D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26" y="3990275"/>
            <a:ext cx="3734595" cy="2489730"/>
          </a:xfrm>
          <a:prstGeom prst="round2DiagRect">
            <a:avLst>
              <a:gd name="adj1" fmla="val 16667"/>
              <a:gd name="adj2" fmla="val 1283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07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BD3CCD-97E7-B164-E873-5E4B57024833}"/>
              </a:ext>
            </a:extLst>
          </p:cNvPr>
          <p:cNvGrpSpPr/>
          <p:nvPr/>
        </p:nvGrpSpPr>
        <p:grpSpPr>
          <a:xfrm>
            <a:off x="454241" y="-205142"/>
            <a:ext cx="8673716" cy="5423457"/>
            <a:chOff x="454241" y="-205142"/>
            <a:chExt cx="8673716" cy="542345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07CCDFF-B21E-F2D1-4A85-FF302D81C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71" t="63171" r="-1143"/>
            <a:stretch/>
          </p:blipFill>
          <p:spPr>
            <a:xfrm>
              <a:off x="454241" y="-205142"/>
              <a:ext cx="8673716" cy="5423457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D47471B-FF79-4844-9835-595BA8E8B275}"/>
                </a:ext>
              </a:extLst>
            </p:cNvPr>
            <p:cNvSpPr/>
            <p:nvPr/>
          </p:nvSpPr>
          <p:spPr>
            <a:xfrm>
              <a:off x="2416084" y="1173579"/>
              <a:ext cx="4572000" cy="230832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3600" b="1" dirty="0" err="1">
                  <a:cs typeface="Arial" panose="020B0604020202020204" pitchFamily="34" charset="0"/>
                </a:rPr>
                <a:t>Tại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sao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không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nên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chỉ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ăn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đạm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động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vật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hoặc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chỉ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ăn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đạm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thực</a:t>
              </a:r>
              <a:r>
                <a:rPr lang="en-US" sz="3600" b="1" dirty="0"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cs typeface="Arial" panose="020B0604020202020204" pitchFamily="34" charset="0"/>
                </a:rPr>
                <a:t>vật</a:t>
              </a:r>
              <a:r>
                <a:rPr lang="en-US" sz="3600" b="1" dirty="0">
                  <a:cs typeface="Arial" panose="020B0604020202020204" pitchFamily="34" charset="0"/>
                </a:rPr>
                <a:t>?</a:t>
              </a:r>
              <a:endParaRPr lang="en-US" sz="3600" dirty="0">
                <a:latin typeface="Calibri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5BA007F-E329-C9CF-9D3C-200C737AC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46" y="1330369"/>
            <a:ext cx="4824395" cy="531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6BD46BA5-CEDB-5D26-16F3-91A2C22DFE82}"/>
              </a:ext>
            </a:extLst>
          </p:cNvPr>
          <p:cNvGrpSpPr/>
          <p:nvPr/>
        </p:nvGrpSpPr>
        <p:grpSpPr>
          <a:xfrm>
            <a:off x="5214758" y="525295"/>
            <a:ext cx="4470412" cy="3048204"/>
            <a:chOff x="6221838" y="593449"/>
            <a:chExt cx="7169504" cy="174672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5801EC-A4D4-71B1-CBC3-BFAA2C9F4C65}"/>
                </a:ext>
              </a:extLst>
            </p:cNvPr>
            <p:cNvGrpSpPr/>
            <p:nvPr/>
          </p:nvGrpSpPr>
          <p:grpSpPr>
            <a:xfrm>
              <a:off x="6221838" y="593449"/>
              <a:ext cx="7169504" cy="1746728"/>
              <a:chOff x="1084184" y="2841360"/>
              <a:chExt cx="3196923" cy="3397620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72960889-59E5-8DF3-976A-C0EE475F8137}"/>
                  </a:ext>
                </a:extLst>
              </p:cNvPr>
              <p:cNvSpPr/>
              <p:nvPr/>
            </p:nvSpPr>
            <p:spPr>
              <a:xfrm>
                <a:off x="1084184" y="2841360"/>
                <a:ext cx="3196923" cy="33976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EC6C0586-A27F-DAEC-39FB-3FBF9EAA493E}"/>
                  </a:ext>
                </a:extLst>
              </p:cNvPr>
              <p:cNvSpPr/>
              <p:nvPr/>
            </p:nvSpPr>
            <p:spPr>
              <a:xfrm>
                <a:off x="1170120" y="2957902"/>
                <a:ext cx="2997223" cy="308070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7BB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9AABF8-AAFC-4730-B4C1-F89A913517CB}"/>
                </a:ext>
              </a:extLst>
            </p:cNvPr>
            <p:cNvSpPr txBox="1"/>
            <p:nvPr/>
          </p:nvSpPr>
          <p:spPr>
            <a:xfrm>
              <a:off x="6548754" y="747483"/>
              <a:ext cx="6453263" cy="1412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tabLst>
                  <a:tab pos="723900" algn="l"/>
                </a:tabLst>
              </a:pP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Đạm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động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vật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có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nhiều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chất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bổ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dưỡng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quý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không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thể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thay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thế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được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nhưng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thường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khó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86D0"/>
                  </a:solidFill>
                  <a:cs typeface="Arial" panose="020B0604020202020204" pitchFamily="34" charset="0"/>
                </a:rPr>
                <a:t>tiêu</a:t>
              </a:r>
              <a:r>
                <a:rPr lang="en-US" sz="3000" b="1" dirty="0">
                  <a:solidFill>
                    <a:srgbClr val="0086D0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1E035DD-4795-442A-80EC-AF3870A87DE0}"/>
              </a:ext>
            </a:extLst>
          </p:cNvPr>
          <p:cNvSpPr txBox="1"/>
          <p:nvPr/>
        </p:nvSpPr>
        <p:spPr>
          <a:xfrm flipH="1">
            <a:off x="2189473" y="2588232"/>
            <a:ext cx="69806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3200" dirty="0">
                <a:solidFill>
                  <a:sysClr val="window" lastClr="FFFFFF"/>
                </a:solidFill>
                <a:latin typeface="Arial Rounded MT Bold" pitchFamily="34" charset="0"/>
                <a:cs typeface="Times New Roman" pitchFamily="18" charset="0"/>
              </a:rPr>
              <a:t>02</a:t>
            </a:r>
            <a:endParaRPr lang="zh-CN" altLang="en-US" sz="3200" dirty="0">
              <a:solidFill>
                <a:sysClr val="window" lastClr="FFFFFF"/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2AC5A0E-DCFB-8194-D018-C13F39D62A94}"/>
              </a:ext>
            </a:extLst>
          </p:cNvPr>
          <p:cNvGrpSpPr/>
          <p:nvPr/>
        </p:nvGrpSpPr>
        <p:grpSpPr>
          <a:xfrm>
            <a:off x="7310359" y="3737746"/>
            <a:ext cx="4264108" cy="2514628"/>
            <a:chOff x="4272216" y="2614068"/>
            <a:chExt cx="6838640" cy="163204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E3D9CAF-60ED-A1A3-CCFA-6410857325EB}"/>
                </a:ext>
              </a:extLst>
            </p:cNvPr>
            <p:cNvGrpSpPr/>
            <p:nvPr/>
          </p:nvGrpSpPr>
          <p:grpSpPr>
            <a:xfrm>
              <a:off x="4272216" y="2614068"/>
              <a:ext cx="6838640" cy="1632045"/>
              <a:chOff x="183640" y="3137475"/>
              <a:chExt cx="3049389" cy="3174546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99326C7-89B7-B1C8-12F8-1D1A0F8AD07C}"/>
                  </a:ext>
                </a:extLst>
              </p:cNvPr>
              <p:cNvSpPr/>
              <p:nvPr/>
            </p:nvSpPr>
            <p:spPr>
              <a:xfrm>
                <a:off x="183640" y="3137475"/>
                <a:ext cx="3049389" cy="31745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3A97F91B-5B63-63A5-A4BC-905B7F14EC17}"/>
                  </a:ext>
                </a:extLst>
              </p:cNvPr>
              <p:cNvSpPr/>
              <p:nvPr/>
            </p:nvSpPr>
            <p:spPr>
              <a:xfrm>
                <a:off x="307587" y="3297647"/>
                <a:ext cx="2825094" cy="2953643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7BB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01DAB2-3C78-4245-BE4B-C3EFA27374C6}"/>
                </a:ext>
              </a:extLst>
            </p:cNvPr>
            <p:cNvSpPr txBox="1"/>
            <p:nvPr/>
          </p:nvSpPr>
          <p:spPr>
            <a:xfrm>
              <a:off x="4908447" y="2826429"/>
              <a:ext cx="5834569" cy="1258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tabLst>
                  <a:tab pos="723900" algn="l"/>
                </a:tabLst>
              </a:pP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Đạm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thực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vật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dễ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tiêu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nhưng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thiếu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một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số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chất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bổ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dưỡng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quý</a:t>
              </a:r>
              <a:r>
                <a:rPr lang="en-US" sz="3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9C046821-E8D5-4182-E60A-75FFC0002E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74" b="66717"/>
          <a:stretch/>
        </p:blipFill>
        <p:spPr>
          <a:xfrm>
            <a:off x="241044" y="794099"/>
            <a:ext cx="5647341" cy="36568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BC09B0-B8B5-F650-CF97-4FA9685EF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782" y="3953890"/>
            <a:ext cx="2858907" cy="246350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17F0364-CB09-4590-9796-59E367B10E64}"/>
              </a:ext>
            </a:extLst>
          </p:cNvPr>
          <p:cNvSpPr txBox="1"/>
          <p:nvPr/>
        </p:nvSpPr>
        <p:spPr>
          <a:xfrm>
            <a:off x="1087041" y="1505116"/>
            <a:ext cx="31577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723900" algn="l"/>
              </a:tabLst>
            </a:pP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Vì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vậy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ăn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phối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hợp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đạm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đạm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24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35C270C-17C4-9223-3AD2-E3FBEB1F40B9}"/>
              </a:ext>
            </a:extLst>
          </p:cNvPr>
          <p:cNvGrpSpPr/>
          <p:nvPr/>
        </p:nvGrpSpPr>
        <p:grpSpPr>
          <a:xfrm>
            <a:off x="180433" y="818384"/>
            <a:ext cx="4276928" cy="5221231"/>
            <a:chOff x="0" y="408561"/>
            <a:chExt cx="4276928" cy="52212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B79CBC-6FC9-F4B8-F643-71E82EF595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292" b="38291"/>
            <a:stretch/>
          </p:blipFill>
          <p:spPr>
            <a:xfrm flipH="1">
              <a:off x="0" y="408561"/>
              <a:ext cx="4276928" cy="522123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12078D6-66D1-4680-BE93-4A3E719AD1F0}"/>
                </a:ext>
              </a:extLst>
            </p:cNvPr>
            <p:cNvSpPr txBox="1"/>
            <p:nvPr/>
          </p:nvSpPr>
          <p:spPr>
            <a:xfrm>
              <a:off x="1121428" y="1228207"/>
              <a:ext cx="2779363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đạm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b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tại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sao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ăn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endParaRPr lang="en-US" altLang="zh-CN" sz="3600" kern="0" dirty="0">
                <a:solidFill>
                  <a:srgbClr val="002060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09A17A7-8ED6-94F3-D9EA-263B65951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516" y="818384"/>
            <a:ext cx="5399840" cy="6749796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6216542B-FD29-4DE5-B857-E308D9242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942" y="431175"/>
            <a:ext cx="572567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180975" algn="l"/>
                <a:tab pos="457200" algn="l"/>
              </a:tabLst>
            </a:pP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4400" b="1" dirty="0">
                <a:solidFill>
                  <a:srgbClr val="FBB0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858164-86E5-92CB-0B1D-522F3F3CC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835" y="3997766"/>
            <a:ext cx="2971732" cy="267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69A80A8-D7C0-C585-A472-CB9269F456EC}"/>
              </a:ext>
            </a:extLst>
          </p:cNvPr>
          <p:cNvGrpSpPr/>
          <p:nvPr/>
        </p:nvGrpSpPr>
        <p:grpSpPr>
          <a:xfrm>
            <a:off x="2812844" y="457035"/>
            <a:ext cx="6717352" cy="1080355"/>
            <a:chOff x="2386716" y="448157"/>
            <a:chExt cx="6717352" cy="1080355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27432E26-6B90-08B7-4736-AA2BECC6F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1258" y="448157"/>
              <a:ext cx="6582810" cy="108035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9000"/>
              </a:schemeClr>
            </a:solidFill>
            <a:ln w="28575">
              <a:solidFill>
                <a:srgbClr val="588C1E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6582810"/>
                        <a:gd name="connsiteY0" fmla="*/ 0 h 1080355"/>
                        <a:gd name="connsiteX1" fmla="*/ 263312 w 6582810"/>
                        <a:gd name="connsiteY1" fmla="*/ 0 h 1080355"/>
                        <a:gd name="connsiteX2" fmla="*/ 658281 w 6582810"/>
                        <a:gd name="connsiteY2" fmla="*/ 0 h 1080355"/>
                        <a:gd name="connsiteX3" fmla="*/ 1119077 w 6582810"/>
                        <a:gd name="connsiteY3" fmla="*/ 0 h 1080355"/>
                        <a:gd name="connsiteX4" fmla="*/ 1316562 w 6582810"/>
                        <a:gd name="connsiteY4" fmla="*/ 0 h 1080355"/>
                        <a:gd name="connsiteX5" fmla="*/ 1579874 w 6582810"/>
                        <a:gd name="connsiteY5" fmla="*/ 0 h 1080355"/>
                        <a:gd name="connsiteX6" fmla="*/ 1711530 w 6582810"/>
                        <a:gd name="connsiteY6" fmla="*/ 0 h 1080355"/>
                        <a:gd name="connsiteX7" fmla="*/ 2172327 w 6582810"/>
                        <a:gd name="connsiteY7" fmla="*/ 0 h 1080355"/>
                        <a:gd name="connsiteX8" fmla="*/ 2435639 w 6582810"/>
                        <a:gd name="connsiteY8" fmla="*/ 0 h 1080355"/>
                        <a:gd name="connsiteX9" fmla="*/ 2633124 w 6582810"/>
                        <a:gd name="connsiteY9" fmla="*/ 0 h 1080355"/>
                        <a:gd name="connsiteX10" fmla="*/ 3093920 w 6582810"/>
                        <a:gd name="connsiteY10" fmla="*/ 0 h 1080355"/>
                        <a:gd name="connsiteX11" fmla="*/ 3357233 w 6582810"/>
                        <a:gd name="connsiteY11" fmla="*/ 0 h 1080355"/>
                        <a:gd name="connsiteX12" fmla="*/ 3686373 w 6582810"/>
                        <a:gd name="connsiteY12" fmla="*/ 0 h 1080355"/>
                        <a:gd name="connsiteX13" fmla="*/ 3818029 w 6582810"/>
                        <a:gd name="connsiteY13" fmla="*/ 0 h 1080355"/>
                        <a:gd name="connsiteX14" fmla="*/ 3949685 w 6582810"/>
                        <a:gd name="connsiteY14" fmla="*/ 0 h 1080355"/>
                        <a:gd name="connsiteX15" fmla="*/ 4212998 w 6582810"/>
                        <a:gd name="connsiteY15" fmla="*/ 0 h 1080355"/>
                        <a:gd name="connsiteX16" fmla="*/ 4476310 w 6582810"/>
                        <a:gd name="connsiteY16" fmla="*/ 0 h 1080355"/>
                        <a:gd name="connsiteX17" fmla="*/ 4607966 w 6582810"/>
                        <a:gd name="connsiteY17" fmla="*/ 0 h 1080355"/>
                        <a:gd name="connsiteX18" fmla="*/ 5002935 w 6582810"/>
                        <a:gd name="connsiteY18" fmla="*/ 0 h 1080355"/>
                        <a:gd name="connsiteX19" fmla="*/ 5397904 w 6582810"/>
                        <a:gd name="connsiteY19" fmla="*/ 0 h 1080355"/>
                        <a:gd name="connsiteX20" fmla="*/ 5858701 w 6582810"/>
                        <a:gd name="connsiteY20" fmla="*/ 0 h 1080355"/>
                        <a:gd name="connsiteX21" fmla="*/ 6056185 w 6582810"/>
                        <a:gd name="connsiteY21" fmla="*/ 0 h 1080355"/>
                        <a:gd name="connsiteX22" fmla="*/ 6582810 w 6582810"/>
                        <a:gd name="connsiteY22" fmla="*/ 0 h 1080355"/>
                        <a:gd name="connsiteX23" fmla="*/ 6582810 w 6582810"/>
                        <a:gd name="connsiteY23" fmla="*/ 270088 h 1080355"/>
                        <a:gd name="connsiteX24" fmla="*/ 6582810 w 6582810"/>
                        <a:gd name="connsiteY24" fmla="*/ 529374 h 1080355"/>
                        <a:gd name="connsiteX25" fmla="*/ 6582810 w 6582810"/>
                        <a:gd name="connsiteY25" fmla="*/ 821069 h 1080355"/>
                        <a:gd name="connsiteX26" fmla="*/ 6582810 w 6582810"/>
                        <a:gd name="connsiteY26" fmla="*/ 1080355 h 1080355"/>
                        <a:gd name="connsiteX27" fmla="*/ 6385325 w 6582810"/>
                        <a:gd name="connsiteY27" fmla="*/ 1080355 h 1080355"/>
                        <a:gd name="connsiteX28" fmla="*/ 6253669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792872 w 6582810"/>
                        <a:gd name="connsiteY30" fmla="*/ 1080355 h 1080355"/>
                        <a:gd name="connsiteX31" fmla="*/ 5595388 w 6582810"/>
                        <a:gd name="connsiteY31" fmla="*/ 1080355 h 1080355"/>
                        <a:gd name="connsiteX32" fmla="*/ 5397904 w 6582810"/>
                        <a:gd name="connsiteY32" fmla="*/ 1080355 h 1080355"/>
                        <a:gd name="connsiteX33" fmla="*/ 5200420 w 6582810"/>
                        <a:gd name="connsiteY33" fmla="*/ 1080355 h 1080355"/>
                        <a:gd name="connsiteX34" fmla="*/ 4937107 w 6582810"/>
                        <a:gd name="connsiteY34" fmla="*/ 1080355 h 1080355"/>
                        <a:gd name="connsiteX35" fmla="*/ 4673795 w 6582810"/>
                        <a:gd name="connsiteY35" fmla="*/ 1080355 h 1080355"/>
                        <a:gd name="connsiteX36" fmla="*/ 4542139 w 6582810"/>
                        <a:gd name="connsiteY36" fmla="*/ 1080355 h 1080355"/>
                        <a:gd name="connsiteX37" fmla="*/ 4410482 w 6582810"/>
                        <a:gd name="connsiteY37" fmla="*/ 1080355 h 1080355"/>
                        <a:gd name="connsiteX38" fmla="*/ 4147170 w 6582810"/>
                        <a:gd name="connsiteY38" fmla="*/ 1080355 h 1080355"/>
                        <a:gd name="connsiteX39" fmla="*/ 4015514 w 6582810"/>
                        <a:gd name="connsiteY39" fmla="*/ 1080355 h 1080355"/>
                        <a:gd name="connsiteX40" fmla="*/ 3620545 w 6582810"/>
                        <a:gd name="connsiteY40" fmla="*/ 1080355 h 1080355"/>
                        <a:gd name="connsiteX41" fmla="*/ 3225576 w 6582810"/>
                        <a:gd name="connsiteY41" fmla="*/ 1080355 h 1080355"/>
                        <a:gd name="connsiteX42" fmla="*/ 2830608 w 6582810"/>
                        <a:gd name="connsiteY42" fmla="*/ 1080355 h 1080355"/>
                        <a:gd name="connsiteX43" fmla="*/ 2435639 w 6582810"/>
                        <a:gd name="connsiteY43" fmla="*/ 1080355 h 1080355"/>
                        <a:gd name="connsiteX44" fmla="*/ 2106499 w 6582810"/>
                        <a:gd name="connsiteY44" fmla="*/ 1080355 h 1080355"/>
                        <a:gd name="connsiteX45" fmla="*/ 1645702 w 6582810"/>
                        <a:gd name="connsiteY45" fmla="*/ 1080355 h 1080355"/>
                        <a:gd name="connsiteX46" fmla="*/ 1448218 w 6582810"/>
                        <a:gd name="connsiteY46" fmla="*/ 1080355 h 1080355"/>
                        <a:gd name="connsiteX47" fmla="*/ 1250733 w 6582810"/>
                        <a:gd name="connsiteY47" fmla="*/ 1080355 h 1080355"/>
                        <a:gd name="connsiteX48" fmla="*/ 987421 w 6582810"/>
                        <a:gd name="connsiteY48" fmla="*/ 1080355 h 1080355"/>
                        <a:gd name="connsiteX49" fmla="*/ 789937 w 6582810"/>
                        <a:gd name="connsiteY49" fmla="*/ 1080355 h 1080355"/>
                        <a:gd name="connsiteX50" fmla="*/ 526624 w 6582810"/>
                        <a:gd name="connsiteY50" fmla="*/ 1080355 h 1080355"/>
                        <a:gd name="connsiteX51" fmla="*/ 0 w 6582810"/>
                        <a:gd name="connsiteY51" fmla="*/ 1080355 h 1080355"/>
                        <a:gd name="connsiteX52" fmla="*/ 0 w 6582810"/>
                        <a:gd name="connsiteY52" fmla="*/ 842677 h 1080355"/>
                        <a:gd name="connsiteX53" fmla="*/ 0 w 6582810"/>
                        <a:gd name="connsiteY53" fmla="*/ 594195 h 1080355"/>
                        <a:gd name="connsiteX54" fmla="*/ 0 w 6582810"/>
                        <a:gd name="connsiteY54" fmla="*/ 324106 h 1080355"/>
                        <a:gd name="connsiteX55" fmla="*/ 0 w 6582810"/>
                        <a:gd name="connsiteY55" fmla="*/ 0 h 1080355"/>
                        <a:gd name="connsiteX0" fmla="*/ 0 w 6582810"/>
                        <a:gd name="connsiteY0" fmla="*/ 0 h 1080355"/>
                        <a:gd name="connsiteX1" fmla="*/ 197484 w 6582810"/>
                        <a:gd name="connsiteY1" fmla="*/ 0 h 1080355"/>
                        <a:gd name="connsiteX2" fmla="*/ 394968 w 6582810"/>
                        <a:gd name="connsiteY2" fmla="*/ 0 h 1080355"/>
                        <a:gd name="connsiteX3" fmla="*/ 526624 w 6582810"/>
                        <a:gd name="connsiteY3" fmla="*/ 0 h 1080355"/>
                        <a:gd name="connsiteX4" fmla="*/ 987421 w 6582810"/>
                        <a:gd name="connsiteY4" fmla="*/ 0 h 1080355"/>
                        <a:gd name="connsiteX5" fmla="*/ 1119077 w 6582810"/>
                        <a:gd name="connsiteY5" fmla="*/ 0 h 1080355"/>
                        <a:gd name="connsiteX6" fmla="*/ 1316562 w 6582810"/>
                        <a:gd name="connsiteY6" fmla="*/ 0 h 1080355"/>
                        <a:gd name="connsiteX7" fmla="*/ 1579874 w 6582810"/>
                        <a:gd name="connsiteY7" fmla="*/ 0 h 1080355"/>
                        <a:gd name="connsiteX8" fmla="*/ 1777358 w 6582810"/>
                        <a:gd name="connsiteY8" fmla="*/ 0 h 1080355"/>
                        <a:gd name="connsiteX9" fmla="*/ 2238155 w 6582810"/>
                        <a:gd name="connsiteY9" fmla="*/ 0 h 1080355"/>
                        <a:gd name="connsiteX10" fmla="*/ 2501468 w 6582810"/>
                        <a:gd name="connsiteY10" fmla="*/ 0 h 1080355"/>
                        <a:gd name="connsiteX11" fmla="*/ 2764780 w 6582810"/>
                        <a:gd name="connsiteY11" fmla="*/ 0 h 1080355"/>
                        <a:gd name="connsiteX12" fmla="*/ 3093920 w 6582810"/>
                        <a:gd name="connsiteY12" fmla="*/ 0 h 1080355"/>
                        <a:gd name="connsiteX13" fmla="*/ 3291405 w 6582810"/>
                        <a:gd name="connsiteY13" fmla="*/ 0 h 1080355"/>
                        <a:gd name="connsiteX14" fmla="*/ 3488889 w 6582810"/>
                        <a:gd name="connsiteY14" fmla="*/ 0 h 1080355"/>
                        <a:gd name="connsiteX15" fmla="*/ 3686373 w 6582810"/>
                        <a:gd name="connsiteY15" fmla="*/ 0 h 1080355"/>
                        <a:gd name="connsiteX16" fmla="*/ 4015514 w 6582810"/>
                        <a:gd name="connsiteY16" fmla="*/ 0 h 1080355"/>
                        <a:gd name="connsiteX17" fmla="*/ 4344654 w 6582810"/>
                        <a:gd name="connsiteY17" fmla="*/ 0 h 1080355"/>
                        <a:gd name="connsiteX18" fmla="*/ 4805451 w 6582810"/>
                        <a:gd name="connsiteY18" fmla="*/ 0 h 1080355"/>
                        <a:gd name="connsiteX19" fmla="*/ 5002935 w 6582810"/>
                        <a:gd name="connsiteY19" fmla="*/ 0 h 1080355"/>
                        <a:gd name="connsiteX20" fmla="*/ 5266247 w 6582810"/>
                        <a:gd name="connsiteY20" fmla="*/ 0 h 1080355"/>
                        <a:gd name="connsiteX21" fmla="*/ 5661216 w 6582810"/>
                        <a:gd name="connsiteY21" fmla="*/ 0 h 1080355"/>
                        <a:gd name="connsiteX22" fmla="*/ 5792872 w 6582810"/>
                        <a:gd name="connsiteY22" fmla="*/ 0 h 1080355"/>
                        <a:gd name="connsiteX23" fmla="*/ 6253669 w 6582810"/>
                        <a:gd name="connsiteY23" fmla="*/ 0 h 1080355"/>
                        <a:gd name="connsiteX24" fmla="*/ 6582810 w 6582810"/>
                        <a:gd name="connsiteY24" fmla="*/ 0 h 1080355"/>
                        <a:gd name="connsiteX25" fmla="*/ 6582810 w 6582810"/>
                        <a:gd name="connsiteY25" fmla="*/ 270088 h 1080355"/>
                        <a:gd name="connsiteX26" fmla="*/ 6582810 w 6582810"/>
                        <a:gd name="connsiteY26" fmla="*/ 550980 h 1080355"/>
                        <a:gd name="connsiteX27" fmla="*/ 6582810 w 6582810"/>
                        <a:gd name="connsiteY27" fmla="*/ 831873 h 1080355"/>
                        <a:gd name="connsiteX28" fmla="*/ 6582810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990357 w 6582810"/>
                        <a:gd name="connsiteY30" fmla="*/ 1080355 h 1080355"/>
                        <a:gd name="connsiteX31" fmla="*/ 5858701 w 6582810"/>
                        <a:gd name="connsiteY31" fmla="*/ 1080355 h 1080355"/>
                        <a:gd name="connsiteX32" fmla="*/ 5661216 w 6582810"/>
                        <a:gd name="connsiteY32" fmla="*/ 1080355 h 1080355"/>
                        <a:gd name="connsiteX33" fmla="*/ 5266247 w 6582810"/>
                        <a:gd name="connsiteY33" fmla="*/ 1080355 h 1080355"/>
                        <a:gd name="connsiteX34" fmla="*/ 4871279 w 6582810"/>
                        <a:gd name="connsiteY34" fmla="*/ 1080355 h 1080355"/>
                        <a:gd name="connsiteX35" fmla="*/ 4476310 w 6582810"/>
                        <a:gd name="connsiteY35" fmla="*/ 1080355 h 1080355"/>
                        <a:gd name="connsiteX36" fmla="*/ 4344654 w 6582810"/>
                        <a:gd name="connsiteY36" fmla="*/ 1080355 h 1080355"/>
                        <a:gd name="connsiteX37" fmla="*/ 4015514 w 6582810"/>
                        <a:gd name="connsiteY37" fmla="*/ 1080355 h 1080355"/>
                        <a:gd name="connsiteX38" fmla="*/ 3554717 w 6582810"/>
                        <a:gd name="connsiteY38" fmla="*/ 1080355 h 1080355"/>
                        <a:gd name="connsiteX39" fmla="*/ 3159749 w 6582810"/>
                        <a:gd name="connsiteY39" fmla="*/ 1080355 h 1080355"/>
                        <a:gd name="connsiteX40" fmla="*/ 2764780 w 6582810"/>
                        <a:gd name="connsiteY40" fmla="*/ 1080355 h 1080355"/>
                        <a:gd name="connsiteX41" fmla="*/ 2303983 w 6582810"/>
                        <a:gd name="connsiteY41" fmla="*/ 1080355 h 1080355"/>
                        <a:gd name="connsiteX42" fmla="*/ 2040670 w 6582810"/>
                        <a:gd name="connsiteY42" fmla="*/ 1080355 h 1080355"/>
                        <a:gd name="connsiteX43" fmla="*/ 1645702 w 6582810"/>
                        <a:gd name="connsiteY43" fmla="*/ 1080355 h 1080355"/>
                        <a:gd name="connsiteX44" fmla="*/ 1514046 w 6582810"/>
                        <a:gd name="connsiteY44" fmla="*/ 1080355 h 1080355"/>
                        <a:gd name="connsiteX45" fmla="*/ 1250733 w 6582810"/>
                        <a:gd name="connsiteY45" fmla="*/ 1080355 h 1080355"/>
                        <a:gd name="connsiteX46" fmla="*/ 855765 w 6582810"/>
                        <a:gd name="connsiteY46" fmla="*/ 1080355 h 1080355"/>
                        <a:gd name="connsiteX47" fmla="*/ 724108 w 6582810"/>
                        <a:gd name="connsiteY47" fmla="*/ 1080355 h 1080355"/>
                        <a:gd name="connsiteX48" fmla="*/ 592452 w 6582810"/>
                        <a:gd name="connsiteY48" fmla="*/ 1080355 h 1080355"/>
                        <a:gd name="connsiteX49" fmla="*/ 0 w 6582810"/>
                        <a:gd name="connsiteY49" fmla="*/ 1080355 h 1080355"/>
                        <a:gd name="connsiteX50" fmla="*/ 0 w 6582810"/>
                        <a:gd name="connsiteY50" fmla="*/ 821069 h 1080355"/>
                        <a:gd name="connsiteX51" fmla="*/ 0 w 6582810"/>
                        <a:gd name="connsiteY51" fmla="*/ 540177 h 1080355"/>
                        <a:gd name="connsiteX52" fmla="*/ 0 w 6582810"/>
                        <a:gd name="connsiteY52" fmla="*/ 270088 h 1080355"/>
                        <a:gd name="connsiteX53" fmla="*/ 0 w 6582810"/>
                        <a:gd name="connsiteY53" fmla="*/ 0 h 108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582810" h="1080355" fill="none" extrusionOk="0">
                          <a:moveTo>
                            <a:pt x="0" y="0"/>
                          </a:moveTo>
                          <a:cubicBezTo>
                            <a:pt x="60741" y="-1734"/>
                            <a:pt x="178372" y="26030"/>
                            <a:pt x="263312" y="0"/>
                          </a:cubicBezTo>
                          <a:cubicBezTo>
                            <a:pt x="359284" y="-6038"/>
                            <a:pt x="507334" y="45961"/>
                            <a:pt x="658281" y="0"/>
                          </a:cubicBezTo>
                          <a:cubicBezTo>
                            <a:pt x="823084" y="-9495"/>
                            <a:pt x="916026" y="24900"/>
                            <a:pt x="1119077" y="0"/>
                          </a:cubicBezTo>
                          <a:cubicBezTo>
                            <a:pt x="1311441" y="-6064"/>
                            <a:pt x="1270968" y="13825"/>
                            <a:pt x="1316562" y="0"/>
                          </a:cubicBezTo>
                          <a:cubicBezTo>
                            <a:pt x="1361620" y="-9267"/>
                            <a:pt x="1483076" y="13256"/>
                            <a:pt x="1579874" y="0"/>
                          </a:cubicBezTo>
                          <a:cubicBezTo>
                            <a:pt x="1663423" y="-24643"/>
                            <a:pt x="1670340" y="4218"/>
                            <a:pt x="1711530" y="0"/>
                          </a:cubicBezTo>
                          <a:cubicBezTo>
                            <a:pt x="1730117" y="-22086"/>
                            <a:pt x="2025630" y="28728"/>
                            <a:pt x="2172327" y="0"/>
                          </a:cubicBezTo>
                          <a:cubicBezTo>
                            <a:pt x="2296284" y="-23470"/>
                            <a:pt x="2387300" y="5193"/>
                            <a:pt x="2435639" y="0"/>
                          </a:cubicBezTo>
                          <a:cubicBezTo>
                            <a:pt x="2482870" y="-16629"/>
                            <a:pt x="2537052" y="8826"/>
                            <a:pt x="2633124" y="0"/>
                          </a:cubicBezTo>
                          <a:cubicBezTo>
                            <a:pt x="2737247" y="-50547"/>
                            <a:pt x="2971672" y="-292"/>
                            <a:pt x="3093920" y="0"/>
                          </a:cubicBezTo>
                          <a:cubicBezTo>
                            <a:pt x="3260968" y="-8707"/>
                            <a:pt x="3311590" y="24997"/>
                            <a:pt x="3357233" y="0"/>
                          </a:cubicBezTo>
                          <a:cubicBezTo>
                            <a:pt x="3399101" y="-15418"/>
                            <a:pt x="3606585" y="32037"/>
                            <a:pt x="3686373" y="0"/>
                          </a:cubicBezTo>
                          <a:cubicBezTo>
                            <a:pt x="3764288" y="-31055"/>
                            <a:pt x="3776870" y="8441"/>
                            <a:pt x="3818029" y="0"/>
                          </a:cubicBezTo>
                          <a:cubicBezTo>
                            <a:pt x="3860559" y="-13453"/>
                            <a:pt x="3907037" y="2625"/>
                            <a:pt x="3949685" y="0"/>
                          </a:cubicBezTo>
                          <a:cubicBezTo>
                            <a:pt x="4003282" y="-10017"/>
                            <a:pt x="4152332" y="7440"/>
                            <a:pt x="4212998" y="0"/>
                          </a:cubicBezTo>
                          <a:cubicBezTo>
                            <a:pt x="4281960" y="1034"/>
                            <a:pt x="4387980" y="19251"/>
                            <a:pt x="4476310" y="0"/>
                          </a:cubicBezTo>
                          <a:cubicBezTo>
                            <a:pt x="4554410" y="-21519"/>
                            <a:pt x="4579544" y="-230"/>
                            <a:pt x="4607966" y="0"/>
                          </a:cubicBezTo>
                          <a:cubicBezTo>
                            <a:pt x="4629228" y="-5888"/>
                            <a:pt x="4864821" y="10"/>
                            <a:pt x="5002935" y="0"/>
                          </a:cubicBezTo>
                          <a:cubicBezTo>
                            <a:pt x="5102076" y="-30870"/>
                            <a:pt x="5215139" y="40749"/>
                            <a:pt x="5397904" y="0"/>
                          </a:cubicBezTo>
                          <a:cubicBezTo>
                            <a:pt x="5582260" y="-32513"/>
                            <a:pt x="5658784" y="33636"/>
                            <a:pt x="5858701" y="0"/>
                          </a:cubicBezTo>
                          <a:cubicBezTo>
                            <a:pt x="6053728" y="-35287"/>
                            <a:pt x="6009762" y="26533"/>
                            <a:pt x="6056185" y="0"/>
                          </a:cubicBezTo>
                          <a:cubicBezTo>
                            <a:pt x="6072484" y="7903"/>
                            <a:pt x="6386474" y="-373"/>
                            <a:pt x="6582810" y="0"/>
                          </a:cubicBezTo>
                          <a:cubicBezTo>
                            <a:pt x="6607626" y="71708"/>
                            <a:pt x="6545556" y="185144"/>
                            <a:pt x="6582810" y="270088"/>
                          </a:cubicBezTo>
                          <a:cubicBezTo>
                            <a:pt x="6602489" y="345772"/>
                            <a:pt x="6571908" y="480461"/>
                            <a:pt x="6582810" y="529374"/>
                          </a:cubicBezTo>
                          <a:cubicBezTo>
                            <a:pt x="6586786" y="559696"/>
                            <a:pt x="6583330" y="735542"/>
                            <a:pt x="6582810" y="821069"/>
                          </a:cubicBezTo>
                          <a:cubicBezTo>
                            <a:pt x="6599077" y="918295"/>
                            <a:pt x="6574620" y="991745"/>
                            <a:pt x="6582810" y="1080355"/>
                          </a:cubicBezTo>
                          <a:cubicBezTo>
                            <a:pt x="6527876" y="1080065"/>
                            <a:pt x="6474084" y="1060943"/>
                            <a:pt x="6385325" y="1080355"/>
                          </a:cubicBezTo>
                          <a:cubicBezTo>
                            <a:pt x="6298014" y="1080679"/>
                            <a:pt x="6311152" y="1075140"/>
                            <a:pt x="6253669" y="1080355"/>
                          </a:cubicBezTo>
                          <a:cubicBezTo>
                            <a:pt x="6199077" y="1076386"/>
                            <a:pt x="6172928" y="1076759"/>
                            <a:pt x="6122013" y="1080355"/>
                          </a:cubicBezTo>
                          <a:cubicBezTo>
                            <a:pt x="6076675" y="1089599"/>
                            <a:pt x="5941421" y="1054558"/>
                            <a:pt x="5792872" y="1080355"/>
                          </a:cubicBezTo>
                          <a:cubicBezTo>
                            <a:pt x="5662575" y="1104347"/>
                            <a:pt x="5637998" y="1079484"/>
                            <a:pt x="5595388" y="1080355"/>
                          </a:cubicBezTo>
                          <a:cubicBezTo>
                            <a:pt x="5543656" y="1101310"/>
                            <a:pt x="5471153" y="1079213"/>
                            <a:pt x="5397904" y="1080355"/>
                          </a:cubicBezTo>
                          <a:cubicBezTo>
                            <a:pt x="5319888" y="1092049"/>
                            <a:pt x="5237695" y="1062641"/>
                            <a:pt x="5200420" y="1080355"/>
                          </a:cubicBezTo>
                          <a:cubicBezTo>
                            <a:pt x="5176011" y="1096398"/>
                            <a:pt x="5043677" y="1086560"/>
                            <a:pt x="4937107" y="1080355"/>
                          </a:cubicBezTo>
                          <a:cubicBezTo>
                            <a:pt x="4827695" y="1110321"/>
                            <a:pt x="4794227" y="1052504"/>
                            <a:pt x="4673795" y="1080355"/>
                          </a:cubicBezTo>
                          <a:cubicBezTo>
                            <a:pt x="4556291" y="1093322"/>
                            <a:pt x="4585291" y="1076212"/>
                            <a:pt x="4542139" y="1080355"/>
                          </a:cubicBezTo>
                          <a:cubicBezTo>
                            <a:pt x="4499885" y="1084349"/>
                            <a:pt x="4456784" y="1068263"/>
                            <a:pt x="4410482" y="1080355"/>
                          </a:cubicBezTo>
                          <a:cubicBezTo>
                            <a:pt x="4353566" y="1089492"/>
                            <a:pt x="4267107" y="1057207"/>
                            <a:pt x="4147170" y="1080355"/>
                          </a:cubicBezTo>
                          <a:cubicBezTo>
                            <a:pt x="4027704" y="1106857"/>
                            <a:pt x="4062037" y="1058796"/>
                            <a:pt x="4015514" y="1080355"/>
                          </a:cubicBezTo>
                          <a:cubicBezTo>
                            <a:pt x="3981617" y="1116249"/>
                            <a:pt x="3760069" y="1061767"/>
                            <a:pt x="3620545" y="1080355"/>
                          </a:cubicBezTo>
                          <a:cubicBezTo>
                            <a:pt x="3511121" y="1076748"/>
                            <a:pt x="3404345" y="1070219"/>
                            <a:pt x="3225576" y="1080355"/>
                          </a:cubicBezTo>
                          <a:cubicBezTo>
                            <a:pt x="3035224" y="1102497"/>
                            <a:pt x="2912227" y="1091946"/>
                            <a:pt x="2830608" y="1080355"/>
                          </a:cubicBezTo>
                          <a:cubicBezTo>
                            <a:pt x="2739884" y="1104032"/>
                            <a:pt x="2533283" y="1047186"/>
                            <a:pt x="2435639" y="1080355"/>
                          </a:cubicBezTo>
                          <a:cubicBezTo>
                            <a:pt x="2376369" y="1094846"/>
                            <a:pt x="2216728" y="1054728"/>
                            <a:pt x="2106499" y="1080355"/>
                          </a:cubicBezTo>
                          <a:cubicBezTo>
                            <a:pt x="1948804" y="1122957"/>
                            <a:pt x="1840134" y="1085063"/>
                            <a:pt x="1645702" y="1080355"/>
                          </a:cubicBezTo>
                          <a:cubicBezTo>
                            <a:pt x="1462936" y="1090100"/>
                            <a:pt x="1514359" y="1084316"/>
                            <a:pt x="1448218" y="1080355"/>
                          </a:cubicBezTo>
                          <a:cubicBezTo>
                            <a:pt x="1402983" y="1073251"/>
                            <a:pt x="1306613" y="1066105"/>
                            <a:pt x="1250733" y="1080355"/>
                          </a:cubicBezTo>
                          <a:cubicBezTo>
                            <a:pt x="1186108" y="1102099"/>
                            <a:pt x="1077426" y="1042979"/>
                            <a:pt x="987421" y="1080355"/>
                          </a:cubicBezTo>
                          <a:cubicBezTo>
                            <a:pt x="887170" y="1094029"/>
                            <a:pt x="851223" y="1080597"/>
                            <a:pt x="789937" y="1080355"/>
                          </a:cubicBezTo>
                          <a:cubicBezTo>
                            <a:pt x="720835" y="1080190"/>
                            <a:pt x="590599" y="1089579"/>
                            <a:pt x="526624" y="1080355"/>
                          </a:cubicBezTo>
                          <a:cubicBezTo>
                            <a:pt x="446778" y="1095857"/>
                            <a:pt x="154470" y="1014578"/>
                            <a:pt x="0" y="1080355"/>
                          </a:cubicBezTo>
                          <a:cubicBezTo>
                            <a:pt x="-45851" y="974414"/>
                            <a:pt x="21822" y="939225"/>
                            <a:pt x="0" y="842677"/>
                          </a:cubicBezTo>
                          <a:cubicBezTo>
                            <a:pt x="-32717" y="740089"/>
                            <a:pt x="5089" y="684501"/>
                            <a:pt x="0" y="594195"/>
                          </a:cubicBezTo>
                          <a:cubicBezTo>
                            <a:pt x="5802" y="507449"/>
                            <a:pt x="10079" y="397632"/>
                            <a:pt x="0" y="324106"/>
                          </a:cubicBezTo>
                          <a:cubicBezTo>
                            <a:pt x="-10245" y="259593"/>
                            <a:pt x="11560" y="94650"/>
                            <a:pt x="0" y="0"/>
                          </a:cubicBezTo>
                          <a:close/>
                        </a:path>
                        <a:path w="6582810" h="1080355" stroke="0" extrusionOk="0">
                          <a:moveTo>
                            <a:pt x="0" y="0"/>
                          </a:moveTo>
                          <a:cubicBezTo>
                            <a:pt x="86419" y="-11720"/>
                            <a:pt x="103423" y="15140"/>
                            <a:pt x="197484" y="0"/>
                          </a:cubicBezTo>
                          <a:cubicBezTo>
                            <a:pt x="298101" y="-8909"/>
                            <a:pt x="329347" y="10775"/>
                            <a:pt x="394968" y="0"/>
                          </a:cubicBezTo>
                          <a:cubicBezTo>
                            <a:pt x="453618" y="-4078"/>
                            <a:pt x="492741" y="7694"/>
                            <a:pt x="526624" y="0"/>
                          </a:cubicBezTo>
                          <a:cubicBezTo>
                            <a:pt x="582845" y="8129"/>
                            <a:pt x="820001" y="64358"/>
                            <a:pt x="987421" y="0"/>
                          </a:cubicBezTo>
                          <a:cubicBezTo>
                            <a:pt x="1126945" y="-39915"/>
                            <a:pt x="1085100" y="8813"/>
                            <a:pt x="1119077" y="0"/>
                          </a:cubicBezTo>
                          <a:cubicBezTo>
                            <a:pt x="1135482" y="-10159"/>
                            <a:pt x="1265941" y="14743"/>
                            <a:pt x="1316562" y="0"/>
                          </a:cubicBezTo>
                          <a:cubicBezTo>
                            <a:pt x="1375624" y="-40875"/>
                            <a:pt x="1502951" y="4272"/>
                            <a:pt x="1579874" y="0"/>
                          </a:cubicBezTo>
                          <a:cubicBezTo>
                            <a:pt x="1681394" y="-20498"/>
                            <a:pt x="1689702" y="4117"/>
                            <a:pt x="1777358" y="0"/>
                          </a:cubicBezTo>
                          <a:cubicBezTo>
                            <a:pt x="1861067" y="2112"/>
                            <a:pt x="2100906" y="13246"/>
                            <a:pt x="2238155" y="0"/>
                          </a:cubicBezTo>
                          <a:cubicBezTo>
                            <a:pt x="2365784" y="-608"/>
                            <a:pt x="2375694" y="11764"/>
                            <a:pt x="2501468" y="0"/>
                          </a:cubicBezTo>
                          <a:cubicBezTo>
                            <a:pt x="2626822" y="-11659"/>
                            <a:pt x="2651424" y="18399"/>
                            <a:pt x="2764780" y="0"/>
                          </a:cubicBezTo>
                          <a:cubicBezTo>
                            <a:pt x="2891569" y="-29755"/>
                            <a:pt x="2942190" y="29786"/>
                            <a:pt x="3093920" y="0"/>
                          </a:cubicBezTo>
                          <a:cubicBezTo>
                            <a:pt x="3229240" y="-21264"/>
                            <a:pt x="3203272" y="25190"/>
                            <a:pt x="3291405" y="0"/>
                          </a:cubicBezTo>
                          <a:cubicBezTo>
                            <a:pt x="3393530" y="-6677"/>
                            <a:pt x="3409290" y="14915"/>
                            <a:pt x="3488889" y="0"/>
                          </a:cubicBezTo>
                          <a:cubicBezTo>
                            <a:pt x="3553220" y="-11439"/>
                            <a:pt x="3599663" y="11612"/>
                            <a:pt x="3686373" y="0"/>
                          </a:cubicBezTo>
                          <a:cubicBezTo>
                            <a:pt x="3764519" y="-4235"/>
                            <a:pt x="3952481" y="24384"/>
                            <a:pt x="4015514" y="0"/>
                          </a:cubicBezTo>
                          <a:cubicBezTo>
                            <a:pt x="4074460" y="-32790"/>
                            <a:pt x="4191586" y="4543"/>
                            <a:pt x="4344654" y="0"/>
                          </a:cubicBezTo>
                          <a:cubicBezTo>
                            <a:pt x="4500748" y="17118"/>
                            <a:pt x="4671895" y="31057"/>
                            <a:pt x="4805451" y="0"/>
                          </a:cubicBezTo>
                          <a:cubicBezTo>
                            <a:pt x="4940479" y="-48051"/>
                            <a:pt x="4906171" y="4546"/>
                            <a:pt x="5002935" y="0"/>
                          </a:cubicBezTo>
                          <a:cubicBezTo>
                            <a:pt x="5097882" y="-15869"/>
                            <a:pt x="5208626" y="9414"/>
                            <a:pt x="5266247" y="0"/>
                          </a:cubicBezTo>
                          <a:cubicBezTo>
                            <a:pt x="5295686" y="3640"/>
                            <a:pt x="5475498" y="27146"/>
                            <a:pt x="5661216" y="0"/>
                          </a:cubicBezTo>
                          <a:cubicBezTo>
                            <a:pt x="5856638" y="-27549"/>
                            <a:pt x="5765535" y="2784"/>
                            <a:pt x="5792872" y="0"/>
                          </a:cubicBezTo>
                          <a:cubicBezTo>
                            <a:pt x="5821729" y="-5792"/>
                            <a:pt x="6041056" y="50989"/>
                            <a:pt x="6253669" y="0"/>
                          </a:cubicBezTo>
                          <a:cubicBezTo>
                            <a:pt x="6456394" y="-57536"/>
                            <a:pt x="6520353" y="10305"/>
                            <a:pt x="6582810" y="0"/>
                          </a:cubicBezTo>
                          <a:cubicBezTo>
                            <a:pt x="6582199" y="104542"/>
                            <a:pt x="6562750" y="160124"/>
                            <a:pt x="6582810" y="270088"/>
                          </a:cubicBezTo>
                          <a:cubicBezTo>
                            <a:pt x="6585734" y="393887"/>
                            <a:pt x="6562706" y="462610"/>
                            <a:pt x="6582810" y="550980"/>
                          </a:cubicBezTo>
                          <a:cubicBezTo>
                            <a:pt x="6596974" y="637033"/>
                            <a:pt x="6560462" y="721478"/>
                            <a:pt x="6582810" y="831873"/>
                          </a:cubicBezTo>
                          <a:cubicBezTo>
                            <a:pt x="6605517" y="938497"/>
                            <a:pt x="6565381" y="975503"/>
                            <a:pt x="6582810" y="1080355"/>
                          </a:cubicBezTo>
                          <a:cubicBezTo>
                            <a:pt x="6405448" y="1096880"/>
                            <a:pt x="6302262" y="1044242"/>
                            <a:pt x="6122013" y="1080355"/>
                          </a:cubicBezTo>
                          <a:cubicBezTo>
                            <a:pt x="5923073" y="1119387"/>
                            <a:pt x="6027625" y="1071298"/>
                            <a:pt x="5990357" y="1080355"/>
                          </a:cubicBezTo>
                          <a:cubicBezTo>
                            <a:pt x="5957885" y="1086595"/>
                            <a:pt x="5893730" y="1078729"/>
                            <a:pt x="5858701" y="1080355"/>
                          </a:cubicBezTo>
                          <a:cubicBezTo>
                            <a:pt x="5818550" y="1076893"/>
                            <a:pt x="5728773" y="1058950"/>
                            <a:pt x="5661216" y="1080355"/>
                          </a:cubicBezTo>
                          <a:cubicBezTo>
                            <a:pt x="5587822" y="1076869"/>
                            <a:pt x="5337846" y="1058130"/>
                            <a:pt x="5266247" y="1080355"/>
                          </a:cubicBezTo>
                          <a:cubicBezTo>
                            <a:pt x="5160184" y="1099264"/>
                            <a:pt x="4983232" y="1072755"/>
                            <a:pt x="4871279" y="1080355"/>
                          </a:cubicBezTo>
                          <a:cubicBezTo>
                            <a:pt x="4756574" y="1146764"/>
                            <a:pt x="4584335" y="1075670"/>
                            <a:pt x="4476310" y="1080355"/>
                          </a:cubicBezTo>
                          <a:cubicBezTo>
                            <a:pt x="4361674" y="1100405"/>
                            <a:pt x="4390392" y="1083619"/>
                            <a:pt x="4344654" y="1080355"/>
                          </a:cubicBezTo>
                          <a:cubicBezTo>
                            <a:pt x="4327502" y="1088709"/>
                            <a:pt x="4146230" y="1030888"/>
                            <a:pt x="4015514" y="1080355"/>
                          </a:cubicBezTo>
                          <a:cubicBezTo>
                            <a:pt x="3864207" y="1079461"/>
                            <a:pt x="3744142" y="1022923"/>
                            <a:pt x="3554717" y="1080355"/>
                          </a:cubicBezTo>
                          <a:cubicBezTo>
                            <a:pt x="3361266" y="1114234"/>
                            <a:pt x="3244569" y="1060825"/>
                            <a:pt x="3159749" y="1080355"/>
                          </a:cubicBezTo>
                          <a:cubicBezTo>
                            <a:pt x="3067516" y="1116097"/>
                            <a:pt x="2846882" y="1046397"/>
                            <a:pt x="2764780" y="1080355"/>
                          </a:cubicBezTo>
                          <a:cubicBezTo>
                            <a:pt x="2649314" y="1092049"/>
                            <a:pt x="2499535" y="1078392"/>
                            <a:pt x="2303983" y="1080355"/>
                          </a:cubicBezTo>
                          <a:cubicBezTo>
                            <a:pt x="2127109" y="1083599"/>
                            <a:pt x="2120136" y="1069800"/>
                            <a:pt x="2040670" y="1080355"/>
                          </a:cubicBezTo>
                          <a:cubicBezTo>
                            <a:pt x="1975835" y="1104712"/>
                            <a:pt x="1839899" y="1030484"/>
                            <a:pt x="1645702" y="1080355"/>
                          </a:cubicBezTo>
                          <a:cubicBezTo>
                            <a:pt x="1453999" y="1099743"/>
                            <a:pt x="1579452" y="1066348"/>
                            <a:pt x="1514046" y="1080355"/>
                          </a:cubicBezTo>
                          <a:cubicBezTo>
                            <a:pt x="1441731" y="1096815"/>
                            <a:pt x="1334953" y="1065501"/>
                            <a:pt x="1250733" y="1080355"/>
                          </a:cubicBezTo>
                          <a:cubicBezTo>
                            <a:pt x="1127414" y="1079812"/>
                            <a:pt x="1055543" y="1044103"/>
                            <a:pt x="855765" y="1080355"/>
                          </a:cubicBezTo>
                          <a:cubicBezTo>
                            <a:pt x="686147" y="1108681"/>
                            <a:pt x="755792" y="1075336"/>
                            <a:pt x="724108" y="1080355"/>
                          </a:cubicBezTo>
                          <a:cubicBezTo>
                            <a:pt x="687807" y="1079745"/>
                            <a:pt x="628090" y="1067597"/>
                            <a:pt x="592452" y="1080355"/>
                          </a:cubicBezTo>
                          <a:cubicBezTo>
                            <a:pt x="542193" y="1043190"/>
                            <a:pt x="220465" y="1050604"/>
                            <a:pt x="0" y="1080355"/>
                          </a:cubicBezTo>
                          <a:cubicBezTo>
                            <a:pt x="-19041" y="999136"/>
                            <a:pt x="4591" y="882209"/>
                            <a:pt x="0" y="821069"/>
                          </a:cubicBezTo>
                          <a:cubicBezTo>
                            <a:pt x="-24860" y="753522"/>
                            <a:pt x="4531" y="597667"/>
                            <a:pt x="0" y="540177"/>
                          </a:cubicBezTo>
                          <a:cubicBezTo>
                            <a:pt x="-39479" y="481924"/>
                            <a:pt x="9411" y="401048"/>
                            <a:pt x="0" y="270088"/>
                          </a:cubicBezTo>
                          <a:cubicBezTo>
                            <a:pt x="-35682" y="138653"/>
                            <a:pt x="17270" y="126527"/>
                            <a:pt x="0" y="0"/>
                          </a:cubicBezTo>
                          <a:close/>
                        </a:path>
                        <a:path w="6582810" h="1080355" fill="none" stroke="0" extrusionOk="0">
                          <a:moveTo>
                            <a:pt x="0" y="0"/>
                          </a:moveTo>
                          <a:cubicBezTo>
                            <a:pt x="82952" y="-21960"/>
                            <a:pt x="187156" y="46069"/>
                            <a:pt x="263312" y="0"/>
                          </a:cubicBezTo>
                          <a:cubicBezTo>
                            <a:pt x="321204" y="-16432"/>
                            <a:pt x="515092" y="-18170"/>
                            <a:pt x="658281" y="0"/>
                          </a:cubicBezTo>
                          <a:cubicBezTo>
                            <a:pt x="833464" y="-34601"/>
                            <a:pt x="931037" y="3421"/>
                            <a:pt x="1119077" y="0"/>
                          </a:cubicBezTo>
                          <a:cubicBezTo>
                            <a:pt x="1317408" y="-16000"/>
                            <a:pt x="1279934" y="2803"/>
                            <a:pt x="1316562" y="0"/>
                          </a:cubicBezTo>
                          <a:cubicBezTo>
                            <a:pt x="1387233" y="-2452"/>
                            <a:pt x="1475284" y="11194"/>
                            <a:pt x="1579874" y="0"/>
                          </a:cubicBezTo>
                          <a:cubicBezTo>
                            <a:pt x="1660234" y="-19404"/>
                            <a:pt x="1673618" y="146"/>
                            <a:pt x="1711530" y="0"/>
                          </a:cubicBezTo>
                          <a:cubicBezTo>
                            <a:pt x="1749966" y="-39557"/>
                            <a:pt x="2044916" y="18307"/>
                            <a:pt x="2172327" y="0"/>
                          </a:cubicBezTo>
                          <a:cubicBezTo>
                            <a:pt x="2291432" y="-12515"/>
                            <a:pt x="2379286" y="14255"/>
                            <a:pt x="2435639" y="0"/>
                          </a:cubicBezTo>
                          <a:cubicBezTo>
                            <a:pt x="2489456" y="-1809"/>
                            <a:pt x="2531046" y="38"/>
                            <a:pt x="2633124" y="0"/>
                          </a:cubicBezTo>
                          <a:cubicBezTo>
                            <a:pt x="2728741" y="-9340"/>
                            <a:pt x="2931172" y="-6968"/>
                            <a:pt x="3093920" y="0"/>
                          </a:cubicBezTo>
                          <a:cubicBezTo>
                            <a:pt x="3262962" y="-21969"/>
                            <a:pt x="3306934" y="15096"/>
                            <a:pt x="3357233" y="0"/>
                          </a:cubicBezTo>
                          <a:cubicBezTo>
                            <a:pt x="3400345" y="-42991"/>
                            <a:pt x="3611649" y="34824"/>
                            <a:pt x="3686373" y="0"/>
                          </a:cubicBezTo>
                          <a:cubicBezTo>
                            <a:pt x="3770571" y="-31840"/>
                            <a:pt x="3781712" y="13091"/>
                            <a:pt x="3818029" y="0"/>
                          </a:cubicBezTo>
                          <a:cubicBezTo>
                            <a:pt x="3870222" y="-5531"/>
                            <a:pt x="3898916" y="6133"/>
                            <a:pt x="3949685" y="0"/>
                          </a:cubicBezTo>
                          <a:cubicBezTo>
                            <a:pt x="3991176" y="-4868"/>
                            <a:pt x="4154127" y="4767"/>
                            <a:pt x="4212998" y="0"/>
                          </a:cubicBezTo>
                          <a:cubicBezTo>
                            <a:pt x="4273578" y="18904"/>
                            <a:pt x="4406796" y="32129"/>
                            <a:pt x="4476310" y="0"/>
                          </a:cubicBezTo>
                          <a:cubicBezTo>
                            <a:pt x="4567083" y="-26060"/>
                            <a:pt x="4571923" y="7394"/>
                            <a:pt x="4607966" y="0"/>
                          </a:cubicBezTo>
                          <a:cubicBezTo>
                            <a:pt x="4638449" y="32064"/>
                            <a:pt x="4872812" y="17962"/>
                            <a:pt x="5002935" y="0"/>
                          </a:cubicBezTo>
                          <a:cubicBezTo>
                            <a:pt x="5104005" y="-14145"/>
                            <a:pt x="5226692" y="34022"/>
                            <a:pt x="5397904" y="0"/>
                          </a:cubicBezTo>
                          <a:cubicBezTo>
                            <a:pt x="5539860" y="-58658"/>
                            <a:pt x="5639148" y="40207"/>
                            <a:pt x="5858701" y="0"/>
                          </a:cubicBezTo>
                          <a:cubicBezTo>
                            <a:pt x="6054018" y="-25344"/>
                            <a:pt x="5998754" y="18333"/>
                            <a:pt x="6056185" y="0"/>
                          </a:cubicBezTo>
                          <a:cubicBezTo>
                            <a:pt x="6124671" y="-27252"/>
                            <a:pt x="6415719" y="14608"/>
                            <a:pt x="6582810" y="0"/>
                          </a:cubicBezTo>
                          <a:cubicBezTo>
                            <a:pt x="6621298" y="58905"/>
                            <a:pt x="6568226" y="182360"/>
                            <a:pt x="6582810" y="270088"/>
                          </a:cubicBezTo>
                          <a:cubicBezTo>
                            <a:pt x="6597246" y="360491"/>
                            <a:pt x="6571505" y="469901"/>
                            <a:pt x="6582810" y="529374"/>
                          </a:cubicBezTo>
                          <a:cubicBezTo>
                            <a:pt x="6576178" y="583602"/>
                            <a:pt x="6600278" y="710178"/>
                            <a:pt x="6582810" y="821069"/>
                          </a:cubicBezTo>
                          <a:cubicBezTo>
                            <a:pt x="6585972" y="903428"/>
                            <a:pt x="6582872" y="986176"/>
                            <a:pt x="6582810" y="1080355"/>
                          </a:cubicBezTo>
                          <a:cubicBezTo>
                            <a:pt x="6525980" y="1082792"/>
                            <a:pt x="6472541" y="1080944"/>
                            <a:pt x="6385325" y="1080355"/>
                          </a:cubicBezTo>
                          <a:cubicBezTo>
                            <a:pt x="6296026" y="1086740"/>
                            <a:pt x="6306923" y="1075661"/>
                            <a:pt x="6253669" y="1080355"/>
                          </a:cubicBezTo>
                          <a:cubicBezTo>
                            <a:pt x="6191119" y="1081743"/>
                            <a:pt x="6164890" y="1082722"/>
                            <a:pt x="6122013" y="1080355"/>
                          </a:cubicBezTo>
                          <a:cubicBezTo>
                            <a:pt x="6080643" y="1096743"/>
                            <a:pt x="5932874" y="1082457"/>
                            <a:pt x="5792872" y="1080355"/>
                          </a:cubicBezTo>
                          <a:cubicBezTo>
                            <a:pt x="5652199" y="1099147"/>
                            <a:pt x="5645181" y="1077166"/>
                            <a:pt x="5595388" y="1080355"/>
                          </a:cubicBezTo>
                          <a:cubicBezTo>
                            <a:pt x="5554685" y="1102414"/>
                            <a:pt x="5476164" y="1075552"/>
                            <a:pt x="5397904" y="1080355"/>
                          </a:cubicBezTo>
                          <a:cubicBezTo>
                            <a:pt x="5325776" y="1078868"/>
                            <a:pt x="5238204" y="1078161"/>
                            <a:pt x="5200420" y="1080355"/>
                          </a:cubicBezTo>
                          <a:cubicBezTo>
                            <a:pt x="5179217" y="1097612"/>
                            <a:pt x="5054284" y="1068806"/>
                            <a:pt x="4937107" y="1080355"/>
                          </a:cubicBezTo>
                          <a:cubicBezTo>
                            <a:pt x="4825321" y="1106943"/>
                            <a:pt x="4792966" y="1073600"/>
                            <a:pt x="4673795" y="1080355"/>
                          </a:cubicBezTo>
                          <a:cubicBezTo>
                            <a:pt x="4559049" y="1090041"/>
                            <a:pt x="4585998" y="1071304"/>
                            <a:pt x="4542139" y="1080355"/>
                          </a:cubicBezTo>
                          <a:cubicBezTo>
                            <a:pt x="4497237" y="1088382"/>
                            <a:pt x="4473411" y="1069150"/>
                            <a:pt x="4410482" y="1080355"/>
                          </a:cubicBezTo>
                          <a:cubicBezTo>
                            <a:pt x="4361354" y="1070806"/>
                            <a:pt x="4254083" y="1040982"/>
                            <a:pt x="4147170" y="1080355"/>
                          </a:cubicBezTo>
                          <a:cubicBezTo>
                            <a:pt x="4025803" y="1112288"/>
                            <a:pt x="4078074" y="1071437"/>
                            <a:pt x="4015514" y="1080355"/>
                          </a:cubicBezTo>
                          <a:cubicBezTo>
                            <a:pt x="3970303" y="1068238"/>
                            <a:pt x="3762572" y="1042471"/>
                            <a:pt x="3620545" y="1080355"/>
                          </a:cubicBezTo>
                          <a:cubicBezTo>
                            <a:pt x="3489972" y="1074798"/>
                            <a:pt x="3407991" y="1067051"/>
                            <a:pt x="3225576" y="1080355"/>
                          </a:cubicBezTo>
                          <a:cubicBezTo>
                            <a:pt x="3062729" y="1089467"/>
                            <a:pt x="2908077" y="1068230"/>
                            <a:pt x="2830608" y="1080355"/>
                          </a:cubicBezTo>
                          <a:cubicBezTo>
                            <a:pt x="2743881" y="1077636"/>
                            <a:pt x="2525371" y="1047079"/>
                            <a:pt x="2435639" y="1080355"/>
                          </a:cubicBezTo>
                          <a:cubicBezTo>
                            <a:pt x="2347146" y="1104458"/>
                            <a:pt x="2235437" y="1067536"/>
                            <a:pt x="2106499" y="1080355"/>
                          </a:cubicBezTo>
                          <a:cubicBezTo>
                            <a:pt x="1984496" y="1098389"/>
                            <a:pt x="1839130" y="1097911"/>
                            <a:pt x="1645702" y="1080355"/>
                          </a:cubicBezTo>
                          <a:cubicBezTo>
                            <a:pt x="1458814" y="1088033"/>
                            <a:pt x="1508052" y="1067876"/>
                            <a:pt x="1448218" y="1080355"/>
                          </a:cubicBezTo>
                          <a:cubicBezTo>
                            <a:pt x="1400874" y="1072748"/>
                            <a:pt x="1288044" y="1065847"/>
                            <a:pt x="1250733" y="1080355"/>
                          </a:cubicBezTo>
                          <a:cubicBezTo>
                            <a:pt x="1206097" y="1098565"/>
                            <a:pt x="1104621" y="1057328"/>
                            <a:pt x="987421" y="1080355"/>
                          </a:cubicBezTo>
                          <a:cubicBezTo>
                            <a:pt x="876741" y="1091303"/>
                            <a:pt x="847826" y="1069525"/>
                            <a:pt x="789937" y="1080355"/>
                          </a:cubicBezTo>
                          <a:cubicBezTo>
                            <a:pt x="712561" y="1084826"/>
                            <a:pt x="593359" y="1067058"/>
                            <a:pt x="526624" y="1080355"/>
                          </a:cubicBezTo>
                          <a:cubicBezTo>
                            <a:pt x="500621" y="1107362"/>
                            <a:pt x="153053" y="1055436"/>
                            <a:pt x="0" y="1080355"/>
                          </a:cubicBezTo>
                          <a:cubicBezTo>
                            <a:pt x="-16573" y="974489"/>
                            <a:pt x="14942" y="920769"/>
                            <a:pt x="0" y="842677"/>
                          </a:cubicBezTo>
                          <a:cubicBezTo>
                            <a:pt x="-19070" y="762484"/>
                            <a:pt x="2307" y="673651"/>
                            <a:pt x="0" y="594195"/>
                          </a:cubicBezTo>
                          <a:cubicBezTo>
                            <a:pt x="785" y="497416"/>
                            <a:pt x="24172" y="392838"/>
                            <a:pt x="0" y="324106"/>
                          </a:cubicBezTo>
                          <a:cubicBezTo>
                            <a:pt x="-31050" y="249082"/>
                            <a:pt x="28177" y="709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Box 27" descr="2">
              <a:extLst>
                <a:ext uri="{FF2B5EF4-FFF2-40B4-BE49-F238E27FC236}">
                  <a16:creationId xmlns:a16="http://schemas.microsoft.com/office/drawing/2014/main" id="{590A4B4A-A642-AA55-282D-15BD68A5FB4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6716" y="485830"/>
              <a:ext cx="6717352" cy="95410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tin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giá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trị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dinh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dưỡng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</a:b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đạm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CCCCD31-A338-286A-147D-37BE54332306}"/>
              </a:ext>
            </a:extLst>
          </p:cNvPr>
          <p:cNvGrpSpPr/>
          <p:nvPr/>
        </p:nvGrpSpPr>
        <p:grpSpPr>
          <a:xfrm>
            <a:off x="6171520" y="1797048"/>
            <a:ext cx="5073761" cy="4260295"/>
            <a:chOff x="6152064" y="1767865"/>
            <a:chExt cx="5073761" cy="426029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56A4D20-1083-748B-B975-F7B594CCA48B}"/>
                </a:ext>
              </a:extLst>
            </p:cNvPr>
            <p:cNvSpPr/>
            <p:nvPr/>
          </p:nvSpPr>
          <p:spPr>
            <a:xfrm>
              <a:off x="6152064" y="1767865"/>
              <a:ext cx="5073761" cy="4260295"/>
            </a:xfrm>
            <a:prstGeom prst="roundRect">
              <a:avLst/>
            </a:prstGeom>
            <a:solidFill>
              <a:srgbClr val="CBE7EB"/>
            </a:solidFill>
            <a:ln w="38100">
              <a:solidFill>
                <a:srgbClr val="46948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F6845CF-28A9-4005-B11E-6292BBAA564F}"/>
                </a:ext>
              </a:extLst>
            </p:cNvPr>
            <p:cNvSpPr/>
            <p:nvPr/>
          </p:nvSpPr>
          <p:spPr>
            <a:xfrm>
              <a:off x="6439816" y="1912853"/>
              <a:ext cx="4498255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tabLst>
                  <a:tab pos="180975" algn="l"/>
                  <a:tab pos="457200" algn="l"/>
                </a:tabLst>
              </a:pP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loại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đạm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chứa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bổ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dưỡng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tỉ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lệ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khác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Ăn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cả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đạm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đạm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2800" b="1" dirty="0">
                  <a:solidFill>
                    <a:srgbClr val="4694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chất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dinh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dưỡng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bổ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sung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giúp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tiêu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hoá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tốt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B4E0B5F-6F29-37D3-55F6-C1EAD6485A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19734"/>
          <a:stretch/>
        </p:blipFill>
        <p:spPr>
          <a:xfrm>
            <a:off x="-351819" y="2198036"/>
            <a:ext cx="6598409" cy="385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0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FD215BC-237F-3586-5F22-FFF404E49E85}"/>
              </a:ext>
            </a:extLst>
          </p:cNvPr>
          <p:cNvSpPr/>
          <p:nvPr/>
        </p:nvSpPr>
        <p:spPr>
          <a:xfrm>
            <a:off x="535710" y="1826231"/>
            <a:ext cx="5073761" cy="4260295"/>
          </a:xfrm>
          <a:prstGeom prst="roundRect">
            <a:avLst/>
          </a:prstGeom>
          <a:gradFill flip="none" rotWithShape="1">
            <a:gsLst>
              <a:gs pos="2000">
                <a:srgbClr val="FF7BB1">
                  <a:tint val="44500"/>
                  <a:satMod val="160000"/>
                  <a:alpha val="37000"/>
                </a:srgbClr>
              </a:gs>
              <a:gs pos="100000">
                <a:srgbClr val="FF7BB1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8100">
            <a:solidFill>
              <a:srgbClr val="FF7BB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A409AB-1BCD-4BB8-B21D-7B9922456D1B}"/>
              </a:ext>
            </a:extLst>
          </p:cNvPr>
          <p:cNvSpPr/>
          <p:nvPr/>
        </p:nvSpPr>
        <p:spPr>
          <a:xfrm>
            <a:off x="678237" y="2022238"/>
            <a:ext cx="47887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180975" algn="l"/>
                <a:tab pos="457200" algn="l"/>
              </a:tabLs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thiểu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bữa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C41713-E715-C8FC-8582-9172C49A00DE}"/>
              </a:ext>
            </a:extLst>
          </p:cNvPr>
          <p:cNvGrpSpPr/>
          <p:nvPr/>
        </p:nvGrpSpPr>
        <p:grpSpPr>
          <a:xfrm>
            <a:off x="2812844" y="457035"/>
            <a:ext cx="6717352" cy="1080355"/>
            <a:chOff x="2386716" y="448157"/>
            <a:chExt cx="6717352" cy="1080355"/>
          </a:xfrm>
        </p:grpSpPr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98C09740-3327-1ED7-FB37-851BDDF726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1258" y="448157"/>
              <a:ext cx="6582810" cy="108035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9000"/>
              </a:schemeClr>
            </a:solidFill>
            <a:ln w="28575">
              <a:solidFill>
                <a:srgbClr val="588C1E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6582810"/>
                        <a:gd name="connsiteY0" fmla="*/ 0 h 1080355"/>
                        <a:gd name="connsiteX1" fmla="*/ 263312 w 6582810"/>
                        <a:gd name="connsiteY1" fmla="*/ 0 h 1080355"/>
                        <a:gd name="connsiteX2" fmla="*/ 658281 w 6582810"/>
                        <a:gd name="connsiteY2" fmla="*/ 0 h 1080355"/>
                        <a:gd name="connsiteX3" fmla="*/ 1119077 w 6582810"/>
                        <a:gd name="connsiteY3" fmla="*/ 0 h 1080355"/>
                        <a:gd name="connsiteX4" fmla="*/ 1316562 w 6582810"/>
                        <a:gd name="connsiteY4" fmla="*/ 0 h 1080355"/>
                        <a:gd name="connsiteX5" fmla="*/ 1579874 w 6582810"/>
                        <a:gd name="connsiteY5" fmla="*/ 0 h 1080355"/>
                        <a:gd name="connsiteX6" fmla="*/ 1711530 w 6582810"/>
                        <a:gd name="connsiteY6" fmla="*/ 0 h 1080355"/>
                        <a:gd name="connsiteX7" fmla="*/ 2172327 w 6582810"/>
                        <a:gd name="connsiteY7" fmla="*/ 0 h 1080355"/>
                        <a:gd name="connsiteX8" fmla="*/ 2435639 w 6582810"/>
                        <a:gd name="connsiteY8" fmla="*/ 0 h 1080355"/>
                        <a:gd name="connsiteX9" fmla="*/ 2633124 w 6582810"/>
                        <a:gd name="connsiteY9" fmla="*/ 0 h 1080355"/>
                        <a:gd name="connsiteX10" fmla="*/ 3093920 w 6582810"/>
                        <a:gd name="connsiteY10" fmla="*/ 0 h 1080355"/>
                        <a:gd name="connsiteX11" fmla="*/ 3357233 w 6582810"/>
                        <a:gd name="connsiteY11" fmla="*/ 0 h 1080355"/>
                        <a:gd name="connsiteX12" fmla="*/ 3686373 w 6582810"/>
                        <a:gd name="connsiteY12" fmla="*/ 0 h 1080355"/>
                        <a:gd name="connsiteX13" fmla="*/ 3818029 w 6582810"/>
                        <a:gd name="connsiteY13" fmla="*/ 0 h 1080355"/>
                        <a:gd name="connsiteX14" fmla="*/ 3949685 w 6582810"/>
                        <a:gd name="connsiteY14" fmla="*/ 0 h 1080355"/>
                        <a:gd name="connsiteX15" fmla="*/ 4212998 w 6582810"/>
                        <a:gd name="connsiteY15" fmla="*/ 0 h 1080355"/>
                        <a:gd name="connsiteX16" fmla="*/ 4476310 w 6582810"/>
                        <a:gd name="connsiteY16" fmla="*/ 0 h 1080355"/>
                        <a:gd name="connsiteX17" fmla="*/ 4607966 w 6582810"/>
                        <a:gd name="connsiteY17" fmla="*/ 0 h 1080355"/>
                        <a:gd name="connsiteX18" fmla="*/ 5002935 w 6582810"/>
                        <a:gd name="connsiteY18" fmla="*/ 0 h 1080355"/>
                        <a:gd name="connsiteX19" fmla="*/ 5397904 w 6582810"/>
                        <a:gd name="connsiteY19" fmla="*/ 0 h 1080355"/>
                        <a:gd name="connsiteX20" fmla="*/ 5858701 w 6582810"/>
                        <a:gd name="connsiteY20" fmla="*/ 0 h 1080355"/>
                        <a:gd name="connsiteX21" fmla="*/ 6056185 w 6582810"/>
                        <a:gd name="connsiteY21" fmla="*/ 0 h 1080355"/>
                        <a:gd name="connsiteX22" fmla="*/ 6582810 w 6582810"/>
                        <a:gd name="connsiteY22" fmla="*/ 0 h 1080355"/>
                        <a:gd name="connsiteX23" fmla="*/ 6582810 w 6582810"/>
                        <a:gd name="connsiteY23" fmla="*/ 270088 h 1080355"/>
                        <a:gd name="connsiteX24" fmla="*/ 6582810 w 6582810"/>
                        <a:gd name="connsiteY24" fmla="*/ 529374 h 1080355"/>
                        <a:gd name="connsiteX25" fmla="*/ 6582810 w 6582810"/>
                        <a:gd name="connsiteY25" fmla="*/ 821069 h 1080355"/>
                        <a:gd name="connsiteX26" fmla="*/ 6582810 w 6582810"/>
                        <a:gd name="connsiteY26" fmla="*/ 1080355 h 1080355"/>
                        <a:gd name="connsiteX27" fmla="*/ 6385325 w 6582810"/>
                        <a:gd name="connsiteY27" fmla="*/ 1080355 h 1080355"/>
                        <a:gd name="connsiteX28" fmla="*/ 6253669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792872 w 6582810"/>
                        <a:gd name="connsiteY30" fmla="*/ 1080355 h 1080355"/>
                        <a:gd name="connsiteX31" fmla="*/ 5595388 w 6582810"/>
                        <a:gd name="connsiteY31" fmla="*/ 1080355 h 1080355"/>
                        <a:gd name="connsiteX32" fmla="*/ 5397904 w 6582810"/>
                        <a:gd name="connsiteY32" fmla="*/ 1080355 h 1080355"/>
                        <a:gd name="connsiteX33" fmla="*/ 5200420 w 6582810"/>
                        <a:gd name="connsiteY33" fmla="*/ 1080355 h 1080355"/>
                        <a:gd name="connsiteX34" fmla="*/ 4937107 w 6582810"/>
                        <a:gd name="connsiteY34" fmla="*/ 1080355 h 1080355"/>
                        <a:gd name="connsiteX35" fmla="*/ 4673795 w 6582810"/>
                        <a:gd name="connsiteY35" fmla="*/ 1080355 h 1080355"/>
                        <a:gd name="connsiteX36" fmla="*/ 4542139 w 6582810"/>
                        <a:gd name="connsiteY36" fmla="*/ 1080355 h 1080355"/>
                        <a:gd name="connsiteX37" fmla="*/ 4410482 w 6582810"/>
                        <a:gd name="connsiteY37" fmla="*/ 1080355 h 1080355"/>
                        <a:gd name="connsiteX38" fmla="*/ 4147170 w 6582810"/>
                        <a:gd name="connsiteY38" fmla="*/ 1080355 h 1080355"/>
                        <a:gd name="connsiteX39" fmla="*/ 4015514 w 6582810"/>
                        <a:gd name="connsiteY39" fmla="*/ 1080355 h 1080355"/>
                        <a:gd name="connsiteX40" fmla="*/ 3620545 w 6582810"/>
                        <a:gd name="connsiteY40" fmla="*/ 1080355 h 1080355"/>
                        <a:gd name="connsiteX41" fmla="*/ 3225576 w 6582810"/>
                        <a:gd name="connsiteY41" fmla="*/ 1080355 h 1080355"/>
                        <a:gd name="connsiteX42" fmla="*/ 2830608 w 6582810"/>
                        <a:gd name="connsiteY42" fmla="*/ 1080355 h 1080355"/>
                        <a:gd name="connsiteX43" fmla="*/ 2435639 w 6582810"/>
                        <a:gd name="connsiteY43" fmla="*/ 1080355 h 1080355"/>
                        <a:gd name="connsiteX44" fmla="*/ 2106499 w 6582810"/>
                        <a:gd name="connsiteY44" fmla="*/ 1080355 h 1080355"/>
                        <a:gd name="connsiteX45" fmla="*/ 1645702 w 6582810"/>
                        <a:gd name="connsiteY45" fmla="*/ 1080355 h 1080355"/>
                        <a:gd name="connsiteX46" fmla="*/ 1448218 w 6582810"/>
                        <a:gd name="connsiteY46" fmla="*/ 1080355 h 1080355"/>
                        <a:gd name="connsiteX47" fmla="*/ 1250733 w 6582810"/>
                        <a:gd name="connsiteY47" fmla="*/ 1080355 h 1080355"/>
                        <a:gd name="connsiteX48" fmla="*/ 987421 w 6582810"/>
                        <a:gd name="connsiteY48" fmla="*/ 1080355 h 1080355"/>
                        <a:gd name="connsiteX49" fmla="*/ 789937 w 6582810"/>
                        <a:gd name="connsiteY49" fmla="*/ 1080355 h 1080355"/>
                        <a:gd name="connsiteX50" fmla="*/ 526624 w 6582810"/>
                        <a:gd name="connsiteY50" fmla="*/ 1080355 h 1080355"/>
                        <a:gd name="connsiteX51" fmla="*/ 0 w 6582810"/>
                        <a:gd name="connsiteY51" fmla="*/ 1080355 h 1080355"/>
                        <a:gd name="connsiteX52" fmla="*/ 0 w 6582810"/>
                        <a:gd name="connsiteY52" fmla="*/ 842677 h 1080355"/>
                        <a:gd name="connsiteX53" fmla="*/ 0 w 6582810"/>
                        <a:gd name="connsiteY53" fmla="*/ 594195 h 1080355"/>
                        <a:gd name="connsiteX54" fmla="*/ 0 w 6582810"/>
                        <a:gd name="connsiteY54" fmla="*/ 324106 h 1080355"/>
                        <a:gd name="connsiteX55" fmla="*/ 0 w 6582810"/>
                        <a:gd name="connsiteY55" fmla="*/ 0 h 1080355"/>
                        <a:gd name="connsiteX0" fmla="*/ 0 w 6582810"/>
                        <a:gd name="connsiteY0" fmla="*/ 0 h 1080355"/>
                        <a:gd name="connsiteX1" fmla="*/ 197484 w 6582810"/>
                        <a:gd name="connsiteY1" fmla="*/ 0 h 1080355"/>
                        <a:gd name="connsiteX2" fmla="*/ 394968 w 6582810"/>
                        <a:gd name="connsiteY2" fmla="*/ 0 h 1080355"/>
                        <a:gd name="connsiteX3" fmla="*/ 526624 w 6582810"/>
                        <a:gd name="connsiteY3" fmla="*/ 0 h 1080355"/>
                        <a:gd name="connsiteX4" fmla="*/ 987421 w 6582810"/>
                        <a:gd name="connsiteY4" fmla="*/ 0 h 1080355"/>
                        <a:gd name="connsiteX5" fmla="*/ 1119077 w 6582810"/>
                        <a:gd name="connsiteY5" fmla="*/ 0 h 1080355"/>
                        <a:gd name="connsiteX6" fmla="*/ 1316562 w 6582810"/>
                        <a:gd name="connsiteY6" fmla="*/ 0 h 1080355"/>
                        <a:gd name="connsiteX7" fmla="*/ 1579874 w 6582810"/>
                        <a:gd name="connsiteY7" fmla="*/ 0 h 1080355"/>
                        <a:gd name="connsiteX8" fmla="*/ 1777358 w 6582810"/>
                        <a:gd name="connsiteY8" fmla="*/ 0 h 1080355"/>
                        <a:gd name="connsiteX9" fmla="*/ 2238155 w 6582810"/>
                        <a:gd name="connsiteY9" fmla="*/ 0 h 1080355"/>
                        <a:gd name="connsiteX10" fmla="*/ 2501468 w 6582810"/>
                        <a:gd name="connsiteY10" fmla="*/ 0 h 1080355"/>
                        <a:gd name="connsiteX11" fmla="*/ 2764780 w 6582810"/>
                        <a:gd name="connsiteY11" fmla="*/ 0 h 1080355"/>
                        <a:gd name="connsiteX12" fmla="*/ 3093920 w 6582810"/>
                        <a:gd name="connsiteY12" fmla="*/ 0 h 1080355"/>
                        <a:gd name="connsiteX13" fmla="*/ 3291405 w 6582810"/>
                        <a:gd name="connsiteY13" fmla="*/ 0 h 1080355"/>
                        <a:gd name="connsiteX14" fmla="*/ 3488889 w 6582810"/>
                        <a:gd name="connsiteY14" fmla="*/ 0 h 1080355"/>
                        <a:gd name="connsiteX15" fmla="*/ 3686373 w 6582810"/>
                        <a:gd name="connsiteY15" fmla="*/ 0 h 1080355"/>
                        <a:gd name="connsiteX16" fmla="*/ 4015514 w 6582810"/>
                        <a:gd name="connsiteY16" fmla="*/ 0 h 1080355"/>
                        <a:gd name="connsiteX17" fmla="*/ 4344654 w 6582810"/>
                        <a:gd name="connsiteY17" fmla="*/ 0 h 1080355"/>
                        <a:gd name="connsiteX18" fmla="*/ 4805451 w 6582810"/>
                        <a:gd name="connsiteY18" fmla="*/ 0 h 1080355"/>
                        <a:gd name="connsiteX19" fmla="*/ 5002935 w 6582810"/>
                        <a:gd name="connsiteY19" fmla="*/ 0 h 1080355"/>
                        <a:gd name="connsiteX20" fmla="*/ 5266247 w 6582810"/>
                        <a:gd name="connsiteY20" fmla="*/ 0 h 1080355"/>
                        <a:gd name="connsiteX21" fmla="*/ 5661216 w 6582810"/>
                        <a:gd name="connsiteY21" fmla="*/ 0 h 1080355"/>
                        <a:gd name="connsiteX22" fmla="*/ 5792872 w 6582810"/>
                        <a:gd name="connsiteY22" fmla="*/ 0 h 1080355"/>
                        <a:gd name="connsiteX23" fmla="*/ 6253669 w 6582810"/>
                        <a:gd name="connsiteY23" fmla="*/ 0 h 1080355"/>
                        <a:gd name="connsiteX24" fmla="*/ 6582810 w 6582810"/>
                        <a:gd name="connsiteY24" fmla="*/ 0 h 1080355"/>
                        <a:gd name="connsiteX25" fmla="*/ 6582810 w 6582810"/>
                        <a:gd name="connsiteY25" fmla="*/ 270088 h 1080355"/>
                        <a:gd name="connsiteX26" fmla="*/ 6582810 w 6582810"/>
                        <a:gd name="connsiteY26" fmla="*/ 550980 h 1080355"/>
                        <a:gd name="connsiteX27" fmla="*/ 6582810 w 6582810"/>
                        <a:gd name="connsiteY27" fmla="*/ 831873 h 1080355"/>
                        <a:gd name="connsiteX28" fmla="*/ 6582810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990357 w 6582810"/>
                        <a:gd name="connsiteY30" fmla="*/ 1080355 h 1080355"/>
                        <a:gd name="connsiteX31" fmla="*/ 5858701 w 6582810"/>
                        <a:gd name="connsiteY31" fmla="*/ 1080355 h 1080355"/>
                        <a:gd name="connsiteX32" fmla="*/ 5661216 w 6582810"/>
                        <a:gd name="connsiteY32" fmla="*/ 1080355 h 1080355"/>
                        <a:gd name="connsiteX33" fmla="*/ 5266247 w 6582810"/>
                        <a:gd name="connsiteY33" fmla="*/ 1080355 h 1080355"/>
                        <a:gd name="connsiteX34" fmla="*/ 4871279 w 6582810"/>
                        <a:gd name="connsiteY34" fmla="*/ 1080355 h 1080355"/>
                        <a:gd name="connsiteX35" fmla="*/ 4476310 w 6582810"/>
                        <a:gd name="connsiteY35" fmla="*/ 1080355 h 1080355"/>
                        <a:gd name="connsiteX36" fmla="*/ 4344654 w 6582810"/>
                        <a:gd name="connsiteY36" fmla="*/ 1080355 h 1080355"/>
                        <a:gd name="connsiteX37" fmla="*/ 4015514 w 6582810"/>
                        <a:gd name="connsiteY37" fmla="*/ 1080355 h 1080355"/>
                        <a:gd name="connsiteX38" fmla="*/ 3554717 w 6582810"/>
                        <a:gd name="connsiteY38" fmla="*/ 1080355 h 1080355"/>
                        <a:gd name="connsiteX39" fmla="*/ 3159749 w 6582810"/>
                        <a:gd name="connsiteY39" fmla="*/ 1080355 h 1080355"/>
                        <a:gd name="connsiteX40" fmla="*/ 2764780 w 6582810"/>
                        <a:gd name="connsiteY40" fmla="*/ 1080355 h 1080355"/>
                        <a:gd name="connsiteX41" fmla="*/ 2303983 w 6582810"/>
                        <a:gd name="connsiteY41" fmla="*/ 1080355 h 1080355"/>
                        <a:gd name="connsiteX42" fmla="*/ 2040670 w 6582810"/>
                        <a:gd name="connsiteY42" fmla="*/ 1080355 h 1080355"/>
                        <a:gd name="connsiteX43" fmla="*/ 1645702 w 6582810"/>
                        <a:gd name="connsiteY43" fmla="*/ 1080355 h 1080355"/>
                        <a:gd name="connsiteX44" fmla="*/ 1514046 w 6582810"/>
                        <a:gd name="connsiteY44" fmla="*/ 1080355 h 1080355"/>
                        <a:gd name="connsiteX45" fmla="*/ 1250733 w 6582810"/>
                        <a:gd name="connsiteY45" fmla="*/ 1080355 h 1080355"/>
                        <a:gd name="connsiteX46" fmla="*/ 855765 w 6582810"/>
                        <a:gd name="connsiteY46" fmla="*/ 1080355 h 1080355"/>
                        <a:gd name="connsiteX47" fmla="*/ 724108 w 6582810"/>
                        <a:gd name="connsiteY47" fmla="*/ 1080355 h 1080355"/>
                        <a:gd name="connsiteX48" fmla="*/ 592452 w 6582810"/>
                        <a:gd name="connsiteY48" fmla="*/ 1080355 h 1080355"/>
                        <a:gd name="connsiteX49" fmla="*/ 0 w 6582810"/>
                        <a:gd name="connsiteY49" fmla="*/ 1080355 h 1080355"/>
                        <a:gd name="connsiteX50" fmla="*/ 0 w 6582810"/>
                        <a:gd name="connsiteY50" fmla="*/ 821069 h 1080355"/>
                        <a:gd name="connsiteX51" fmla="*/ 0 w 6582810"/>
                        <a:gd name="connsiteY51" fmla="*/ 540177 h 1080355"/>
                        <a:gd name="connsiteX52" fmla="*/ 0 w 6582810"/>
                        <a:gd name="connsiteY52" fmla="*/ 270088 h 1080355"/>
                        <a:gd name="connsiteX53" fmla="*/ 0 w 6582810"/>
                        <a:gd name="connsiteY53" fmla="*/ 0 h 108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582810" h="1080355" fill="none" extrusionOk="0">
                          <a:moveTo>
                            <a:pt x="0" y="0"/>
                          </a:moveTo>
                          <a:cubicBezTo>
                            <a:pt x="60741" y="-1734"/>
                            <a:pt x="178372" y="26030"/>
                            <a:pt x="263312" y="0"/>
                          </a:cubicBezTo>
                          <a:cubicBezTo>
                            <a:pt x="359284" y="-6038"/>
                            <a:pt x="507334" y="45961"/>
                            <a:pt x="658281" y="0"/>
                          </a:cubicBezTo>
                          <a:cubicBezTo>
                            <a:pt x="823084" y="-9495"/>
                            <a:pt x="916026" y="24900"/>
                            <a:pt x="1119077" y="0"/>
                          </a:cubicBezTo>
                          <a:cubicBezTo>
                            <a:pt x="1311441" y="-6064"/>
                            <a:pt x="1270968" y="13825"/>
                            <a:pt x="1316562" y="0"/>
                          </a:cubicBezTo>
                          <a:cubicBezTo>
                            <a:pt x="1361620" y="-9267"/>
                            <a:pt x="1483076" y="13256"/>
                            <a:pt x="1579874" y="0"/>
                          </a:cubicBezTo>
                          <a:cubicBezTo>
                            <a:pt x="1663423" y="-24643"/>
                            <a:pt x="1670340" y="4218"/>
                            <a:pt x="1711530" y="0"/>
                          </a:cubicBezTo>
                          <a:cubicBezTo>
                            <a:pt x="1730117" y="-22086"/>
                            <a:pt x="2025630" y="28728"/>
                            <a:pt x="2172327" y="0"/>
                          </a:cubicBezTo>
                          <a:cubicBezTo>
                            <a:pt x="2296284" y="-23470"/>
                            <a:pt x="2387300" y="5193"/>
                            <a:pt x="2435639" y="0"/>
                          </a:cubicBezTo>
                          <a:cubicBezTo>
                            <a:pt x="2482870" y="-16629"/>
                            <a:pt x="2537052" y="8826"/>
                            <a:pt x="2633124" y="0"/>
                          </a:cubicBezTo>
                          <a:cubicBezTo>
                            <a:pt x="2737247" y="-50547"/>
                            <a:pt x="2971672" y="-292"/>
                            <a:pt x="3093920" y="0"/>
                          </a:cubicBezTo>
                          <a:cubicBezTo>
                            <a:pt x="3260968" y="-8707"/>
                            <a:pt x="3311590" y="24997"/>
                            <a:pt x="3357233" y="0"/>
                          </a:cubicBezTo>
                          <a:cubicBezTo>
                            <a:pt x="3399101" y="-15418"/>
                            <a:pt x="3606585" y="32037"/>
                            <a:pt x="3686373" y="0"/>
                          </a:cubicBezTo>
                          <a:cubicBezTo>
                            <a:pt x="3764288" y="-31055"/>
                            <a:pt x="3776870" y="8441"/>
                            <a:pt x="3818029" y="0"/>
                          </a:cubicBezTo>
                          <a:cubicBezTo>
                            <a:pt x="3860559" y="-13453"/>
                            <a:pt x="3907037" y="2625"/>
                            <a:pt x="3949685" y="0"/>
                          </a:cubicBezTo>
                          <a:cubicBezTo>
                            <a:pt x="4003282" y="-10017"/>
                            <a:pt x="4152332" y="7440"/>
                            <a:pt x="4212998" y="0"/>
                          </a:cubicBezTo>
                          <a:cubicBezTo>
                            <a:pt x="4281960" y="1034"/>
                            <a:pt x="4387980" y="19251"/>
                            <a:pt x="4476310" y="0"/>
                          </a:cubicBezTo>
                          <a:cubicBezTo>
                            <a:pt x="4554410" y="-21519"/>
                            <a:pt x="4579544" y="-230"/>
                            <a:pt x="4607966" y="0"/>
                          </a:cubicBezTo>
                          <a:cubicBezTo>
                            <a:pt x="4629228" y="-5888"/>
                            <a:pt x="4864821" y="10"/>
                            <a:pt x="5002935" y="0"/>
                          </a:cubicBezTo>
                          <a:cubicBezTo>
                            <a:pt x="5102076" y="-30870"/>
                            <a:pt x="5215139" y="40749"/>
                            <a:pt x="5397904" y="0"/>
                          </a:cubicBezTo>
                          <a:cubicBezTo>
                            <a:pt x="5582260" y="-32513"/>
                            <a:pt x="5658784" y="33636"/>
                            <a:pt x="5858701" y="0"/>
                          </a:cubicBezTo>
                          <a:cubicBezTo>
                            <a:pt x="6053728" y="-35287"/>
                            <a:pt x="6009762" y="26533"/>
                            <a:pt x="6056185" y="0"/>
                          </a:cubicBezTo>
                          <a:cubicBezTo>
                            <a:pt x="6072484" y="7903"/>
                            <a:pt x="6386474" y="-373"/>
                            <a:pt x="6582810" y="0"/>
                          </a:cubicBezTo>
                          <a:cubicBezTo>
                            <a:pt x="6607626" y="71708"/>
                            <a:pt x="6545556" y="185144"/>
                            <a:pt x="6582810" y="270088"/>
                          </a:cubicBezTo>
                          <a:cubicBezTo>
                            <a:pt x="6602489" y="345772"/>
                            <a:pt x="6571908" y="480461"/>
                            <a:pt x="6582810" y="529374"/>
                          </a:cubicBezTo>
                          <a:cubicBezTo>
                            <a:pt x="6586786" y="559696"/>
                            <a:pt x="6583330" y="735542"/>
                            <a:pt x="6582810" y="821069"/>
                          </a:cubicBezTo>
                          <a:cubicBezTo>
                            <a:pt x="6599077" y="918295"/>
                            <a:pt x="6574620" y="991745"/>
                            <a:pt x="6582810" y="1080355"/>
                          </a:cubicBezTo>
                          <a:cubicBezTo>
                            <a:pt x="6527876" y="1080065"/>
                            <a:pt x="6474084" y="1060943"/>
                            <a:pt x="6385325" y="1080355"/>
                          </a:cubicBezTo>
                          <a:cubicBezTo>
                            <a:pt x="6298014" y="1080679"/>
                            <a:pt x="6311152" y="1075140"/>
                            <a:pt x="6253669" y="1080355"/>
                          </a:cubicBezTo>
                          <a:cubicBezTo>
                            <a:pt x="6199077" y="1076386"/>
                            <a:pt x="6172928" y="1076759"/>
                            <a:pt x="6122013" y="1080355"/>
                          </a:cubicBezTo>
                          <a:cubicBezTo>
                            <a:pt x="6076675" y="1089599"/>
                            <a:pt x="5941421" y="1054558"/>
                            <a:pt x="5792872" y="1080355"/>
                          </a:cubicBezTo>
                          <a:cubicBezTo>
                            <a:pt x="5662575" y="1104347"/>
                            <a:pt x="5637998" y="1079484"/>
                            <a:pt x="5595388" y="1080355"/>
                          </a:cubicBezTo>
                          <a:cubicBezTo>
                            <a:pt x="5543656" y="1101310"/>
                            <a:pt x="5471153" y="1079213"/>
                            <a:pt x="5397904" y="1080355"/>
                          </a:cubicBezTo>
                          <a:cubicBezTo>
                            <a:pt x="5319888" y="1092049"/>
                            <a:pt x="5237695" y="1062641"/>
                            <a:pt x="5200420" y="1080355"/>
                          </a:cubicBezTo>
                          <a:cubicBezTo>
                            <a:pt x="5176011" y="1096398"/>
                            <a:pt x="5043677" y="1086560"/>
                            <a:pt x="4937107" y="1080355"/>
                          </a:cubicBezTo>
                          <a:cubicBezTo>
                            <a:pt x="4827695" y="1110321"/>
                            <a:pt x="4794227" y="1052504"/>
                            <a:pt x="4673795" y="1080355"/>
                          </a:cubicBezTo>
                          <a:cubicBezTo>
                            <a:pt x="4556291" y="1093322"/>
                            <a:pt x="4585291" y="1076212"/>
                            <a:pt x="4542139" y="1080355"/>
                          </a:cubicBezTo>
                          <a:cubicBezTo>
                            <a:pt x="4499885" y="1084349"/>
                            <a:pt x="4456784" y="1068263"/>
                            <a:pt x="4410482" y="1080355"/>
                          </a:cubicBezTo>
                          <a:cubicBezTo>
                            <a:pt x="4353566" y="1089492"/>
                            <a:pt x="4267107" y="1057207"/>
                            <a:pt x="4147170" y="1080355"/>
                          </a:cubicBezTo>
                          <a:cubicBezTo>
                            <a:pt x="4027704" y="1106857"/>
                            <a:pt x="4062037" y="1058796"/>
                            <a:pt x="4015514" y="1080355"/>
                          </a:cubicBezTo>
                          <a:cubicBezTo>
                            <a:pt x="3981617" y="1116249"/>
                            <a:pt x="3760069" y="1061767"/>
                            <a:pt x="3620545" y="1080355"/>
                          </a:cubicBezTo>
                          <a:cubicBezTo>
                            <a:pt x="3511121" y="1076748"/>
                            <a:pt x="3404345" y="1070219"/>
                            <a:pt x="3225576" y="1080355"/>
                          </a:cubicBezTo>
                          <a:cubicBezTo>
                            <a:pt x="3035224" y="1102497"/>
                            <a:pt x="2912227" y="1091946"/>
                            <a:pt x="2830608" y="1080355"/>
                          </a:cubicBezTo>
                          <a:cubicBezTo>
                            <a:pt x="2739884" y="1104032"/>
                            <a:pt x="2533283" y="1047186"/>
                            <a:pt x="2435639" y="1080355"/>
                          </a:cubicBezTo>
                          <a:cubicBezTo>
                            <a:pt x="2376369" y="1094846"/>
                            <a:pt x="2216728" y="1054728"/>
                            <a:pt x="2106499" y="1080355"/>
                          </a:cubicBezTo>
                          <a:cubicBezTo>
                            <a:pt x="1948804" y="1122957"/>
                            <a:pt x="1840134" y="1085063"/>
                            <a:pt x="1645702" y="1080355"/>
                          </a:cubicBezTo>
                          <a:cubicBezTo>
                            <a:pt x="1462936" y="1090100"/>
                            <a:pt x="1514359" y="1084316"/>
                            <a:pt x="1448218" y="1080355"/>
                          </a:cubicBezTo>
                          <a:cubicBezTo>
                            <a:pt x="1402983" y="1073251"/>
                            <a:pt x="1306613" y="1066105"/>
                            <a:pt x="1250733" y="1080355"/>
                          </a:cubicBezTo>
                          <a:cubicBezTo>
                            <a:pt x="1186108" y="1102099"/>
                            <a:pt x="1077426" y="1042979"/>
                            <a:pt x="987421" y="1080355"/>
                          </a:cubicBezTo>
                          <a:cubicBezTo>
                            <a:pt x="887170" y="1094029"/>
                            <a:pt x="851223" y="1080597"/>
                            <a:pt x="789937" y="1080355"/>
                          </a:cubicBezTo>
                          <a:cubicBezTo>
                            <a:pt x="720835" y="1080190"/>
                            <a:pt x="590599" y="1089579"/>
                            <a:pt x="526624" y="1080355"/>
                          </a:cubicBezTo>
                          <a:cubicBezTo>
                            <a:pt x="446778" y="1095857"/>
                            <a:pt x="154470" y="1014578"/>
                            <a:pt x="0" y="1080355"/>
                          </a:cubicBezTo>
                          <a:cubicBezTo>
                            <a:pt x="-45851" y="974414"/>
                            <a:pt x="21822" y="939225"/>
                            <a:pt x="0" y="842677"/>
                          </a:cubicBezTo>
                          <a:cubicBezTo>
                            <a:pt x="-32717" y="740089"/>
                            <a:pt x="5089" y="684501"/>
                            <a:pt x="0" y="594195"/>
                          </a:cubicBezTo>
                          <a:cubicBezTo>
                            <a:pt x="5802" y="507449"/>
                            <a:pt x="10079" y="397632"/>
                            <a:pt x="0" y="324106"/>
                          </a:cubicBezTo>
                          <a:cubicBezTo>
                            <a:pt x="-10245" y="259593"/>
                            <a:pt x="11560" y="94650"/>
                            <a:pt x="0" y="0"/>
                          </a:cubicBezTo>
                          <a:close/>
                        </a:path>
                        <a:path w="6582810" h="1080355" stroke="0" extrusionOk="0">
                          <a:moveTo>
                            <a:pt x="0" y="0"/>
                          </a:moveTo>
                          <a:cubicBezTo>
                            <a:pt x="86419" y="-11720"/>
                            <a:pt x="103423" y="15140"/>
                            <a:pt x="197484" y="0"/>
                          </a:cubicBezTo>
                          <a:cubicBezTo>
                            <a:pt x="298101" y="-8909"/>
                            <a:pt x="329347" y="10775"/>
                            <a:pt x="394968" y="0"/>
                          </a:cubicBezTo>
                          <a:cubicBezTo>
                            <a:pt x="453618" y="-4078"/>
                            <a:pt x="492741" y="7694"/>
                            <a:pt x="526624" y="0"/>
                          </a:cubicBezTo>
                          <a:cubicBezTo>
                            <a:pt x="582845" y="8129"/>
                            <a:pt x="820001" y="64358"/>
                            <a:pt x="987421" y="0"/>
                          </a:cubicBezTo>
                          <a:cubicBezTo>
                            <a:pt x="1126945" y="-39915"/>
                            <a:pt x="1085100" y="8813"/>
                            <a:pt x="1119077" y="0"/>
                          </a:cubicBezTo>
                          <a:cubicBezTo>
                            <a:pt x="1135482" y="-10159"/>
                            <a:pt x="1265941" y="14743"/>
                            <a:pt x="1316562" y="0"/>
                          </a:cubicBezTo>
                          <a:cubicBezTo>
                            <a:pt x="1375624" y="-40875"/>
                            <a:pt x="1502951" y="4272"/>
                            <a:pt x="1579874" y="0"/>
                          </a:cubicBezTo>
                          <a:cubicBezTo>
                            <a:pt x="1681394" y="-20498"/>
                            <a:pt x="1689702" y="4117"/>
                            <a:pt x="1777358" y="0"/>
                          </a:cubicBezTo>
                          <a:cubicBezTo>
                            <a:pt x="1861067" y="2112"/>
                            <a:pt x="2100906" y="13246"/>
                            <a:pt x="2238155" y="0"/>
                          </a:cubicBezTo>
                          <a:cubicBezTo>
                            <a:pt x="2365784" y="-608"/>
                            <a:pt x="2375694" y="11764"/>
                            <a:pt x="2501468" y="0"/>
                          </a:cubicBezTo>
                          <a:cubicBezTo>
                            <a:pt x="2626822" y="-11659"/>
                            <a:pt x="2651424" y="18399"/>
                            <a:pt x="2764780" y="0"/>
                          </a:cubicBezTo>
                          <a:cubicBezTo>
                            <a:pt x="2891569" y="-29755"/>
                            <a:pt x="2942190" y="29786"/>
                            <a:pt x="3093920" y="0"/>
                          </a:cubicBezTo>
                          <a:cubicBezTo>
                            <a:pt x="3229240" y="-21264"/>
                            <a:pt x="3203272" y="25190"/>
                            <a:pt x="3291405" y="0"/>
                          </a:cubicBezTo>
                          <a:cubicBezTo>
                            <a:pt x="3393530" y="-6677"/>
                            <a:pt x="3409290" y="14915"/>
                            <a:pt x="3488889" y="0"/>
                          </a:cubicBezTo>
                          <a:cubicBezTo>
                            <a:pt x="3553220" y="-11439"/>
                            <a:pt x="3599663" y="11612"/>
                            <a:pt x="3686373" y="0"/>
                          </a:cubicBezTo>
                          <a:cubicBezTo>
                            <a:pt x="3764519" y="-4235"/>
                            <a:pt x="3952481" y="24384"/>
                            <a:pt x="4015514" y="0"/>
                          </a:cubicBezTo>
                          <a:cubicBezTo>
                            <a:pt x="4074460" y="-32790"/>
                            <a:pt x="4191586" y="4543"/>
                            <a:pt x="4344654" y="0"/>
                          </a:cubicBezTo>
                          <a:cubicBezTo>
                            <a:pt x="4500748" y="17118"/>
                            <a:pt x="4671895" y="31057"/>
                            <a:pt x="4805451" y="0"/>
                          </a:cubicBezTo>
                          <a:cubicBezTo>
                            <a:pt x="4940479" y="-48051"/>
                            <a:pt x="4906171" y="4546"/>
                            <a:pt x="5002935" y="0"/>
                          </a:cubicBezTo>
                          <a:cubicBezTo>
                            <a:pt x="5097882" y="-15869"/>
                            <a:pt x="5208626" y="9414"/>
                            <a:pt x="5266247" y="0"/>
                          </a:cubicBezTo>
                          <a:cubicBezTo>
                            <a:pt x="5295686" y="3640"/>
                            <a:pt x="5475498" y="27146"/>
                            <a:pt x="5661216" y="0"/>
                          </a:cubicBezTo>
                          <a:cubicBezTo>
                            <a:pt x="5856638" y="-27549"/>
                            <a:pt x="5765535" y="2784"/>
                            <a:pt x="5792872" y="0"/>
                          </a:cubicBezTo>
                          <a:cubicBezTo>
                            <a:pt x="5821729" y="-5792"/>
                            <a:pt x="6041056" y="50989"/>
                            <a:pt x="6253669" y="0"/>
                          </a:cubicBezTo>
                          <a:cubicBezTo>
                            <a:pt x="6456394" y="-57536"/>
                            <a:pt x="6520353" y="10305"/>
                            <a:pt x="6582810" y="0"/>
                          </a:cubicBezTo>
                          <a:cubicBezTo>
                            <a:pt x="6582199" y="104542"/>
                            <a:pt x="6562750" y="160124"/>
                            <a:pt x="6582810" y="270088"/>
                          </a:cubicBezTo>
                          <a:cubicBezTo>
                            <a:pt x="6585734" y="393887"/>
                            <a:pt x="6562706" y="462610"/>
                            <a:pt x="6582810" y="550980"/>
                          </a:cubicBezTo>
                          <a:cubicBezTo>
                            <a:pt x="6596974" y="637033"/>
                            <a:pt x="6560462" y="721478"/>
                            <a:pt x="6582810" y="831873"/>
                          </a:cubicBezTo>
                          <a:cubicBezTo>
                            <a:pt x="6605517" y="938497"/>
                            <a:pt x="6565381" y="975503"/>
                            <a:pt x="6582810" y="1080355"/>
                          </a:cubicBezTo>
                          <a:cubicBezTo>
                            <a:pt x="6405448" y="1096880"/>
                            <a:pt x="6302262" y="1044242"/>
                            <a:pt x="6122013" y="1080355"/>
                          </a:cubicBezTo>
                          <a:cubicBezTo>
                            <a:pt x="5923073" y="1119387"/>
                            <a:pt x="6027625" y="1071298"/>
                            <a:pt x="5990357" y="1080355"/>
                          </a:cubicBezTo>
                          <a:cubicBezTo>
                            <a:pt x="5957885" y="1086595"/>
                            <a:pt x="5893730" y="1078729"/>
                            <a:pt x="5858701" y="1080355"/>
                          </a:cubicBezTo>
                          <a:cubicBezTo>
                            <a:pt x="5818550" y="1076893"/>
                            <a:pt x="5728773" y="1058950"/>
                            <a:pt x="5661216" y="1080355"/>
                          </a:cubicBezTo>
                          <a:cubicBezTo>
                            <a:pt x="5587822" y="1076869"/>
                            <a:pt x="5337846" y="1058130"/>
                            <a:pt x="5266247" y="1080355"/>
                          </a:cubicBezTo>
                          <a:cubicBezTo>
                            <a:pt x="5160184" y="1099264"/>
                            <a:pt x="4983232" y="1072755"/>
                            <a:pt x="4871279" y="1080355"/>
                          </a:cubicBezTo>
                          <a:cubicBezTo>
                            <a:pt x="4756574" y="1146764"/>
                            <a:pt x="4584335" y="1075670"/>
                            <a:pt x="4476310" y="1080355"/>
                          </a:cubicBezTo>
                          <a:cubicBezTo>
                            <a:pt x="4361674" y="1100405"/>
                            <a:pt x="4390392" y="1083619"/>
                            <a:pt x="4344654" y="1080355"/>
                          </a:cubicBezTo>
                          <a:cubicBezTo>
                            <a:pt x="4327502" y="1088709"/>
                            <a:pt x="4146230" y="1030888"/>
                            <a:pt x="4015514" y="1080355"/>
                          </a:cubicBezTo>
                          <a:cubicBezTo>
                            <a:pt x="3864207" y="1079461"/>
                            <a:pt x="3744142" y="1022923"/>
                            <a:pt x="3554717" y="1080355"/>
                          </a:cubicBezTo>
                          <a:cubicBezTo>
                            <a:pt x="3361266" y="1114234"/>
                            <a:pt x="3244569" y="1060825"/>
                            <a:pt x="3159749" y="1080355"/>
                          </a:cubicBezTo>
                          <a:cubicBezTo>
                            <a:pt x="3067516" y="1116097"/>
                            <a:pt x="2846882" y="1046397"/>
                            <a:pt x="2764780" y="1080355"/>
                          </a:cubicBezTo>
                          <a:cubicBezTo>
                            <a:pt x="2649314" y="1092049"/>
                            <a:pt x="2499535" y="1078392"/>
                            <a:pt x="2303983" y="1080355"/>
                          </a:cubicBezTo>
                          <a:cubicBezTo>
                            <a:pt x="2127109" y="1083599"/>
                            <a:pt x="2120136" y="1069800"/>
                            <a:pt x="2040670" y="1080355"/>
                          </a:cubicBezTo>
                          <a:cubicBezTo>
                            <a:pt x="1975835" y="1104712"/>
                            <a:pt x="1839899" y="1030484"/>
                            <a:pt x="1645702" y="1080355"/>
                          </a:cubicBezTo>
                          <a:cubicBezTo>
                            <a:pt x="1453999" y="1099743"/>
                            <a:pt x="1579452" y="1066348"/>
                            <a:pt x="1514046" y="1080355"/>
                          </a:cubicBezTo>
                          <a:cubicBezTo>
                            <a:pt x="1441731" y="1096815"/>
                            <a:pt x="1334953" y="1065501"/>
                            <a:pt x="1250733" y="1080355"/>
                          </a:cubicBezTo>
                          <a:cubicBezTo>
                            <a:pt x="1127414" y="1079812"/>
                            <a:pt x="1055543" y="1044103"/>
                            <a:pt x="855765" y="1080355"/>
                          </a:cubicBezTo>
                          <a:cubicBezTo>
                            <a:pt x="686147" y="1108681"/>
                            <a:pt x="755792" y="1075336"/>
                            <a:pt x="724108" y="1080355"/>
                          </a:cubicBezTo>
                          <a:cubicBezTo>
                            <a:pt x="687807" y="1079745"/>
                            <a:pt x="628090" y="1067597"/>
                            <a:pt x="592452" y="1080355"/>
                          </a:cubicBezTo>
                          <a:cubicBezTo>
                            <a:pt x="542193" y="1043190"/>
                            <a:pt x="220465" y="1050604"/>
                            <a:pt x="0" y="1080355"/>
                          </a:cubicBezTo>
                          <a:cubicBezTo>
                            <a:pt x="-19041" y="999136"/>
                            <a:pt x="4591" y="882209"/>
                            <a:pt x="0" y="821069"/>
                          </a:cubicBezTo>
                          <a:cubicBezTo>
                            <a:pt x="-24860" y="753522"/>
                            <a:pt x="4531" y="597667"/>
                            <a:pt x="0" y="540177"/>
                          </a:cubicBezTo>
                          <a:cubicBezTo>
                            <a:pt x="-39479" y="481924"/>
                            <a:pt x="9411" y="401048"/>
                            <a:pt x="0" y="270088"/>
                          </a:cubicBezTo>
                          <a:cubicBezTo>
                            <a:pt x="-35682" y="138653"/>
                            <a:pt x="17270" y="126527"/>
                            <a:pt x="0" y="0"/>
                          </a:cubicBezTo>
                          <a:close/>
                        </a:path>
                        <a:path w="6582810" h="1080355" fill="none" stroke="0" extrusionOk="0">
                          <a:moveTo>
                            <a:pt x="0" y="0"/>
                          </a:moveTo>
                          <a:cubicBezTo>
                            <a:pt x="82952" y="-21960"/>
                            <a:pt x="187156" y="46069"/>
                            <a:pt x="263312" y="0"/>
                          </a:cubicBezTo>
                          <a:cubicBezTo>
                            <a:pt x="321204" y="-16432"/>
                            <a:pt x="515092" y="-18170"/>
                            <a:pt x="658281" y="0"/>
                          </a:cubicBezTo>
                          <a:cubicBezTo>
                            <a:pt x="833464" y="-34601"/>
                            <a:pt x="931037" y="3421"/>
                            <a:pt x="1119077" y="0"/>
                          </a:cubicBezTo>
                          <a:cubicBezTo>
                            <a:pt x="1317408" y="-16000"/>
                            <a:pt x="1279934" y="2803"/>
                            <a:pt x="1316562" y="0"/>
                          </a:cubicBezTo>
                          <a:cubicBezTo>
                            <a:pt x="1387233" y="-2452"/>
                            <a:pt x="1475284" y="11194"/>
                            <a:pt x="1579874" y="0"/>
                          </a:cubicBezTo>
                          <a:cubicBezTo>
                            <a:pt x="1660234" y="-19404"/>
                            <a:pt x="1673618" y="146"/>
                            <a:pt x="1711530" y="0"/>
                          </a:cubicBezTo>
                          <a:cubicBezTo>
                            <a:pt x="1749966" y="-39557"/>
                            <a:pt x="2044916" y="18307"/>
                            <a:pt x="2172327" y="0"/>
                          </a:cubicBezTo>
                          <a:cubicBezTo>
                            <a:pt x="2291432" y="-12515"/>
                            <a:pt x="2379286" y="14255"/>
                            <a:pt x="2435639" y="0"/>
                          </a:cubicBezTo>
                          <a:cubicBezTo>
                            <a:pt x="2489456" y="-1809"/>
                            <a:pt x="2531046" y="38"/>
                            <a:pt x="2633124" y="0"/>
                          </a:cubicBezTo>
                          <a:cubicBezTo>
                            <a:pt x="2728741" y="-9340"/>
                            <a:pt x="2931172" y="-6968"/>
                            <a:pt x="3093920" y="0"/>
                          </a:cubicBezTo>
                          <a:cubicBezTo>
                            <a:pt x="3262962" y="-21969"/>
                            <a:pt x="3306934" y="15096"/>
                            <a:pt x="3357233" y="0"/>
                          </a:cubicBezTo>
                          <a:cubicBezTo>
                            <a:pt x="3400345" y="-42991"/>
                            <a:pt x="3611649" y="34824"/>
                            <a:pt x="3686373" y="0"/>
                          </a:cubicBezTo>
                          <a:cubicBezTo>
                            <a:pt x="3770571" y="-31840"/>
                            <a:pt x="3781712" y="13091"/>
                            <a:pt x="3818029" y="0"/>
                          </a:cubicBezTo>
                          <a:cubicBezTo>
                            <a:pt x="3870222" y="-5531"/>
                            <a:pt x="3898916" y="6133"/>
                            <a:pt x="3949685" y="0"/>
                          </a:cubicBezTo>
                          <a:cubicBezTo>
                            <a:pt x="3991176" y="-4868"/>
                            <a:pt x="4154127" y="4767"/>
                            <a:pt x="4212998" y="0"/>
                          </a:cubicBezTo>
                          <a:cubicBezTo>
                            <a:pt x="4273578" y="18904"/>
                            <a:pt x="4406796" y="32129"/>
                            <a:pt x="4476310" y="0"/>
                          </a:cubicBezTo>
                          <a:cubicBezTo>
                            <a:pt x="4567083" y="-26060"/>
                            <a:pt x="4571923" y="7394"/>
                            <a:pt x="4607966" y="0"/>
                          </a:cubicBezTo>
                          <a:cubicBezTo>
                            <a:pt x="4638449" y="32064"/>
                            <a:pt x="4872812" y="17962"/>
                            <a:pt x="5002935" y="0"/>
                          </a:cubicBezTo>
                          <a:cubicBezTo>
                            <a:pt x="5104005" y="-14145"/>
                            <a:pt x="5226692" y="34022"/>
                            <a:pt x="5397904" y="0"/>
                          </a:cubicBezTo>
                          <a:cubicBezTo>
                            <a:pt x="5539860" y="-58658"/>
                            <a:pt x="5639148" y="40207"/>
                            <a:pt x="5858701" y="0"/>
                          </a:cubicBezTo>
                          <a:cubicBezTo>
                            <a:pt x="6054018" y="-25344"/>
                            <a:pt x="5998754" y="18333"/>
                            <a:pt x="6056185" y="0"/>
                          </a:cubicBezTo>
                          <a:cubicBezTo>
                            <a:pt x="6124671" y="-27252"/>
                            <a:pt x="6415719" y="14608"/>
                            <a:pt x="6582810" y="0"/>
                          </a:cubicBezTo>
                          <a:cubicBezTo>
                            <a:pt x="6621298" y="58905"/>
                            <a:pt x="6568226" y="182360"/>
                            <a:pt x="6582810" y="270088"/>
                          </a:cubicBezTo>
                          <a:cubicBezTo>
                            <a:pt x="6597246" y="360491"/>
                            <a:pt x="6571505" y="469901"/>
                            <a:pt x="6582810" y="529374"/>
                          </a:cubicBezTo>
                          <a:cubicBezTo>
                            <a:pt x="6576178" y="583602"/>
                            <a:pt x="6600278" y="710178"/>
                            <a:pt x="6582810" y="821069"/>
                          </a:cubicBezTo>
                          <a:cubicBezTo>
                            <a:pt x="6585972" y="903428"/>
                            <a:pt x="6582872" y="986176"/>
                            <a:pt x="6582810" y="1080355"/>
                          </a:cubicBezTo>
                          <a:cubicBezTo>
                            <a:pt x="6525980" y="1082792"/>
                            <a:pt x="6472541" y="1080944"/>
                            <a:pt x="6385325" y="1080355"/>
                          </a:cubicBezTo>
                          <a:cubicBezTo>
                            <a:pt x="6296026" y="1086740"/>
                            <a:pt x="6306923" y="1075661"/>
                            <a:pt x="6253669" y="1080355"/>
                          </a:cubicBezTo>
                          <a:cubicBezTo>
                            <a:pt x="6191119" y="1081743"/>
                            <a:pt x="6164890" y="1082722"/>
                            <a:pt x="6122013" y="1080355"/>
                          </a:cubicBezTo>
                          <a:cubicBezTo>
                            <a:pt x="6080643" y="1096743"/>
                            <a:pt x="5932874" y="1082457"/>
                            <a:pt x="5792872" y="1080355"/>
                          </a:cubicBezTo>
                          <a:cubicBezTo>
                            <a:pt x="5652199" y="1099147"/>
                            <a:pt x="5645181" y="1077166"/>
                            <a:pt x="5595388" y="1080355"/>
                          </a:cubicBezTo>
                          <a:cubicBezTo>
                            <a:pt x="5554685" y="1102414"/>
                            <a:pt x="5476164" y="1075552"/>
                            <a:pt x="5397904" y="1080355"/>
                          </a:cubicBezTo>
                          <a:cubicBezTo>
                            <a:pt x="5325776" y="1078868"/>
                            <a:pt x="5238204" y="1078161"/>
                            <a:pt x="5200420" y="1080355"/>
                          </a:cubicBezTo>
                          <a:cubicBezTo>
                            <a:pt x="5179217" y="1097612"/>
                            <a:pt x="5054284" y="1068806"/>
                            <a:pt x="4937107" y="1080355"/>
                          </a:cubicBezTo>
                          <a:cubicBezTo>
                            <a:pt x="4825321" y="1106943"/>
                            <a:pt x="4792966" y="1073600"/>
                            <a:pt x="4673795" y="1080355"/>
                          </a:cubicBezTo>
                          <a:cubicBezTo>
                            <a:pt x="4559049" y="1090041"/>
                            <a:pt x="4585998" y="1071304"/>
                            <a:pt x="4542139" y="1080355"/>
                          </a:cubicBezTo>
                          <a:cubicBezTo>
                            <a:pt x="4497237" y="1088382"/>
                            <a:pt x="4473411" y="1069150"/>
                            <a:pt x="4410482" y="1080355"/>
                          </a:cubicBezTo>
                          <a:cubicBezTo>
                            <a:pt x="4361354" y="1070806"/>
                            <a:pt x="4254083" y="1040982"/>
                            <a:pt x="4147170" y="1080355"/>
                          </a:cubicBezTo>
                          <a:cubicBezTo>
                            <a:pt x="4025803" y="1112288"/>
                            <a:pt x="4078074" y="1071437"/>
                            <a:pt x="4015514" y="1080355"/>
                          </a:cubicBezTo>
                          <a:cubicBezTo>
                            <a:pt x="3970303" y="1068238"/>
                            <a:pt x="3762572" y="1042471"/>
                            <a:pt x="3620545" y="1080355"/>
                          </a:cubicBezTo>
                          <a:cubicBezTo>
                            <a:pt x="3489972" y="1074798"/>
                            <a:pt x="3407991" y="1067051"/>
                            <a:pt x="3225576" y="1080355"/>
                          </a:cubicBezTo>
                          <a:cubicBezTo>
                            <a:pt x="3062729" y="1089467"/>
                            <a:pt x="2908077" y="1068230"/>
                            <a:pt x="2830608" y="1080355"/>
                          </a:cubicBezTo>
                          <a:cubicBezTo>
                            <a:pt x="2743881" y="1077636"/>
                            <a:pt x="2525371" y="1047079"/>
                            <a:pt x="2435639" y="1080355"/>
                          </a:cubicBezTo>
                          <a:cubicBezTo>
                            <a:pt x="2347146" y="1104458"/>
                            <a:pt x="2235437" y="1067536"/>
                            <a:pt x="2106499" y="1080355"/>
                          </a:cubicBezTo>
                          <a:cubicBezTo>
                            <a:pt x="1984496" y="1098389"/>
                            <a:pt x="1839130" y="1097911"/>
                            <a:pt x="1645702" y="1080355"/>
                          </a:cubicBezTo>
                          <a:cubicBezTo>
                            <a:pt x="1458814" y="1088033"/>
                            <a:pt x="1508052" y="1067876"/>
                            <a:pt x="1448218" y="1080355"/>
                          </a:cubicBezTo>
                          <a:cubicBezTo>
                            <a:pt x="1400874" y="1072748"/>
                            <a:pt x="1288044" y="1065847"/>
                            <a:pt x="1250733" y="1080355"/>
                          </a:cubicBezTo>
                          <a:cubicBezTo>
                            <a:pt x="1206097" y="1098565"/>
                            <a:pt x="1104621" y="1057328"/>
                            <a:pt x="987421" y="1080355"/>
                          </a:cubicBezTo>
                          <a:cubicBezTo>
                            <a:pt x="876741" y="1091303"/>
                            <a:pt x="847826" y="1069525"/>
                            <a:pt x="789937" y="1080355"/>
                          </a:cubicBezTo>
                          <a:cubicBezTo>
                            <a:pt x="712561" y="1084826"/>
                            <a:pt x="593359" y="1067058"/>
                            <a:pt x="526624" y="1080355"/>
                          </a:cubicBezTo>
                          <a:cubicBezTo>
                            <a:pt x="500621" y="1107362"/>
                            <a:pt x="153053" y="1055436"/>
                            <a:pt x="0" y="1080355"/>
                          </a:cubicBezTo>
                          <a:cubicBezTo>
                            <a:pt x="-16573" y="974489"/>
                            <a:pt x="14942" y="920769"/>
                            <a:pt x="0" y="842677"/>
                          </a:cubicBezTo>
                          <a:cubicBezTo>
                            <a:pt x="-19070" y="762484"/>
                            <a:pt x="2307" y="673651"/>
                            <a:pt x="0" y="594195"/>
                          </a:cubicBezTo>
                          <a:cubicBezTo>
                            <a:pt x="785" y="497416"/>
                            <a:pt x="24172" y="392838"/>
                            <a:pt x="0" y="324106"/>
                          </a:cubicBezTo>
                          <a:cubicBezTo>
                            <a:pt x="-31050" y="249082"/>
                            <a:pt x="28177" y="709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27" descr="2">
              <a:extLst>
                <a:ext uri="{FF2B5EF4-FFF2-40B4-BE49-F238E27FC236}">
                  <a16:creationId xmlns:a16="http://schemas.microsoft.com/office/drawing/2014/main" id="{534D4D3C-47BF-6A7E-7CD5-BB7C811ABF4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6716" y="485830"/>
              <a:ext cx="6717352" cy="95410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tin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giá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trị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dinh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dưỡng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</a:b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đạm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4C1AD4D-3165-E2F1-6874-8069EDE48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998" y="2186663"/>
            <a:ext cx="6195409" cy="35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2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9DD29D-87C3-132A-BDDD-76F62F4E0B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0" b="56043"/>
          <a:stretch/>
        </p:blipFill>
        <p:spPr>
          <a:xfrm>
            <a:off x="1304424" y="863237"/>
            <a:ext cx="9166931" cy="42620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D4C385-FD64-4DC0-8B51-CD57750A13C3}"/>
              </a:ext>
            </a:extLst>
          </p:cNvPr>
          <p:cNvSpPr txBox="1"/>
          <p:nvPr/>
        </p:nvSpPr>
        <p:spPr>
          <a:xfrm>
            <a:off x="2393228" y="1633502"/>
            <a:ext cx="73437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cs typeface="Arial" panose="020B0604020202020204" pitchFamily="34" charset="0"/>
              </a:rPr>
              <a:t>2. Chất đạm do thịt các loài gia cầm, gia súc thường khó tiêu hơn chất đạm do các loài cá cung cấp. Vì vậy, nên ăn cá.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71DA7A-53E7-506D-65D8-AA90967B8A90}"/>
              </a:ext>
            </a:extLst>
          </p:cNvPr>
          <p:cNvSpPr txBox="1"/>
          <p:nvPr/>
        </p:nvSpPr>
        <p:spPr>
          <a:xfrm>
            <a:off x="4595936" y="907481"/>
            <a:ext cx="2583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spc="600" dirty="0">
                <a:cs typeface="Arial" panose="020B0604020202020204" pitchFamily="34" charset="0"/>
              </a:rPr>
              <a:t>GHI NHỚ</a:t>
            </a:r>
            <a:endParaRPr lang="vi-VN" sz="3200" b="1" spc="600" dirty="0"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DDC155-7BBB-FC0F-9E19-0839F8B94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818" y="3259394"/>
            <a:ext cx="3790545" cy="34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4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BD5B0B-B865-43CA-9AEF-80BDF7A31B4E}"/>
              </a:ext>
            </a:extLst>
          </p:cNvPr>
          <p:cNvSpPr/>
          <p:nvPr/>
        </p:nvSpPr>
        <p:spPr>
          <a:xfrm>
            <a:off x="746738" y="477748"/>
            <a:ext cx="11140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4BACC6">
                    <a:lumMod val="50000"/>
                  </a:srgbClr>
                </a:solidFill>
                <a:cs typeface="Arial" panose="020B0604020202020204" pitchFamily="34" charset="0"/>
              </a:rPr>
              <a:t>TỰ THIẾT KẾ THỰC ĐƠN </a:t>
            </a:r>
            <a:br>
              <a:rPr lang="vi-VN" sz="3600" b="1" dirty="0">
                <a:solidFill>
                  <a:srgbClr val="4BACC6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vi-VN" sz="3600" b="1" dirty="0">
                <a:solidFill>
                  <a:srgbClr val="4BACC6">
                    <a:lumMod val="50000"/>
                  </a:srgbClr>
                </a:solidFill>
                <a:cs typeface="Arial" panose="020B0604020202020204" pitchFamily="34" charset="0"/>
              </a:rPr>
              <a:t>DINH DƯỠNG CHO GIA ĐÌNH TRONG MỘT TUẦN </a:t>
            </a:r>
            <a:endParaRPr lang="en-US" sz="3600" b="1" dirty="0">
              <a:solidFill>
                <a:srgbClr val="4BACC6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994DFCF-1CD4-0E3B-6306-3152DA7BE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500712"/>
              </p:ext>
            </p:extLst>
          </p:nvPr>
        </p:nvGraphicFramePr>
        <p:xfrm>
          <a:off x="1236406" y="1678077"/>
          <a:ext cx="9719188" cy="4548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797">
                  <a:extLst>
                    <a:ext uri="{9D8B030D-6E8A-4147-A177-3AD203B41FA5}">
                      <a16:colId xmlns:a16="http://schemas.microsoft.com/office/drawing/2014/main" val="2892694945"/>
                    </a:ext>
                  </a:extLst>
                </a:gridCol>
                <a:gridCol w="2429797">
                  <a:extLst>
                    <a:ext uri="{9D8B030D-6E8A-4147-A177-3AD203B41FA5}">
                      <a16:colId xmlns:a16="http://schemas.microsoft.com/office/drawing/2014/main" val="1143658636"/>
                    </a:ext>
                  </a:extLst>
                </a:gridCol>
                <a:gridCol w="2429797">
                  <a:extLst>
                    <a:ext uri="{9D8B030D-6E8A-4147-A177-3AD203B41FA5}">
                      <a16:colId xmlns:a16="http://schemas.microsoft.com/office/drawing/2014/main" val="3627443367"/>
                    </a:ext>
                  </a:extLst>
                </a:gridCol>
                <a:gridCol w="2429797">
                  <a:extLst>
                    <a:ext uri="{9D8B030D-6E8A-4147-A177-3AD203B41FA5}">
                      <a16:colId xmlns:a16="http://schemas.microsoft.com/office/drawing/2014/main" val="3954977310"/>
                    </a:ext>
                  </a:extLst>
                </a:gridCol>
              </a:tblGrid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518714"/>
                          </a:solidFill>
                        </a:rPr>
                        <a:t>NGÀY</a:t>
                      </a:r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518714"/>
                          </a:solidFill>
                        </a:rPr>
                        <a:t>SÁNG</a:t>
                      </a:r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518714"/>
                          </a:solidFill>
                        </a:rPr>
                        <a:t>TRƯA</a:t>
                      </a:r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518714"/>
                          </a:solidFill>
                        </a:rPr>
                        <a:t>TỐI</a:t>
                      </a:r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38628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Thứ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hai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4461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Thứ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ba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946883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Thứ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tư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535359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Thứ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năm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792068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Thứ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sau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251385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Thứ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bảy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954223"/>
                  </a:ext>
                </a:extLst>
              </a:tr>
              <a:tr h="568618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/>
                        <a:t>Chủ</a:t>
                      </a:r>
                      <a:r>
                        <a:rPr lang="en-US" sz="2800" b="0" i="1" dirty="0"/>
                        <a:t> </a:t>
                      </a:r>
                      <a:r>
                        <a:rPr lang="en-US" sz="2800" b="0" i="1" dirty="0" err="1"/>
                        <a:t>nhật</a:t>
                      </a:r>
                      <a:endParaRPr lang="en-US" sz="2800" b="0" i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BB9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1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99477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80A1752-9E60-84AC-8D74-4679BDA47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294" y="3429000"/>
            <a:ext cx="3378977" cy="322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5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BA89792-097F-A260-526B-DAC576C679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88" r="20242"/>
          <a:stretch/>
        </p:blipFill>
        <p:spPr>
          <a:xfrm>
            <a:off x="3391042" y="3581731"/>
            <a:ext cx="5777244" cy="3025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08CAD9-416C-F04B-ACB9-C69C65457B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3" t="-1917" r="45466" b="83508"/>
          <a:stretch/>
        </p:blipFill>
        <p:spPr>
          <a:xfrm>
            <a:off x="470948" y="3824710"/>
            <a:ext cx="3007615" cy="1210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353B32-B4FD-574D-FE1D-803D2E5390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25" t="-3968" r="-3516" b="85559"/>
          <a:stretch/>
        </p:blipFill>
        <p:spPr>
          <a:xfrm>
            <a:off x="320810" y="4564809"/>
            <a:ext cx="3903607" cy="1571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99BC8F-CD65-BBB2-ACFF-8FE7735EBD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80" t="24536" r="16537" b="57055"/>
          <a:stretch/>
        </p:blipFill>
        <p:spPr>
          <a:xfrm>
            <a:off x="8669049" y="3815304"/>
            <a:ext cx="3007614" cy="1679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8488DC-0AB0-6457-2EAD-6BE42D35EF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2" t="15390" r="89691" b="69252"/>
          <a:stretch/>
        </p:blipFill>
        <p:spPr>
          <a:xfrm>
            <a:off x="8718731" y="5166804"/>
            <a:ext cx="1297840" cy="14013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2B8F65-9EC8-0918-3972-FC746DB792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4" t="14124" r="55935" b="70518"/>
          <a:stretch/>
        </p:blipFill>
        <p:spPr>
          <a:xfrm>
            <a:off x="10094713" y="5055609"/>
            <a:ext cx="1503807" cy="16237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C379C1-21D7-2C1F-3D8D-7EB104D63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7090" y="614278"/>
            <a:ext cx="9925148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6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9DCC4B-BAF1-E61E-5D6B-26184E07063E}"/>
              </a:ext>
            </a:extLst>
          </p:cNvPr>
          <p:cNvGrpSpPr/>
          <p:nvPr/>
        </p:nvGrpSpPr>
        <p:grpSpPr>
          <a:xfrm>
            <a:off x="4227838" y="762221"/>
            <a:ext cx="4331600" cy="772248"/>
            <a:chOff x="4227838" y="642709"/>
            <a:chExt cx="4331600" cy="772248"/>
          </a:xfrm>
        </p:grpSpPr>
        <p:sp>
          <p:nvSpPr>
            <p:cNvPr id="3" name="圆角矩形 2">
              <a:extLst>
                <a:ext uri="{FF2B5EF4-FFF2-40B4-BE49-F238E27FC236}">
                  <a16:creationId xmlns:a16="http://schemas.microsoft.com/office/drawing/2014/main" id="{49907994-8996-F54A-99BD-9A99621110A5}"/>
                </a:ext>
              </a:extLst>
            </p:cNvPr>
            <p:cNvSpPr/>
            <p:nvPr/>
          </p:nvSpPr>
          <p:spPr>
            <a:xfrm>
              <a:off x="4321724" y="642709"/>
              <a:ext cx="4095558" cy="771979"/>
            </a:xfrm>
            <a:prstGeom prst="roundRect">
              <a:avLst>
                <a:gd name="adj" fmla="val 50000"/>
              </a:avLst>
            </a:prstGeom>
            <a:solidFill>
              <a:srgbClr val="588C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思源黑体 CN Regular"/>
                <a:cs typeface="+mn-cs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D87362A0-C994-5F4B-94AA-30E0B2E59315}"/>
                </a:ext>
              </a:extLst>
            </p:cNvPr>
            <p:cNvSpPr txBox="1"/>
            <p:nvPr/>
          </p:nvSpPr>
          <p:spPr>
            <a:xfrm>
              <a:off x="4227838" y="645516"/>
              <a:ext cx="4331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Yêu</a:t>
              </a:r>
              <a:r>
                <a:rPr kumimoji="1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 </a:t>
              </a:r>
              <a:r>
                <a:rPr kumimoji="1" lang="en-US" altLang="zh-CN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cầu</a:t>
              </a:r>
              <a:r>
                <a:rPr kumimoji="1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 </a:t>
              </a:r>
              <a:r>
                <a:rPr kumimoji="1" lang="en-US" altLang="zh-CN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cần</a:t>
              </a:r>
              <a:r>
                <a:rPr kumimoji="1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 </a:t>
              </a:r>
              <a:r>
                <a:rPr kumimoji="1" lang="en-US" altLang="zh-CN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思源黑体 CN Regular"/>
                </a:rPr>
                <a:t>đạt</a:t>
              </a:r>
              <a:endParaRPr kumimoji="1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  <a:ea typeface="思源黑体 CN Regular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CF774FDC-9F92-FF43-A88C-4E9FCEE0F9BA}"/>
              </a:ext>
            </a:extLst>
          </p:cNvPr>
          <p:cNvSpPr/>
          <p:nvPr/>
        </p:nvSpPr>
        <p:spPr>
          <a:xfrm>
            <a:off x="322114" y="1901593"/>
            <a:ext cx="11636107" cy="699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588C1E"/>
              </a:solidFill>
              <a:effectLst/>
              <a:uLnTx/>
              <a:uFillTx/>
              <a:latin typeface="Arial"/>
              <a:ea typeface="思源黑体 CN Regular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E8A50AA-4B41-2B4B-8E5D-B2D963FB9593}"/>
              </a:ext>
            </a:extLst>
          </p:cNvPr>
          <p:cNvSpPr txBox="1"/>
          <p:nvPr/>
        </p:nvSpPr>
        <p:spPr>
          <a:xfrm>
            <a:off x="895081" y="1959107"/>
            <a:ext cx="1914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Kiến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thức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88C1E"/>
              </a:solidFill>
              <a:effectLst/>
              <a:uLnTx/>
              <a:uFillTx/>
              <a:latin typeface="SVN-Berkshire Swash" panose="02040603050506020204" pitchFamily="18" charset="0"/>
              <a:ea typeface="OPPOSans R" panose="00020600040101010101" charset="-122"/>
            </a:endParaRPr>
          </a:p>
        </p:txBody>
      </p:sp>
      <p:sp>
        <p:nvSpPr>
          <p:cNvPr id="18" name="文本框 10">
            <a:extLst>
              <a:ext uri="{FF2B5EF4-FFF2-40B4-BE49-F238E27FC236}">
                <a16:creationId xmlns:a16="http://schemas.microsoft.com/office/drawing/2014/main" id="{944A48C1-0759-0C47-FF72-E9928D0FB066}"/>
              </a:ext>
            </a:extLst>
          </p:cNvPr>
          <p:cNvSpPr txBox="1"/>
          <p:nvPr/>
        </p:nvSpPr>
        <p:spPr>
          <a:xfrm>
            <a:off x="4356730" y="1959107"/>
            <a:ext cx="1584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Kĩ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năng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88C1E"/>
              </a:solidFill>
              <a:effectLst/>
              <a:uLnTx/>
              <a:uFillTx/>
              <a:latin typeface="SVN-Berkshire Swash" panose="02040603050506020204" pitchFamily="18" charset="0"/>
              <a:ea typeface="OPPOSans R" panose="00020600040101010101" charset="-122"/>
            </a:endParaRPr>
          </a:p>
        </p:txBody>
      </p:sp>
      <p:sp>
        <p:nvSpPr>
          <p:cNvPr id="19" name="文本框 10">
            <a:extLst>
              <a:ext uri="{FF2B5EF4-FFF2-40B4-BE49-F238E27FC236}">
                <a16:creationId xmlns:a16="http://schemas.microsoft.com/office/drawing/2014/main" id="{6756F7F4-12A1-BDCA-55D9-7E8644586E7C}"/>
              </a:ext>
            </a:extLst>
          </p:cNvPr>
          <p:cNvSpPr txBox="1"/>
          <p:nvPr/>
        </p:nvSpPr>
        <p:spPr>
          <a:xfrm>
            <a:off x="7121196" y="1969875"/>
            <a:ext cx="2222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Phẩm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chất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88C1E"/>
              </a:solidFill>
              <a:effectLst/>
              <a:uLnTx/>
              <a:uFillTx/>
              <a:latin typeface="SVN-Berkshire Swash" panose="02040603050506020204" pitchFamily="18" charset="0"/>
              <a:ea typeface="OPPOSans R" panose="00020600040101010101" charset="-122"/>
            </a:endParaRPr>
          </a:p>
        </p:txBody>
      </p:sp>
      <p:sp>
        <p:nvSpPr>
          <p:cNvPr id="20" name="文本框 10">
            <a:extLst>
              <a:ext uri="{FF2B5EF4-FFF2-40B4-BE49-F238E27FC236}">
                <a16:creationId xmlns:a16="http://schemas.microsoft.com/office/drawing/2014/main" id="{63AF5C2E-F399-5C20-B888-44B3419BA718}"/>
              </a:ext>
            </a:extLst>
          </p:cNvPr>
          <p:cNvSpPr txBox="1"/>
          <p:nvPr/>
        </p:nvSpPr>
        <p:spPr>
          <a:xfrm>
            <a:off x="9883630" y="2000517"/>
            <a:ext cx="2222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Năng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SVN-Berkshire Swash" panose="02040603050506020204" pitchFamily="18" charset="0"/>
                <a:ea typeface="OPPOSans R" panose="00020600040101010101" charset="-122"/>
              </a:rPr>
              <a:t>lực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88C1E"/>
              </a:solidFill>
              <a:effectLst/>
              <a:uLnTx/>
              <a:uFillTx/>
              <a:latin typeface="SVN-Berkshire Swash" panose="02040603050506020204" pitchFamily="18" charset="0"/>
              <a:ea typeface="OPPOSans R" panose="00020600040101010101" charset="-122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2302BF9-CE0C-3CF3-6FE4-60CEFC0442FA}"/>
              </a:ext>
            </a:extLst>
          </p:cNvPr>
          <p:cNvGrpSpPr/>
          <p:nvPr/>
        </p:nvGrpSpPr>
        <p:grpSpPr>
          <a:xfrm>
            <a:off x="98894" y="2658914"/>
            <a:ext cx="3159211" cy="3485439"/>
            <a:chOff x="98894" y="2658914"/>
            <a:chExt cx="3159211" cy="348543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90C1F60-A5FB-5E81-EA19-27CA17E7B81A}"/>
                </a:ext>
              </a:extLst>
            </p:cNvPr>
            <p:cNvGrpSpPr/>
            <p:nvPr/>
          </p:nvGrpSpPr>
          <p:grpSpPr>
            <a:xfrm>
              <a:off x="98894" y="2658914"/>
              <a:ext cx="3159211" cy="3485439"/>
              <a:chOff x="142043" y="2760578"/>
              <a:chExt cx="3178206" cy="3551445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5DCD1D1-1FFD-4BA4-4262-6A8979C127B5}"/>
                  </a:ext>
                </a:extLst>
              </p:cNvPr>
              <p:cNvSpPr/>
              <p:nvPr/>
            </p:nvSpPr>
            <p:spPr>
              <a:xfrm>
                <a:off x="142043" y="2760578"/>
                <a:ext cx="3178206" cy="355144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72F45128-0919-3C9D-DF6D-16366BD7DE17}"/>
                  </a:ext>
                </a:extLst>
              </p:cNvPr>
              <p:cNvSpPr/>
              <p:nvPr/>
            </p:nvSpPr>
            <p:spPr>
              <a:xfrm>
                <a:off x="235806" y="2851259"/>
                <a:ext cx="2963749" cy="332024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588C1E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0B4D3F-F96B-D147-AAC4-CB4E18D2B61C}"/>
                </a:ext>
              </a:extLst>
            </p:cNvPr>
            <p:cNvSpPr txBox="1"/>
            <p:nvPr/>
          </p:nvSpPr>
          <p:spPr>
            <a:xfrm>
              <a:off x="322115" y="3020500"/>
              <a:ext cx="2669660" cy="24622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latin typeface="Arial   "/>
                  <a:ea typeface="Times New Roman" panose="02020603050405020304" pitchFamily="18" charset="0"/>
                </a:rPr>
                <a:t>- Biết được cần ăn phối hợp đạm động vật và đạm thực vật để cung cấp đầy đủ chất cho cơ thể.</a:t>
              </a:r>
              <a:endParaRPr lang="en-US" sz="2200" dirty="0">
                <a:effectLst/>
                <a:latin typeface="Arial   "/>
                <a:ea typeface="Times New Roman" panose="02020603050405020304" pitchFamily="18" charset="0"/>
              </a:endParaRPr>
            </a:p>
            <a:p>
              <a:pPr algn="just"/>
              <a:r>
                <a:rPr lang="nl-NL" sz="2200" dirty="0">
                  <a:effectLst/>
                  <a:latin typeface="Arial   "/>
                  <a:ea typeface="Times New Roman" panose="02020603050405020304" pitchFamily="18" charset="0"/>
                </a:rPr>
                <a:t>- Nêu ích lợi của việc ăn cá</a:t>
              </a:r>
              <a:endParaRPr lang="en-US" sz="2200" dirty="0">
                <a:latin typeface="Arial   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4D446C-D0C6-B7DB-0E2B-44EDB3F2DFCB}"/>
              </a:ext>
            </a:extLst>
          </p:cNvPr>
          <p:cNvGrpSpPr/>
          <p:nvPr/>
        </p:nvGrpSpPr>
        <p:grpSpPr>
          <a:xfrm>
            <a:off x="3388123" y="2764318"/>
            <a:ext cx="2859247" cy="3016781"/>
            <a:chOff x="3388123" y="2764318"/>
            <a:chExt cx="2859247" cy="301678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378D0BD-1053-9147-0FCD-2C373389A6C2}"/>
                </a:ext>
              </a:extLst>
            </p:cNvPr>
            <p:cNvGrpSpPr/>
            <p:nvPr/>
          </p:nvGrpSpPr>
          <p:grpSpPr>
            <a:xfrm>
              <a:off x="3388123" y="2764318"/>
              <a:ext cx="2859247" cy="3016781"/>
              <a:chOff x="142043" y="2760578"/>
              <a:chExt cx="3178206" cy="3551445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373CE0A6-0A59-3252-D3E5-67C63406598C}"/>
                  </a:ext>
                </a:extLst>
              </p:cNvPr>
              <p:cNvSpPr/>
              <p:nvPr/>
            </p:nvSpPr>
            <p:spPr>
              <a:xfrm>
                <a:off x="142043" y="2760578"/>
                <a:ext cx="3178206" cy="355144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6B1BA7EF-7FEF-70D7-9DF8-C8565BF76115}"/>
                  </a:ext>
                </a:extLst>
              </p:cNvPr>
              <p:cNvSpPr/>
              <p:nvPr/>
            </p:nvSpPr>
            <p:spPr>
              <a:xfrm>
                <a:off x="235806" y="2851259"/>
                <a:ext cx="2963749" cy="332024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588C1E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877191-118D-3FE6-FADC-A7CC027A57C0}"/>
                </a:ext>
              </a:extLst>
            </p:cNvPr>
            <p:cNvSpPr txBox="1"/>
            <p:nvPr/>
          </p:nvSpPr>
          <p:spPr>
            <a:xfrm>
              <a:off x="3618744" y="3043178"/>
              <a:ext cx="2368119" cy="1785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200" dirty="0">
                  <a:effectLst/>
                  <a:ea typeface="Times New Roman" panose="02020603050405020304" pitchFamily="18" charset="0"/>
                </a:rPr>
                <a:t> Xác định được các nhóm thức ăn có chứa đạm động vật, đạm thực vật.</a:t>
              </a:r>
              <a:endParaRPr lang="en-US" sz="2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6076FE9-3160-5BCE-FB92-987691493000}"/>
              </a:ext>
            </a:extLst>
          </p:cNvPr>
          <p:cNvGrpSpPr/>
          <p:nvPr/>
        </p:nvGrpSpPr>
        <p:grpSpPr>
          <a:xfrm>
            <a:off x="6393638" y="2794444"/>
            <a:ext cx="2782751" cy="2956527"/>
            <a:chOff x="6393638" y="2794444"/>
            <a:chExt cx="2782751" cy="295652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B2DEBB1-C891-B172-9743-F7EC57FFBC47}"/>
                </a:ext>
              </a:extLst>
            </p:cNvPr>
            <p:cNvGrpSpPr/>
            <p:nvPr/>
          </p:nvGrpSpPr>
          <p:grpSpPr>
            <a:xfrm>
              <a:off x="6393638" y="2794444"/>
              <a:ext cx="2782751" cy="2956527"/>
              <a:chOff x="142043" y="2760578"/>
              <a:chExt cx="3178206" cy="3551445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550E79EF-DCCF-48ED-45D0-6CFCE551D45E}"/>
                  </a:ext>
                </a:extLst>
              </p:cNvPr>
              <p:cNvSpPr/>
              <p:nvPr/>
            </p:nvSpPr>
            <p:spPr>
              <a:xfrm>
                <a:off x="142043" y="2760578"/>
                <a:ext cx="3178206" cy="355144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C88BBA86-9781-A3AF-0615-18E9C4FF69C1}"/>
                  </a:ext>
                </a:extLst>
              </p:cNvPr>
              <p:cNvSpPr/>
              <p:nvPr/>
            </p:nvSpPr>
            <p:spPr>
              <a:xfrm>
                <a:off x="249271" y="2877726"/>
                <a:ext cx="2963749" cy="332024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588C1E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D664CF-E75F-BAFE-9364-0F86D87D22A3}"/>
                </a:ext>
              </a:extLst>
            </p:cNvPr>
            <p:cNvSpPr txBox="1"/>
            <p:nvPr/>
          </p:nvSpPr>
          <p:spPr>
            <a:xfrm>
              <a:off x="6658543" y="3128460"/>
              <a:ext cx="2365284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2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Giáo dục HS ý thức ăn uống hợp vệ sinh, đủ dinh dưỡng</a:t>
              </a:r>
              <a:endParaRPr lang="en-US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372F4E4-4968-8A1D-6BAE-F6AFDC9CDA28}"/>
              </a:ext>
            </a:extLst>
          </p:cNvPr>
          <p:cNvGrpSpPr/>
          <p:nvPr/>
        </p:nvGrpSpPr>
        <p:grpSpPr>
          <a:xfrm>
            <a:off x="9290157" y="2747910"/>
            <a:ext cx="2682614" cy="2956527"/>
            <a:chOff x="9290157" y="2747910"/>
            <a:chExt cx="2682614" cy="2956527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865C991-EDA5-DBDD-BDB0-909A3D198FDC}"/>
                </a:ext>
              </a:extLst>
            </p:cNvPr>
            <p:cNvGrpSpPr/>
            <p:nvPr/>
          </p:nvGrpSpPr>
          <p:grpSpPr>
            <a:xfrm>
              <a:off x="9290157" y="2747910"/>
              <a:ext cx="2682614" cy="2956527"/>
              <a:chOff x="142043" y="2760578"/>
              <a:chExt cx="3178206" cy="3551445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618DACE3-70E6-EFBF-7E14-0ADCDE9BC6E7}"/>
                  </a:ext>
                </a:extLst>
              </p:cNvPr>
              <p:cNvSpPr/>
              <p:nvPr/>
            </p:nvSpPr>
            <p:spPr>
              <a:xfrm>
                <a:off x="142043" y="2760578"/>
                <a:ext cx="3178206" cy="355144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0EE967E8-447C-9F91-C60F-A87237996CDE}"/>
                  </a:ext>
                </a:extLst>
              </p:cNvPr>
              <p:cNvSpPr/>
              <p:nvPr/>
            </p:nvSpPr>
            <p:spPr>
              <a:xfrm>
                <a:off x="235806" y="2851259"/>
                <a:ext cx="2963749" cy="332024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588C1E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5133EC-0102-B644-99A4-565E2D262269}"/>
                </a:ext>
              </a:extLst>
            </p:cNvPr>
            <p:cNvSpPr txBox="1"/>
            <p:nvPr/>
          </p:nvSpPr>
          <p:spPr>
            <a:xfrm>
              <a:off x="9610069" y="3055066"/>
              <a:ext cx="2042789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2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Năng lực giải quyết vấn đề, năng lực hợp tác.</a:t>
              </a:r>
              <a:endParaRPr lang="en-US" sz="2200" dirty="0"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11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47B9918-01D3-C1AD-98F3-5B2384A2B63E}"/>
              </a:ext>
            </a:extLst>
          </p:cNvPr>
          <p:cNvGrpSpPr/>
          <p:nvPr/>
        </p:nvGrpSpPr>
        <p:grpSpPr>
          <a:xfrm>
            <a:off x="700015" y="994300"/>
            <a:ext cx="6464265" cy="4349194"/>
            <a:chOff x="5796928" y="1319204"/>
            <a:chExt cx="6275663" cy="4339651"/>
          </a:xfrm>
        </p:grpSpPr>
        <p:sp>
          <p:nvSpPr>
            <p:cNvPr id="8" name="文本框 3">
              <a:extLst>
                <a:ext uri="{FF2B5EF4-FFF2-40B4-BE49-F238E27FC236}">
                  <a16:creationId xmlns:a16="http://schemas.microsoft.com/office/drawing/2014/main" id="{5E409325-C953-DEFA-7433-F5A602B127DB}"/>
                </a:ext>
              </a:extLst>
            </p:cNvPr>
            <p:cNvSpPr txBox="1"/>
            <p:nvPr/>
          </p:nvSpPr>
          <p:spPr>
            <a:xfrm>
              <a:off x="5796928" y="1319205"/>
              <a:ext cx="6275663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38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  <a:ea typeface="+mj-ea"/>
                </a:rPr>
                <a:t>KHÁM PHÁ</a:t>
              </a:r>
            </a:p>
          </p:txBody>
        </p:sp>
        <p:sp>
          <p:nvSpPr>
            <p:cNvPr id="9" name="文本框 3">
              <a:extLst>
                <a:ext uri="{FF2B5EF4-FFF2-40B4-BE49-F238E27FC236}">
                  <a16:creationId xmlns:a16="http://schemas.microsoft.com/office/drawing/2014/main" id="{ED8DC205-7EF1-A223-044B-93BB86BD3830}"/>
                </a:ext>
              </a:extLst>
            </p:cNvPr>
            <p:cNvSpPr txBox="1"/>
            <p:nvPr/>
          </p:nvSpPr>
          <p:spPr>
            <a:xfrm>
              <a:off x="5796928" y="1319204"/>
              <a:ext cx="6275663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3800" b="1" dirty="0">
                  <a:solidFill>
                    <a:srgbClr val="588C1E"/>
                  </a:solidFill>
                  <a:latin typeface="SVN-Ready" panose="02040603050506020204" pitchFamily="18" charset="0"/>
                  <a:ea typeface="+mj-ea"/>
                </a:rPr>
                <a:t>KHÁM PHÁ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9D267CB-5D78-EC81-2380-E245E14C5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602" y="1155171"/>
            <a:ext cx="5576183" cy="470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7D3D7592-6C2F-46E0-A7C5-29713A1F95A6}"/>
              </a:ext>
            </a:extLst>
          </p:cNvPr>
          <p:cNvGrpSpPr/>
          <p:nvPr/>
        </p:nvGrpSpPr>
        <p:grpSpPr>
          <a:xfrm>
            <a:off x="2142853" y="498289"/>
            <a:ext cx="7906293" cy="624031"/>
            <a:chOff x="-12982" y="41542"/>
            <a:chExt cx="7906293" cy="720080"/>
          </a:xfrm>
        </p:grpSpPr>
        <p:sp>
          <p:nvSpPr>
            <p:cNvPr id="58" name="Rounded Rectangle 1">
              <a:extLst>
                <a:ext uri="{FF2B5EF4-FFF2-40B4-BE49-F238E27FC236}">
                  <a16:creationId xmlns:a16="http://schemas.microsoft.com/office/drawing/2014/main" id="{9BDD52F9-876B-49FD-A781-085C3B181200}"/>
                </a:ext>
              </a:extLst>
            </p:cNvPr>
            <p:cNvSpPr/>
            <p:nvPr/>
          </p:nvSpPr>
          <p:spPr>
            <a:xfrm>
              <a:off x="-12982" y="41542"/>
              <a:ext cx="7858362" cy="72008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588C1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77869F9-7A45-4F8E-ABBF-6FABD9B54AF7}"/>
                </a:ext>
              </a:extLst>
            </p:cNvPr>
            <p:cNvSpPr/>
            <p:nvPr/>
          </p:nvSpPr>
          <p:spPr>
            <a:xfrm>
              <a:off x="34950" y="117090"/>
              <a:ext cx="7858361" cy="6037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loại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thực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phẩm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sau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nhiều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gì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?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DC86E34D-9216-48AC-B94F-FC2AD00314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084" y="4874084"/>
            <a:ext cx="1924802" cy="1434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21357DA-FFEA-45A1-B5E9-C1615A1941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031" y="4252648"/>
            <a:ext cx="1986955" cy="1714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7821C00-A88C-46AA-B976-355007851B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354" y="4850238"/>
            <a:ext cx="1408525" cy="1482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9CABDA3-CAFF-4B6A-948B-0066FE07F3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07" y="2806583"/>
            <a:ext cx="1674181" cy="1136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6118589-988C-42EC-AAB0-A08323B5A3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03" y="1738298"/>
            <a:ext cx="3182881" cy="2233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5C03D0D-F85B-4550-BF16-02D89591DD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51" y="4205986"/>
            <a:ext cx="2412678" cy="1523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F4AB24D9-A721-417B-A6FB-3F0717D9D7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21" y="1322174"/>
            <a:ext cx="2066095" cy="1221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902C616-8047-4ECD-B973-95FDD83736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14" y="4395073"/>
            <a:ext cx="1935965" cy="1144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CE86D8D-1D2C-441B-A873-525826F35C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117" y="1606316"/>
            <a:ext cx="2096517" cy="1654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B32D7353-C4CC-430C-B4F5-A2C62DA6DFD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14" y="2133652"/>
            <a:ext cx="2774016" cy="1922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70D8217F-4F2F-45CE-9B0C-5F9B6E23BF1C}"/>
              </a:ext>
            </a:extLst>
          </p:cNvPr>
          <p:cNvSpPr/>
          <p:nvPr/>
        </p:nvSpPr>
        <p:spPr>
          <a:xfrm>
            <a:off x="655248" y="1452422"/>
            <a:ext cx="799199" cy="688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  <a:cs typeface="Arial" panose="020B0604020202020204" pitchFamily="34" charset="0"/>
              </a:rPr>
              <a:t>Cá</a:t>
            </a:r>
            <a:endParaRPr lang="en-US" sz="2800" dirty="0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01C7C7B-4C9B-4DC8-95F6-B4E9EA20B792}"/>
              </a:ext>
            </a:extLst>
          </p:cNvPr>
          <p:cNvSpPr/>
          <p:nvPr/>
        </p:nvSpPr>
        <p:spPr>
          <a:xfrm>
            <a:off x="620330" y="5583002"/>
            <a:ext cx="1094666" cy="688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cs typeface="Arial" panose="020B0604020202020204" pitchFamily="34" charset="0"/>
              </a:rPr>
              <a:t>Cua</a:t>
            </a:r>
            <a:endParaRPr lang="en-US" sz="2800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2E2AE2-51DB-4040-99BE-300A7788214B}"/>
              </a:ext>
            </a:extLst>
          </p:cNvPr>
          <p:cNvSpPr/>
          <p:nvPr/>
        </p:nvSpPr>
        <p:spPr>
          <a:xfrm>
            <a:off x="2754638" y="4205986"/>
            <a:ext cx="1803653" cy="60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  <a:cs typeface="Arial" panose="020B0604020202020204" pitchFamily="34" charset="0"/>
              </a:rPr>
              <a:t>Đậu</a:t>
            </a:r>
            <a:r>
              <a:rPr 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que</a:t>
            </a:r>
            <a:endParaRPr lang="en-US" sz="2400" dirty="0">
              <a:solidFill>
                <a:srgbClr val="00B050"/>
              </a:solidFill>
              <a:latin typeface="Calibri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887B20B-8871-456F-83CB-904B3D397281}"/>
              </a:ext>
            </a:extLst>
          </p:cNvPr>
          <p:cNvSpPr/>
          <p:nvPr/>
        </p:nvSpPr>
        <p:spPr>
          <a:xfrm>
            <a:off x="5028415" y="5776054"/>
            <a:ext cx="1803653" cy="60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C000"/>
                </a:solidFill>
                <a:cs typeface="Arial" panose="020B0604020202020204" pitchFamily="34" charset="0"/>
              </a:rPr>
              <a:t>Thịt</a:t>
            </a:r>
            <a:r>
              <a:rPr lang="en-US" sz="2400" b="1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cs typeface="Arial" panose="020B0604020202020204" pitchFamily="34" charset="0"/>
              </a:rPr>
              <a:t>gà</a:t>
            </a:r>
            <a:endParaRPr lang="en-US" sz="2400" dirty="0">
              <a:solidFill>
                <a:srgbClr val="FFC000"/>
              </a:solidFill>
              <a:latin typeface="Calibri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0BA5BAD-E0DA-4507-BC7E-05F744F83E37}"/>
              </a:ext>
            </a:extLst>
          </p:cNvPr>
          <p:cNvSpPr/>
          <p:nvPr/>
        </p:nvSpPr>
        <p:spPr>
          <a:xfrm>
            <a:off x="7390233" y="4205985"/>
            <a:ext cx="1803653" cy="60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C000"/>
                </a:solidFill>
                <a:cs typeface="Arial" panose="020B0604020202020204" pitchFamily="34" charset="0"/>
              </a:rPr>
              <a:t>Thịt</a:t>
            </a:r>
            <a:r>
              <a:rPr lang="en-US" sz="2400" b="1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cs typeface="Arial" panose="020B0604020202020204" pitchFamily="34" charset="0"/>
              </a:rPr>
              <a:t>bò</a:t>
            </a:r>
            <a:endParaRPr lang="en-US" sz="2400" dirty="0">
              <a:solidFill>
                <a:srgbClr val="FFC000"/>
              </a:solidFill>
              <a:latin typeface="Calibri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A7B3532-6F13-420E-B284-02B389038C35}"/>
              </a:ext>
            </a:extLst>
          </p:cNvPr>
          <p:cNvSpPr/>
          <p:nvPr/>
        </p:nvSpPr>
        <p:spPr>
          <a:xfrm>
            <a:off x="10021403" y="5967472"/>
            <a:ext cx="1803653" cy="60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C000"/>
                </a:solidFill>
                <a:cs typeface="Arial" panose="020B0604020202020204" pitchFamily="34" charset="0"/>
              </a:rPr>
              <a:t>Sữa</a:t>
            </a:r>
            <a:endParaRPr lang="en-US" sz="2400" dirty="0">
              <a:solidFill>
                <a:srgbClr val="FFC000"/>
              </a:solidFill>
              <a:latin typeface="Calibri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405BB45-9B2B-4F08-9A50-1536C155571F}"/>
              </a:ext>
            </a:extLst>
          </p:cNvPr>
          <p:cNvSpPr/>
          <p:nvPr/>
        </p:nvSpPr>
        <p:spPr>
          <a:xfrm>
            <a:off x="3961700" y="3307714"/>
            <a:ext cx="1803653" cy="60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Thịt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heo</a:t>
            </a:r>
            <a:endParaRPr lang="en-US" sz="2400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A13F243-D9F9-494F-B3E6-D3F3B424C130}"/>
              </a:ext>
            </a:extLst>
          </p:cNvPr>
          <p:cNvSpPr/>
          <p:nvPr/>
        </p:nvSpPr>
        <p:spPr>
          <a:xfrm>
            <a:off x="9025976" y="1241886"/>
            <a:ext cx="2647834" cy="60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cs typeface="Arial" panose="020B0604020202020204" pitchFamily="34" charset="0"/>
              </a:rPr>
              <a:t>loại</a:t>
            </a:r>
            <a:r>
              <a:rPr lang="en-US" sz="2400" b="1" dirty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cs typeface="Arial" panose="020B0604020202020204" pitchFamily="34" charset="0"/>
              </a:rPr>
              <a:t>đậu</a:t>
            </a:r>
            <a:endParaRPr lang="en-US" sz="2400" dirty="0">
              <a:solidFill>
                <a:srgbClr val="00B050"/>
              </a:solidFill>
              <a:latin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6335F0-2FD0-8B94-3F72-8F10BA10A871}"/>
              </a:ext>
            </a:extLst>
          </p:cNvPr>
          <p:cNvGrpSpPr/>
          <p:nvPr/>
        </p:nvGrpSpPr>
        <p:grpSpPr>
          <a:xfrm>
            <a:off x="1880531" y="494299"/>
            <a:ext cx="8799348" cy="624031"/>
            <a:chOff x="-1207362" y="1470877"/>
            <a:chExt cx="8799348" cy="624031"/>
          </a:xfrm>
        </p:grpSpPr>
        <p:sp>
          <p:nvSpPr>
            <p:cNvPr id="69" name="Rounded Rectangle 56">
              <a:extLst>
                <a:ext uri="{FF2B5EF4-FFF2-40B4-BE49-F238E27FC236}">
                  <a16:creationId xmlns:a16="http://schemas.microsoft.com/office/drawing/2014/main" id="{65BC4D8C-7B81-43BF-B3C4-81BCAE11B00E}"/>
                </a:ext>
              </a:extLst>
            </p:cNvPr>
            <p:cNvSpPr/>
            <p:nvPr/>
          </p:nvSpPr>
          <p:spPr>
            <a:xfrm>
              <a:off x="-1207362" y="1470877"/>
              <a:ext cx="8771138" cy="624031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588C1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1595CE3-3AFB-487E-8B93-C03CC3308F65}"/>
                </a:ext>
              </a:extLst>
            </p:cNvPr>
            <p:cNvSpPr/>
            <p:nvPr/>
          </p:nvSpPr>
          <p:spPr>
            <a:xfrm>
              <a:off x="-1154865" y="1474307"/>
              <a:ext cx="8746851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Phân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loại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loại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thực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phẩm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sau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theo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nguồn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gốc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9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BD87D4D-C8C2-453A-B975-6EF41BF53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04" y="3949424"/>
            <a:ext cx="1943462" cy="1353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40B1FB-A80B-47DF-843F-D97EEB7DB3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068" y="2304248"/>
            <a:ext cx="1693871" cy="1365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CDBADB-D0C8-4FEE-B3FE-BC18DB356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036" y="2331673"/>
            <a:ext cx="1422180" cy="1162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A7001EB-51EF-4D50-83A5-07EDF93CEF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00" y="3935196"/>
            <a:ext cx="1690411" cy="1072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85CB719-3CDF-470F-9B4C-2CD972E372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932" y="2331673"/>
            <a:ext cx="2222122" cy="1456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9E8264-45E1-4034-A7B7-9D6F3FDD4F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74" y="5264033"/>
            <a:ext cx="1829179" cy="1079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6D25446-3A4B-4837-931C-92754EC218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659" y="4085478"/>
            <a:ext cx="2086125" cy="1152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556E8FE-69F9-4521-9AFD-1D29CD826E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6" y="3910596"/>
            <a:ext cx="1954733" cy="1079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096781C-09C0-4AB4-9B74-CA96261BFCE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54" y="2304248"/>
            <a:ext cx="2116842" cy="1337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D53B98A-197C-4753-8FFE-3FE944075DD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6" y="2304248"/>
            <a:ext cx="2066028" cy="1337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2BD2649-19AF-4442-ABC0-916657B092D2}"/>
              </a:ext>
            </a:extLst>
          </p:cNvPr>
          <p:cNvSpPr/>
          <p:nvPr/>
        </p:nvSpPr>
        <p:spPr>
          <a:xfrm>
            <a:off x="381740" y="1225657"/>
            <a:ext cx="63729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Chất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đạm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nguồn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gốc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vật</a:t>
            </a:r>
            <a:endParaRPr lang="en-US" sz="2400" dirty="0">
              <a:solidFill>
                <a:srgbClr val="588C1E"/>
              </a:solidFill>
              <a:latin typeface="Calibri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7E4232-D68F-43A1-891F-66322D906845}"/>
              </a:ext>
            </a:extLst>
          </p:cNvPr>
          <p:cNvSpPr/>
          <p:nvPr/>
        </p:nvSpPr>
        <p:spPr>
          <a:xfrm>
            <a:off x="7642036" y="1211755"/>
            <a:ext cx="37302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Chất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đạm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nguồn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gốc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588C1E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588C1E"/>
                </a:solidFill>
                <a:cs typeface="Arial" panose="020B0604020202020204" pitchFamily="34" charset="0"/>
              </a:rPr>
              <a:t>vật</a:t>
            </a:r>
            <a:endParaRPr lang="en-US" sz="2400" dirty="0">
              <a:solidFill>
                <a:srgbClr val="588C1E"/>
              </a:solidFill>
              <a:latin typeface="Calibr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43E50B1-F9D7-70A9-420C-84DE984A91B5}"/>
              </a:ext>
            </a:extLst>
          </p:cNvPr>
          <p:cNvGrpSpPr/>
          <p:nvPr/>
        </p:nvGrpSpPr>
        <p:grpSpPr>
          <a:xfrm>
            <a:off x="1775535" y="514953"/>
            <a:ext cx="8839417" cy="624031"/>
            <a:chOff x="-1207362" y="1470877"/>
            <a:chExt cx="8839417" cy="624031"/>
          </a:xfrm>
        </p:grpSpPr>
        <p:sp>
          <p:nvSpPr>
            <p:cNvPr id="31" name="Rounded Rectangle 56">
              <a:extLst>
                <a:ext uri="{FF2B5EF4-FFF2-40B4-BE49-F238E27FC236}">
                  <a16:creationId xmlns:a16="http://schemas.microsoft.com/office/drawing/2014/main" id="{5A6505B0-BF4C-D62C-3009-5ED8A7CD7DE0}"/>
                </a:ext>
              </a:extLst>
            </p:cNvPr>
            <p:cNvSpPr/>
            <p:nvPr/>
          </p:nvSpPr>
          <p:spPr>
            <a:xfrm>
              <a:off x="-1207362" y="1470877"/>
              <a:ext cx="8771138" cy="624031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588C1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58191AD-9556-6F4D-961F-BA50A6B97838}"/>
                </a:ext>
              </a:extLst>
            </p:cNvPr>
            <p:cNvSpPr/>
            <p:nvPr/>
          </p:nvSpPr>
          <p:spPr>
            <a:xfrm>
              <a:off x="-1114796" y="1534619"/>
              <a:ext cx="8746851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Phân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loại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loại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thực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phẩm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sau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theo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nguồn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gốc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FE00A2-92AA-8170-1E27-0F9ECA00A68E}"/>
              </a:ext>
            </a:extLst>
          </p:cNvPr>
          <p:cNvCxnSpPr/>
          <p:nvPr/>
        </p:nvCxnSpPr>
        <p:spPr>
          <a:xfrm>
            <a:off x="7167716" y="1401097"/>
            <a:ext cx="0" cy="4941950"/>
          </a:xfrm>
          <a:prstGeom prst="line">
            <a:avLst/>
          </a:prstGeom>
          <a:ln w="57150">
            <a:solidFill>
              <a:srgbClr val="8CC12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87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>
            <a:extLst>
              <a:ext uri="{FF2B5EF4-FFF2-40B4-BE49-F238E27FC236}">
                <a16:creationId xmlns:a16="http://schemas.microsoft.com/office/drawing/2014/main" id="{0834CB8A-5544-37E5-C439-F05123940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010" y="499870"/>
            <a:ext cx="8403987" cy="1399520"/>
          </a:xfrm>
          <a:custGeom>
            <a:avLst/>
            <a:gdLst>
              <a:gd name="connsiteX0" fmla="*/ 0 w 11772349"/>
              <a:gd name="connsiteY0" fmla="*/ 0 h 2219838"/>
              <a:gd name="connsiteX1" fmla="*/ 470894 w 11772349"/>
              <a:gd name="connsiteY1" fmla="*/ 0 h 2219838"/>
              <a:gd name="connsiteX2" fmla="*/ 1177235 w 11772349"/>
              <a:gd name="connsiteY2" fmla="*/ 0 h 2219838"/>
              <a:gd name="connsiteX3" fmla="*/ 2001299 w 11772349"/>
              <a:gd name="connsiteY3" fmla="*/ 0 h 2219838"/>
              <a:gd name="connsiteX4" fmla="*/ 2354470 w 11772349"/>
              <a:gd name="connsiteY4" fmla="*/ 0 h 2219838"/>
              <a:gd name="connsiteX5" fmla="*/ 2825364 w 11772349"/>
              <a:gd name="connsiteY5" fmla="*/ 0 h 2219838"/>
              <a:gd name="connsiteX6" fmla="*/ 3060811 w 11772349"/>
              <a:gd name="connsiteY6" fmla="*/ 0 h 2219838"/>
              <a:gd name="connsiteX7" fmla="*/ 3884875 w 11772349"/>
              <a:gd name="connsiteY7" fmla="*/ 0 h 2219838"/>
              <a:gd name="connsiteX8" fmla="*/ 4355769 w 11772349"/>
              <a:gd name="connsiteY8" fmla="*/ 0 h 2219838"/>
              <a:gd name="connsiteX9" fmla="*/ 4708940 w 11772349"/>
              <a:gd name="connsiteY9" fmla="*/ 0 h 2219838"/>
              <a:gd name="connsiteX10" fmla="*/ 5533004 w 11772349"/>
              <a:gd name="connsiteY10" fmla="*/ 0 h 2219838"/>
              <a:gd name="connsiteX11" fmla="*/ 6003898 w 11772349"/>
              <a:gd name="connsiteY11" fmla="*/ 0 h 2219838"/>
              <a:gd name="connsiteX12" fmla="*/ 6592515 w 11772349"/>
              <a:gd name="connsiteY12" fmla="*/ 0 h 2219838"/>
              <a:gd name="connsiteX13" fmla="*/ 6827962 w 11772349"/>
              <a:gd name="connsiteY13" fmla="*/ 0 h 2219838"/>
              <a:gd name="connsiteX14" fmla="*/ 7063409 w 11772349"/>
              <a:gd name="connsiteY14" fmla="*/ 0 h 2219838"/>
              <a:gd name="connsiteX15" fmla="*/ 7534303 w 11772349"/>
              <a:gd name="connsiteY15" fmla="*/ 0 h 2219838"/>
              <a:gd name="connsiteX16" fmla="*/ 8005197 w 11772349"/>
              <a:gd name="connsiteY16" fmla="*/ 0 h 2219838"/>
              <a:gd name="connsiteX17" fmla="*/ 8240644 w 11772349"/>
              <a:gd name="connsiteY17" fmla="*/ 0 h 2219838"/>
              <a:gd name="connsiteX18" fmla="*/ 8946985 w 11772349"/>
              <a:gd name="connsiteY18" fmla="*/ 0 h 2219838"/>
              <a:gd name="connsiteX19" fmla="*/ 9653326 w 11772349"/>
              <a:gd name="connsiteY19" fmla="*/ 0 h 2219838"/>
              <a:gd name="connsiteX20" fmla="*/ 10477391 w 11772349"/>
              <a:gd name="connsiteY20" fmla="*/ 0 h 2219838"/>
              <a:gd name="connsiteX21" fmla="*/ 10830561 w 11772349"/>
              <a:gd name="connsiteY21" fmla="*/ 0 h 2219838"/>
              <a:gd name="connsiteX22" fmla="*/ 11772349 w 11772349"/>
              <a:gd name="connsiteY22" fmla="*/ 0 h 2219838"/>
              <a:gd name="connsiteX23" fmla="*/ 11772349 w 11772349"/>
              <a:gd name="connsiteY23" fmla="*/ 554960 h 2219838"/>
              <a:gd name="connsiteX24" fmla="*/ 11772349 w 11772349"/>
              <a:gd name="connsiteY24" fmla="*/ 1087721 h 2219838"/>
              <a:gd name="connsiteX25" fmla="*/ 11772349 w 11772349"/>
              <a:gd name="connsiteY25" fmla="*/ 1687077 h 2219838"/>
              <a:gd name="connsiteX26" fmla="*/ 11772349 w 11772349"/>
              <a:gd name="connsiteY26" fmla="*/ 2219838 h 2219838"/>
              <a:gd name="connsiteX27" fmla="*/ 11419179 w 11772349"/>
              <a:gd name="connsiteY27" fmla="*/ 2219838 h 2219838"/>
              <a:gd name="connsiteX28" fmla="*/ 11183732 w 11772349"/>
              <a:gd name="connsiteY28" fmla="*/ 2219838 h 2219838"/>
              <a:gd name="connsiteX29" fmla="*/ 10948285 w 11772349"/>
              <a:gd name="connsiteY29" fmla="*/ 2219838 h 2219838"/>
              <a:gd name="connsiteX30" fmla="*/ 10359667 w 11772349"/>
              <a:gd name="connsiteY30" fmla="*/ 2219838 h 2219838"/>
              <a:gd name="connsiteX31" fmla="*/ 10006497 w 11772349"/>
              <a:gd name="connsiteY31" fmla="*/ 2219838 h 2219838"/>
              <a:gd name="connsiteX32" fmla="*/ 9653326 w 11772349"/>
              <a:gd name="connsiteY32" fmla="*/ 2219838 h 2219838"/>
              <a:gd name="connsiteX33" fmla="*/ 9300156 w 11772349"/>
              <a:gd name="connsiteY33" fmla="*/ 2219838 h 2219838"/>
              <a:gd name="connsiteX34" fmla="*/ 8829262 w 11772349"/>
              <a:gd name="connsiteY34" fmla="*/ 2219838 h 2219838"/>
              <a:gd name="connsiteX35" fmla="*/ 8358368 w 11772349"/>
              <a:gd name="connsiteY35" fmla="*/ 2219838 h 2219838"/>
              <a:gd name="connsiteX36" fmla="*/ 8122921 w 11772349"/>
              <a:gd name="connsiteY36" fmla="*/ 2219838 h 2219838"/>
              <a:gd name="connsiteX37" fmla="*/ 7887474 w 11772349"/>
              <a:gd name="connsiteY37" fmla="*/ 2219838 h 2219838"/>
              <a:gd name="connsiteX38" fmla="*/ 7416580 w 11772349"/>
              <a:gd name="connsiteY38" fmla="*/ 2219838 h 2219838"/>
              <a:gd name="connsiteX39" fmla="*/ 7181133 w 11772349"/>
              <a:gd name="connsiteY39" fmla="*/ 2219838 h 2219838"/>
              <a:gd name="connsiteX40" fmla="*/ 6474792 w 11772349"/>
              <a:gd name="connsiteY40" fmla="*/ 2219838 h 2219838"/>
              <a:gd name="connsiteX41" fmla="*/ 5768451 w 11772349"/>
              <a:gd name="connsiteY41" fmla="*/ 2219838 h 2219838"/>
              <a:gd name="connsiteX42" fmla="*/ 5062110 w 11772349"/>
              <a:gd name="connsiteY42" fmla="*/ 2219838 h 2219838"/>
              <a:gd name="connsiteX43" fmla="*/ 4355769 w 11772349"/>
              <a:gd name="connsiteY43" fmla="*/ 2219838 h 2219838"/>
              <a:gd name="connsiteX44" fmla="*/ 3767152 w 11772349"/>
              <a:gd name="connsiteY44" fmla="*/ 2219838 h 2219838"/>
              <a:gd name="connsiteX45" fmla="*/ 2943087 w 11772349"/>
              <a:gd name="connsiteY45" fmla="*/ 2219838 h 2219838"/>
              <a:gd name="connsiteX46" fmla="*/ 2589917 w 11772349"/>
              <a:gd name="connsiteY46" fmla="*/ 2219838 h 2219838"/>
              <a:gd name="connsiteX47" fmla="*/ 2236746 w 11772349"/>
              <a:gd name="connsiteY47" fmla="*/ 2219838 h 2219838"/>
              <a:gd name="connsiteX48" fmla="*/ 1765852 w 11772349"/>
              <a:gd name="connsiteY48" fmla="*/ 2219838 h 2219838"/>
              <a:gd name="connsiteX49" fmla="*/ 1412682 w 11772349"/>
              <a:gd name="connsiteY49" fmla="*/ 2219838 h 2219838"/>
              <a:gd name="connsiteX50" fmla="*/ 941788 w 11772349"/>
              <a:gd name="connsiteY50" fmla="*/ 2219838 h 2219838"/>
              <a:gd name="connsiteX51" fmla="*/ 0 w 11772349"/>
              <a:gd name="connsiteY51" fmla="*/ 2219838 h 2219838"/>
              <a:gd name="connsiteX52" fmla="*/ 0 w 11772349"/>
              <a:gd name="connsiteY52" fmla="*/ 1731474 h 2219838"/>
              <a:gd name="connsiteX53" fmla="*/ 0 w 11772349"/>
              <a:gd name="connsiteY53" fmla="*/ 1220911 h 2219838"/>
              <a:gd name="connsiteX54" fmla="*/ 0 w 11772349"/>
              <a:gd name="connsiteY54" fmla="*/ 665951 h 2219838"/>
              <a:gd name="connsiteX55" fmla="*/ 0 w 11772349"/>
              <a:gd name="connsiteY55" fmla="*/ 0 h 221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772349" h="2219838" fill="none" extrusionOk="0">
                <a:moveTo>
                  <a:pt x="0" y="0"/>
                </a:moveTo>
                <a:cubicBezTo>
                  <a:pt x="149980" y="-27134"/>
                  <a:pt x="317453" y="46426"/>
                  <a:pt x="470894" y="0"/>
                </a:cubicBezTo>
                <a:cubicBezTo>
                  <a:pt x="624335" y="-46426"/>
                  <a:pt x="885640" y="45796"/>
                  <a:pt x="1177235" y="0"/>
                </a:cubicBezTo>
                <a:cubicBezTo>
                  <a:pt x="1468830" y="-45796"/>
                  <a:pt x="1650107" y="10065"/>
                  <a:pt x="2001299" y="0"/>
                </a:cubicBezTo>
                <a:cubicBezTo>
                  <a:pt x="2352491" y="-10065"/>
                  <a:pt x="2270655" y="23572"/>
                  <a:pt x="2354470" y="0"/>
                </a:cubicBezTo>
                <a:cubicBezTo>
                  <a:pt x="2438285" y="-23572"/>
                  <a:pt x="2674411" y="40929"/>
                  <a:pt x="2825364" y="0"/>
                </a:cubicBezTo>
                <a:cubicBezTo>
                  <a:pt x="2976317" y="-40929"/>
                  <a:pt x="2992817" y="7966"/>
                  <a:pt x="3060811" y="0"/>
                </a:cubicBezTo>
                <a:cubicBezTo>
                  <a:pt x="3128805" y="-7966"/>
                  <a:pt x="3673093" y="33492"/>
                  <a:pt x="3884875" y="0"/>
                </a:cubicBezTo>
                <a:cubicBezTo>
                  <a:pt x="4096657" y="-33492"/>
                  <a:pt x="4260076" y="27638"/>
                  <a:pt x="4355769" y="0"/>
                </a:cubicBezTo>
                <a:cubicBezTo>
                  <a:pt x="4451462" y="-27638"/>
                  <a:pt x="4537906" y="11729"/>
                  <a:pt x="4708940" y="0"/>
                </a:cubicBezTo>
                <a:cubicBezTo>
                  <a:pt x="4879974" y="-11729"/>
                  <a:pt x="5226089" y="16409"/>
                  <a:pt x="5533004" y="0"/>
                </a:cubicBezTo>
                <a:cubicBezTo>
                  <a:pt x="5839919" y="-16409"/>
                  <a:pt x="5907785" y="50016"/>
                  <a:pt x="6003898" y="0"/>
                </a:cubicBezTo>
                <a:cubicBezTo>
                  <a:pt x="6100011" y="-50016"/>
                  <a:pt x="6448664" y="58296"/>
                  <a:pt x="6592515" y="0"/>
                </a:cubicBezTo>
                <a:cubicBezTo>
                  <a:pt x="6736366" y="-58296"/>
                  <a:pt x="6751044" y="24851"/>
                  <a:pt x="6827962" y="0"/>
                </a:cubicBezTo>
                <a:cubicBezTo>
                  <a:pt x="6904880" y="-24851"/>
                  <a:pt x="6986924" y="7624"/>
                  <a:pt x="7063409" y="0"/>
                </a:cubicBezTo>
                <a:cubicBezTo>
                  <a:pt x="7139894" y="-7624"/>
                  <a:pt x="7419629" y="13990"/>
                  <a:pt x="7534303" y="0"/>
                </a:cubicBezTo>
                <a:cubicBezTo>
                  <a:pt x="7648977" y="-13990"/>
                  <a:pt x="7852701" y="45475"/>
                  <a:pt x="8005197" y="0"/>
                </a:cubicBezTo>
                <a:cubicBezTo>
                  <a:pt x="8157693" y="-45475"/>
                  <a:pt x="8181664" y="3711"/>
                  <a:pt x="8240644" y="0"/>
                </a:cubicBezTo>
                <a:cubicBezTo>
                  <a:pt x="8299624" y="-3711"/>
                  <a:pt x="8721744" y="36150"/>
                  <a:pt x="8946985" y="0"/>
                </a:cubicBezTo>
                <a:cubicBezTo>
                  <a:pt x="9172226" y="-36150"/>
                  <a:pt x="9371530" y="72689"/>
                  <a:pt x="9653326" y="0"/>
                </a:cubicBezTo>
                <a:cubicBezTo>
                  <a:pt x="9935122" y="-72689"/>
                  <a:pt x="10128200" y="59083"/>
                  <a:pt x="10477391" y="0"/>
                </a:cubicBezTo>
                <a:cubicBezTo>
                  <a:pt x="10826583" y="-59083"/>
                  <a:pt x="10746173" y="38955"/>
                  <a:pt x="10830561" y="0"/>
                </a:cubicBezTo>
                <a:cubicBezTo>
                  <a:pt x="10914949" y="-38955"/>
                  <a:pt x="11454375" y="398"/>
                  <a:pt x="11772349" y="0"/>
                </a:cubicBezTo>
                <a:cubicBezTo>
                  <a:pt x="11810554" y="128261"/>
                  <a:pt x="11741038" y="370510"/>
                  <a:pt x="11772349" y="554960"/>
                </a:cubicBezTo>
                <a:cubicBezTo>
                  <a:pt x="11803660" y="739410"/>
                  <a:pt x="11765006" y="978910"/>
                  <a:pt x="11772349" y="1087721"/>
                </a:cubicBezTo>
                <a:cubicBezTo>
                  <a:pt x="11779692" y="1196532"/>
                  <a:pt x="11758317" y="1484443"/>
                  <a:pt x="11772349" y="1687077"/>
                </a:cubicBezTo>
                <a:cubicBezTo>
                  <a:pt x="11786381" y="1889711"/>
                  <a:pt x="11763742" y="2036772"/>
                  <a:pt x="11772349" y="2219838"/>
                </a:cubicBezTo>
                <a:cubicBezTo>
                  <a:pt x="11674421" y="2222919"/>
                  <a:pt x="11581855" y="2210679"/>
                  <a:pt x="11419179" y="2219838"/>
                </a:cubicBezTo>
                <a:cubicBezTo>
                  <a:pt x="11256503" y="2228997"/>
                  <a:pt x="11287470" y="2210165"/>
                  <a:pt x="11183732" y="2219838"/>
                </a:cubicBezTo>
                <a:cubicBezTo>
                  <a:pt x="11079994" y="2229511"/>
                  <a:pt x="11025237" y="2211616"/>
                  <a:pt x="10948285" y="2219838"/>
                </a:cubicBezTo>
                <a:cubicBezTo>
                  <a:pt x="10871333" y="2228060"/>
                  <a:pt x="10608365" y="2176878"/>
                  <a:pt x="10359667" y="2219838"/>
                </a:cubicBezTo>
                <a:cubicBezTo>
                  <a:pt x="10110969" y="2262798"/>
                  <a:pt x="10088773" y="2200062"/>
                  <a:pt x="10006497" y="2219838"/>
                </a:cubicBezTo>
                <a:cubicBezTo>
                  <a:pt x="9924221" y="2239614"/>
                  <a:pt x="9784048" y="2212640"/>
                  <a:pt x="9653326" y="2219838"/>
                </a:cubicBezTo>
                <a:cubicBezTo>
                  <a:pt x="9522604" y="2227036"/>
                  <a:pt x="9373751" y="2189709"/>
                  <a:pt x="9300156" y="2219838"/>
                </a:cubicBezTo>
                <a:cubicBezTo>
                  <a:pt x="9226561" y="2249967"/>
                  <a:pt x="9025482" y="2166868"/>
                  <a:pt x="8829262" y="2219838"/>
                </a:cubicBezTo>
                <a:cubicBezTo>
                  <a:pt x="8633042" y="2272808"/>
                  <a:pt x="8574376" y="2180909"/>
                  <a:pt x="8358368" y="2219838"/>
                </a:cubicBezTo>
                <a:cubicBezTo>
                  <a:pt x="8142360" y="2258767"/>
                  <a:pt x="8201965" y="2213690"/>
                  <a:pt x="8122921" y="2219838"/>
                </a:cubicBezTo>
                <a:cubicBezTo>
                  <a:pt x="8043877" y="2225986"/>
                  <a:pt x="7984209" y="2194946"/>
                  <a:pt x="7887474" y="2219838"/>
                </a:cubicBezTo>
                <a:cubicBezTo>
                  <a:pt x="7790739" y="2244730"/>
                  <a:pt x="7638744" y="2178152"/>
                  <a:pt x="7416580" y="2219838"/>
                </a:cubicBezTo>
                <a:cubicBezTo>
                  <a:pt x="7194416" y="2261524"/>
                  <a:pt x="7282408" y="2194093"/>
                  <a:pt x="7181133" y="2219838"/>
                </a:cubicBezTo>
                <a:cubicBezTo>
                  <a:pt x="7079858" y="2245583"/>
                  <a:pt x="6681534" y="2177279"/>
                  <a:pt x="6474792" y="2219838"/>
                </a:cubicBezTo>
                <a:cubicBezTo>
                  <a:pt x="6268050" y="2262397"/>
                  <a:pt x="6069144" y="2185847"/>
                  <a:pt x="5768451" y="2219838"/>
                </a:cubicBezTo>
                <a:cubicBezTo>
                  <a:pt x="5467758" y="2253829"/>
                  <a:pt x="5216504" y="2210879"/>
                  <a:pt x="5062110" y="2219838"/>
                </a:cubicBezTo>
                <a:cubicBezTo>
                  <a:pt x="4907716" y="2228797"/>
                  <a:pt x="4514774" y="2183499"/>
                  <a:pt x="4355769" y="2219838"/>
                </a:cubicBezTo>
                <a:cubicBezTo>
                  <a:pt x="4196764" y="2256177"/>
                  <a:pt x="3993388" y="2183503"/>
                  <a:pt x="3767152" y="2219838"/>
                </a:cubicBezTo>
                <a:cubicBezTo>
                  <a:pt x="3540916" y="2256173"/>
                  <a:pt x="3278118" y="2199589"/>
                  <a:pt x="2943087" y="2219838"/>
                </a:cubicBezTo>
                <a:cubicBezTo>
                  <a:pt x="2608057" y="2240087"/>
                  <a:pt x="2688544" y="2218680"/>
                  <a:pt x="2589917" y="2219838"/>
                </a:cubicBezTo>
                <a:cubicBezTo>
                  <a:pt x="2491290" y="2220996"/>
                  <a:pt x="2322726" y="2192736"/>
                  <a:pt x="2236746" y="2219838"/>
                </a:cubicBezTo>
                <a:cubicBezTo>
                  <a:pt x="2150766" y="2246940"/>
                  <a:pt x="1957157" y="2176620"/>
                  <a:pt x="1765852" y="2219838"/>
                </a:cubicBezTo>
                <a:cubicBezTo>
                  <a:pt x="1574547" y="2263056"/>
                  <a:pt x="1527472" y="2204751"/>
                  <a:pt x="1412682" y="2219838"/>
                </a:cubicBezTo>
                <a:cubicBezTo>
                  <a:pt x="1297892" y="2234925"/>
                  <a:pt x="1052216" y="2205199"/>
                  <a:pt x="941788" y="2219838"/>
                </a:cubicBezTo>
                <a:cubicBezTo>
                  <a:pt x="831360" y="2234477"/>
                  <a:pt x="280931" y="2161284"/>
                  <a:pt x="0" y="2219838"/>
                </a:cubicBezTo>
                <a:cubicBezTo>
                  <a:pt x="-56513" y="2024528"/>
                  <a:pt x="38360" y="1925827"/>
                  <a:pt x="0" y="1731474"/>
                </a:cubicBezTo>
                <a:cubicBezTo>
                  <a:pt x="-38360" y="1537121"/>
                  <a:pt x="15283" y="1395745"/>
                  <a:pt x="0" y="1220911"/>
                </a:cubicBezTo>
                <a:cubicBezTo>
                  <a:pt x="-15283" y="1046077"/>
                  <a:pt x="39587" y="802496"/>
                  <a:pt x="0" y="665951"/>
                </a:cubicBezTo>
                <a:cubicBezTo>
                  <a:pt x="-39587" y="529406"/>
                  <a:pt x="17738" y="165223"/>
                  <a:pt x="0" y="0"/>
                </a:cubicBezTo>
                <a:close/>
              </a:path>
              <a:path w="11772349" h="2219838" stroke="0" extrusionOk="0">
                <a:moveTo>
                  <a:pt x="0" y="0"/>
                </a:moveTo>
                <a:cubicBezTo>
                  <a:pt x="153449" y="-28489"/>
                  <a:pt x="186785" y="38653"/>
                  <a:pt x="353170" y="0"/>
                </a:cubicBezTo>
                <a:cubicBezTo>
                  <a:pt x="519555" y="-38653"/>
                  <a:pt x="603098" y="16566"/>
                  <a:pt x="706341" y="0"/>
                </a:cubicBezTo>
                <a:cubicBezTo>
                  <a:pt x="809584" y="-16566"/>
                  <a:pt x="876667" y="2608"/>
                  <a:pt x="941788" y="0"/>
                </a:cubicBezTo>
                <a:cubicBezTo>
                  <a:pt x="1006909" y="-2608"/>
                  <a:pt x="1518428" y="85407"/>
                  <a:pt x="1765852" y="0"/>
                </a:cubicBezTo>
                <a:cubicBezTo>
                  <a:pt x="2013276" y="-85407"/>
                  <a:pt x="1944262" y="15321"/>
                  <a:pt x="2001299" y="0"/>
                </a:cubicBezTo>
                <a:cubicBezTo>
                  <a:pt x="2058336" y="-15321"/>
                  <a:pt x="2263181" y="35027"/>
                  <a:pt x="2354470" y="0"/>
                </a:cubicBezTo>
                <a:cubicBezTo>
                  <a:pt x="2445759" y="-35027"/>
                  <a:pt x="2651804" y="42318"/>
                  <a:pt x="2825364" y="0"/>
                </a:cubicBezTo>
                <a:cubicBezTo>
                  <a:pt x="2998924" y="-42318"/>
                  <a:pt x="3027663" y="2163"/>
                  <a:pt x="3178534" y="0"/>
                </a:cubicBezTo>
                <a:cubicBezTo>
                  <a:pt x="3329405" y="-2163"/>
                  <a:pt x="3775742" y="5045"/>
                  <a:pt x="4002599" y="0"/>
                </a:cubicBezTo>
                <a:cubicBezTo>
                  <a:pt x="4229457" y="-5045"/>
                  <a:pt x="4248002" y="27451"/>
                  <a:pt x="4473493" y="0"/>
                </a:cubicBezTo>
                <a:cubicBezTo>
                  <a:pt x="4698984" y="-27451"/>
                  <a:pt x="4729527" y="31644"/>
                  <a:pt x="4944387" y="0"/>
                </a:cubicBezTo>
                <a:cubicBezTo>
                  <a:pt x="5159247" y="-31644"/>
                  <a:pt x="5279018" y="65033"/>
                  <a:pt x="5533004" y="0"/>
                </a:cubicBezTo>
                <a:cubicBezTo>
                  <a:pt x="5786990" y="-65033"/>
                  <a:pt x="5716460" y="25049"/>
                  <a:pt x="5886175" y="0"/>
                </a:cubicBezTo>
                <a:cubicBezTo>
                  <a:pt x="6055890" y="-25049"/>
                  <a:pt x="6116986" y="33081"/>
                  <a:pt x="6239345" y="0"/>
                </a:cubicBezTo>
                <a:cubicBezTo>
                  <a:pt x="6361704" y="-33081"/>
                  <a:pt x="6428691" y="38725"/>
                  <a:pt x="6592515" y="0"/>
                </a:cubicBezTo>
                <a:cubicBezTo>
                  <a:pt x="6756339" y="-38725"/>
                  <a:pt x="7063240" y="20409"/>
                  <a:pt x="7181133" y="0"/>
                </a:cubicBezTo>
                <a:cubicBezTo>
                  <a:pt x="7299026" y="-20409"/>
                  <a:pt x="7506787" y="46034"/>
                  <a:pt x="7769750" y="0"/>
                </a:cubicBezTo>
                <a:cubicBezTo>
                  <a:pt x="8032713" y="-46034"/>
                  <a:pt x="8354823" y="95968"/>
                  <a:pt x="8593815" y="0"/>
                </a:cubicBezTo>
                <a:cubicBezTo>
                  <a:pt x="8832808" y="-95968"/>
                  <a:pt x="8777611" y="12722"/>
                  <a:pt x="8946985" y="0"/>
                </a:cubicBezTo>
                <a:cubicBezTo>
                  <a:pt x="9116359" y="-12722"/>
                  <a:pt x="9305331" y="20349"/>
                  <a:pt x="9417879" y="0"/>
                </a:cubicBezTo>
                <a:cubicBezTo>
                  <a:pt x="9530427" y="-20349"/>
                  <a:pt x="9786371" y="52219"/>
                  <a:pt x="10124220" y="0"/>
                </a:cubicBezTo>
                <a:cubicBezTo>
                  <a:pt x="10462069" y="-52219"/>
                  <a:pt x="10310381" y="1742"/>
                  <a:pt x="10359667" y="0"/>
                </a:cubicBezTo>
                <a:cubicBezTo>
                  <a:pt x="10408953" y="-1742"/>
                  <a:pt x="10856777" y="92262"/>
                  <a:pt x="11183732" y="0"/>
                </a:cubicBezTo>
                <a:cubicBezTo>
                  <a:pt x="11510688" y="-92262"/>
                  <a:pt x="11623394" y="44486"/>
                  <a:pt x="11772349" y="0"/>
                </a:cubicBezTo>
                <a:cubicBezTo>
                  <a:pt x="11773111" y="167684"/>
                  <a:pt x="11734575" y="334372"/>
                  <a:pt x="11772349" y="554960"/>
                </a:cubicBezTo>
                <a:cubicBezTo>
                  <a:pt x="11810123" y="775548"/>
                  <a:pt x="11731579" y="963519"/>
                  <a:pt x="11772349" y="1132117"/>
                </a:cubicBezTo>
                <a:cubicBezTo>
                  <a:pt x="11813119" y="1300715"/>
                  <a:pt x="11739986" y="1486237"/>
                  <a:pt x="11772349" y="1709275"/>
                </a:cubicBezTo>
                <a:cubicBezTo>
                  <a:pt x="11804712" y="1932313"/>
                  <a:pt x="11759140" y="2003950"/>
                  <a:pt x="11772349" y="2219838"/>
                </a:cubicBezTo>
                <a:cubicBezTo>
                  <a:pt x="11469421" y="2263868"/>
                  <a:pt x="11295349" y="2133547"/>
                  <a:pt x="10948285" y="2219838"/>
                </a:cubicBezTo>
                <a:cubicBezTo>
                  <a:pt x="10601221" y="2306129"/>
                  <a:pt x="10770847" y="2218287"/>
                  <a:pt x="10712838" y="2219838"/>
                </a:cubicBezTo>
                <a:cubicBezTo>
                  <a:pt x="10654829" y="2221389"/>
                  <a:pt x="10529897" y="2215265"/>
                  <a:pt x="10477391" y="2219838"/>
                </a:cubicBezTo>
                <a:cubicBezTo>
                  <a:pt x="10424885" y="2224411"/>
                  <a:pt x="10239921" y="2206063"/>
                  <a:pt x="10124220" y="2219838"/>
                </a:cubicBezTo>
                <a:cubicBezTo>
                  <a:pt x="10008519" y="2233613"/>
                  <a:pt x="9584708" y="2171354"/>
                  <a:pt x="9417879" y="2219838"/>
                </a:cubicBezTo>
                <a:cubicBezTo>
                  <a:pt x="9251050" y="2268322"/>
                  <a:pt x="8917068" y="2157262"/>
                  <a:pt x="8711538" y="2219838"/>
                </a:cubicBezTo>
                <a:cubicBezTo>
                  <a:pt x="8506008" y="2282414"/>
                  <a:pt x="8217767" y="2163694"/>
                  <a:pt x="8005197" y="2219838"/>
                </a:cubicBezTo>
                <a:cubicBezTo>
                  <a:pt x="7792627" y="2275982"/>
                  <a:pt x="7841926" y="2212777"/>
                  <a:pt x="7769750" y="2219838"/>
                </a:cubicBezTo>
                <a:cubicBezTo>
                  <a:pt x="7697574" y="2226899"/>
                  <a:pt x="7415903" y="2181136"/>
                  <a:pt x="7181133" y="2219838"/>
                </a:cubicBezTo>
                <a:cubicBezTo>
                  <a:pt x="6946363" y="2258540"/>
                  <a:pt x="6748191" y="2145390"/>
                  <a:pt x="6357068" y="2219838"/>
                </a:cubicBezTo>
                <a:cubicBezTo>
                  <a:pt x="5965945" y="2294286"/>
                  <a:pt x="5793395" y="2160176"/>
                  <a:pt x="5650728" y="2219838"/>
                </a:cubicBezTo>
                <a:cubicBezTo>
                  <a:pt x="5508061" y="2279500"/>
                  <a:pt x="5106527" y="2197350"/>
                  <a:pt x="4944387" y="2219838"/>
                </a:cubicBezTo>
                <a:cubicBezTo>
                  <a:pt x="4782247" y="2242326"/>
                  <a:pt x="4429524" y="2210991"/>
                  <a:pt x="4120322" y="2219838"/>
                </a:cubicBezTo>
                <a:cubicBezTo>
                  <a:pt x="3811121" y="2228685"/>
                  <a:pt x="3790893" y="2197124"/>
                  <a:pt x="3649428" y="2219838"/>
                </a:cubicBezTo>
                <a:cubicBezTo>
                  <a:pt x="3507963" y="2242552"/>
                  <a:pt x="3291700" y="2156015"/>
                  <a:pt x="2943087" y="2219838"/>
                </a:cubicBezTo>
                <a:cubicBezTo>
                  <a:pt x="2594474" y="2283661"/>
                  <a:pt x="2818834" y="2210116"/>
                  <a:pt x="2707640" y="2219838"/>
                </a:cubicBezTo>
                <a:cubicBezTo>
                  <a:pt x="2596446" y="2229560"/>
                  <a:pt x="2397581" y="2181517"/>
                  <a:pt x="2236746" y="2219838"/>
                </a:cubicBezTo>
                <a:cubicBezTo>
                  <a:pt x="2075911" y="2258159"/>
                  <a:pt x="1843431" y="2158712"/>
                  <a:pt x="1530405" y="2219838"/>
                </a:cubicBezTo>
                <a:cubicBezTo>
                  <a:pt x="1217379" y="2280964"/>
                  <a:pt x="1342229" y="2218532"/>
                  <a:pt x="1294958" y="2219838"/>
                </a:cubicBezTo>
                <a:cubicBezTo>
                  <a:pt x="1247687" y="2221144"/>
                  <a:pt x="1121627" y="2196509"/>
                  <a:pt x="1059511" y="2219838"/>
                </a:cubicBezTo>
                <a:cubicBezTo>
                  <a:pt x="997395" y="2243167"/>
                  <a:pt x="407278" y="2177415"/>
                  <a:pt x="0" y="2219838"/>
                </a:cubicBezTo>
                <a:cubicBezTo>
                  <a:pt x="-20390" y="2050354"/>
                  <a:pt x="24857" y="1806495"/>
                  <a:pt x="0" y="1687077"/>
                </a:cubicBezTo>
                <a:cubicBezTo>
                  <a:pt x="-24857" y="1567659"/>
                  <a:pt x="31747" y="1229000"/>
                  <a:pt x="0" y="1109919"/>
                </a:cubicBezTo>
                <a:cubicBezTo>
                  <a:pt x="-31747" y="990838"/>
                  <a:pt x="45937" y="807709"/>
                  <a:pt x="0" y="554960"/>
                </a:cubicBezTo>
                <a:cubicBezTo>
                  <a:pt x="-45937" y="302211"/>
                  <a:pt x="27301" y="261655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69000"/>
            </a:schemeClr>
          </a:solidFill>
          <a:ln w="28575">
            <a:solidFill>
              <a:srgbClr val="588C1E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custGeom>
                    <a:avLst/>
                    <a:gdLst>
                      <a:gd name="connsiteX0" fmla="*/ 0 w 8403987"/>
                      <a:gd name="connsiteY0" fmla="*/ 0 h 1399520"/>
                      <a:gd name="connsiteX1" fmla="*/ 336159 w 8403987"/>
                      <a:gd name="connsiteY1" fmla="*/ 0 h 1399520"/>
                      <a:gd name="connsiteX2" fmla="*/ 840398 w 8403987"/>
                      <a:gd name="connsiteY2" fmla="*/ 0 h 1399520"/>
                      <a:gd name="connsiteX3" fmla="*/ 1428677 w 8403987"/>
                      <a:gd name="connsiteY3" fmla="*/ 0 h 1399520"/>
                      <a:gd name="connsiteX4" fmla="*/ 1680797 w 8403987"/>
                      <a:gd name="connsiteY4" fmla="*/ 0 h 1399520"/>
                      <a:gd name="connsiteX5" fmla="*/ 2016957 w 8403987"/>
                      <a:gd name="connsiteY5" fmla="*/ 0 h 1399520"/>
                      <a:gd name="connsiteX6" fmla="*/ 2185036 w 8403987"/>
                      <a:gd name="connsiteY6" fmla="*/ 0 h 1399520"/>
                      <a:gd name="connsiteX7" fmla="*/ 2773315 w 8403987"/>
                      <a:gd name="connsiteY7" fmla="*/ 0 h 1399520"/>
                      <a:gd name="connsiteX8" fmla="*/ 3109475 w 8403987"/>
                      <a:gd name="connsiteY8" fmla="*/ 0 h 1399520"/>
                      <a:gd name="connsiteX9" fmla="*/ 3361595 w 8403987"/>
                      <a:gd name="connsiteY9" fmla="*/ 0 h 1399520"/>
                      <a:gd name="connsiteX10" fmla="*/ 3949873 w 8403987"/>
                      <a:gd name="connsiteY10" fmla="*/ 0 h 1399520"/>
                      <a:gd name="connsiteX11" fmla="*/ 4286033 w 8403987"/>
                      <a:gd name="connsiteY11" fmla="*/ 0 h 1399520"/>
                      <a:gd name="connsiteX12" fmla="*/ 4706232 w 8403987"/>
                      <a:gd name="connsiteY12" fmla="*/ 0 h 1399520"/>
                      <a:gd name="connsiteX13" fmla="*/ 4874312 w 8403987"/>
                      <a:gd name="connsiteY13" fmla="*/ 0 h 1399520"/>
                      <a:gd name="connsiteX14" fmla="*/ 5042391 w 8403987"/>
                      <a:gd name="connsiteY14" fmla="*/ 0 h 1399520"/>
                      <a:gd name="connsiteX15" fmla="*/ 5378551 w 8403987"/>
                      <a:gd name="connsiteY15" fmla="*/ 0 h 1399520"/>
                      <a:gd name="connsiteX16" fmla="*/ 5714710 w 8403987"/>
                      <a:gd name="connsiteY16" fmla="*/ 0 h 1399520"/>
                      <a:gd name="connsiteX17" fmla="*/ 5882790 w 8403987"/>
                      <a:gd name="connsiteY17" fmla="*/ 0 h 1399520"/>
                      <a:gd name="connsiteX18" fmla="*/ 6387029 w 8403987"/>
                      <a:gd name="connsiteY18" fmla="*/ 0 h 1399520"/>
                      <a:gd name="connsiteX19" fmla="*/ 6891269 w 8403987"/>
                      <a:gd name="connsiteY19" fmla="*/ 0 h 1399520"/>
                      <a:gd name="connsiteX20" fmla="*/ 7479548 w 8403987"/>
                      <a:gd name="connsiteY20" fmla="*/ 0 h 1399520"/>
                      <a:gd name="connsiteX21" fmla="*/ 7731667 w 8403987"/>
                      <a:gd name="connsiteY21" fmla="*/ 0 h 1399520"/>
                      <a:gd name="connsiteX22" fmla="*/ 8403987 w 8403987"/>
                      <a:gd name="connsiteY22" fmla="*/ 0 h 1399520"/>
                      <a:gd name="connsiteX23" fmla="*/ 8403987 w 8403987"/>
                      <a:gd name="connsiteY23" fmla="*/ 349880 h 1399520"/>
                      <a:gd name="connsiteX24" fmla="*/ 8403987 w 8403987"/>
                      <a:gd name="connsiteY24" fmla="*/ 685765 h 1399520"/>
                      <a:gd name="connsiteX25" fmla="*/ 8403987 w 8403987"/>
                      <a:gd name="connsiteY25" fmla="*/ 1063635 h 1399520"/>
                      <a:gd name="connsiteX26" fmla="*/ 8403987 w 8403987"/>
                      <a:gd name="connsiteY26" fmla="*/ 1399520 h 1399520"/>
                      <a:gd name="connsiteX27" fmla="*/ 8151867 w 8403987"/>
                      <a:gd name="connsiteY27" fmla="*/ 1399520 h 1399520"/>
                      <a:gd name="connsiteX28" fmla="*/ 7983787 w 8403987"/>
                      <a:gd name="connsiteY28" fmla="*/ 1399520 h 1399520"/>
                      <a:gd name="connsiteX29" fmla="*/ 7815708 w 8403987"/>
                      <a:gd name="connsiteY29" fmla="*/ 1399520 h 1399520"/>
                      <a:gd name="connsiteX30" fmla="*/ 7395508 w 8403987"/>
                      <a:gd name="connsiteY30" fmla="*/ 1399520 h 1399520"/>
                      <a:gd name="connsiteX31" fmla="*/ 7143389 w 8403987"/>
                      <a:gd name="connsiteY31" fmla="*/ 1399520 h 1399520"/>
                      <a:gd name="connsiteX32" fmla="*/ 6891269 w 8403987"/>
                      <a:gd name="connsiteY32" fmla="*/ 1399520 h 1399520"/>
                      <a:gd name="connsiteX33" fmla="*/ 6639149 w 8403987"/>
                      <a:gd name="connsiteY33" fmla="*/ 1399520 h 1399520"/>
                      <a:gd name="connsiteX34" fmla="*/ 6302990 w 8403987"/>
                      <a:gd name="connsiteY34" fmla="*/ 1399520 h 1399520"/>
                      <a:gd name="connsiteX35" fmla="*/ 5966830 w 8403987"/>
                      <a:gd name="connsiteY35" fmla="*/ 1399520 h 1399520"/>
                      <a:gd name="connsiteX36" fmla="*/ 5798751 w 8403987"/>
                      <a:gd name="connsiteY36" fmla="*/ 1399520 h 1399520"/>
                      <a:gd name="connsiteX37" fmla="*/ 5630671 w 8403987"/>
                      <a:gd name="connsiteY37" fmla="*/ 1399520 h 1399520"/>
                      <a:gd name="connsiteX38" fmla="*/ 5294511 w 8403987"/>
                      <a:gd name="connsiteY38" fmla="*/ 1399520 h 1399520"/>
                      <a:gd name="connsiteX39" fmla="*/ 5126432 w 8403987"/>
                      <a:gd name="connsiteY39" fmla="*/ 1399520 h 1399520"/>
                      <a:gd name="connsiteX40" fmla="*/ 4622192 w 8403987"/>
                      <a:gd name="connsiteY40" fmla="*/ 1399520 h 1399520"/>
                      <a:gd name="connsiteX41" fmla="*/ 4117953 w 8403987"/>
                      <a:gd name="connsiteY41" fmla="*/ 1399520 h 1399520"/>
                      <a:gd name="connsiteX42" fmla="*/ 3613714 w 8403987"/>
                      <a:gd name="connsiteY42" fmla="*/ 1399520 h 1399520"/>
                      <a:gd name="connsiteX43" fmla="*/ 3109475 w 8403987"/>
                      <a:gd name="connsiteY43" fmla="*/ 1399520 h 1399520"/>
                      <a:gd name="connsiteX44" fmla="*/ 2689276 w 8403987"/>
                      <a:gd name="connsiteY44" fmla="*/ 1399520 h 1399520"/>
                      <a:gd name="connsiteX45" fmla="*/ 2100996 w 8403987"/>
                      <a:gd name="connsiteY45" fmla="*/ 1399520 h 1399520"/>
                      <a:gd name="connsiteX46" fmla="*/ 1848877 w 8403987"/>
                      <a:gd name="connsiteY46" fmla="*/ 1399520 h 1399520"/>
                      <a:gd name="connsiteX47" fmla="*/ 1596757 w 8403987"/>
                      <a:gd name="connsiteY47" fmla="*/ 1399520 h 1399520"/>
                      <a:gd name="connsiteX48" fmla="*/ 1260597 w 8403987"/>
                      <a:gd name="connsiteY48" fmla="*/ 1399520 h 1399520"/>
                      <a:gd name="connsiteX49" fmla="*/ 1008478 w 8403987"/>
                      <a:gd name="connsiteY49" fmla="*/ 1399520 h 1399520"/>
                      <a:gd name="connsiteX50" fmla="*/ 672319 w 8403987"/>
                      <a:gd name="connsiteY50" fmla="*/ 1399520 h 1399520"/>
                      <a:gd name="connsiteX51" fmla="*/ 0 w 8403987"/>
                      <a:gd name="connsiteY51" fmla="*/ 1399520 h 1399520"/>
                      <a:gd name="connsiteX52" fmla="*/ 0 w 8403987"/>
                      <a:gd name="connsiteY52" fmla="*/ 1091625 h 1399520"/>
                      <a:gd name="connsiteX53" fmla="*/ 0 w 8403987"/>
                      <a:gd name="connsiteY53" fmla="*/ 769736 h 1399520"/>
                      <a:gd name="connsiteX54" fmla="*/ 0 w 8403987"/>
                      <a:gd name="connsiteY54" fmla="*/ 419855 h 1399520"/>
                      <a:gd name="connsiteX55" fmla="*/ 0 w 8403987"/>
                      <a:gd name="connsiteY55" fmla="*/ 0 h 1399520"/>
                      <a:gd name="connsiteX0" fmla="*/ 0 w 8403987"/>
                      <a:gd name="connsiteY0" fmla="*/ 0 h 1399520"/>
                      <a:gd name="connsiteX1" fmla="*/ 252119 w 8403987"/>
                      <a:gd name="connsiteY1" fmla="*/ 0 h 1399520"/>
                      <a:gd name="connsiteX2" fmla="*/ 504239 w 8403987"/>
                      <a:gd name="connsiteY2" fmla="*/ 0 h 1399520"/>
                      <a:gd name="connsiteX3" fmla="*/ 672319 w 8403987"/>
                      <a:gd name="connsiteY3" fmla="*/ 0 h 1399520"/>
                      <a:gd name="connsiteX4" fmla="*/ 1260597 w 8403987"/>
                      <a:gd name="connsiteY4" fmla="*/ 0 h 1399520"/>
                      <a:gd name="connsiteX5" fmla="*/ 1428677 w 8403987"/>
                      <a:gd name="connsiteY5" fmla="*/ 0 h 1399520"/>
                      <a:gd name="connsiteX6" fmla="*/ 1680797 w 8403987"/>
                      <a:gd name="connsiteY6" fmla="*/ 0 h 1399520"/>
                      <a:gd name="connsiteX7" fmla="*/ 2016957 w 8403987"/>
                      <a:gd name="connsiteY7" fmla="*/ 0 h 1399520"/>
                      <a:gd name="connsiteX8" fmla="*/ 2269076 w 8403987"/>
                      <a:gd name="connsiteY8" fmla="*/ 0 h 1399520"/>
                      <a:gd name="connsiteX9" fmla="*/ 2857355 w 8403987"/>
                      <a:gd name="connsiteY9" fmla="*/ 0 h 1399520"/>
                      <a:gd name="connsiteX10" fmla="*/ 3193515 w 8403987"/>
                      <a:gd name="connsiteY10" fmla="*/ 0 h 1399520"/>
                      <a:gd name="connsiteX11" fmla="*/ 3529674 w 8403987"/>
                      <a:gd name="connsiteY11" fmla="*/ 0 h 1399520"/>
                      <a:gd name="connsiteX12" fmla="*/ 3949873 w 8403987"/>
                      <a:gd name="connsiteY12" fmla="*/ 0 h 1399520"/>
                      <a:gd name="connsiteX13" fmla="*/ 4201993 w 8403987"/>
                      <a:gd name="connsiteY13" fmla="*/ 0 h 1399520"/>
                      <a:gd name="connsiteX14" fmla="*/ 4454113 w 8403987"/>
                      <a:gd name="connsiteY14" fmla="*/ 0 h 1399520"/>
                      <a:gd name="connsiteX15" fmla="*/ 4706232 w 8403987"/>
                      <a:gd name="connsiteY15" fmla="*/ 0 h 1399520"/>
                      <a:gd name="connsiteX16" fmla="*/ 5126432 w 8403987"/>
                      <a:gd name="connsiteY16" fmla="*/ 0 h 1399520"/>
                      <a:gd name="connsiteX17" fmla="*/ 5546631 w 8403987"/>
                      <a:gd name="connsiteY17" fmla="*/ 0 h 1399520"/>
                      <a:gd name="connsiteX18" fmla="*/ 6134910 w 8403987"/>
                      <a:gd name="connsiteY18" fmla="*/ 0 h 1399520"/>
                      <a:gd name="connsiteX19" fmla="*/ 6387029 w 8403987"/>
                      <a:gd name="connsiteY19" fmla="*/ 0 h 1399520"/>
                      <a:gd name="connsiteX20" fmla="*/ 6723189 w 8403987"/>
                      <a:gd name="connsiteY20" fmla="*/ 0 h 1399520"/>
                      <a:gd name="connsiteX21" fmla="*/ 7227428 w 8403987"/>
                      <a:gd name="connsiteY21" fmla="*/ 0 h 1399520"/>
                      <a:gd name="connsiteX22" fmla="*/ 7395508 w 8403987"/>
                      <a:gd name="connsiteY22" fmla="*/ 0 h 1399520"/>
                      <a:gd name="connsiteX23" fmla="*/ 7983787 w 8403987"/>
                      <a:gd name="connsiteY23" fmla="*/ 0 h 1399520"/>
                      <a:gd name="connsiteX24" fmla="*/ 8403987 w 8403987"/>
                      <a:gd name="connsiteY24" fmla="*/ 0 h 1399520"/>
                      <a:gd name="connsiteX25" fmla="*/ 8403987 w 8403987"/>
                      <a:gd name="connsiteY25" fmla="*/ 349880 h 1399520"/>
                      <a:gd name="connsiteX26" fmla="*/ 8403987 w 8403987"/>
                      <a:gd name="connsiteY26" fmla="*/ 713754 h 1399520"/>
                      <a:gd name="connsiteX27" fmla="*/ 8403987 w 8403987"/>
                      <a:gd name="connsiteY27" fmla="*/ 1077630 h 1399520"/>
                      <a:gd name="connsiteX28" fmla="*/ 8403987 w 8403987"/>
                      <a:gd name="connsiteY28" fmla="*/ 1399520 h 1399520"/>
                      <a:gd name="connsiteX29" fmla="*/ 7815708 w 8403987"/>
                      <a:gd name="connsiteY29" fmla="*/ 1399520 h 1399520"/>
                      <a:gd name="connsiteX30" fmla="*/ 7647628 w 8403987"/>
                      <a:gd name="connsiteY30" fmla="*/ 1399520 h 1399520"/>
                      <a:gd name="connsiteX31" fmla="*/ 7479548 w 8403987"/>
                      <a:gd name="connsiteY31" fmla="*/ 1399520 h 1399520"/>
                      <a:gd name="connsiteX32" fmla="*/ 7227428 w 8403987"/>
                      <a:gd name="connsiteY32" fmla="*/ 1399520 h 1399520"/>
                      <a:gd name="connsiteX33" fmla="*/ 6723189 w 8403987"/>
                      <a:gd name="connsiteY33" fmla="*/ 1399520 h 1399520"/>
                      <a:gd name="connsiteX34" fmla="*/ 6218950 w 8403987"/>
                      <a:gd name="connsiteY34" fmla="*/ 1399520 h 1399520"/>
                      <a:gd name="connsiteX35" fmla="*/ 5714710 w 8403987"/>
                      <a:gd name="connsiteY35" fmla="*/ 1399520 h 1399520"/>
                      <a:gd name="connsiteX36" fmla="*/ 5546631 w 8403987"/>
                      <a:gd name="connsiteY36" fmla="*/ 1399520 h 1399520"/>
                      <a:gd name="connsiteX37" fmla="*/ 5126432 w 8403987"/>
                      <a:gd name="connsiteY37" fmla="*/ 1399520 h 1399520"/>
                      <a:gd name="connsiteX38" fmla="*/ 4538152 w 8403987"/>
                      <a:gd name="connsiteY38" fmla="*/ 1399520 h 1399520"/>
                      <a:gd name="connsiteX39" fmla="*/ 4033914 w 8403987"/>
                      <a:gd name="connsiteY39" fmla="*/ 1399520 h 1399520"/>
                      <a:gd name="connsiteX40" fmla="*/ 3529674 w 8403987"/>
                      <a:gd name="connsiteY40" fmla="*/ 1399520 h 1399520"/>
                      <a:gd name="connsiteX41" fmla="*/ 2941395 w 8403987"/>
                      <a:gd name="connsiteY41" fmla="*/ 1399520 h 1399520"/>
                      <a:gd name="connsiteX42" fmla="*/ 2605235 w 8403987"/>
                      <a:gd name="connsiteY42" fmla="*/ 1399520 h 1399520"/>
                      <a:gd name="connsiteX43" fmla="*/ 2100996 w 8403987"/>
                      <a:gd name="connsiteY43" fmla="*/ 1399520 h 1399520"/>
                      <a:gd name="connsiteX44" fmla="*/ 1932916 w 8403987"/>
                      <a:gd name="connsiteY44" fmla="*/ 1399520 h 1399520"/>
                      <a:gd name="connsiteX45" fmla="*/ 1596757 w 8403987"/>
                      <a:gd name="connsiteY45" fmla="*/ 1399520 h 1399520"/>
                      <a:gd name="connsiteX46" fmla="*/ 1092518 w 8403987"/>
                      <a:gd name="connsiteY46" fmla="*/ 1399520 h 1399520"/>
                      <a:gd name="connsiteX47" fmla="*/ 924438 w 8403987"/>
                      <a:gd name="connsiteY47" fmla="*/ 1399520 h 1399520"/>
                      <a:gd name="connsiteX48" fmla="*/ 756358 w 8403987"/>
                      <a:gd name="connsiteY48" fmla="*/ 1399520 h 1399520"/>
                      <a:gd name="connsiteX49" fmla="*/ 0 w 8403987"/>
                      <a:gd name="connsiteY49" fmla="*/ 1399520 h 1399520"/>
                      <a:gd name="connsiteX50" fmla="*/ 0 w 8403987"/>
                      <a:gd name="connsiteY50" fmla="*/ 1063635 h 1399520"/>
                      <a:gd name="connsiteX51" fmla="*/ 0 w 8403987"/>
                      <a:gd name="connsiteY51" fmla="*/ 699760 h 1399520"/>
                      <a:gd name="connsiteX52" fmla="*/ 0 w 8403987"/>
                      <a:gd name="connsiteY52" fmla="*/ 349880 h 1399520"/>
                      <a:gd name="connsiteX53" fmla="*/ 0 w 8403987"/>
                      <a:gd name="connsiteY53" fmla="*/ 0 h 13995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8403987" h="1399520" fill="none" extrusionOk="0">
                        <a:moveTo>
                          <a:pt x="0" y="0"/>
                        </a:moveTo>
                        <a:cubicBezTo>
                          <a:pt x="99974" y="-13589"/>
                          <a:pt x="233304" y="55954"/>
                          <a:pt x="336159" y="0"/>
                        </a:cubicBezTo>
                        <a:cubicBezTo>
                          <a:pt x="468152" y="7281"/>
                          <a:pt x="653092" y="69654"/>
                          <a:pt x="840398" y="0"/>
                        </a:cubicBezTo>
                        <a:cubicBezTo>
                          <a:pt x="1052074" y="-3212"/>
                          <a:pt x="1170075" y="30008"/>
                          <a:pt x="1428677" y="0"/>
                        </a:cubicBezTo>
                        <a:cubicBezTo>
                          <a:pt x="1671783" y="-8553"/>
                          <a:pt x="1623159" y="18915"/>
                          <a:pt x="1680797" y="0"/>
                        </a:cubicBezTo>
                        <a:cubicBezTo>
                          <a:pt x="1730472" y="-2470"/>
                          <a:pt x="1898198" y="19889"/>
                          <a:pt x="2016957" y="0"/>
                        </a:cubicBezTo>
                        <a:cubicBezTo>
                          <a:pt x="2124349" y="-27829"/>
                          <a:pt x="2135550" y="5124"/>
                          <a:pt x="2185036" y="0"/>
                        </a:cubicBezTo>
                        <a:cubicBezTo>
                          <a:pt x="2213154" y="-24158"/>
                          <a:pt x="2596714" y="32288"/>
                          <a:pt x="2773315" y="0"/>
                        </a:cubicBezTo>
                        <a:cubicBezTo>
                          <a:pt x="2931402" y="-30058"/>
                          <a:pt x="3048409" y="5852"/>
                          <a:pt x="3109475" y="0"/>
                        </a:cubicBezTo>
                        <a:cubicBezTo>
                          <a:pt x="3161635" y="-25601"/>
                          <a:pt x="3238848" y="12064"/>
                          <a:pt x="3361595" y="0"/>
                        </a:cubicBezTo>
                        <a:cubicBezTo>
                          <a:pt x="3489218" y="-36595"/>
                          <a:pt x="3783578" y="1492"/>
                          <a:pt x="3949873" y="0"/>
                        </a:cubicBezTo>
                        <a:cubicBezTo>
                          <a:pt x="4165869" y="-10835"/>
                          <a:pt x="4235921" y="33031"/>
                          <a:pt x="4286033" y="0"/>
                        </a:cubicBezTo>
                        <a:cubicBezTo>
                          <a:pt x="4340402" y="-20831"/>
                          <a:pt x="4604210" y="40529"/>
                          <a:pt x="4706232" y="0"/>
                        </a:cubicBezTo>
                        <a:cubicBezTo>
                          <a:pt x="4802293" y="-43804"/>
                          <a:pt x="4819976" y="14535"/>
                          <a:pt x="4874312" y="0"/>
                        </a:cubicBezTo>
                        <a:cubicBezTo>
                          <a:pt x="4927561" y="-20355"/>
                          <a:pt x="4989141" y="-7433"/>
                          <a:pt x="5042391" y="0"/>
                        </a:cubicBezTo>
                        <a:cubicBezTo>
                          <a:pt x="5102549" y="-8044"/>
                          <a:pt x="5319129" y="12925"/>
                          <a:pt x="5378551" y="0"/>
                        </a:cubicBezTo>
                        <a:cubicBezTo>
                          <a:pt x="5463954" y="-3084"/>
                          <a:pt x="5583517" y="7639"/>
                          <a:pt x="5714710" y="0"/>
                        </a:cubicBezTo>
                        <a:cubicBezTo>
                          <a:pt x="5817153" y="-28122"/>
                          <a:pt x="5849875" y="-1766"/>
                          <a:pt x="5882790" y="0"/>
                        </a:cubicBezTo>
                        <a:cubicBezTo>
                          <a:pt x="5901554" y="-10468"/>
                          <a:pt x="6205746" y="-6824"/>
                          <a:pt x="6387029" y="0"/>
                        </a:cubicBezTo>
                        <a:cubicBezTo>
                          <a:pt x="6528745" y="-32240"/>
                          <a:pt x="6680357" y="47906"/>
                          <a:pt x="6891269" y="0"/>
                        </a:cubicBezTo>
                        <a:cubicBezTo>
                          <a:pt x="7122316" y="-42632"/>
                          <a:pt x="7220628" y="47354"/>
                          <a:pt x="7479548" y="0"/>
                        </a:cubicBezTo>
                        <a:cubicBezTo>
                          <a:pt x="7728136" y="-56725"/>
                          <a:pt x="7671978" y="30040"/>
                          <a:pt x="7731667" y="0"/>
                        </a:cubicBezTo>
                        <a:cubicBezTo>
                          <a:pt x="7755227" y="7341"/>
                          <a:pt x="8162374" y="-196"/>
                          <a:pt x="8403987" y="0"/>
                        </a:cubicBezTo>
                        <a:cubicBezTo>
                          <a:pt x="8440772" y="106444"/>
                          <a:pt x="8363493" y="238023"/>
                          <a:pt x="8403987" y="349880"/>
                        </a:cubicBezTo>
                        <a:cubicBezTo>
                          <a:pt x="8426967" y="462096"/>
                          <a:pt x="8394283" y="619819"/>
                          <a:pt x="8403987" y="685765"/>
                        </a:cubicBezTo>
                        <a:cubicBezTo>
                          <a:pt x="8409173" y="744826"/>
                          <a:pt x="8406429" y="955377"/>
                          <a:pt x="8403987" y="1063635"/>
                        </a:cubicBezTo>
                        <a:cubicBezTo>
                          <a:pt x="8424042" y="1189726"/>
                          <a:pt x="8390851" y="1285107"/>
                          <a:pt x="8403987" y="1399520"/>
                        </a:cubicBezTo>
                        <a:cubicBezTo>
                          <a:pt x="8333669" y="1397282"/>
                          <a:pt x="8266163" y="1381305"/>
                          <a:pt x="8151867" y="1399520"/>
                        </a:cubicBezTo>
                        <a:cubicBezTo>
                          <a:pt x="8038203" y="1402505"/>
                          <a:pt x="8055518" y="1391174"/>
                          <a:pt x="7983787" y="1399520"/>
                        </a:cubicBezTo>
                        <a:cubicBezTo>
                          <a:pt x="7913835" y="1395193"/>
                          <a:pt x="7878744" y="1394753"/>
                          <a:pt x="7815708" y="1399520"/>
                        </a:cubicBezTo>
                        <a:cubicBezTo>
                          <a:pt x="7745749" y="1438842"/>
                          <a:pt x="7612266" y="1352217"/>
                          <a:pt x="7395508" y="1399520"/>
                        </a:cubicBezTo>
                        <a:cubicBezTo>
                          <a:pt x="7223829" y="1428666"/>
                          <a:pt x="7201319" y="1389123"/>
                          <a:pt x="7143389" y="1399520"/>
                        </a:cubicBezTo>
                        <a:cubicBezTo>
                          <a:pt x="7083006" y="1415250"/>
                          <a:pt x="6985622" y="1410968"/>
                          <a:pt x="6891269" y="1399520"/>
                        </a:cubicBezTo>
                        <a:cubicBezTo>
                          <a:pt x="6792073" y="1413843"/>
                          <a:pt x="6689161" y="1378537"/>
                          <a:pt x="6639149" y="1399520"/>
                        </a:cubicBezTo>
                        <a:cubicBezTo>
                          <a:pt x="6615215" y="1420872"/>
                          <a:pt x="6439172" y="1405648"/>
                          <a:pt x="6302990" y="1399520"/>
                        </a:cubicBezTo>
                        <a:cubicBezTo>
                          <a:pt x="6163576" y="1441912"/>
                          <a:pt x="6120641" y="1365137"/>
                          <a:pt x="5966830" y="1399520"/>
                        </a:cubicBezTo>
                        <a:cubicBezTo>
                          <a:pt x="5815270" y="1419251"/>
                          <a:pt x="5851321" y="1391405"/>
                          <a:pt x="5798751" y="1399520"/>
                        </a:cubicBezTo>
                        <a:cubicBezTo>
                          <a:pt x="5746938" y="1405772"/>
                          <a:pt x="5694745" y="1383841"/>
                          <a:pt x="5630671" y="1399520"/>
                        </a:cubicBezTo>
                        <a:cubicBezTo>
                          <a:pt x="5552815" y="1405938"/>
                          <a:pt x="5431459" y="1358812"/>
                          <a:pt x="5294511" y="1399520"/>
                        </a:cubicBezTo>
                        <a:cubicBezTo>
                          <a:pt x="5141913" y="1433630"/>
                          <a:pt x="5182964" y="1369205"/>
                          <a:pt x="5126432" y="1399520"/>
                        </a:cubicBezTo>
                        <a:cubicBezTo>
                          <a:pt x="5059762" y="1421536"/>
                          <a:pt x="4772965" y="1372971"/>
                          <a:pt x="4622192" y="1399520"/>
                        </a:cubicBezTo>
                        <a:cubicBezTo>
                          <a:pt x="4480412" y="1403500"/>
                          <a:pt x="4355889" y="1392123"/>
                          <a:pt x="4117953" y="1399520"/>
                        </a:cubicBezTo>
                        <a:cubicBezTo>
                          <a:pt x="3894901" y="1423065"/>
                          <a:pt x="3715769" y="1421498"/>
                          <a:pt x="3613714" y="1399520"/>
                        </a:cubicBezTo>
                        <a:cubicBezTo>
                          <a:pt x="3502811" y="1408184"/>
                          <a:pt x="3229879" y="1364382"/>
                          <a:pt x="3109475" y="1399520"/>
                        </a:cubicBezTo>
                        <a:cubicBezTo>
                          <a:pt x="3008970" y="1421029"/>
                          <a:pt x="2813984" y="1358656"/>
                          <a:pt x="2689276" y="1399520"/>
                        </a:cubicBezTo>
                        <a:cubicBezTo>
                          <a:pt x="2501765" y="1443205"/>
                          <a:pt x="2356729" y="1420767"/>
                          <a:pt x="2100996" y="1399520"/>
                        </a:cubicBezTo>
                        <a:cubicBezTo>
                          <a:pt x="1869051" y="1412113"/>
                          <a:pt x="1934797" y="1405175"/>
                          <a:pt x="1848877" y="1399520"/>
                        </a:cubicBezTo>
                        <a:cubicBezTo>
                          <a:pt x="1780220" y="1398896"/>
                          <a:pt x="1674684" y="1380186"/>
                          <a:pt x="1596757" y="1399520"/>
                        </a:cubicBezTo>
                        <a:cubicBezTo>
                          <a:pt x="1501367" y="1434187"/>
                          <a:pt x="1392347" y="1367632"/>
                          <a:pt x="1260597" y="1399520"/>
                        </a:cubicBezTo>
                        <a:cubicBezTo>
                          <a:pt x="1130241" y="1419967"/>
                          <a:pt x="1086300" y="1400789"/>
                          <a:pt x="1008478" y="1399520"/>
                        </a:cubicBezTo>
                        <a:cubicBezTo>
                          <a:pt x="919298" y="1397982"/>
                          <a:pt x="753410" y="1406886"/>
                          <a:pt x="672319" y="1399520"/>
                        </a:cubicBezTo>
                        <a:cubicBezTo>
                          <a:pt x="539821" y="1433593"/>
                          <a:pt x="197574" y="1320254"/>
                          <a:pt x="0" y="1399520"/>
                        </a:cubicBezTo>
                        <a:cubicBezTo>
                          <a:pt x="-61011" y="1260595"/>
                          <a:pt x="27949" y="1217125"/>
                          <a:pt x="0" y="1091625"/>
                        </a:cubicBezTo>
                        <a:cubicBezTo>
                          <a:pt x="-29715" y="967439"/>
                          <a:pt x="9468" y="882138"/>
                          <a:pt x="0" y="769736"/>
                        </a:cubicBezTo>
                        <a:cubicBezTo>
                          <a:pt x="5879" y="657571"/>
                          <a:pt x="6908" y="518466"/>
                          <a:pt x="0" y="419855"/>
                        </a:cubicBezTo>
                        <a:cubicBezTo>
                          <a:pt x="-472" y="338306"/>
                          <a:pt x="14718" y="121997"/>
                          <a:pt x="0" y="0"/>
                        </a:cubicBezTo>
                        <a:close/>
                      </a:path>
                      <a:path w="8403987" h="1399520" stroke="0" extrusionOk="0">
                        <a:moveTo>
                          <a:pt x="0" y="0"/>
                        </a:moveTo>
                        <a:cubicBezTo>
                          <a:pt x="111712" y="-10395"/>
                          <a:pt x="132440" y="21132"/>
                          <a:pt x="252119" y="0"/>
                        </a:cubicBezTo>
                        <a:cubicBezTo>
                          <a:pt x="381288" y="-10793"/>
                          <a:pt x="415848" y="15495"/>
                          <a:pt x="504239" y="0"/>
                        </a:cubicBezTo>
                        <a:cubicBezTo>
                          <a:pt x="580899" y="2389"/>
                          <a:pt x="626313" y="2871"/>
                          <a:pt x="672319" y="0"/>
                        </a:cubicBezTo>
                        <a:cubicBezTo>
                          <a:pt x="741559" y="9152"/>
                          <a:pt x="1077789" y="58690"/>
                          <a:pt x="1260597" y="0"/>
                        </a:cubicBezTo>
                        <a:cubicBezTo>
                          <a:pt x="1439169" y="-51104"/>
                          <a:pt x="1381270" y="14015"/>
                          <a:pt x="1428677" y="0"/>
                        </a:cubicBezTo>
                        <a:cubicBezTo>
                          <a:pt x="1454007" y="-12344"/>
                          <a:pt x="1618103" y="8685"/>
                          <a:pt x="1680797" y="0"/>
                        </a:cubicBezTo>
                        <a:cubicBezTo>
                          <a:pt x="1751775" y="-39350"/>
                          <a:pt x="1915498" y="8478"/>
                          <a:pt x="2016957" y="0"/>
                        </a:cubicBezTo>
                        <a:cubicBezTo>
                          <a:pt x="2150492" y="-26468"/>
                          <a:pt x="2154159" y="8077"/>
                          <a:pt x="2269076" y="0"/>
                        </a:cubicBezTo>
                        <a:cubicBezTo>
                          <a:pt x="2367131" y="45312"/>
                          <a:pt x="2680552" y="18600"/>
                          <a:pt x="2857355" y="0"/>
                        </a:cubicBezTo>
                        <a:cubicBezTo>
                          <a:pt x="3020782" y="340"/>
                          <a:pt x="3033280" y="13573"/>
                          <a:pt x="3193515" y="0"/>
                        </a:cubicBezTo>
                        <a:cubicBezTo>
                          <a:pt x="3349605" y="-6013"/>
                          <a:pt x="3385067" y="23827"/>
                          <a:pt x="3529674" y="0"/>
                        </a:cubicBezTo>
                        <a:cubicBezTo>
                          <a:pt x="3684013" y="-22014"/>
                          <a:pt x="3756760" y="38734"/>
                          <a:pt x="3949873" y="0"/>
                        </a:cubicBezTo>
                        <a:cubicBezTo>
                          <a:pt x="4126300" y="-33427"/>
                          <a:pt x="4087947" y="29447"/>
                          <a:pt x="4201993" y="0"/>
                        </a:cubicBezTo>
                        <a:cubicBezTo>
                          <a:pt x="4327089" y="-12787"/>
                          <a:pt x="4359912" y="20130"/>
                          <a:pt x="4454113" y="0"/>
                        </a:cubicBezTo>
                        <a:cubicBezTo>
                          <a:pt x="4530454" y="-8309"/>
                          <a:pt x="4592871" y="19111"/>
                          <a:pt x="4706232" y="0"/>
                        </a:cubicBezTo>
                        <a:cubicBezTo>
                          <a:pt x="4818051" y="-18845"/>
                          <a:pt x="5044992" y="26469"/>
                          <a:pt x="5126432" y="0"/>
                        </a:cubicBezTo>
                        <a:cubicBezTo>
                          <a:pt x="5198585" y="-52207"/>
                          <a:pt x="5346032" y="-9146"/>
                          <a:pt x="5546631" y="0"/>
                        </a:cubicBezTo>
                        <a:cubicBezTo>
                          <a:pt x="5738049" y="-12886"/>
                          <a:pt x="5964556" y="12213"/>
                          <a:pt x="6134910" y="0"/>
                        </a:cubicBezTo>
                        <a:cubicBezTo>
                          <a:pt x="6311658" y="-66448"/>
                          <a:pt x="6264198" y="6482"/>
                          <a:pt x="6387029" y="0"/>
                        </a:cubicBezTo>
                        <a:cubicBezTo>
                          <a:pt x="6508436" y="-28250"/>
                          <a:pt x="6653203" y="11875"/>
                          <a:pt x="6723189" y="0"/>
                        </a:cubicBezTo>
                        <a:cubicBezTo>
                          <a:pt x="6763202" y="3479"/>
                          <a:pt x="6993845" y="37037"/>
                          <a:pt x="7227428" y="0"/>
                        </a:cubicBezTo>
                        <a:cubicBezTo>
                          <a:pt x="7475091" y="-35049"/>
                          <a:pt x="7360518" y="2785"/>
                          <a:pt x="7395508" y="0"/>
                        </a:cubicBezTo>
                        <a:cubicBezTo>
                          <a:pt x="7437474" y="-26954"/>
                          <a:pt x="7686450" y="71231"/>
                          <a:pt x="7983787" y="0"/>
                        </a:cubicBezTo>
                        <a:cubicBezTo>
                          <a:pt x="8227704" y="-64841"/>
                          <a:pt x="8312658" y="19875"/>
                          <a:pt x="8403987" y="0"/>
                        </a:cubicBezTo>
                        <a:cubicBezTo>
                          <a:pt x="8404224" y="112474"/>
                          <a:pt x="8387000" y="186316"/>
                          <a:pt x="8403987" y="349880"/>
                        </a:cubicBezTo>
                        <a:cubicBezTo>
                          <a:pt x="8419260" y="499516"/>
                          <a:pt x="8380631" y="593980"/>
                          <a:pt x="8403987" y="713754"/>
                        </a:cubicBezTo>
                        <a:cubicBezTo>
                          <a:pt x="8399640" y="835543"/>
                          <a:pt x="8373760" y="933920"/>
                          <a:pt x="8403987" y="1077630"/>
                        </a:cubicBezTo>
                        <a:cubicBezTo>
                          <a:pt x="8441681" y="1212157"/>
                          <a:pt x="8383796" y="1263644"/>
                          <a:pt x="8403987" y="1399520"/>
                        </a:cubicBezTo>
                        <a:cubicBezTo>
                          <a:pt x="8172898" y="1418155"/>
                          <a:pt x="8034884" y="1357285"/>
                          <a:pt x="7815708" y="1399520"/>
                        </a:cubicBezTo>
                        <a:cubicBezTo>
                          <a:pt x="7558642" y="1448260"/>
                          <a:pt x="7690463" y="1396094"/>
                          <a:pt x="7647628" y="1399520"/>
                        </a:cubicBezTo>
                        <a:cubicBezTo>
                          <a:pt x="7606196" y="1403807"/>
                          <a:pt x="7521111" y="1397068"/>
                          <a:pt x="7479548" y="1399520"/>
                        </a:cubicBezTo>
                        <a:cubicBezTo>
                          <a:pt x="7433830" y="1398063"/>
                          <a:pt x="7312786" y="1376635"/>
                          <a:pt x="7227428" y="1399520"/>
                        </a:cubicBezTo>
                        <a:cubicBezTo>
                          <a:pt x="7126438" y="1386653"/>
                          <a:pt x="6812909" y="1370811"/>
                          <a:pt x="6723189" y="1399520"/>
                        </a:cubicBezTo>
                        <a:cubicBezTo>
                          <a:pt x="6594832" y="1426689"/>
                          <a:pt x="6361816" y="1389695"/>
                          <a:pt x="6218950" y="1399520"/>
                        </a:cubicBezTo>
                        <a:cubicBezTo>
                          <a:pt x="6072272" y="1446217"/>
                          <a:pt x="5862130" y="1373165"/>
                          <a:pt x="5714710" y="1399520"/>
                        </a:cubicBezTo>
                        <a:cubicBezTo>
                          <a:pt x="5565184" y="1431094"/>
                          <a:pt x="5599723" y="1397021"/>
                          <a:pt x="5546631" y="1399520"/>
                        </a:cubicBezTo>
                        <a:cubicBezTo>
                          <a:pt x="5530140" y="1411396"/>
                          <a:pt x="5293687" y="1356494"/>
                          <a:pt x="5126432" y="1399520"/>
                        </a:cubicBezTo>
                        <a:cubicBezTo>
                          <a:pt x="4929351" y="1394878"/>
                          <a:pt x="4812927" y="1349370"/>
                          <a:pt x="4538152" y="1399520"/>
                        </a:cubicBezTo>
                        <a:cubicBezTo>
                          <a:pt x="4289249" y="1443632"/>
                          <a:pt x="4142045" y="1373749"/>
                          <a:pt x="4033914" y="1399520"/>
                        </a:cubicBezTo>
                        <a:cubicBezTo>
                          <a:pt x="3911796" y="1448047"/>
                          <a:pt x="3643836" y="1381079"/>
                          <a:pt x="3529674" y="1399520"/>
                        </a:cubicBezTo>
                        <a:cubicBezTo>
                          <a:pt x="3388766" y="1414458"/>
                          <a:pt x="3172151" y="1394979"/>
                          <a:pt x="2941395" y="1399520"/>
                        </a:cubicBezTo>
                        <a:cubicBezTo>
                          <a:pt x="2715011" y="1403588"/>
                          <a:pt x="2709344" y="1389511"/>
                          <a:pt x="2605235" y="1399520"/>
                        </a:cubicBezTo>
                        <a:cubicBezTo>
                          <a:pt x="2525857" y="1433988"/>
                          <a:pt x="2348714" y="1330040"/>
                          <a:pt x="2100996" y="1399520"/>
                        </a:cubicBezTo>
                        <a:cubicBezTo>
                          <a:pt x="1856214" y="1425010"/>
                          <a:pt x="2014966" y="1385720"/>
                          <a:pt x="1932916" y="1399520"/>
                        </a:cubicBezTo>
                        <a:cubicBezTo>
                          <a:pt x="1836169" y="1425745"/>
                          <a:pt x="1699314" y="1383506"/>
                          <a:pt x="1596757" y="1399520"/>
                        </a:cubicBezTo>
                        <a:cubicBezTo>
                          <a:pt x="1457139" y="1409420"/>
                          <a:pt x="1357282" y="1350126"/>
                          <a:pt x="1092518" y="1399520"/>
                        </a:cubicBezTo>
                        <a:cubicBezTo>
                          <a:pt x="871811" y="1437334"/>
                          <a:pt x="964220" y="1393657"/>
                          <a:pt x="924438" y="1399520"/>
                        </a:cubicBezTo>
                        <a:cubicBezTo>
                          <a:pt x="888470" y="1400063"/>
                          <a:pt x="808277" y="1373048"/>
                          <a:pt x="756358" y="1399520"/>
                        </a:cubicBezTo>
                        <a:cubicBezTo>
                          <a:pt x="685785" y="1332253"/>
                          <a:pt x="276924" y="1355477"/>
                          <a:pt x="0" y="1399520"/>
                        </a:cubicBezTo>
                        <a:cubicBezTo>
                          <a:pt x="-30917" y="1295378"/>
                          <a:pt x="3434" y="1143568"/>
                          <a:pt x="0" y="1063635"/>
                        </a:cubicBezTo>
                        <a:cubicBezTo>
                          <a:pt x="-21728" y="984919"/>
                          <a:pt x="1803" y="774102"/>
                          <a:pt x="0" y="699760"/>
                        </a:cubicBezTo>
                        <a:cubicBezTo>
                          <a:pt x="-45118" y="624376"/>
                          <a:pt x="6189" y="522225"/>
                          <a:pt x="0" y="349880"/>
                        </a:cubicBezTo>
                        <a:cubicBezTo>
                          <a:pt x="-44992" y="180248"/>
                          <a:pt x="28667" y="161233"/>
                          <a:pt x="0" y="0"/>
                        </a:cubicBezTo>
                        <a:close/>
                      </a:path>
                      <a:path w="8403987" h="1399520" fill="none" stroke="0" extrusionOk="0">
                        <a:moveTo>
                          <a:pt x="0" y="0"/>
                        </a:moveTo>
                        <a:cubicBezTo>
                          <a:pt x="104893" y="-37947"/>
                          <a:pt x="236288" y="52797"/>
                          <a:pt x="336159" y="0"/>
                        </a:cubicBezTo>
                        <a:cubicBezTo>
                          <a:pt x="403605" y="-19975"/>
                          <a:pt x="640868" y="11291"/>
                          <a:pt x="840398" y="0"/>
                        </a:cubicBezTo>
                        <a:cubicBezTo>
                          <a:pt x="1066683" y="-47265"/>
                          <a:pt x="1181584" y="5705"/>
                          <a:pt x="1428677" y="0"/>
                        </a:cubicBezTo>
                        <a:cubicBezTo>
                          <a:pt x="1680136" y="-10620"/>
                          <a:pt x="1628913" y="8132"/>
                          <a:pt x="1680797" y="0"/>
                        </a:cubicBezTo>
                        <a:cubicBezTo>
                          <a:pt x="1766745" y="-4965"/>
                          <a:pt x="1881573" y="13862"/>
                          <a:pt x="2016957" y="0"/>
                        </a:cubicBezTo>
                        <a:cubicBezTo>
                          <a:pt x="2117291" y="-24859"/>
                          <a:pt x="2136765" y="-4230"/>
                          <a:pt x="2185036" y="0"/>
                        </a:cubicBezTo>
                        <a:cubicBezTo>
                          <a:pt x="2233625" y="-9206"/>
                          <a:pt x="2584815" y="29454"/>
                          <a:pt x="2773315" y="0"/>
                        </a:cubicBezTo>
                        <a:cubicBezTo>
                          <a:pt x="2925301" y="-16674"/>
                          <a:pt x="3034031" y="19443"/>
                          <a:pt x="3109475" y="0"/>
                        </a:cubicBezTo>
                        <a:cubicBezTo>
                          <a:pt x="3178018" y="-8701"/>
                          <a:pt x="3231272" y="153"/>
                          <a:pt x="3361595" y="0"/>
                        </a:cubicBezTo>
                        <a:cubicBezTo>
                          <a:pt x="3483324" y="-70183"/>
                          <a:pt x="3763615" y="-45016"/>
                          <a:pt x="3949873" y="0"/>
                        </a:cubicBezTo>
                        <a:cubicBezTo>
                          <a:pt x="4167085" y="-20578"/>
                          <a:pt x="4221171" y="21465"/>
                          <a:pt x="4286033" y="0"/>
                        </a:cubicBezTo>
                        <a:cubicBezTo>
                          <a:pt x="4351248" y="-37495"/>
                          <a:pt x="4606688" y="40308"/>
                          <a:pt x="4706232" y="0"/>
                        </a:cubicBezTo>
                        <a:cubicBezTo>
                          <a:pt x="4817599" y="-44756"/>
                          <a:pt x="4832571" y="17629"/>
                          <a:pt x="4874312" y="0"/>
                        </a:cubicBezTo>
                        <a:cubicBezTo>
                          <a:pt x="4939872" y="-8054"/>
                          <a:pt x="4979555" y="7300"/>
                          <a:pt x="5042391" y="0"/>
                        </a:cubicBezTo>
                        <a:cubicBezTo>
                          <a:pt x="5094145" y="-7385"/>
                          <a:pt x="5315828" y="1381"/>
                          <a:pt x="5378551" y="0"/>
                        </a:cubicBezTo>
                        <a:cubicBezTo>
                          <a:pt x="5457896" y="9453"/>
                          <a:pt x="5607996" y="30033"/>
                          <a:pt x="5714710" y="0"/>
                        </a:cubicBezTo>
                        <a:cubicBezTo>
                          <a:pt x="5829058" y="-32587"/>
                          <a:pt x="5838320" y="6656"/>
                          <a:pt x="5882790" y="0"/>
                        </a:cubicBezTo>
                        <a:cubicBezTo>
                          <a:pt x="5923220" y="20375"/>
                          <a:pt x="6216662" y="23638"/>
                          <a:pt x="6387029" y="0"/>
                        </a:cubicBezTo>
                        <a:cubicBezTo>
                          <a:pt x="6520274" y="-18973"/>
                          <a:pt x="6643920" y="41241"/>
                          <a:pt x="6891269" y="0"/>
                        </a:cubicBezTo>
                        <a:cubicBezTo>
                          <a:pt x="7077010" y="-68823"/>
                          <a:pt x="7195797" y="53501"/>
                          <a:pt x="7479548" y="0"/>
                        </a:cubicBezTo>
                        <a:cubicBezTo>
                          <a:pt x="7729027" y="-25487"/>
                          <a:pt x="7669147" y="24420"/>
                          <a:pt x="7731667" y="0"/>
                        </a:cubicBezTo>
                        <a:cubicBezTo>
                          <a:pt x="7826976" y="-38214"/>
                          <a:pt x="8198325" y="28955"/>
                          <a:pt x="8403987" y="0"/>
                        </a:cubicBezTo>
                        <a:cubicBezTo>
                          <a:pt x="8444817" y="78079"/>
                          <a:pt x="8407820" y="251853"/>
                          <a:pt x="8403987" y="349880"/>
                        </a:cubicBezTo>
                        <a:cubicBezTo>
                          <a:pt x="8423285" y="466798"/>
                          <a:pt x="8384677" y="604430"/>
                          <a:pt x="8403987" y="685765"/>
                        </a:cubicBezTo>
                        <a:cubicBezTo>
                          <a:pt x="8401489" y="755283"/>
                          <a:pt x="8406732" y="929695"/>
                          <a:pt x="8403987" y="1063635"/>
                        </a:cubicBezTo>
                        <a:cubicBezTo>
                          <a:pt x="8408366" y="1171813"/>
                          <a:pt x="8410003" y="1271420"/>
                          <a:pt x="8403987" y="1399520"/>
                        </a:cubicBezTo>
                        <a:cubicBezTo>
                          <a:pt x="8319791" y="1407936"/>
                          <a:pt x="8256456" y="1409282"/>
                          <a:pt x="8151867" y="1399520"/>
                        </a:cubicBezTo>
                        <a:cubicBezTo>
                          <a:pt x="8036739" y="1406455"/>
                          <a:pt x="8053424" y="1393434"/>
                          <a:pt x="7983787" y="1399520"/>
                        </a:cubicBezTo>
                        <a:cubicBezTo>
                          <a:pt x="7906659" y="1403373"/>
                          <a:pt x="7870391" y="1404766"/>
                          <a:pt x="7815708" y="1399520"/>
                        </a:cubicBezTo>
                        <a:cubicBezTo>
                          <a:pt x="7767765" y="1456871"/>
                          <a:pt x="7574974" y="1419812"/>
                          <a:pt x="7395508" y="1399520"/>
                        </a:cubicBezTo>
                        <a:cubicBezTo>
                          <a:pt x="7214364" y="1421861"/>
                          <a:pt x="7206498" y="1394490"/>
                          <a:pt x="7143389" y="1399520"/>
                        </a:cubicBezTo>
                        <a:cubicBezTo>
                          <a:pt x="7094645" y="1435410"/>
                          <a:pt x="7000758" y="1390914"/>
                          <a:pt x="6891269" y="1399520"/>
                        </a:cubicBezTo>
                        <a:cubicBezTo>
                          <a:pt x="6800239" y="1392273"/>
                          <a:pt x="6687913" y="1394500"/>
                          <a:pt x="6639149" y="1399520"/>
                        </a:cubicBezTo>
                        <a:cubicBezTo>
                          <a:pt x="6617004" y="1422467"/>
                          <a:pt x="6445605" y="1370970"/>
                          <a:pt x="6302990" y="1399520"/>
                        </a:cubicBezTo>
                        <a:cubicBezTo>
                          <a:pt x="6149081" y="1438335"/>
                          <a:pt x="6120100" y="1382016"/>
                          <a:pt x="5966830" y="1399520"/>
                        </a:cubicBezTo>
                        <a:cubicBezTo>
                          <a:pt x="5820001" y="1412762"/>
                          <a:pt x="5855025" y="1392923"/>
                          <a:pt x="5798751" y="1399520"/>
                        </a:cubicBezTo>
                        <a:cubicBezTo>
                          <a:pt x="5741481" y="1409436"/>
                          <a:pt x="5702251" y="1384086"/>
                          <a:pt x="5630671" y="1399520"/>
                        </a:cubicBezTo>
                        <a:cubicBezTo>
                          <a:pt x="5562610" y="1410866"/>
                          <a:pt x="5440111" y="1358913"/>
                          <a:pt x="5294511" y="1399520"/>
                        </a:cubicBezTo>
                        <a:cubicBezTo>
                          <a:pt x="5137909" y="1433922"/>
                          <a:pt x="5217513" y="1394729"/>
                          <a:pt x="5126432" y="1399520"/>
                        </a:cubicBezTo>
                        <a:cubicBezTo>
                          <a:pt x="5064937" y="1392435"/>
                          <a:pt x="4791800" y="1358377"/>
                          <a:pt x="4622192" y="1399520"/>
                        </a:cubicBezTo>
                        <a:cubicBezTo>
                          <a:pt x="4452374" y="1387338"/>
                          <a:pt x="4355552" y="1383296"/>
                          <a:pt x="4117953" y="1399520"/>
                        </a:cubicBezTo>
                        <a:cubicBezTo>
                          <a:pt x="3916679" y="1402165"/>
                          <a:pt x="3708137" y="1380036"/>
                          <a:pt x="3613714" y="1399520"/>
                        </a:cubicBezTo>
                        <a:cubicBezTo>
                          <a:pt x="3503142" y="1398783"/>
                          <a:pt x="3223342" y="1369800"/>
                          <a:pt x="3109475" y="1399520"/>
                        </a:cubicBezTo>
                        <a:cubicBezTo>
                          <a:pt x="2997925" y="1452444"/>
                          <a:pt x="2863501" y="1402063"/>
                          <a:pt x="2689276" y="1399520"/>
                        </a:cubicBezTo>
                        <a:cubicBezTo>
                          <a:pt x="2562374" y="1425128"/>
                          <a:pt x="2343804" y="1403137"/>
                          <a:pt x="2100996" y="1399520"/>
                        </a:cubicBezTo>
                        <a:cubicBezTo>
                          <a:pt x="1864623" y="1398848"/>
                          <a:pt x="1921521" y="1393098"/>
                          <a:pt x="1848877" y="1399520"/>
                        </a:cubicBezTo>
                        <a:cubicBezTo>
                          <a:pt x="1783017" y="1395490"/>
                          <a:pt x="1640999" y="1380336"/>
                          <a:pt x="1596757" y="1399520"/>
                        </a:cubicBezTo>
                        <a:cubicBezTo>
                          <a:pt x="1554077" y="1443877"/>
                          <a:pt x="1416570" y="1368491"/>
                          <a:pt x="1260597" y="1399520"/>
                        </a:cubicBezTo>
                        <a:cubicBezTo>
                          <a:pt x="1121422" y="1419675"/>
                          <a:pt x="1083478" y="1386163"/>
                          <a:pt x="1008478" y="1399520"/>
                        </a:cubicBezTo>
                        <a:cubicBezTo>
                          <a:pt x="903301" y="1403974"/>
                          <a:pt x="763735" y="1374711"/>
                          <a:pt x="672319" y="1399520"/>
                        </a:cubicBezTo>
                        <a:cubicBezTo>
                          <a:pt x="641367" y="1435381"/>
                          <a:pt x="180236" y="1380617"/>
                          <a:pt x="0" y="1399520"/>
                        </a:cubicBezTo>
                        <a:cubicBezTo>
                          <a:pt x="-35897" y="1273184"/>
                          <a:pt x="25655" y="1209773"/>
                          <a:pt x="0" y="1091625"/>
                        </a:cubicBezTo>
                        <a:cubicBezTo>
                          <a:pt x="-22739" y="997197"/>
                          <a:pt x="4195" y="873898"/>
                          <a:pt x="0" y="769736"/>
                        </a:cubicBezTo>
                        <a:cubicBezTo>
                          <a:pt x="-1879" y="648193"/>
                          <a:pt x="42172" y="521509"/>
                          <a:pt x="0" y="419855"/>
                        </a:cubicBezTo>
                        <a:cubicBezTo>
                          <a:pt x="-47487" y="315283"/>
                          <a:pt x="21509" y="9957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B7F9B2-31B2-41B5-AB8F-AC2EB1390BBC}"/>
              </a:ext>
            </a:extLst>
          </p:cNvPr>
          <p:cNvSpPr txBox="1"/>
          <p:nvPr/>
        </p:nvSpPr>
        <p:spPr>
          <a:xfrm>
            <a:off x="1974010" y="661021"/>
            <a:ext cx="8243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5400" b="1">
                <a:solidFill>
                  <a:schemeClr val="tx1">
                    <a:lumMod val="65000"/>
                    <a:lumOff val="35000"/>
                  </a:schemeClr>
                </a:solidFill>
                <a:latin typeface="Agency FB" pitchFamily="34" charset="0"/>
                <a:ea typeface="微软雅黑" pitchFamily="34" charset="-122"/>
                <a:cs typeface="Calibri" pitchFamily="34" charset="0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đạm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altLang="zh-CN" sz="3200" kern="0" dirty="0">
              <a:solidFill>
                <a:srgbClr val="7030A0"/>
              </a:solidFill>
              <a:latin typeface="Arial" panose="020B0604020202020204" pitchFamily="34" charset="0"/>
              <a:ea typeface="方正行楷简体" panose="02010601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8CF1A4-CFBF-7652-E5D9-0BB3C0CB0F33}"/>
              </a:ext>
            </a:extLst>
          </p:cNvPr>
          <p:cNvGrpSpPr/>
          <p:nvPr/>
        </p:nvGrpSpPr>
        <p:grpSpPr>
          <a:xfrm>
            <a:off x="953638" y="1809480"/>
            <a:ext cx="1720730" cy="2318883"/>
            <a:chOff x="5279698" y="1687381"/>
            <a:chExt cx="1720730" cy="2318883"/>
          </a:xfrm>
        </p:grpSpPr>
        <p:sp>
          <p:nvSpPr>
            <p:cNvPr id="5" name="圆角矩形 28">
              <a:extLst>
                <a:ext uri="{FF2B5EF4-FFF2-40B4-BE49-F238E27FC236}">
                  <a16:creationId xmlns:a16="http://schemas.microsoft.com/office/drawing/2014/main" id="{2E965EC4-96C2-21FE-C223-82DCB1841D75}"/>
                </a:ext>
              </a:extLst>
            </p:cNvPr>
            <p:cNvSpPr/>
            <p:nvPr/>
          </p:nvSpPr>
          <p:spPr>
            <a:xfrm>
              <a:off x="5279698" y="3282359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Sữa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tươi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9227A0D-C214-F94E-EBDD-647903883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026" t="59504" r="25364" b="16972"/>
            <a:stretch/>
          </p:blipFill>
          <p:spPr>
            <a:xfrm>
              <a:off x="5536585" y="1687381"/>
              <a:ext cx="1453405" cy="158317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E6715DD-674C-1612-8C4E-968602C2084E}"/>
              </a:ext>
            </a:extLst>
          </p:cNvPr>
          <p:cNvGrpSpPr/>
          <p:nvPr/>
        </p:nvGrpSpPr>
        <p:grpSpPr>
          <a:xfrm>
            <a:off x="6199716" y="2123965"/>
            <a:ext cx="1951763" cy="1990266"/>
            <a:chOff x="7313305" y="2164628"/>
            <a:chExt cx="1951763" cy="1990266"/>
          </a:xfrm>
        </p:grpSpPr>
        <p:sp>
          <p:nvSpPr>
            <p:cNvPr id="8" name="圆角矩形 29">
              <a:extLst>
                <a:ext uri="{FF2B5EF4-FFF2-40B4-BE49-F238E27FC236}">
                  <a16:creationId xmlns:a16="http://schemas.microsoft.com/office/drawing/2014/main" id="{B922449E-7F10-236F-2308-DF55D3C06EC1}"/>
                </a:ext>
              </a:extLst>
            </p:cNvPr>
            <p:cNvSpPr/>
            <p:nvPr/>
          </p:nvSpPr>
          <p:spPr>
            <a:xfrm>
              <a:off x="7544338" y="3430989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Nấm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4785D71-1494-5B15-FECE-2998384F2C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68" t="86244" r="222" b="-3983"/>
            <a:stretch/>
          </p:blipFill>
          <p:spPr>
            <a:xfrm>
              <a:off x="7313305" y="2164628"/>
              <a:ext cx="1927342" cy="1583173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C7C0EAA-CBFC-10EC-473A-E3B129DFDCD3}"/>
              </a:ext>
            </a:extLst>
          </p:cNvPr>
          <p:cNvGrpSpPr/>
          <p:nvPr/>
        </p:nvGrpSpPr>
        <p:grpSpPr>
          <a:xfrm>
            <a:off x="777111" y="4331829"/>
            <a:ext cx="1720730" cy="2174853"/>
            <a:chOff x="720243" y="4000029"/>
            <a:chExt cx="1720730" cy="2174853"/>
          </a:xfrm>
        </p:grpSpPr>
        <p:sp>
          <p:nvSpPr>
            <p:cNvPr id="11" name="圆角矩形 26">
              <a:extLst>
                <a:ext uri="{FF2B5EF4-FFF2-40B4-BE49-F238E27FC236}">
                  <a16:creationId xmlns:a16="http://schemas.microsoft.com/office/drawing/2014/main" id="{9188AF5E-C9C5-4119-00B0-FE6156DDA459}"/>
                </a:ext>
              </a:extLst>
            </p:cNvPr>
            <p:cNvSpPr/>
            <p:nvPr/>
          </p:nvSpPr>
          <p:spPr>
            <a:xfrm>
              <a:off x="720243" y="5450977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Trứng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24A55AB-FE07-E932-B27E-0EDC08E7A3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5" t="28641" r="74435" b="51445"/>
            <a:stretch/>
          </p:blipFill>
          <p:spPr>
            <a:xfrm>
              <a:off x="735185" y="4000029"/>
              <a:ext cx="1632831" cy="134449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E27060-BF8C-05A6-5E14-7348795D2077}"/>
              </a:ext>
            </a:extLst>
          </p:cNvPr>
          <p:cNvGrpSpPr/>
          <p:nvPr/>
        </p:nvGrpSpPr>
        <p:grpSpPr>
          <a:xfrm>
            <a:off x="6294736" y="4547628"/>
            <a:ext cx="1979522" cy="1959053"/>
            <a:chOff x="7424622" y="4215831"/>
            <a:chExt cx="1979522" cy="1959053"/>
          </a:xfrm>
        </p:grpSpPr>
        <p:sp>
          <p:nvSpPr>
            <p:cNvPr id="14" name="圆角矩形 29">
              <a:extLst>
                <a:ext uri="{FF2B5EF4-FFF2-40B4-BE49-F238E27FC236}">
                  <a16:creationId xmlns:a16="http://schemas.microsoft.com/office/drawing/2014/main" id="{6E93C95B-D0F9-D85D-517A-95F0F515892F}"/>
                </a:ext>
              </a:extLst>
            </p:cNvPr>
            <p:cNvSpPr/>
            <p:nvPr/>
          </p:nvSpPr>
          <p:spPr>
            <a:xfrm>
              <a:off x="7529809" y="5450979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Cá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D3DFDEB-CE8D-0E63-7BD5-91D2719C5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19" t="62316" r="48058" b="18566"/>
            <a:stretch/>
          </p:blipFill>
          <p:spPr>
            <a:xfrm>
              <a:off x="7424622" y="4215831"/>
              <a:ext cx="1979522" cy="1293414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E96720-3873-BB6C-EE5B-0C2221A12D57}"/>
              </a:ext>
            </a:extLst>
          </p:cNvPr>
          <p:cNvGrpSpPr/>
          <p:nvPr/>
        </p:nvGrpSpPr>
        <p:grpSpPr>
          <a:xfrm>
            <a:off x="3545437" y="4330649"/>
            <a:ext cx="1720730" cy="2176032"/>
            <a:chOff x="5235635" y="4011397"/>
            <a:chExt cx="1720730" cy="2176032"/>
          </a:xfrm>
        </p:grpSpPr>
        <p:sp>
          <p:nvSpPr>
            <p:cNvPr id="18" name="圆角矩形 28">
              <a:extLst>
                <a:ext uri="{FF2B5EF4-FFF2-40B4-BE49-F238E27FC236}">
                  <a16:creationId xmlns:a16="http://schemas.microsoft.com/office/drawing/2014/main" id="{A738E317-6CAE-372F-F695-E01C5FB7C51B}"/>
                </a:ext>
              </a:extLst>
            </p:cNvPr>
            <p:cNvSpPr/>
            <p:nvPr/>
          </p:nvSpPr>
          <p:spPr>
            <a:xfrm>
              <a:off x="5235635" y="5463524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Súp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400" b="1" i="0" u="none" strike="noStrike" kern="1200" cap="none" spc="0" normalizeH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lơ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A2E1519-8220-F487-EA94-0135FF074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299" t="-1022" r="19588" b="81904"/>
            <a:stretch/>
          </p:blipFill>
          <p:spPr>
            <a:xfrm>
              <a:off x="5323533" y="4011397"/>
              <a:ext cx="1519147" cy="1619618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ACDD4BF-61A6-9AB8-C2FA-9A9D2DAA070A}"/>
              </a:ext>
            </a:extLst>
          </p:cNvPr>
          <p:cNvGrpSpPr/>
          <p:nvPr/>
        </p:nvGrpSpPr>
        <p:grpSpPr>
          <a:xfrm>
            <a:off x="3327751" y="2217028"/>
            <a:ext cx="2208143" cy="2012961"/>
            <a:chOff x="9523715" y="4161922"/>
            <a:chExt cx="2208143" cy="2012961"/>
          </a:xfrm>
        </p:grpSpPr>
        <p:sp>
          <p:nvSpPr>
            <p:cNvPr id="25" name="圆角矩形 30">
              <a:extLst>
                <a:ext uri="{FF2B5EF4-FFF2-40B4-BE49-F238E27FC236}">
                  <a16:creationId xmlns:a16="http://schemas.microsoft.com/office/drawing/2014/main" id="{70DE04D4-1B5E-5301-505F-9E5633FE8F2F}"/>
                </a:ext>
              </a:extLst>
            </p:cNvPr>
            <p:cNvSpPr/>
            <p:nvPr/>
          </p:nvSpPr>
          <p:spPr>
            <a:xfrm>
              <a:off x="9678069" y="5450978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Thịt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112B914-0374-475F-F839-5484B70F0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49" r="62345" b="87834"/>
            <a:stretch/>
          </p:blipFill>
          <p:spPr>
            <a:xfrm>
              <a:off x="9523715" y="4161922"/>
              <a:ext cx="2208143" cy="115282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C69197D-80EA-61B3-ADB1-B3303C9486BA}"/>
              </a:ext>
            </a:extLst>
          </p:cNvPr>
          <p:cNvGrpSpPr/>
          <p:nvPr/>
        </p:nvGrpSpPr>
        <p:grpSpPr>
          <a:xfrm>
            <a:off x="9095584" y="3983101"/>
            <a:ext cx="1986018" cy="2523580"/>
            <a:chOff x="9095584" y="3983101"/>
            <a:chExt cx="1986018" cy="252358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21EDAEE-8C78-9D27-6F0E-8CC947FA1A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80" t="24536" r="31643" b="57055"/>
            <a:stretch/>
          </p:blipFill>
          <p:spPr>
            <a:xfrm>
              <a:off x="9102081" y="3983101"/>
              <a:ext cx="1979521" cy="2523580"/>
            </a:xfrm>
            <a:prstGeom prst="rect">
              <a:avLst/>
            </a:prstGeom>
          </p:spPr>
        </p:pic>
        <p:sp>
          <p:nvSpPr>
            <p:cNvPr id="30" name="圆角矩形 30">
              <a:extLst>
                <a:ext uri="{FF2B5EF4-FFF2-40B4-BE49-F238E27FC236}">
                  <a16:creationId xmlns:a16="http://schemas.microsoft.com/office/drawing/2014/main" id="{38CAA421-45AF-EC2B-C780-7AAF6EB1B6B8}"/>
                </a:ext>
              </a:extLst>
            </p:cNvPr>
            <p:cNvSpPr/>
            <p:nvPr/>
          </p:nvSpPr>
          <p:spPr>
            <a:xfrm>
              <a:off x="9095584" y="5782776"/>
              <a:ext cx="1986018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Khuôn</a:t>
              </a:r>
              <a:r>
                <a:rPr lang="en-US" alt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đậu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035E128-2016-B671-6D9C-0929B096A0CA}"/>
              </a:ext>
            </a:extLst>
          </p:cNvPr>
          <p:cNvGrpSpPr/>
          <p:nvPr/>
        </p:nvGrpSpPr>
        <p:grpSpPr>
          <a:xfrm>
            <a:off x="9228228" y="2027687"/>
            <a:ext cx="1720730" cy="2125218"/>
            <a:chOff x="9228228" y="2027687"/>
            <a:chExt cx="1720730" cy="2125218"/>
          </a:xfrm>
        </p:grpSpPr>
        <p:sp>
          <p:nvSpPr>
            <p:cNvPr id="21" name="圆角矩形 30">
              <a:extLst>
                <a:ext uri="{FF2B5EF4-FFF2-40B4-BE49-F238E27FC236}">
                  <a16:creationId xmlns:a16="http://schemas.microsoft.com/office/drawing/2014/main" id="{18CBD9BC-A9CE-39A2-3B42-3291DCF3A9C3}"/>
                </a:ext>
              </a:extLst>
            </p:cNvPr>
            <p:cNvSpPr/>
            <p:nvPr/>
          </p:nvSpPr>
          <p:spPr>
            <a:xfrm>
              <a:off x="9228228" y="3429000"/>
              <a:ext cx="1720730" cy="723905"/>
            </a:xfrm>
            <a:prstGeom prst="roundRect">
              <a:avLst/>
            </a:prstGeom>
            <a:solidFill>
              <a:srgbClr val="ABB900"/>
            </a:solidFill>
            <a:ln w="3492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schemeClr val="bg1"/>
                  </a:solidFill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Bơ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516256F-9EEB-A94B-81B7-C3699C0DD1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92" t="15390" r="89691" b="69252"/>
            <a:stretch/>
          </p:blipFill>
          <p:spPr>
            <a:xfrm>
              <a:off x="9322268" y="2027687"/>
              <a:ext cx="1297840" cy="1401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560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E99494E3-E522-4C3A-B780-86B94A8980F5}"/>
              </a:ext>
            </a:extLst>
          </p:cNvPr>
          <p:cNvGrpSpPr/>
          <p:nvPr/>
        </p:nvGrpSpPr>
        <p:grpSpPr>
          <a:xfrm>
            <a:off x="1435289" y="1381670"/>
            <a:ext cx="9645885" cy="1473788"/>
            <a:chOff x="-220415" y="101577"/>
            <a:chExt cx="9151224" cy="1700629"/>
          </a:xfrm>
        </p:grpSpPr>
        <p:sp>
          <p:nvSpPr>
            <p:cNvPr id="29" name="Rounded Rectangle 79">
              <a:extLst>
                <a:ext uri="{FF2B5EF4-FFF2-40B4-BE49-F238E27FC236}">
                  <a16:creationId xmlns:a16="http://schemas.microsoft.com/office/drawing/2014/main" id="{DE4325D5-D88C-48BB-80E9-85CFF8FD98A3}"/>
                </a:ext>
              </a:extLst>
            </p:cNvPr>
            <p:cNvSpPr/>
            <p:nvPr/>
          </p:nvSpPr>
          <p:spPr>
            <a:xfrm>
              <a:off x="-220415" y="101577"/>
              <a:ext cx="9151224" cy="1700629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588C1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422BDB0-AA8E-401C-8CC7-02DFB4D34453}"/>
                </a:ext>
              </a:extLst>
            </p:cNvPr>
            <p:cNvSpPr/>
            <p:nvPr/>
          </p:nvSpPr>
          <p:spPr>
            <a:xfrm>
              <a:off x="-153036" y="217373"/>
              <a:ext cx="9015529" cy="1385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THÔNG TIN VỀ GIÁ TRỊ DINH DƯỠNG </a:t>
              </a:r>
              <a:b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</a:b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cs typeface="Arial" panose="020B0604020202020204" pitchFamily="34" charset="0"/>
                </a:rPr>
                <a:t>CỦA MỘT SỐ THỨC ĂN CHỨA CHẤT ĐẠM 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812B7B0-0A6B-9BD4-B547-44C29D7644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14" b="57281"/>
          <a:stretch/>
        </p:blipFill>
        <p:spPr>
          <a:xfrm>
            <a:off x="-210110" y="3799644"/>
            <a:ext cx="12118024" cy="292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6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C810DB-B9BB-0A7C-CDEC-75589ABF7D57}"/>
              </a:ext>
            </a:extLst>
          </p:cNvPr>
          <p:cNvGrpSpPr/>
          <p:nvPr/>
        </p:nvGrpSpPr>
        <p:grpSpPr>
          <a:xfrm>
            <a:off x="2812844" y="457035"/>
            <a:ext cx="6717352" cy="1080355"/>
            <a:chOff x="2386716" y="448157"/>
            <a:chExt cx="6717352" cy="1080355"/>
          </a:xfrm>
        </p:grpSpPr>
        <p:sp>
          <p:nvSpPr>
            <p:cNvPr id="4" name="Text Box 8">
              <a:extLst>
                <a:ext uri="{FF2B5EF4-FFF2-40B4-BE49-F238E27FC236}">
                  <a16:creationId xmlns:a16="http://schemas.microsoft.com/office/drawing/2014/main" id="{B2799F0F-F0E7-448C-E643-329EE049FD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1258" y="448157"/>
              <a:ext cx="6582810" cy="108035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9000"/>
              </a:schemeClr>
            </a:solidFill>
            <a:ln w="28575">
              <a:solidFill>
                <a:srgbClr val="588C1E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6582810"/>
                        <a:gd name="connsiteY0" fmla="*/ 0 h 1080355"/>
                        <a:gd name="connsiteX1" fmla="*/ 263312 w 6582810"/>
                        <a:gd name="connsiteY1" fmla="*/ 0 h 1080355"/>
                        <a:gd name="connsiteX2" fmla="*/ 658281 w 6582810"/>
                        <a:gd name="connsiteY2" fmla="*/ 0 h 1080355"/>
                        <a:gd name="connsiteX3" fmla="*/ 1119077 w 6582810"/>
                        <a:gd name="connsiteY3" fmla="*/ 0 h 1080355"/>
                        <a:gd name="connsiteX4" fmla="*/ 1316562 w 6582810"/>
                        <a:gd name="connsiteY4" fmla="*/ 0 h 1080355"/>
                        <a:gd name="connsiteX5" fmla="*/ 1579874 w 6582810"/>
                        <a:gd name="connsiteY5" fmla="*/ 0 h 1080355"/>
                        <a:gd name="connsiteX6" fmla="*/ 1711530 w 6582810"/>
                        <a:gd name="connsiteY6" fmla="*/ 0 h 1080355"/>
                        <a:gd name="connsiteX7" fmla="*/ 2172327 w 6582810"/>
                        <a:gd name="connsiteY7" fmla="*/ 0 h 1080355"/>
                        <a:gd name="connsiteX8" fmla="*/ 2435639 w 6582810"/>
                        <a:gd name="connsiteY8" fmla="*/ 0 h 1080355"/>
                        <a:gd name="connsiteX9" fmla="*/ 2633124 w 6582810"/>
                        <a:gd name="connsiteY9" fmla="*/ 0 h 1080355"/>
                        <a:gd name="connsiteX10" fmla="*/ 3093920 w 6582810"/>
                        <a:gd name="connsiteY10" fmla="*/ 0 h 1080355"/>
                        <a:gd name="connsiteX11" fmla="*/ 3357233 w 6582810"/>
                        <a:gd name="connsiteY11" fmla="*/ 0 h 1080355"/>
                        <a:gd name="connsiteX12" fmla="*/ 3686373 w 6582810"/>
                        <a:gd name="connsiteY12" fmla="*/ 0 h 1080355"/>
                        <a:gd name="connsiteX13" fmla="*/ 3818029 w 6582810"/>
                        <a:gd name="connsiteY13" fmla="*/ 0 h 1080355"/>
                        <a:gd name="connsiteX14" fmla="*/ 3949685 w 6582810"/>
                        <a:gd name="connsiteY14" fmla="*/ 0 h 1080355"/>
                        <a:gd name="connsiteX15" fmla="*/ 4212998 w 6582810"/>
                        <a:gd name="connsiteY15" fmla="*/ 0 h 1080355"/>
                        <a:gd name="connsiteX16" fmla="*/ 4476310 w 6582810"/>
                        <a:gd name="connsiteY16" fmla="*/ 0 h 1080355"/>
                        <a:gd name="connsiteX17" fmla="*/ 4607966 w 6582810"/>
                        <a:gd name="connsiteY17" fmla="*/ 0 h 1080355"/>
                        <a:gd name="connsiteX18" fmla="*/ 5002935 w 6582810"/>
                        <a:gd name="connsiteY18" fmla="*/ 0 h 1080355"/>
                        <a:gd name="connsiteX19" fmla="*/ 5397904 w 6582810"/>
                        <a:gd name="connsiteY19" fmla="*/ 0 h 1080355"/>
                        <a:gd name="connsiteX20" fmla="*/ 5858701 w 6582810"/>
                        <a:gd name="connsiteY20" fmla="*/ 0 h 1080355"/>
                        <a:gd name="connsiteX21" fmla="*/ 6056185 w 6582810"/>
                        <a:gd name="connsiteY21" fmla="*/ 0 h 1080355"/>
                        <a:gd name="connsiteX22" fmla="*/ 6582810 w 6582810"/>
                        <a:gd name="connsiteY22" fmla="*/ 0 h 1080355"/>
                        <a:gd name="connsiteX23" fmla="*/ 6582810 w 6582810"/>
                        <a:gd name="connsiteY23" fmla="*/ 270088 h 1080355"/>
                        <a:gd name="connsiteX24" fmla="*/ 6582810 w 6582810"/>
                        <a:gd name="connsiteY24" fmla="*/ 529374 h 1080355"/>
                        <a:gd name="connsiteX25" fmla="*/ 6582810 w 6582810"/>
                        <a:gd name="connsiteY25" fmla="*/ 821069 h 1080355"/>
                        <a:gd name="connsiteX26" fmla="*/ 6582810 w 6582810"/>
                        <a:gd name="connsiteY26" fmla="*/ 1080355 h 1080355"/>
                        <a:gd name="connsiteX27" fmla="*/ 6385325 w 6582810"/>
                        <a:gd name="connsiteY27" fmla="*/ 1080355 h 1080355"/>
                        <a:gd name="connsiteX28" fmla="*/ 6253669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792872 w 6582810"/>
                        <a:gd name="connsiteY30" fmla="*/ 1080355 h 1080355"/>
                        <a:gd name="connsiteX31" fmla="*/ 5595388 w 6582810"/>
                        <a:gd name="connsiteY31" fmla="*/ 1080355 h 1080355"/>
                        <a:gd name="connsiteX32" fmla="*/ 5397904 w 6582810"/>
                        <a:gd name="connsiteY32" fmla="*/ 1080355 h 1080355"/>
                        <a:gd name="connsiteX33" fmla="*/ 5200420 w 6582810"/>
                        <a:gd name="connsiteY33" fmla="*/ 1080355 h 1080355"/>
                        <a:gd name="connsiteX34" fmla="*/ 4937107 w 6582810"/>
                        <a:gd name="connsiteY34" fmla="*/ 1080355 h 1080355"/>
                        <a:gd name="connsiteX35" fmla="*/ 4673795 w 6582810"/>
                        <a:gd name="connsiteY35" fmla="*/ 1080355 h 1080355"/>
                        <a:gd name="connsiteX36" fmla="*/ 4542139 w 6582810"/>
                        <a:gd name="connsiteY36" fmla="*/ 1080355 h 1080355"/>
                        <a:gd name="connsiteX37" fmla="*/ 4410482 w 6582810"/>
                        <a:gd name="connsiteY37" fmla="*/ 1080355 h 1080355"/>
                        <a:gd name="connsiteX38" fmla="*/ 4147170 w 6582810"/>
                        <a:gd name="connsiteY38" fmla="*/ 1080355 h 1080355"/>
                        <a:gd name="connsiteX39" fmla="*/ 4015514 w 6582810"/>
                        <a:gd name="connsiteY39" fmla="*/ 1080355 h 1080355"/>
                        <a:gd name="connsiteX40" fmla="*/ 3620545 w 6582810"/>
                        <a:gd name="connsiteY40" fmla="*/ 1080355 h 1080355"/>
                        <a:gd name="connsiteX41" fmla="*/ 3225576 w 6582810"/>
                        <a:gd name="connsiteY41" fmla="*/ 1080355 h 1080355"/>
                        <a:gd name="connsiteX42" fmla="*/ 2830608 w 6582810"/>
                        <a:gd name="connsiteY42" fmla="*/ 1080355 h 1080355"/>
                        <a:gd name="connsiteX43" fmla="*/ 2435639 w 6582810"/>
                        <a:gd name="connsiteY43" fmla="*/ 1080355 h 1080355"/>
                        <a:gd name="connsiteX44" fmla="*/ 2106499 w 6582810"/>
                        <a:gd name="connsiteY44" fmla="*/ 1080355 h 1080355"/>
                        <a:gd name="connsiteX45" fmla="*/ 1645702 w 6582810"/>
                        <a:gd name="connsiteY45" fmla="*/ 1080355 h 1080355"/>
                        <a:gd name="connsiteX46" fmla="*/ 1448218 w 6582810"/>
                        <a:gd name="connsiteY46" fmla="*/ 1080355 h 1080355"/>
                        <a:gd name="connsiteX47" fmla="*/ 1250733 w 6582810"/>
                        <a:gd name="connsiteY47" fmla="*/ 1080355 h 1080355"/>
                        <a:gd name="connsiteX48" fmla="*/ 987421 w 6582810"/>
                        <a:gd name="connsiteY48" fmla="*/ 1080355 h 1080355"/>
                        <a:gd name="connsiteX49" fmla="*/ 789937 w 6582810"/>
                        <a:gd name="connsiteY49" fmla="*/ 1080355 h 1080355"/>
                        <a:gd name="connsiteX50" fmla="*/ 526624 w 6582810"/>
                        <a:gd name="connsiteY50" fmla="*/ 1080355 h 1080355"/>
                        <a:gd name="connsiteX51" fmla="*/ 0 w 6582810"/>
                        <a:gd name="connsiteY51" fmla="*/ 1080355 h 1080355"/>
                        <a:gd name="connsiteX52" fmla="*/ 0 w 6582810"/>
                        <a:gd name="connsiteY52" fmla="*/ 842677 h 1080355"/>
                        <a:gd name="connsiteX53" fmla="*/ 0 w 6582810"/>
                        <a:gd name="connsiteY53" fmla="*/ 594195 h 1080355"/>
                        <a:gd name="connsiteX54" fmla="*/ 0 w 6582810"/>
                        <a:gd name="connsiteY54" fmla="*/ 324106 h 1080355"/>
                        <a:gd name="connsiteX55" fmla="*/ 0 w 6582810"/>
                        <a:gd name="connsiteY55" fmla="*/ 0 h 1080355"/>
                        <a:gd name="connsiteX0" fmla="*/ 0 w 6582810"/>
                        <a:gd name="connsiteY0" fmla="*/ 0 h 1080355"/>
                        <a:gd name="connsiteX1" fmla="*/ 197484 w 6582810"/>
                        <a:gd name="connsiteY1" fmla="*/ 0 h 1080355"/>
                        <a:gd name="connsiteX2" fmla="*/ 394968 w 6582810"/>
                        <a:gd name="connsiteY2" fmla="*/ 0 h 1080355"/>
                        <a:gd name="connsiteX3" fmla="*/ 526624 w 6582810"/>
                        <a:gd name="connsiteY3" fmla="*/ 0 h 1080355"/>
                        <a:gd name="connsiteX4" fmla="*/ 987421 w 6582810"/>
                        <a:gd name="connsiteY4" fmla="*/ 0 h 1080355"/>
                        <a:gd name="connsiteX5" fmla="*/ 1119077 w 6582810"/>
                        <a:gd name="connsiteY5" fmla="*/ 0 h 1080355"/>
                        <a:gd name="connsiteX6" fmla="*/ 1316562 w 6582810"/>
                        <a:gd name="connsiteY6" fmla="*/ 0 h 1080355"/>
                        <a:gd name="connsiteX7" fmla="*/ 1579874 w 6582810"/>
                        <a:gd name="connsiteY7" fmla="*/ 0 h 1080355"/>
                        <a:gd name="connsiteX8" fmla="*/ 1777358 w 6582810"/>
                        <a:gd name="connsiteY8" fmla="*/ 0 h 1080355"/>
                        <a:gd name="connsiteX9" fmla="*/ 2238155 w 6582810"/>
                        <a:gd name="connsiteY9" fmla="*/ 0 h 1080355"/>
                        <a:gd name="connsiteX10" fmla="*/ 2501468 w 6582810"/>
                        <a:gd name="connsiteY10" fmla="*/ 0 h 1080355"/>
                        <a:gd name="connsiteX11" fmla="*/ 2764780 w 6582810"/>
                        <a:gd name="connsiteY11" fmla="*/ 0 h 1080355"/>
                        <a:gd name="connsiteX12" fmla="*/ 3093920 w 6582810"/>
                        <a:gd name="connsiteY12" fmla="*/ 0 h 1080355"/>
                        <a:gd name="connsiteX13" fmla="*/ 3291405 w 6582810"/>
                        <a:gd name="connsiteY13" fmla="*/ 0 h 1080355"/>
                        <a:gd name="connsiteX14" fmla="*/ 3488889 w 6582810"/>
                        <a:gd name="connsiteY14" fmla="*/ 0 h 1080355"/>
                        <a:gd name="connsiteX15" fmla="*/ 3686373 w 6582810"/>
                        <a:gd name="connsiteY15" fmla="*/ 0 h 1080355"/>
                        <a:gd name="connsiteX16" fmla="*/ 4015514 w 6582810"/>
                        <a:gd name="connsiteY16" fmla="*/ 0 h 1080355"/>
                        <a:gd name="connsiteX17" fmla="*/ 4344654 w 6582810"/>
                        <a:gd name="connsiteY17" fmla="*/ 0 h 1080355"/>
                        <a:gd name="connsiteX18" fmla="*/ 4805451 w 6582810"/>
                        <a:gd name="connsiteY18" fmla="*/ 0 h 1080355"/>
                        <a:gd name="connsiteX19" fmla="*/ 5002935 w 6582810"/>
                        <a:gd name="connsiteY19" fmla="*/ 0 h 1080355"/>
                        <a:gd name="connsiteX20" fmla="*/ 5266247 w 6582810"/>
                        <a:gd name="connsiteY20" fmla="*/ 0 h 1080355"/>
                        <a:gd name="connsiteX21" fmla="*/ 5661216 w 6582810"/>
                        <a:gd name="connsiteY21" fmla="*/ 0 h 1080355"/>
                        <a:gd name="connsiteX22" fmla="*/ 5792872 w 6582810"/>
                        <a:gd name="connsiteY22" fmla="*/ 0 h 1080355"/>
                        <a:gd name="connsiteX23" fmla="*/ 6253669 w 6582810"/>
                        <a:gd name="connsiteY23" fmla="*/ 0 h 1080355"/>
                        <a:gd name="connsiteX24" fmla="*/ 6582810 w 6582810"/>
                        <a:gd name="connsiteY24" fmla="*/ 0 h 1080355"/>
                        <a:gd name="connsiteX25" fmla="*/ 6582810 w 6582810"/>
                        <a:gd name="connsiteY25" fmla="*/ 270088 h 1080355"/>
                        <a:gd name="connsiteX26" fmla="*/ 6582810 w 6582810"/>
                        <a:gd name="connsiteY26" fmla="*/ 550980 h 1080355"/>
                        <a:gd name="connsiteX27" fmla="*/ 6582810 w 6582810"/>
                        <a:gd name="connsiteY27" fmla="*/ 831873 h 1080355"/>
                        <a:gd name="connsiteX28" fmla="*/ 6582810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990357 w 6582810"/>
                        <a:gd name="connsiteY30" fmla="*/ 1080355 h 1080355"/>
                        <a:gd name="connsiteX31" fmla="*/ 5858701 w 6582810"/>
                        <a:gd name="connsiteY31" fmla="*/ 1080355 h 1080355"/>
                        <a:gd name="connsiteX32" fmla="*/ 5661216 w 6582810"/>
                        <a:gd name="connsiteY32" fmla="*/ 1080355 h 1080355"/>
                        <a:gd name="connsiteX33" fmla="*/ 5266247 w 6582810"/>
                        <a:gd name="connsiteY33" fmla="*/ 1080355 h 1080355"/>
                        <a:gd name="connsiteX34" fmla="*/ 4871279 w 6582810"/>
                        <a:gd name="connsiteY34" fmla="*/ 1080355 h 1080355"/>
                        <a:gd name="connsiteX35" fmla="*/ 4476310 w 6582810"/>
                        <a:gd name="connsiteY35" fmla="*/ 1080355 h 1080355"/>
                        <a:gd name="connsiteX36" fmla="*/ 4344654 w 6582810"/>
                        <a:gd name="connsiteY36" fmla="*/ 1080355 h 1080355"/>
                        <a:gd name="connsiteX37" fmla="*/ 4015514 w 6582810"/>
                        <a:gd name="connsiteY37" fmla="*/ 1080355 h 1080355"/>
                        <a:gd name="connsiteX38" fmla="*/ 3554717 w 6582810"/>
                        <a:gd name="connsiteY38" fmla="*/ 1080355 h 1080355"/>
                        <a:gd name="connsiteX39" fmla="*/ 3159749 w 6582810"/>
                        <a:gd name="connsiteY39" fmla="*/ 1080355 h 1080355"/>
                        <a:gd name="connsiteX40" fmla="*/ 2764780 w 6582810"/>
                        <a:gd name="connsiteY40" fmla="*/ 1080355 h 1080355"/>
                        <a:gd name="connsiteX41" fmla="*/ 2303983 w 6582810"/>
                        <a:gd name="connsiteY41" fmla="*/ 1080355 h 1080355"/>
                        <a:gd name="connsiteX42" fmla="*/ 2040670 w 6582810"/>
                        <a:gd name="connsiteY42" fmla="*/ 1080355 h 1080355"/>
                        <a:gd name="connsiteX43" fmla="*/ 1645702 w 6582810"/>
                        <a:gd name="connsiteY43" fmla="*/ 1080355 h 1080355"/>
                        <a:gd name="connsiteX44" fmla="*/ 1514046 w 6582810"/>
                        <a:gd name="connsiteY44" fmla="*/ 1080355 h 1080355"/>
                        <a:gd name="connsiteX45" fmla="*/ 1250733 w 6582810"/>
                        <a:gd name="connsiteY45" fmla="*/ 1080355 h 1080355"/>
                        <a:gd name="connsiteX46" fmla="*/ 855765 w 6582810"/>
                        <a:gd name="connsiteY46" fmla="*/ 1080355 h 1080355"/>
                        <a:gd name="connsiteX47" fmla="*/ 724108 w 6582810"/>
                        <a:gd name="connsiteY47" fmla="*/ 1080355 h 1080355"/>
                        <a:gd name="connsiteX48" fmla="*/ 592452 w 6582810"/>
                        <a:gd name="connsiteY48" fmla="*/ 1080355 h 1080355"/>
                        <a:gd name="connsiteX49" fmla="*/ 0 w 6582810"/>
                        <a:gd name="connsiteY49" fmla="*/ 1080355 h 1080355"/>
                        <a:gd name="connsiteX50" fmla="*/ 0 w 6582810"/>
                        <a:gd name="connsiteY50" fmla="*/ 821069 h 1080355"/>
                        <a:gd name="connsiteX51" fmla="*/ 0 w 6582810"/>
                        <a:gd name="connsiteY51" fmla="*/ 540177 h 1080355"/>
                        <a:gd name="connsiteX52" fmla="*/ 0 w 6582810"/>
                        <a:gd name="connsiteY52" fmla="*/ 270088 h 1080355"/>
                        <a:gd name="connsiteX53" fmla="*/ 0 w 6582810"/>
                        <a:gd name="connsiteY53" fmla="*/ 0 h 108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582810" h="1080355" fill="none" extrusionOk="0">
                          <a:moveTo>
                            <a:pt x="0" y="0"/>
                          </a:moveTo>
                          <a:cubicBezTo>
                            <a:pt x="60741" y="-1734"/>
                            <a:pt x="178372" y="26030"/>
                            <a:pt x="263312" y="0"/>
                          </a:cubicBezTo>
                          <a:cubicBezTo>
                            <a:pt x="359284" y="-6038"/>
                            <a:pt x="507334" y="45961"/>
                            <a:pt x="658281" y="0"/>
                          </a:cubicBezTo>
                          <a:cubicBezTo>
                            <a:pt x="823084" y="-9495"/>
                            <a:pt x="916026" y="24900"/>
                            <a:pt x="1119077" y="0"/>
                          </a:cubicBezTo>
                          <a:cubicBezTo>
                            <a:pt x="1311441" y="-6064"/>
                            <a:pt x="1270968" y="13825"/>
                            <a:pt x="1316562" y="0"/>
                          </a:cubicBezTo>
                          <a:cubicBezTo>
                            <a:pt x="1361620" y="-9267"/>
                            <a:pt x="1483076" y="13256"/>
                            <a:pt x="1579874" y="0"/>
                          </a:cubicBezTo>
                          <a:cubicBezTo>
                            <a:pt x="1663423" y="-24643"/>
                            <a:pt x="1670340" y="4218"/>
                            <a:pt x="1711530" y="0"/>
                          </a:cubicBezTo>
                          <a:cubicBezTo>
                            <a:pt x="1730117" y="-22086"/>
                            <a:pt x="2025630" y="28728"/>
                            <a:pt x="2172327" y="0"/>
                          </a:cubicBezTo>
                          <a:cubicBezTo>
                            <a:pt x="2296284" y="-23470"/>
                            <a:pt x="2387300" y="5193"/>
                            <a:pt x="2435639" y="0"/>
                          </a:cubicBezTo>
                          <a:cubicBezTo>
                            <a:pt x="2482870" y="-16629"/>
                            <a:pt x="2537052" y="8826"/>
                            <a:pt x="2633124" y="0"/>
                          </a:cubicBezTo>
                          <a:cubicBezTo>
                            <a:pt x="2737247" y="-50547"/>
                            <a:pt x="2971672" y="-292"/>
                            <a:pt x="3093920" y="0"/>
                          </a:cubicBezTo>
                          <a:cubicBezTo>
                            <a:pt x="3260968" y="-8707"/>
                            <a:pt x="3311590" y="24997"/>
                            <a:pt x="3357233" y="0"/>
                          </a:cubicBezTo>
                          <a:cubicBezTo>
                            <a:pt x="3399101" y="-15418"/>
                            <a:pt x="3606585" y="32037"/>
                            <a:pt x="3686373" y="0"/>
                          </a:cubicBezTo>
                          <a:cubicBezTo>
                            <a:pt x="3764288" y="-31055"/>
                            <a:pt x="3776870" y="8441"/>
                            <a:pt x="3818029" y="0"/>
                          </a:cubicBezTo>
                          <a:cubicBezTo>
                            <a:pt x="3860559" y="-13453"/>
                            <a:pt x="3907037" y="2625"/>
                            <a:pt x="3949685" y="0"/>
                          </a:cubicBezTo>
                          <a:cubicBezTo>
                            <a:pt x="4003282" y="-10017"/>
                            <a:pt x="4152332" y="7440"/>
                            <a:pt x="4212998" y="0"/>
                          </a:cubicBezTo>
                          <a:cubicBezTo>
                            <a:pt x="4281960" y="1034"/>
                            <a:pt x="4387980" y="19251"/>
                            <a:pt x="4476310" y="0"/>
                          </a:cubicBezTo>
                          <a:cubicBezTo>
                            <a:pt x="4554410" y="-21519"/>
                            <a:pt x="4579544" y="-230"/>
                            <a:pt x="4607966" y="0"/>
                          </a:cubicBezTo>
                          <a:cubicBezTo>
                            <a:pt x="4629228" y="-5888"/>
                            <a:pt x="4864821" y="10"/>
                            <a:pt x="5002935" y="0"/>
                          </a:cubicBezTo>
                          <a:cubicBezTo>
                            <a:pt x="5102076" y="-30870"/>
                            <a:pt x="5215139" y="40749"/>
                            <a:pt x="5397904" y="0"/>
                          </a:cubicBezTo>
                          <a:cubicBezTo>
                            <a:pt x="5582260" y="-32513"/>
                            <a:pt x="5658784" y="33636"/>
                            <a:pt x="5858701" y="0"/>
                          </a:cubicBezTo>
                          <a:cubicBezTo>
                            <a:pt x="6053728" y="-35287"/>
                            <a:pt x="6009762" y="26533"/>
                            <a:pt x="6056185" y="0"/>
                          </a:cubicBezTo>
                          <a:cubicBezTo>
                            <a:pt x="6072484" y="7903"/>
                            <a:pt x="6386474" y="-373"/>
                            <a:pt x="6582810" y="0"/>
                          </a:cubicBezTo>
                          <a:cubicBezTo>
                            <a:pt x="6607626" y="71708"/>
                            <a:pt x="6545556" y="185144"/>
                            <a:pt x="6582810" y="270088"/>
                          </a:cubicBezTo>
                          <a:cubicBezTo>
                            <a:pt x="6602489" y="345772"/>
                            <a:pt x="6571908" y="480461"/>
                            <a:pt x="6582810" y="529374"/>
                          </a:cubicBezTo>
                          <a:cubicBezTo>
                            <a:pt x="6586786" y="559696"/>
                            <a:pt x="6583330" y="735542"/>
                            <a:pt x="6582810" y="821069"/>
                          </a:cubicBezTo>
                          <a:cubicBezTo>
                            <a:pt x="6599077" y="918295"/>
                            <a:pt x="6574620" y="991745"/>
                            <a:pt x="6582810" y="1080355"/>
                          </a:cubicBezTo>
                          <a:cubicBezTo>
                            <a:pt x="6527876" y="1080065"/>
                            <a:pt x="6474084" y="1060943"/>
                            <a:pt x="6385325" y="1080355"/>
                          </a:cubicBezTo>
                          <a:cubicBezTo>
                            <a:pt x="6298014" y="1080679"/>
                            <a:pt x="6311152" y="1075140"/>
                            <a:pt x="6253669" y="1080355"/>
                          </a:cubicBezTo>
                          <a:cubicBezTo>
                            <a:pt x="6199077" y="1076386"/>
                            <a:pt x="6172928" y="1076759"/>
                            <a:pt x="6122013" y="1080355"/>
                          </a:cubicBezTo>
                          <a:cubicBezTo>
                            <a:pt x="6076675" y="1089599"/>
                            <a:pt x="5941421" y="1054558"/>
                            <a:pt x="5792872" y="1080355"/>
                          </a:cubicBezTo>
                          <a:cubicBezTo>
                            <a:pt x="5662575" y="1104347"/>
                            <a:pt x="5637998" y="1079484"/>
                            <a:pt x="5595388" y="1080355"/>
                          </a:cubicBezTo>
                          <a:cubicBezTo>
                            <a:pt x="5543656" y="1101310"/>
                            <a:pt x="5471153" y="1079213"/>
                            <a:pt x="5397904" y="1080355"/>
                          </a:cubicBezTo>
                          <a:cubicBezTo>
                            <a:pt x="5319888" y="1092049"/>
                            <a:pt x="5237695" y="1062641"/>
                            <a:pt x="5200420" y="1080355"/>
                          </a:cubicBezTo>
                          <a:cubicBezTo>
                            <a:pt x="5176011" y="1096398"/>
                            <a:pt x="5043677" y="1086560"/>
                            <a:pt x="4937107" y="1080355"/>
                          </a:cubicBezTo>
                          <a:cubicBezTo>
                            <a:pt x="4827695" y="1110321"/>
                            <a:pt x="4794227" y="1052504"/>
                            <a:pt x="4673795" y="1080355"/>
                          </a:cubicBezTo>
                          <a:cubicBezTo>
                            <a:pt x="4556291" y="1093322"/>
                            <a:pt x="4585291" y="1076212"/>
                            <a:pt x="4542139" y="1080355"/>
                          </a:cubicBezTo>
                          <a:cubicBezTo>
                            <a:pt x="4499885" y="1084349"/>
                            <a:pt x="4456784" y="1068263"/>
                            <a:pt x="4410482" y="1080355"/>
                          </a:cubicBezTo>
                          <a:cubicBezTo>
                            <a:pt x="4353566" y="1089492"/>
                            <a:pt x="4267107" y="1057207"/>
                            <a:pt x="4147170" y="1080355"/>
                          </a:cubicBezTo>
                          <a:cubicBezTo>
                            <a:pt x="4027704" y="1106857"/>
                            <a:pt x="4062037" y="1058796"/>
                            <a:pt x="4015514" y="1080355"/>
                          </a:cubicBezTo>
                          <a:cubicBezTo>
                            <a:pt x="3981617" y="1116249"/>
                            <a:pt x="3760069" y="1061767"/>
                            <a:pt x="3620545" y="1080355"/>
                          </a:cubicBezTo>
                          <a:cubicBezTo>
                            <a:pt x="3511121" y="1076748"/>
                            <a:pt x="3404345" y="1070219"/>
                            <a:pt x="3225576" y="1080355"/>
                          </a:cubicBezTo>
                          <a:cubicBezTo>
                            <a:pt x="3035224" y="1102497"/>
                            <a:pt x="2912227" y="1091946"/>
                            <a:pt x="2830608" y="1080355"/>
                          </a:cubicBezTo>
                          <a:cubicBezTo>
                            <a:pt x="2739884" y="1104032"/>
                            <a:pt x="2533283" y="1047186"/>
                            <a:pt x="2435639" y="1080355"/>
                          </a:cubicBezTo>
                          <a:cubicBezTo>
                            <a:pt x="2376369" y="1094846"/>
                            <a:pt x="2216728" y="1054728"/>
                            <a:pt x="2106499" y="1080355"/>
                          </a:cubicBezTo>
                          <a:cubicBezTo>
                            <a:pt x="1948804" y="1122957"/>
                            <a:pt x="1840134" y="1085063"/>
                            <a:pt x="1645702" y="1080355"/>
                          </a:cubicBezTo>
                          <a:cubicBezTo>
                            <a:pt x="1462936" y="1090100"/>
                            <a:pt x="1514359" y="1084316"/>
                            <a:pt x="1448218" y="1080355"/>
                          </a:cubicBezTo>
                          <a:cubicBezTo>
                            <a:pt x="1402983" y="1073251"/>
                            <a:pt x="1306613" y="1066105"/>
                            <a:pt x="1250733" y="1080355"/>
                          </a:cubicBezTo>
                          <a:cubicBezTo>
                            <a:pt x="1186108" y="1102099"/>
                            <a:pt x="1077426" y="1042979"/>
                            <a:pt x="987421" y="1080355"/>
                          </a:cubicBezTo>
                          <a:cubicBezTo>
                            <a:pt x="887170" y="1094029"/>
                            <a:pt x="851223" y="1080597"/>
                            <a:pt x="789937" y="1080355"/>
                          </a:cubicBezTo>
                          <a:cubicBezTo>
                            <a:pt x="720835" y="1080190"/>
                            <a:pt x="590599" y="1089579"/>
                            <a:pt x="526624" y="1080355"/>
                          </a:cubicBezTo>
                          <a:cubicBezTo>
                            <a:pt x="446778" y="1095857"/>
                            <a:pt x="154470" y="1014578"/>
                            <a:pt x="0" y="1080355"/>
                          </a:cubicBezTo>
                          <a:cubicBezTo>
                            <a:pt x="-45851" y="974414"/>
                            <a:pt x="21822" y="939225"/>
                            <a:pt x="0" y="842677"/>
                          </a:cubicBezTo>
                          <a:cubicBezTo>
                            <a:pt x="-32717" y="740089"/>
                            <a:pt x="5089" y="684501"/>
                            <a:pt x="0" y="594195"/>
                          </a:cubicBezTo>
                          <a:cubicBezTo>
                            <a:pt x="5802" y="507449"/>
                            <a:pt x="10079" y="397632"/>
                            <a:pt x="0" y="324106"/>
                          </a:cubicBezTo>
                          <a:cubicBezTo>
                            <a:pt x="-10245" y="259593"/>
                            <a:pt x="11560" y="94650"/>
                            <a:pt x="0" y="0"/>
                          </a:cubicBezTo>
                          <a:close/>
                        </a:path>
                        <a:path w="6582810" h="1080355" stroke="0" extrusionOk="0">
                          <a:moveTo>
                            <a:pt x="0" y="0"/>
                          </a:moveTo>
                          <a:cubicBezTo>
                            <a:pt x="86419" y="-11720"/>
                            <a:pt x="103423" y="15140"/>
                            <a:pt x="197484" y="0"/>
                          </a:cubicBezTo>
                          <a:cubicBezTo>
                            <a:pt x="298101" y="-8909"/>
                            <a:pt x="329347" y="10775"/>
                            <a:pt x="394968" y="0"/>
                          </a:cubicBezTo>
                          <a:cubicBezTo>
                            <a:pt x="453618" y="-4078"/>
                            <a:pt x="492741" y="7694"/>
                            <a:pt x="526624" y="0"/>
                          </a:cubicBezTo>
                          <a:cubicBezTo>
                            <a:pt x="582845" y="8129"/>
                            <a:pt x="820001" y="64358"/>
                            <a:pt x="987421" y="0"/>
                          </a:cubicBezTo>
                          <a:cubicBezTo>
                            <a:pt x="1126945" y="-39915"/>
                            <a:pt x="1085100" y="8813"/>
                            <a:pt x="1119077" y="0"/>
                          </a:cubicBezTo>
                          <a:cubicBezTo>
                            <a:pt x="1135482" y="-10159"/>
                            <a:pt x="1265941" y="14743"/>
                            <a:pt x="1316562" y="0"/>
                          </a:cubicBezTo>
                          <a:cubicBezTo>
                            <a:pt x="1375624" y="-40875"/>
                            <a:pt x="1502951" y="4272"/>
                            <a:pt x="1579874" y="0"/>
                          </a:cubicBezTo>
                          <a:cubicBezTo>
                            <a:pt x="1681394" y="-20498"/>
                            <a:pt x="1689702" y="4117"/>
                            <a:pt x="1777358" y="0"/>
                          </a:cubicBezTo>
                          <a:cubicBezTo>
                            <a:pt x="1861067" y="2112"/>
                            <a:pt x="2100906" y="13246"/>
                            <a:pt x="2238155" y="0"/>
                          </a:cubicBezTo>
                          <a:cubicBezTo>
                            <a:pt x="2365784" y="-608"/>
                            <a:pt x="2375694" y="11764"/>
                            <a:pt x="2501468" y="0"/>
                          </a:cubicBezTo>
                          <a:cubicBezTo>
                            <a:pt x="2626822" y="-11659"/>
                            <a:pt x="2651424" y="18399"/>
                            <a:pt x="2764780" y="0"/>
                          </a:cubicBezTo>
                          <a:cubicBezTo>
                            <a:pt x="2891569" y="-29755"/>
                            <a:pt x="2942190" y="29786"/>
                            <a:pt x="3093920" y="0"/>
                          </a:cubicBezTo>
                          <a:cubicBezTo>
                            <a:pt x="3229240" y="-21264"/>
                            <a:pt x="3203272" y="25190"/>
                            <a:pt x="3291405" y="0"/>
                          </a:cubicBezTo>
                          <a:cubicBezTo>
                            <a:pt x="3393530" y="-6677"/>
                            <a:pt x="3409290" y="14915"/>
                            <a:pt x="3488889" y="0"/>
                          </a:cubicBezTo>
                          <a:cubicBezTo>
                            <a:pt x="3553220" y="-11439"/>
                            <a:pt x="3599663" y="11612"/>
                            <a:pt x="3686373" y="0"/>
                          </a:cubicBezTo>
                          <a:cubicBezTo>
                            <a:pt x="3764519" y="-4235"/>
                            <a:pt x="3952481" y="24384"/>
                            <a:pt x="4015514" y="0"/>
                          </a:cubicBezTo>
                          <a:cubicBezTo>
                            <a:pt x="4074460" y="-32790"/>
                            <a:pt x="4191586" y="4543"/>
                            <a:pt x="4344654" y="0"/>
                          </a:cubicBezTo>
                          <a:cubicBezTo>
                            <a:pt x="4500748" y="17118"/>
                            <a:pt x="4671895" y="31057"/>
                            <a:pt x="4805451" y="0"/>
                          </a:cubicBezTo>
                          <a:cubicBezTo>
                            <a:pt x="4940479" y="-48051"/>
                            <a:pt x="4906171" y="4546"/>
                            <a:pt x="5002935" y="0"/>
                          </a:cubicBezTo>
                          <a:cubicBezTo>
                            <a:pt x="5097882" y="-15869"/>
                            <a:pt x="5208626" y="9414"/>
                            <a:pt x="5266247" y="0"/>
                          </a:cubicBezTo>
                          <a:cubicBezTo>
                            <a:pt x="5295686" y="3640"/>
                            <a:pt x="5475498" y="27146"/>
                            <a:pt x="5661216" y="0"/>
                          </a:cubicBezTo>
                          <a:cubicBezTo>
                            <a:pt x="5856638" y="-27549"/>
                            <a:pt x="5765535" y="2784"/>
                            <a:pt x="5792872" y="0"/>
                          </a:cubicBezTo>
                          <a:cubicBezTo>
                            <a:pt x="5821729" y="-5792"/>
                            <a:pt x="6041056" y="50989"/>
                            <a:pt x="6253669" y="0"/>
                          </a:cubicBezTo>
                          <a:cubicBezTo>
                            <a:pt x="6456394" y="-57536"/>
                            <a:pt x="6520353" y="10305"/>
                            <a:pt x="6582810" y="0"/>
                          </a:cubicBezTo>
                          <a:cubicBezTo>
                            <a:pt x="6582199" y="104542"/>
                            <a:pt x="6562750" y="160124"/>
                            <a:pt x="6582810" y="270088"/>
                          </a:cubicBezTo>
                          <a:cubicBezTo>
                            <a:pt x="6585734" y="393887"/>
                            <a:pt x="6562706" y="462610"/>
                            <a:pt x="6582810" y="550980"/>
                          </a:cubicBezTo>
                          <a:cubicBezTo>
                            <a:pt x="6596974" y="637033"/>
                            <a:pt x="6560462" y="721478"/>
                            <a:pt x="6582810" y="831873"/>
                          </a:cubicBezTo>
                          <a:cubicBezTo>
                            <a:pt x="6605517" y="938497"/>
                            <a:pt x="6565381" y="975503"/>
                            <a:pt x="6582810" y="1080355"/>
                          </a:cubicBezTo>
                          <a:cubicBezTo>
                            <a:pt x="6405448" y="1096880"/>
                            <a:pt x="6302262" y="1044242"/>
                            <a:pt x="6122013" y="1080355"/>
                          </a:cubicBezTo>
                          <a:cubicBezTo>
                            <a:pt x="5923073" y="1119387"/>
                            <a:pt x="6027625" y="1071298"/>
                            <a:pt x="5990357" y="1080355"/>
                          </a:cubicBezTo>
                          <a:cubicBezTo>
                            <a:pt x="5957885" y="1086595"/>
                            <a:pt x="5893730" y="1078729"/>
                            <a:pt x="5858701" y="1080355"/>
                          </a:cubicBezTo>
                          <a:cubicBezTo>
                            <a:pt x="5818550" y="1076893"/>
                            <a:pt x="5728773" y="1058950"/>
                            <a:pt x="5661216" y="1080355"/>
                          </a:cubicBezTo>
                          <a:cubicBezTo>
                            <a:pt x="5587822" y="1076869"/>
                            <a:pt x="5337846" y="1058130"/>
                            <a:pt x="5266247" y="1080355"/>
                          </a:cubicBezTo>
                          <a:cubicBezTo>
                            <a:pt x="5160184" y="1099264"/>
                            <a:pt x="4983232" y="1072755"/>
                            <a:pt x="4871279" y="1080355"/>
                          </a:cubicBezTo>
                          <a:cubicBezTo>
                            <a:pt x="4756574" y="1146764"/>
                            <a:pt x="4584335" y="1075670"/>
                            <a:pt x="4476310" y="1080355"/>
                          </a:cubicBezTo>
                          <a:cubicBezTo>
                            <a:pt x="4361674" y="1100405"/>
                            <a:pt x="4390392" y="1083619"/>
                            <a:pt x="4344654" y="1080355"/>
                          </a:cubicBezTo>
                          <a:cubicBezTo>
                            <a:pt x="4327502" y="1088709"/>
                            <a:pt x="4146230" y="1030888"/>
                            <a:pt x="4015514" y="1080355"/>
                          </a:cubicBezTo>
                          <a:cubicBezTo>
                            <a:pt x="3864207" y="1079461"/>
                            <a:pt x="3744142" y="1022923"/>
                            <a:pt x="3554717" y="1080355"/>
                          </a:cubicBezTo>
                          <a:cubicBezTo>
                            <a:pt x="3361266" y="1114234"/>
                            <a:pt x="3244569" y="1060825"/>
                            <a:pt x="3159749" y="1080355"/>
                          </a:cubicBezTo>
                          <a:cubicBezTo>
                            <a:pt x="3067516" y="1116097"/>
                            <a:pt x="2846882" y="1046397"/>
                            <a:pt x="2764780" y="1080355"/>
                          </a:cubicBezTo>
                          <a:cubicBezTo>
                            <a:pt x="2649314" y="1092049"/>
                            <a:pt x="2499535" y="1078392"/>
                            <a:pt x="2303983" y="1080355"/>
                          </a:cubicBezTo>
                          <a:cubicBezTo>
                            <a:pt x="2127109" y="1083599"/>
                            <a:pt x="2120136" y="1069800"/>
                            <a:pt x="2040670" y="1080355"/>
                          </a:cubicBezTo>
                          <a:cubicBezTo>
                            <a:pt x="1975835" y="1104712"/>
                            <a:pt x="1839899" y="1030484"/>
                            <a:pt x="1645702" y="1080355"/>
                          </a:cubicBezTo>
                          <a:cubicBezTo>
                            <a:pt x="1453999" y="1099743"/>
                            <a:pt x="1579452" y="1066348"/>
                            <a:pt x="1514046" y="1080355"/>
                          </a:cubicBezTo>
                          <a:cubicBezTo>
                            <a:pt x="1441731" y="1096815"/>
                            <a:pt x="1334953" y="1065501"/>
                            <a:pt x="1250733" y="1080355"/>
                          </a:cubicBezTo>
                          <a:cubicBezTo>
                            <a:pt x="1127414" y="1079812"/>
                            <a:pt x="1055543" y="1044103"/>
                            <a:pt x="855765" y="1080355"/>
                          </a:cubicBezTo>
                          <a:cubicBezTo>
                            <a:pt x="686147" y="1108681"/>
                            <a:pt x="755792" y="1075336"/>
                            <a:pt x="724108" y="1080355"/>
                          </a:cubicBezTo>
                          <a:cubicBezTo>
                            <a:pt x="687807" y="1079745"/>
                            <a:pt x="628090" y="1067597"/>
                            <a:pt x="592452" y="1080355"/>
                          </a:cubicBezTo>
                          <a:cubicBezTo>
                            <a:pt x="542193" y="1043190"/>
                            <a:pt x="220465" y="1050604"/>
                            <a:pt x="0" y="1080355"/>
                          </a:cubicBezTo>
                          <a:cubicBezTo>
                            <a:pt x="-19041" y="999136"/>
                            <a:pt x="4591" y="882209"/>
                            <a:pt x="0" y="821069"/>
                          </a:cubicBezTo>
                          <a:cubicBezTo>
                            <a:pt x="-24860" y="753522"/>
                            <a:pt x="4531" y="597667"/>
                            <a:pt x="0" y="540177"/>
                          </a:cubicBezTo>
                          <a:cubicBezTo>
                            <a:pt x="-39479" y="481924"/>
                            <a:pt x="9411" y="401048"/>
                            <a:pt x="0" y="270088"/>
                          </a:cubicBezTo>
                          <a:cubicBezTo>
                            <a:pt x="-35682" y="138653"/>
                            <a:pt x="17270" y="126527"/>
                            <a:pt x="0" y="0"/>
                          </a:cubicBezTo>
                          <a:close/>
                        </a:path>
                        <a:path w="6582810" h="1080355" fill="none" stroke="0" extrusionOk="0">
                          <a:moveTo>
                            <a:pt x="0" y="0"/>
                          </a:moveTo>
                          <a:cubicBezTo>
                            <a:pt x="82952" y="-21960"/>
                            <a:pt x="187156" y="46069"/>
                            <a:pt x="263312" y="0"/>
                          </a:cubicBezTo>
                          <a:cubicBezTo>
                            <a:pt x="321204" y="-16432"/>
                            <a:pt x="515092" y="-18170"/>
                            <a:pt x="658281" y="0"/>
                          </a:cubicBezTo>
                          <a:cubicBezTo>
                            <a:pt x="833464" y="-34601"/>
                            <a:pt x="931037" y="3421"/>
                            <a:pt x="1119077" y="0"/>
                          </a:cubicBezTo>
                          <a:cubicBezTo>
                            <a:pt x="1317408" y="-16000"/>
                            <a:pt x="1279934" y="2803"/>
                            <a:pt x="1316562" y="0"/>
                          </a:cubicBezTo>
                          <a:cubicBezTo>
                            <a:pt x="1387233" y="-2452"/>
                            <a:pt x="1475284" y="11194"/>
                            <a:pt x="1579874" y="0"/>
                          </a:cubicBezTo>
                          <a:cubicBezTo>
                            <a:pt x="1660234" y="-19404"/>
                            <a:pt x="1673618" y="146"/>
                            <a:pt x="1711530" y="0"/>
                          </a:cubicBezTo>
                          <a:cubicBezTo>
                            <a:pt x="1749966" y="-39557"/>
                            <a:pt x="2044916" y="18307"/>
                            <a:pt x="2172327" y="0"/>
                          </a:cubicBezTo>
                          <a:cubicBezTo>
                            <a:pt x="2291432" y="-12515"/>
                            <a:pt x="2379286" y="14255"/>
                            <a:pt x="2435639" y="0"/>
                          </a:cubicBezTo>
                          <a:cubicBezTo>
                            <a:pt x="2489456" y="-1809"/>
                            <a:pt x="2531046" y="38"/>
                            <a:pt x="2633124" y="0"/>
                          </a:cubicBezTo>
                          <a:cubicBezTo>
                            <a:pt x="2728741" y="-9340"/>
                            <a:pt x="2931172" y="-6968"/>
                            <a:pt x="3093920" y="0"/>
                          </a:cubicBezTo>
                          <a:cubicBezTo>
                            <a:pt x="3262962" y="-21969"/>
                            <a:pt x="3306934" y="15096"/>
                            <a:pt x="3357233" y="0"/>
                          </a:cubicBezTo>
                          <a:cubicBezTo>
                            <a:pt x="3400345" y="-42991"/>
                            <a:pt x="3611649" y="34824"/>
                            <a:pt x="3686373" y="0"/>
                          </a:cubicBezTo>
                          <a:cubicBezTo>
                            <a:pt x="3770571" y="-31840"/>
                            <a:pt x="3781712" y="13091"/>
                            <a:pt x="3818029" y="0"/>
                          </a:cubicBezTo>
                          <a:cubicBezTo>
                            <a:pt x="3870222" y="-5531"/>
                            <a:pt x="3898916" y="6133"/>
                            <a:pt x="3949685" y="0"/>
                          </a:cubicBezTo>
                          <a:cubicBezTo>
                            <a:pt x="3991176" y="-4868"/>
                            <a:pt x="4154127" y="4767"/>
                            <a:pt x="4212998" y="0"/>
                          </a:cubicBezTo>
                          <a:cubicBezTo>
                            <a:pt x="4273578" y="18904"/>
                            <a:pt x="4406796" y="32129"/>
                            <a:pt x="4476310" y="0"/>
                          </a:cubicBezTo>
                          <a:cubicBezTo>
                            <a:pt x="4567083" y="-26060"/>
                            <a:pt x="4571923" y="7394"/>
                            <a:pt x="4607966" y="0"/>
                          </a:cubicBezTo>
                          <a:cubicBezTo>
                            <a:pt x="4638449" y="32064"/>
                            <a:pt x="4872812" y="17962"/>
                            <a:pt x="5002935" y="0"/>
                          </a:cubicBezTo>
                          <a:cubicBezTo>
                            <a:pt x="5104005" y="-14145"/>
                            <a:pt x="5226692" y="34022"/>
                            <a:pt x="5397904" y="0"/>
                          </a:cubicBezTo>
                          <a:cubicBezTo>
                            <a:pt x="5539860" y="-58658"/>
                            <a:pt x="5639148" y="40207"/>
                            <a:pt x="5858701" y="0"/>
                          </a:cubicBezTo>
                          <a:cubicBezTo>
                            <a:pt x="6054018" y="-25344"/>
                            <a:pt x="5998754" y="18333"/>
                            <a:pt x="6056185" y="0"/>
                          </a:cubicBezTo>
                          <a:cubicBezTo>
                            <a:pt x="6124671" y="-27252"/>
                            <a:pt x="6415719" y="14608"/>
                            <a:pt x="6582810" y="0"/>
                          </a:cubicBezTo>
                          <a:cubicBezTo>
                            <a:pt x="6621298" y="58905"/>
                            <a:pt x="6568226" y="182360"/>
                            <a:pt x="6582810" y="270088"/>
                          </a:cubicBezTo>
                          <a:cubicBezTo>
                            <a:pt x="6597246" y="360491"/>
                            <a:pt x="6571505" y="469901"/>
                            <a:pt x="6582810" y="529374"/>
                          </a:cubicBezTo>
                          <a:cubicBezTo>
                            <a:pt x="6576178" y="583602"/>
                            <a:pt x="6600278" y="710178"/>
                            <a:pt x="6582810" y="821069"/>
                          </a:cubicBezTo>
                          <a:cubicBezTo>
                            <a:pt x="6585972" y="903428"/>
                            <a:pt x="6582872" y="986176"/>
                            <a:pt x="6582810" y="1080355"/>
                          </a:cubicBezTo>
                          <a:cubicBezTo>
                            <a:pt x="6525980" y="1082792"/>
                            <a:pt x="6472541" y="1080944"/>
                            <a:pt x="6385325" y="1080355"/>
                          </a:cubicBezTo>
                          <a:cubicBezTo>
                            <a:pt x="6296026" y="1086740"/>
                            <a:pt x="6306923" y="1075661"/>
                            <a:pt x="6253669" y="1080355"/>
                          </a:cubicBezTo>
                          <a:cubicBezTo>
                            <a:pt x="6191119" y="1081743"/>
                            <a:pt x="6164890" y="1082722"/>
                            <a:pt x="6122013" y="1080355"/>
                          </a:cubicBezTo>
                          <a:cubicBezTo>
                            <a:pt x="6080643" y="1096743"/>
                            <a:pt x="5932874" y="1082457"/>
                            <a:pt x="5792872" y="1080355"/>
                          </a:cubicBezTo>
                          <a:cubicBezTo>
                            <a:pt x="5652199" y="1099147"/>
                            <a:pt x="5645181" y="1077166"/>
                            <a:pt x="5595388" y="1080355"/>
                          </a:cubicBezTo>
                          <a:cubicBezTo>
                            <a:pt x="5554685" y="1102414"/>
                            <a:pt x="5476164" y="1075552"/>
                            <a:pt x="5397904" y="1080355"/>
                          </a:cubicBezTo>
                          <a:cubicBezTo>
                            <a:pt x="5325776" y="1078868"/>
                            <a:pt x="5238204" y="1078161"/>
                            <a:pt x="5200420" y="1080355"/>
                          </a:cubicBezTo>
                          <a:cubicBezTo>
                            <a:pt x="5179217" y="1097612"/>
                            <a:pt x="5054284" y="1068806"/>
                            <a:pt x="4937107" y="1080355"/>
                          </a:cubicBezTo>
                          <a:cubicBezTo>
                            <a:pt x="4825321" y="1106943"/>
                            <a:pt x="4792966" y="1073600"/>
                            <a:pt x="4673795" y="1080355"/>
                          </a:cubicBezTo>
                          <a:cubicBezTo>
                            <a:pt x="4559049" y="1090041"/>
                            <a:pt x="4585998" y="1071304"/>
                            <a:pt x="4542139" y="1080355"/>
                          </a:cubicBezTo>
                          <a:cubicBezTo>
                            <a:pt x="4497237" y="1088382"/>
                            <a:pt x="4473411" y="1069150"/>
                            <a:pt x="4410482" y="1080355"/>
                          </a:cubicBezTo>
                          <a:cubicBezTo>
                            <a:pt x="4361354" y="1070806"/>
                            <a:pt x="4254083" y="1040982"/>
                            <a:pt x="4147170" y="1080355"/>
                          </a:cubicBezTo>
                          <a:cubicBezTo>
                            <a:pt x="4025803" y="1112288"/>
                            <a:pt x="4078074" y="1071437"/>
                            <a:pt x="4015514" y="1080355"/>
                          </a:cubicBezTo>
                          <a:cubicBezTo>
                            <a:pt x="3970303" y="1068238"/>
                            <a:pt x="3762572" y="1042471"/>
                            <a:pt x="3620545" y="1080355"/>
                          </a:cubicBezTo>
                          <a:cubicBezTo>
                            <a:pt x="3489972" y="1074798"/>
                            <a:pt x="3407991" y="1067051"/>
                            <a:pt x="3225576" y="1080355"/>
                          </a:cubicBezTo>
                          <a:cubicBezTo>
                            <a:pt x="3062729" y="1089467"/>
                            <a:pt x="2908077" y="1068230"/>
                            <a:pt x="2830608" y="1080355"/>
                          </a:cubicBezTo>
                          <a:cubicBezTo>
                            <a:pt x="2743881" y="1077636"/>
                            <a:pt x="2525371" y="1047079"/>
                            <a:pt x="2435639" y="1080355"/>
                          </a:cubicBezTo>
                          <a:cubicBezTo>
                            <a:pt x="2347146" y="1104458"/>
                            <a:pt x="2235437" y="1067536"/>
                            <a:pt x="2106499" y="1080355"/>
                          </a:cubicBezTo>
                          <a:cubicBezTo>
                            <a:pt x="1984496" y="1098389"/>
                            <a:pt x="1839130" y="1097911"/>
                            <a:pt x="1645702" y="1080355"/>
                          </a:cubicBezTo>
                          <a:cubicBezTo>
                            <a:pt x="1458814" y="1088033"/>
                            <a:pt x="1508052" y="1067876"/>
                            <a:pt x="1448218" y="1080355"/>
                          </a:cubicBezTo>
                          <a:cubicBezTo>
                            <a:pt x="1400874" y="1072748"/>
                            <a:pt x="1288044" y="1065847"/>
                            <a:pt x="1250733" y="1080355"/>
                          </a:cubicBezTo>
                          <a:cubicBezTo>
                            <a:pt x="1206097" y="1098565"/>
                            <a:pt x="1104621" y="1057328"/>
                            <a:pt x="987421" y="1080355"/>
                          </a:cubicBezTo>
                          <a:cubicBezTo>
                            <a:pt x="876741" y="1091303"/>
                            <a:pt x="847826" y="1069525"/>
                            <a:pt x="789937" y="1080355"/>
                          </a:cubicBezTo>
                          <a:cubicBezTo>
                            <a:pt x="712561" y="1084826"/>
                            <a:pt x="593359" y="1067058"/>
                            <a:pt x="526624" y="1080355"/>
                          </a:cubicBezTo>
                          <a:cubicBezTo>
                            <a:pt x="500621" y="1107362"/>
                            <a:pt x="153053" y="1055436"/>
                            <a:pt x="0" y="1080355"/>
                          </a:cubicBezTo>
                          <a:cubicBezTo>
                            <a:pt x="-16573" y="974489"/>
                            <a:pt x="14942" y="920769"/>
                            <a:pt x="0" y="842677"/>
                          </a:cubicBezTo>
                          <a:cubicBezTo>
                            <a:pt x="-19070" y="762484"/>
                            <a:pt x="2307" y="673651"/>
                            <a:pt x="0" y="594195"/>
                          </a:cubicBezTo>
                          <a:cubicBezTo>
                            <a:pt x="785" y="497416"/>
                            <a:pt x="24172" y="392838"/>
                            <a:pt x="0" y="324106"/>
                          </a:cubicBezTo>
                          <a:cubicBezTo>
                            <a:pt x="-31050" y="249082"/>
                            <a:pt x="28177" y="709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 Box 27" descr="2">
              <a:extLst>
                <a:ext uri="{FF2B5EF4-FFF2-40B4-BE49-F238E27FC236}">
                  <a16:creationId xmlns:a16="http://schemas.microsoft.com/office/drawing/2014/main" id="{532A2E3C-B27A-4AC4-915C-570E23ABA9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6716" y="485830"/>
              <a:ext cx="6717352" cy="95410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tin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giá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trị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dinh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dưỡng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</a:b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đạm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</p:grpSp>
      <p:sp>
        <p:nvSpPr>
          <p:cNvPr id="3" name="Rectangle 5">
            <a:extLst>
              <a:ext uri="{FF2B5EF4-FFF2-40B4-BE49-F238E27FC236}">
                <a16:creationId xmlns:a16="http://schemas.microsoft.com/office/drawing/2014/main" id="{B494482D-B3F6-41E0-A27A-CC33F762E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88" y="1740197"/>
            <a:ext cx="671735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tabLst>
                <a:tab pos="723900" algn="l"/>
              </a:tabLst>
            </a:pPr>
            <a:r>
              <a:rPr lang="en-US" sz="2800" b="1" dirty="0">
                <a:cs typeface="Arial" panose="020B0604020202020204" pitchFamily="34" charset="0"/>
              </a:rPr>
              <a:t>1. THỊT: </a:t>
            </a:r>
            <a:r>
              <a:rPr lang="en-US" sz="2800" dirty="0" err="1">
                <a:cs typeface="Arial" panose="020B0604020202020204" pitchFamily="34" charset="0"/>
              </a:rPr>
              <a:t>Thịt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có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nhiều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chất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đạm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quý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không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thay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thế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được</a:t>
            </a:r>
            <a:r>
              <a:rPr lang="en-US" sz="2800" dirty="0">
                <a:cs typeface="Arial" panose="020B0604020202020204" pitchFamily="34" charset="0"/>
              </a:rPr>
              <a:t>. </a:t>
            </a:r>
            <a:r>
              <a:rPr lang="en-US" sz="2800" dirty="0" err="1">
                <a:cs typeface="Arial" panose="020B0604020202020204" pitchFamily="34" charset="0"/>
              </a:rPr>
              <a:t>Đặc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biệt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thịt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có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nhiều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chất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sắt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dễ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hấp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thụ</a:t>
            </a:r>
            <a:r>
              <a:rPr lang="en-US" sz="2800" dirty="0">
                <a:cs typeface="Arial" panose="020B0604020202020204" pitchFamily="34" charset="0"/>
              </a:rPr>
              <a:t>. </a:t>
            </a:r>
          </a:p>
          <a:p>
            <a:pPr algn="just">
              <a:tabLst>
                <a:tab pos="723900" algn="l"/>
              </a:tabLst>
            </a:pPr>
            <a:endParaRPr lang="en-US" sz="2800" dirty="0">
              <a:cs typeface="Arial" panose="020B0604020202020204" pitchFamily="34" charset="0"/>
            </a:endParaRPr>
          </a:p>
          <a:p>
            <a:pPr algn="just">
              <a:tabLst>
                <a:tab pos="723900" algn="l"/>
              </a:tabLst>
            </a:pPr>
            <a:r>
              <a:rPr lang="en-US" sz="2800" dirty="0" err="1">
                <a:cs typeface="Arial" panose="020B0604020202020204" pitchFamily="34" charset="0"/>
              </a:rPr>
              <a:t>Tuy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nhiên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trong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thịt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lại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có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nhiều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chất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béo</a:t>
            </a:r>
            <a:r>
              <a:rPr lang="en-US" sz="2800" dirty="0">
                <a:cs typeface="Arial" panose="020B0604020202020204" pitchFamily="34" charset="0"/>
              </a:rPr>
              <a:t>. </a:t>
            </a:r>
            <a:r>
              <a:rPr lang="en-US" sz="2800" dirty="0" err="1">
                <a:cs typeface="Arial" panose="020B0604020202020204" pitchFamily="34" charset="0"/>
              </a:rPr>
              <a:t>Trong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quá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trình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tiêu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hóa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chất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béo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này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tạo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ra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nhiều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chất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độc</a:t>
            </a:r>
            <a:r>
              <a:rPr lang="en-US" sz="2800" dirty="0">
                <a:cs typeface="Arial" panose="020B0604020202020204" pitchFamily="34" charset="0"/>
              </a:rPr>
              <a:t>. </a:t>
            </a:r>
            <a:r>
              <a:rPr lang="en-US" sz="2800" dirty="0" err="1">
                <a:cs typeface="Arial" panose="020B0604020202020204" pitchFamily="34" charset="0"/>
              </a:rPr>
              <a:t>Nếu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các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chất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độc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này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không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nhanh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chóng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được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thải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ra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ngoài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hoặc</a:t>
            </a:r>
            <a:r>
              <a:rPr lang="en-US" sz="2800" dirty="0">
                <a:cs typeface="Arial" panose="020B0604020202020204" pitchFamily="34" charset="0"/>
              </a:rPr>
              <a:t> do </a:t>
            </a:r>
            <a:r>
              <a:rPr lang="en-US" sz="2800" dirty="0" err="1">
                <a:cs typeface="Arial" panose="020B0604020202020204" pitchFamily="34" charset="0"/>
              </a:rPr>
              <a:t>táo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bón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chúng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sẽ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hấp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thụ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vào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cơ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thể</a:t>
            </a:r>
            <a:r>
              <a:rPr lang="en-US" sz="2800" dirty="0">
                <a:cs typeface="Arial" panose="020B0604020202020204" pitchFamily="34" charset="0"/>
              </a:rPr>
              <a:t>, </a:t>
            </a:r>
            <a:r>
              <a:rPr lang="en-US" sz="2800" dirty="0" err="1">
                <a:cs typeface="Arial" panose="020B0604020202020204" pitchFamily="34" charset="0"/>
              </a:rPr>
              <a:t>gây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ngộ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en-US" sz="2800" dirty="0" err="1">
                <a:cs typeface="Arial" panose="020B0604020202020204" pitchFamily="34" charset="0"/>
              </a:rPr>
              <a:t>độc</a:t>
            </a:r>
            <a:r>
              <a:rPr lang="en-US" sz="2800" dirty="0"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F01149-8689-38E6-9884-732B629C5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61" r="9846"/>
          <a:stretch/>
        </p:blipFill>
        <p:spPr>
          <a:xfrm>
            <a:off x="7476210" y="1919772"/>
            <a:ext cx="4242202" cy="3841835"/>
          </a:xfrm>
          <a:prstGeom prst="round2DiagRect">
            <a:avLst>
              <a:gd name="adj1" fmla="val 16667"/>
              <a:gd name="adj2" fmla="val 1063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496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453154-B1B4-43F0-8223-737FBBB9D780}"/>
              </a:ext>
            </a:extLst>
          </p:cNvPr>
          <p:cNvSpPr txBox="1"/>
          <p:nvPr/>
        </p:nvSpPr>
        <p:spPr>
          <a:xfrm>
            <a:off x="1139320" y="1718116"/>
            <a:ext cx="2489226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>
              <a:defRPr/>
            </a:pPr>
            <a:r>
              <a:rPr lang="en-US" altLang="zh-C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zh-CN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endParaRPr lang="zh-CN" alt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732DC7-C840-487B-8ADB-C04F15D79650}"/>
              </a:ext>
            </a:extLst>
          </p:cNvPr>
          <p:cNvSpPr txBox="1"/>
          <p:nvPr/>
        </p:nvSpPr>
        <p:spPr>
          <a:xfrm>
            <a:off x="1139320" y="2071860"/>
            <a:ext cx="9913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3200" dirty="0">
                <a:cs typeface="Arial" panose="020B0604020202020204" pitchFamily="34" charset="0"/>
              </a:rPr>
              <a:t>      </a:t>
            </a:r>
            <a:r>
              <a:rPr lang="en-US" sz="3200" dirty="0" err="1">
                <a:cs typeface="Arial" panose="020B0604020202020204" pitchFamily="34" charset="0"/>
              </a:rPr>
              <a:t>Cá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là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loại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thức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ăn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dễ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tiêu</a:t>
            </a:r>
            <a:r>
              <a:rPr lang="en-US" sz="3200" dirty="0">
                <a:cs typeface="Arial" panose="020B0604020202020204" pitchFamily="34" charset="0"/>
              </a:rPr>
              <a:t>. </a:t>
            </a:r>
            <a:r>
              <a:rPr lang="en-US" sz="3200" dirty="0" err="1">
                <a:cs typeface="Arial" panose="020B0604020202020204" pitchFamily="34" charset="0"/>
              </a:rPr>
              <a:t>Có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nhiều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chất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đạm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quý</a:t>
            </a:r>
            <a:r>
              <a:rPr lang="en-US" sz="3200" dirty="0">
                <a:cs typeface="Arial" panose="020B0604020202020204" pitchFamily="34" charset="0"/>
              </a:rPr>
              <a:t>. </a:t>
            </a:r>
            <a:r>
              <a:rPr lang="en-US" sz="3200" dirty="0" err="1">
                <a:cs typeface="Arial" panose="020B0604020202020204" pitchFamily="34" charset="0"/>
              </a:rPr>
              <a:t>Chất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béo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của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cá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không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gây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bệnh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xơ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vừa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động</a:t>
            </a:r>
            <a:r>
              <a:rPr lang="en-US" sz="3200" dirty="0">
                <a:cs typeface="Arial" panose="020B0604020202020204" pitchFamily="34" charset="0"/>
              </a:rPr>
              <a:t> </a:t>
            </a:r>
            <a:r>
              <a:rPr lang="en-US" sz="3200" dirty="0" err="1">
                <a:cs typeface="Arial" panose="020B0604020202020204" pitchFamily="34" charset="0"/>
              </a:rPr>
              <a:t>mạch</a:t>
            </a:r>
            <a:endParaRPr lang="en-US" altLang="zh-CN" sz="3200" kern="0" dirty="0"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86541F-2FBF-B5A1-BDDC-A9C72E0DD332}"/>
              </a:ext>
            </a:extLst>
          </p:cNvPr>
          <p:cNvGrpSpPr/>
          <p:nvPr/>
        </p:nvGrpSpPr>
        <p:grpSpPr>
          <a:xfrm>
            <a:off x="2812844" y="457035"/>
            <a:ext cx="6717352" cy="1080355"/>
            <a:chOff x="2386716" y="448157"/>
            <a:chExt cx="6717352" cy="1080355"/>
          </a:xfrm>
        </p:grpSpPr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B97EC0A0-E4E3-A3A2-01AE-026F8CD63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1258" y="448157"/>
              <a:ext cx="6582810" cy="1080355"/>
            </a:xfrm>
            <a:custGeom>
              <a:avLst/>
              <a:gdLst>
                <a:gd name="connsiteX0" fmla="*/ 0 w 11772349"/>
                <a:gd name="connsiteY0" fmla="*/ 0 h 2219838"/>
                <a:gd name="connsiteX1" fmla="*/ 470894 w 11772349"/>
                <a:gd name="connsiteY1" fmla="*/ 0 h 2219838"/>
                <a:gd name="connsiteX2" fmla="*/ 1177235 w 11772349"/>
                <a:gd name="connsiteY2" fmla="*/ 0 h 2219838"/>
                <a:gd name="connsiteX3" fmla="*/ 2001299 w 11772349"/>
                <a:gd name="connsiteY3" fmla="*/ 0 h 2219838"/>
                <a:gd name="connsiteX4" fmla="*/ 2354470 w 11772349"/>
                <a:gd name="connsiteY4" fmla="*/ 0 h 2219838"/>
                <a:gd name="connsiteX5" fmla="*/ 2825364 w 11772349"/>
                <a:gd name="connsiteY5" fmla="*/ 0 h 2219838"/>
                <a:gd name="connsiteX6" fmla="*/ 3060811 w 11772349"/>
                <a:gd name="connsiteY6" fmla="*/ 0 h 2219838"/>
                <a:gd name="connsiteX7" fmla="*/ 3884875 w 11772349"/>
                <a:gd name="connsiteY7" fmla="*/ 0 h 2219838"/>
                <a:gd name="connsiteX8" fmla="*/ 4355769 w 11772349"/>
                <a:gd name="connsiteY8" fmla="*/ 0 h 2219838"/>
                <a:gd name="connsiteX9" fmla="*/ 4708940 w 11772349"/>
                <a:gd name="connsiteY9" fmla="*/ 0 h 2219838"/>
                <a:gd name="connsiteX10" fmla="*/ 5533004 w 11772349"/>
                <a:gd name="connsiteY10" fmla="*/ 0 h 2219838"/>
                <a:gd name="connsiteX11" fmla="*/ 6003898 w 11772349"/>
                <a:gd name="connsiteY11" fmla="*/ 0 h 2219838"/>
                <a:gd name="connsiteX12" fmla="*/ 6592515 w 11772349"/>
                <a:gd name="connsiteY12" fmla="*/ 0 h 2219838"/>
                <a:gd name="connsiteX13" fmla="*/ 6827962 w 11772349"/>
                <a:gd name="connsiteY13" fmla="*/ 0 h 2219838"/>
                <a:gd name="connsiteX14" fmla="*/ 7063409 w 11772349"/>
                <a:gd name="connsiteY14" fmla="*/ 0 h 2219838"/>
                <a:gd name="connsiteX15" fmla="*/ 7534303 w 11772349"/>
                <a:gd name="connsiteY15" fmla="*/ 0 h 2219838"/>
                <a:gd name="connsiteX16" fmla="*/ 8005197 w 11772349"/>
                <a:gd name="connsiteY16" fmla="*/ 0 h 2219838"/>
                <a:gd name="connsiteX17" fmla="*/ 8240644 w 11772349"/>
                <a:gd name="connsiteY17" fmla="*/ 0 h 2219838"/>
                <a:gd name="connsiteX18" fmla="*/ 8946985 w 11772349"/>
                <a:gd name="connsiteY18" fmla="*/ 0 h 2219838"/>
                <a:gd name="connsiteX19" fmla="*/ 9653326 w 11772349"/>
                <a:gd name="connsiteY19" fmla="*/ 0 h 2219838"/>
                <a:gd name="connsiteX20" fmla="*/ 10477391 w 11772349"/>
                <a:gd name="connsiteY20" fmla="*/ 0 h 2219838"/>
                <a:gd name="connsiteX21" fmla="*/ 10830561 w 11772349"/>
                <a:gd name="connsiteY21" fmla="*/ 0 h 2219838"/>
                <a:gd name="connsiteX22" fmla="*/ 11772349 w 11772349"/>
                <a:gd name="connsiteY22" fmla="*/ 0 h 2219838"/>
                <a:gd name="connsiteX23" fmla="*/ 11772349 w 11772349"/>
                <a:gd name="connsiteY23" fmla="*/ 554960 h 2219838"/>
                <a:gd name="connsiteX24" fmla="*/ 11772349 w 11772349"/>
                <a:gd name="connsiteY24" fmla="*/ 1087721 h 2219838"/>
                <a:gd name="connsiteX25" fmla="*/ 11772349 w 11772349"/>
                <a:gd name="connsiteY25" fmla="*/ 1687077 h 2219838"/>
                <a:gd name="connsiteX26" fmla="*/ 11772349 w 11772349"/>
                <a:gd name="connsiteY26" fmla="*/ 2219838 h 2219838"/>
                <a:gd name="connsiteX27" fmla="*/ 11419179 w 11772349"/>
                <a:gd name="connsiteY27" fmla="*/ 2219838 h 2219838"/>
                <a:gd name="connsiteX28" fmla="*/ 11183732 w 11772349"/>
                <a:gd name="connsiteY28" fmla="*/ 2219838 h 2219838"/>
                <a:gd name="connsiteX29" fmla="*/ 10948285 w 11772349"/>
                <a:gd name="connsiteY29" fmla="*/ 2219838 h 2219838"/>
                <a:gd name="connsiteX30" fmla="*/ 10359667 w 11772349"/>
                <a:gd name="connsiteY30" fmla="*/ 2219838 h 2219838"/>
                <a:gd name="connsiteX31" fmla="*/ 10006497 w 11772349"/>
                <a:gd name="connsiteY31" fmla="*/ 2219838 h 2219838"/>
                <a:gd name="connsiteX32" fmla="*/ 9653326 w 11772349"/>
                <a:gd name="connsiteY32" fmla="*/ 2219838 h 2219838"/>
                <a:gd name="connsiteX33" fmla="*/ 9300156 w 11772349"/>
                <a:gd name="connsiteY33" fmla="*/ 2219838 h 2219838"/>
                <a:gd name="connsiteX34" fmla="*/ 8829262 w 11772349"/>
                <a:gd name="connsiteY34" fmla="*/ 2219838 h 2219838"/>
                <a:gd name="connsiteX35" fmla="*/ 8358368 w 11772349"/>
                <a:gd name="connsiteY35" fmla="*/ 2219838 h 2219838"/>
                <a:gd name="connsiteX36" fmla="*/ 8122921 w 11772349"/>
                <a:gd name="connsiteY36" fmla="*/ 2219838 h 2219838"/>
                <a:gd name="connsiteX37" fmla="*/ 7887474 w 11772349"/>
                <a:gd name="connsiteY37" fmla="*/ 2219838 h 2219838"/>
                <a:gd name="connsiteX38" fmla="*/ 7416580 w 11772349"/>
                <a:gd name="connsiteY38" fmla="*/ 2219838 h 2219838"/>
                <a:gd name="connsiteX39" fmla="*/ 7181133 w 11772349"/>
                <a:gd name="connsiteY39" fmla="*/ 2219838 h 2219838"/>
                <a:gd name="connsiteX40" fmla="*/ 6474792 w 11772349"/>
                <a:gd name="connsiteY40" fmla="*/ 2219838 h 2219838"/>
                <a:gd name="connsiteX41" fmla="*/ 5768451 w 11772349"/>
                <a:gd name="connsiteY41" fmla="*/ 2219838 h 2219838"/>
                <a:gd name="connsiteX42" fmla="*/ 5062110 w 11772349"/>
                <a:gd name="connsiteY42" fmla="*/ 2219838 h 2219838"/>
                <a:gd name="connsiteX43" fmla="*/ 4355769 w 11772349"/>
                <a:gd name="connsiteY43" fmla="*/ 2219838 h 2219838"/>
                <a:gd name="connsiteX44" fmla="*/ 3767152 w 11772349"/>
                <a:gd name="connsiteY44" fmla="*/ 2219838 h 2219838"/>
                <a:gd name="connsiteX45" fmla="*/ 2943087 w 11772349"/>
                <a:gd name="connsiteY45" fmla="*/ 2219838 h 2219838"/>
                <a:gd name="connsiteX46" fmla="*/ 2589917 w 11772349"/>
                <a:gd name="connsiteY46" fmla="*/ 2219838 h 2219838"/>
                <a:gd name="connsiteX47" fmla="*/ 2236746 w 11772349"/>
                <a:gd name="connsiteY47" fmla="*/ 2219838 h 2219838"/>
                <a:gd name="connsiteX48" fmla="*/ 1765852 w 11772349"/>
                <a:gd name="connsiteY48" fmla="*/ 2219838 h 2219838"/>
                <a:gd name="connsiteX49" fmla="*/ 1412682 w 11772349"/>
                <a:gd name="connsiteY49" fmla="*/ 2219838 h 2219838"/>
                <a:gd name="connsiteX50" fmla="*/ 941788 w 11772349"/>
                <a:gd name="connsiteY50" fmla="*/ 2219838 h 2219838"/>
                <a:gd name="connsiteX51" fmla="*/ 0 w 11772349"/>
                <a:gd name="connsiteY51" fmla="*/ 2219838 h 2219838"/>
                <a:gd name="connsiteX52" fmla="*/ 0 w 11772349"/>
                <a:gd name="connsiteY52" fmla="*/ 1731474 h 2219838"/>
                <a:gd name="connsiteX53" fmla="*/ 0 w 11772349"/>
                <a:gd name="connsiteY53" fmla="*/ 1220911 h 2219838"/>
                <a:gd name="connsiteX54" fmla="*/ 0 w 11772349"/>
                <a:gd name="connsiteY54" fmla="*/ 665951 h 2219838"/>
                <a:gd name="connsiteX55" fmla="*/ 0 w 11772349"/>
                <a:gd name="connsiteY55" fmla="*/ 0 h 221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72349" h="2219838" fill="none" extrusionOk="0">
                  <a:moveTo>
                    <a:pt x="0" y="0"/>
                  </a:moveTo>
                  <a:cubicBezTo>
                    <a:pt x="149980" y="-27134"/>
                    <a:pt x="317453" y="46426"/>
                    <a:pt x="470894" y="0"/>
                  </a:cubicBezTo>
                  <a:cubicBezTo>
                    <a:pt x="624335" y="-46426"/>
                    <a:pt x="885640" y="45796"/>
                    <a:pt x="1177235" y="0"/>
                  </a:cubicBezTo>
                  <a:cubicBezTo>
                    <a:pt x="1468830" y="-45796"/>
                    <a:pt x="1650107" y="10065"/>
                    <a:pt x="2001299" y="0"/>
                  </a:cubicBezTo>
                  <a:cubicBezTo>
                    <a:pt x="2352491" y="-10065"/>
                    <a:pt x="2270655" y="23572"/>
                    <a:pt x="2354470" y="0"/>
                  </a:cubicBezTo>
                  <a:cubicBezTo>
                    <a:pt x="2438285" y="-23572"/>
                    <a:pt x="2674411" y="40929"/>
                    <a:pt x="2825364" y="0"/>
                  </a:cubicBezTo>
                  <a:cubicBezTo>
                    <a:pt x="2976317" y="-40929"/>
                    <a:pt x="2992817" y="7966"/>
                    <a:pt x="3060811" y="0"/>
                  </a:cubicBezTo>
                  <a:cubicBezTo>
                    <a:pt x="3128805" y="-7966"/>
                    <a:pt x="3673093" y="33492"/>
                    <a:pt x="3884875" y="0"/>
                  </a:cubicBezTo>
                  <a:cubicBezTo>
                    <a:pt x="4096657" y="-33492"/>
                    <a:pt x="4260076" y="27638"/>
                    <a:pt x="4355769" y="0"/>
                  </a:cubicBezTo>
                  <a:cubicBezTo>
                    <a:pt x="4451462" y="-27638"/>
                    <a:pt x="4537906" y="11729"/>
                    <a:pt x="4708940" y="0"/>
                  </a:cubicBezTo>
                  <a:cubicBezTo>
                    <a:pt x="4879974" y="-11729"/>
                    <a:pt x="5226089" y="16409"/>
                    <a:pt x="5533004" y="0"/>
                  </a:cubicBezTo>
                  <a:cubicBezTo>
                    <a:pt x="5839919" y="-16409"/>
                    <a:pt x="5907785" y="50016"/>
                    <a:pt x="6003898" y="0"/>
                  </a:cubicBezTo>
                  <a:cubicBezTo>
                    <a:pt x="6100011" y="-50016"/>
                    <a:pt x="6448664" y="58296"/>
                    <a:pt x="6592515" y="0"/>
                  </a:cubicBezTo>
                  <a:cubicBezTo>
                    <a:pt x="6736366" y="-58296"/>
                    <a:pt x="6751044" y="24851"/>
                    <a:pt x="6827962" y="0"/>
                  </a:cubicBezTo>
                  <a:cubicBezTo>
                    <a:pt x="6904880" y="-24851"/>
                    <a:pt x="6986924" y="7624"/>
                    <a:pt x="7063409" y="0"/>
                  </a:cubicBezTo>
                  <a:cubicBezTo>
                    <a:pt x="7139894" y="-7624"/>
                    <a:pt x="7419629" y="13990"/>
                    <a:pt x="7534303" y="0"/>
                  </a:cubicBezTo>
                  <a:cubicBezTo>
                    <a:pt x="7648977" y="-13990"/>
                    <a:pt x="7852701" y="45475"/>
                    <a:pt x="8005197" y="0"/>
                  </a:cubicBezTo>
                  <a:cubicBezTo>
                    <a:pt x="8157693" y="-45475"/>
                    <a:pt x="8181664" y="3711"/>
                    <a:pt x="8240644" y="0"/>
                  </a:cubicBezTo>
                  <a:cubicBezTo>
                    <a:pt x="8299624" y="-3711"/>
                    <a:pt x="8721744" y="36150"/>
                    <a:pt x="8946985" y="0"/>
                  </a:cubicBezTo>
                  <a:cubicBezTo>
                    <a:pt x="9172226" y="-36150"/>
                    <a:pt x="9371530" y="72689"/>
                    <a:pt x="9653326" y="0"/>
                  </a:cubicBezTo>
                  <a:cubicBezTo>
                    <a:pt x="9935122" y="-72689"/>
                    <a:pt x="10128200" y="59083"/>
                    <a:pt x="10477391" y="0"/>
                  </a:cubicBezTo>
                  <a:cubicBezTo>
                    <a:pt x="10826583" y="-59083"/>
                    <a:pt x="10746173" y="38955"/>
                    <a:pt x="10830561" y="0"/>
                  </a:cubicBezTo>
                  <a:cubicBezTo>
                    <a:pt x="10914949" y="-38955"/>
                    <a:pt x="11454375" y="398"/>
                    <a:pt x="11772349" y="0"/>
                  </a:cubicBezTo>
                  <a:cubicBezTo>
                    <a:pt x="11810554" y="128261"/>
                    <a:pt x="11741038" y="370510"/>
                    <a:pt x="11772349" y="554960"/>
                  </a:cubicBezTo>
                  <a:cubicBezTo>
                    <a:pt x="11803660" y="739410"/>
                    <a:pt x="11765006" y="978910"/>
                    <a:pt x="11772349" y="1087721"/>
                  </a:cubicBezTo>
                  <a:cubicBezTo>
                    <a:pt x="11779692" y="1196532"/>
                    <a:pt x="11758317" y="1484443"/>
                    <a:pt x="11772349" y="1687077"/>
                  </a:cubicBezTo>
                  <a:cubicBezTo>
                    <a:pt x="11786381" y="1889711"/>
                    <a:pt x="11763742" y="2036772"/>
                    <a:pt x="11772349" y="2219838"/>
                  </a:cubicBezTo>
                  <a:cubicBezTo>
                    <a:pt x="11674421" y="2222919"/>
                    <a:pt x="11581855" y="2210679"/>
                    <a:pt x="11419179" y="2219838"/>
                  </a:cubicBezTo>
                  <a:cubicBezTo>
                    <a:pt x="11256503" y="2228997"/>
                    <a:pt x="11287470" y="2210165"/>
                    <a:pt x="11183732" y="2219838"/>
                  </a:cubicBezTo>
                  <a:cubicBezTo>
                    <a:pt x="11079994" y="2229511"/>
                    <a:pt x="11025237" y="2211616"/>
                    <a:pt x="10948285" y="2219838"/>
                  </a:cubicBezTo>
                  <a:cubicBezTo>
                    <a:pt x="10871333" y="2228060"/>
                    <a:pt x="10608365" y="2176878"/>
                    <a:pt x="10359667" y="2219838"/>
                  </a:cubicBezTo>
                  <a:cubicBezTo>
                    <a:pt x="10110969" y="2262798"/>
                    <a:pt x="10088773" y="2200062"/>
                    <a:pt x="10006497" y="2219838"/>
                  </a:cubicBezTo>
                  <a:cubicBezTo>
                    <a:pt x="9924221" y="2239614"/>
                    <a:pt x="9784048" y="2212640"/>
                    <a:pt x="9653326" y="2219838"/>
                  </a:cubicBezTo>
                  <a:cubicBezTo>
                    <a:pt x="9522604" y="2227036"/>
                    <a:pt x="9373751" y="2189709"/>
                    <a:pt x="9300156" y="2219838"/>
                  </a:cubicBezTo>
                  <a:cubicBezTo>
                    <a:pt x="9226561" y="2249967"/>
                    <a:pt x="9025482" y="2166868"/>
                    <a:pt x="8829262" y="2219838"/>
                  </a:cubicBezTo>
                  <a:cubicBezTo>
                    <a:pt x="8633042" y="2272808"/>
                    <a:pt x="8574376" y="2180909"/>
                    <a:pt x="8358368" y="2219838"/>
                  </a:cubicBezTo>
                  <a:cubicBezTo>
                    <a:pt x="8142360" y="2258767"/>
                    <a:pt x="8201965" y="2213690"/>
                    <a:pt x="8122921" y="2219838"/>
                  </a:cubicBezTo>
                  <a:cubicBezTo>
                    <a:pt x="8043877" y="2225986"/>
                    <a:pt x="7984209" y="2194946"/>
                    <a:pt x="7887474" y="2219838"/>
                  </a:cubicBezTo>
                  <a:cubicBezTo>
                    <a:pt x="7790739" y="2244730"/>
                    <a:pt x="7638744" y="2178152"/>
                    <a:pt x="7416580" y="2219838"/>
                  </a:cubicBezTo>
                  <a:cubicBezTo>
                    <a:pt x="7194416" y="2261524"/>
                    <a:pt x="7282408" y="2194093"/>
                    <a:pt x="7181133" y="2219838"/>
                  </a:cubicBezTo>
                  <a:cubicBezTo>
                    <a:pt x="7079858" y="2245583"/>
                    <a:pt x="6681534" y="2177279"/>
                    <a:pt x="6474792" y="2219838"/>
                  </a:cubicBezTo>
                  <a:cubicBezTo>
                    <a:pt x="6268050" y="2262397"/>
                    <a:pt x="6069144" y="2185847"/>
                    <a:pt x="5768451" y="2219838"/>
                  </a:cubicBezTo>
                  <a:cubicBezTo>
                    <a:pt x="5467758" y="2253829"/>
                    <a:pt x="5216504" y="2210879"/>
                    <a:pt x="5062110" y="2219838"/>
                  </a:cubicBezTo>
                  <a:cubicBezTo>
                    <a:pt x="4907716" y="2228797"/>
                    <a:pt x="4514774" y="2183499"/>
                    <a:pt x="4355769" y="2219838"/>
                  </a:cubicBezTo>
                  <a:cubicBezTo>
                    <a:pt x="4196764" y="2256177"/>
                    <a:pt x="3993388" y="2183503"/>
                    <a:pt x="3767152" y="2219838"/>
                  </a:cubicBezTo>
                  <a:cubicBezTo>
                    <a:pt x="3540916" y="2256173"/>
                    <a:pt x="3278118" y="2199589"/>
                    <a:pt x="2943087" y="2219838"/>
                  </a:cubicBezTo>
                  <a:cubicBezTo>
                    <a:pt x="2608057" y="2240087"/>
                    <a:pt x="2688544" y="2218680"/>
                    <a:pt x="2589917" y="2219838"/>
                  </a:cubicBezTo>
                  <a:cubicBezTo>
                    <a:pt x="2491290" y="2220996"/>
                    <a:pt x="2322726" y="2192736"/>
                    <a:pt x="2236746" y="2219838"/>
                  </a:cubicBezTo>
                  <a:cubicBezTo>
                    <a:pt x="2150766" y="2246940"/>
                    <a:pt x="1957157" y="2176620"/>
                    <a:pt x="1765852" y="2219838"/>
                  </a:cubicBezTo>
                  <a:cubicBezTo>
                    <a:pt x="1574547" y="2263056"/>
                    <a:pt x="1527472" y="2204751"/>
                    <a:pt x="1412682" y="2219838"/>
                  </a:cubicBezTo>
                  <a:cubicBezTo>
                    <a:pt x="1297892" y="2234925"/>
                    <a:pt x="1052216" y="2205199"/>
                    <a:pt x="941788" y="2219838"/>
                  </a:cubicBezTo>
                  <a:cubicBezTo>
                    <a:pt x="831360" y="2234477"/>
                    <a:pt x="280931" y="2161284"/>
                    <a:pt x="0" y="2219838"/>
                  </a:cubicBezTo>
                  <a:cubicBezTo>
                    <a:pt x="-56513" y="2024528"/>
                    <a:pt x="38360" y="1925827"/>
                    <a:pt x="0" y="1731474"/>
                  </a:cubicBezTo>
                  <a:cubicBezTo>
                    <a:pt x="-38360" y="1537121"/>
                    <a:pt x="15283" y="1395745"/>
                    <a:pt x="0" y="1220911"/>
                  </a:cubicBezTo>
                  <a:cubicBezTo>
                    <a:pt x="-15283" y="1046077"/>
                    <a:pt x="39587" y="802496"/>
                    <a:pt x="0" y="665951"/>
                  </a:cubicBezTo>
                  <a:cubicBezTo>
                    <a:pt x="-39587" y="529406"/>
                    <a:pt x="17738" y="165223"/>
                    <a:pt x="0" y="0"/>
                  </a:cubicBezTo>
                  <a:close/>
                </a:path>
                <a:path w="11772349" h="2219838" stroke="0" extrusionOk="0">
                  <a:moveTo>
                    <a:pt x="0" y="0"/>
                  </a:moveTo>
                  <a:cubicBezTo>
                    <a:pt x="153449" y="-28489"/>
                    <a:pt x="186785" y="38653"/>
                    <a:pt x="353170" y="0"/>
                  </a:cubicBezTo>
                  <a:cubicBezTo>
                    <a:pt x="519555" y="-38653"/>
                    <a:pt x="603098" y="16566"/>
                    <a:pt x="706341" y="0"/>
                  </a:cubicBezTo>
                  <a:cubicBezTo>
                    <a:pt x="809584" y="-16566"/>
                    <a:pt x="876667" y="2608"/>
                    <a:pt x="941788" y="0"/>
                  </a:cubicBezTo>
                  <a:cubicBezTo>
                    <a:pt x="1006909" y="-2608"/>
                    <a:pt x="1518428" y="85407"/>
                    <a:pt x="1765852" y="0"/>
                  </a:cubicBezTo>
                  <a:cubicBezTo>
                    <a:pt x="2013276" y="-85407"/>
                    <a:pt x="1944262" y="15321"/>
                    <a:pt x="2001299" y="0"/>
                  </a:cubicBezTo>
                  <a:cubicBezTo>
                    <a:pt x="2058336" y="-15321"/>
                    <a:pt x="2263181" y="35027"/>
                    <a:pt x="2354470" y="0"/>
                  </a:cubicBezTo>
                  <a:cubicBezTo>
                    <a:pt x="2445759" y="-35027"/>
                    <a:pt x="2651804" y="42318"/>
                    <a:pt x="2825364" y="0"/>
                  </a:cubicBezTo>
                  <a:cubicBezTo>
                    <a:pt x="2998924" y="-42318"/>
                    <a:pt x="3027663" y="2163"/>
                    <a:pt x="3178534" y="0"/>
                  </a:cubicBezTo>
                  <a:cubicBezTo>
                    <a:pt x="3329405" y="-2163"/>
                    <a:pt x="3775742" y="5045"/>
                    <a:pt x="4002599" y="0"/>
                  </a:cubicBezTo>
                  <a:cubicBezTo>
                    <a:pt x="4229457" y="-5045"/>
                    <a:pt x="4248002" y="27451"/>
                    <a:pt x="4473493" y="0"/>
                  </a:cubicBezTo>
                  <a:cubicBezTo>
                    <a:pt x="4698984" y="-27451"/>
                    <a:pt x="4729527" y="31644"/>
                    <a:pt x="4944387" y="0"/>
                  </a:cubicBezTo>
                  <a:cubicBezTo>
                    <a:pt x="5159247" y="-31644"/>
                    <a:pt x="5279018" y="65033"/>
                    <a:pt x="5533004" y="0"/>
                  </a:cubicBezTo>
                  <a:cubicBezTo>
                    <a:pt x="5786990" y="-65033"/>
                    <a:pt x="5716460" y="25049"/>
                    <a:pt x="5886175" y="0"/>
                  </a:cubicBezTo>
                  <a:cubicBezTo>
                    <a:pt x="6055890" y="-25049"/>
                    <a:pt x="6116986" y="33081"/>
                    <a:pt x="6239345" y="0"/>
                  </a:cubicBezTo>
                  <a:cubicBezTo>
                    <a:pt x="6361704" y="-33081"/>
                    <a:pt x="6428691" y="38725"/>
                    <a:pt x="6592515" y="0"/>
                  </a:cubicBezTo>
                  <a:cubicBezTo>
                    <a:pt x="6756339" y="-38725"/>
                    <a:pt x="7063240" y="20409"/>
                    <a:pt x="7181133" y="0"/>
                  </a:cubicBezTo>
                  <a:cubicBezTo>
                    <a:pt x="7299026" y="-20409"/>
                    <a:pt x="7506787" y="46034"/>
                    <a:pt x="7769750" y="0"/>
                  </a:cubicBezTo>
                  <a:cubicBezTo>
                    <a:pt x="8032713" y="-46034"/>
                    <a:pt x="8354823" y="95968"/>
                    <a:pt x="8593815" y="0"/>
                  </a:cubicBezTo>
                  <a:cubicBezTo>
                    <a:pt x="8832808" y="-95968"/>
                    <a:pt x="8777611" y="12722"/>
                    <a:pt x="8946985" y="0"/>
                  </a:cubicBezTo>
                  <a:cubicBezTo>
                    <a:pt x="9116359" y="-12722"/>
                    <a:pt x="9305331" y="20349"/>
                    <a:pt x="9417879" y="0"/>
                  </a:cubicBezTo>
                  <a:cubicBezTo>
                    <a:pt x="9530427" y="-20349"/>
                    <a:pt x="9786371" y="52219"/>
                    <a:pt x="10124220" y="0"/>
                  </a:cubicBezTo>
                  <a:cubicBezTo>
                    <a:pt x="10462069" y="-52219"/>
                    <a:pt x="10310381" y="1742"/>
                    <a:pt x="10359667" y="0"/>
                  </a:cubicBezTo>
                  <a:cubicBezTo>
                    <a:pt x="10408953" y="-1742"/>
                    <a:pt x="10856777" y="92262"/>
                    <a:pt x="11183732" y="0"/>
                  </a:cubicBezTo>
                  <a:cubicBezTo>
                    <a:pt x="11510688" y="-92262"/>
                    <a:pt x="11623394" y="44486"/>
                    <a:pt x="11772349" y="0"/>
                  </a:cubicBezTo>
                  <a:cubicBezTo>
                    <a:pt x="11773111" y="167684"/>
                    <a:pt x="11734575" y="334372"/>
                    <a:pt x="11772349" y="554960"/>
                  </a:cubicBezTo>
                  <a:cubicBezTo>
                    <a:pt x="11810123" y="775548"/>
                    <a:pt x="11731579" y="963519"/>
                    <a:pt x="11772349" y="1132117"/>
                  </a:cubicBezTo>
                  <a:cubicBezTo>
                    <a:pt x="11813119" y="1300715"/>
                    <a:pt x="11739986" y="1486237"/>
                    <a:pt x="11772349" y="1709275"/>
                  </a:cubicBezTo>
                  <a:cubicBezTo>
                    <a:pt x="11804712" y="1932313"/>
                    <a:pt x="11759140" y="2003950"/>
                    <a:pt x="11772349" y="2219838"/>
                  </a:cubicBezTo>
                  <a:cubicBezTo>
                    <a:pt x="11469421" y="2263868"/>
                    <a:pt x="11295349" y="2133547"/>
                    <a:pt x="10948285" y="2219838"/>
                  </a:cubicBezTo>
                  <a:cubicBezTo>
                    <a:pt x="10601221" y="2306129"/>
                    <a:pt x="10770847" y="2218287"/>
                    <a:pt x="10712838" y="2219838"/>
                  </a:cubicBezTo>
                  <a:cubicBezTo>
                    <a:pt x="10654829" y="2221389"/>
                    <a:pt x="10529897" y="2215265"/>
                    <a:pt x="10477391" y="2219838"/>
                  </a:cubicBezTo>
                  <a:cubicBezTo>
                    <a:pt x="10424885" y="2224411"/>
                    <a:pt x="10239921" y="2206063"/>
                    <a:pt x="10124220" y="2219838"/>
                  </a:cubicBezTo>
                  <a:cubicBezTo>
                    <a:pt x="10008519" y="2233613"/>
                    <a:pt x="9584708" y="2171354"/>
                    <a:pt x="9417879" y="2219838"/>
                  </a:cubicBezTo>
                  <a:cubicBezTo>
                    <a:pt x="9251050" y="2268322"/>
                    <a:pt x="8917068" y="2157262"/>
                    <a:pt x="8711538" y="2219838"/>
                  </a:cubicBezTo>
                  <a:cubicBezTo>
                    <a:pt x="8506008" y="2282414"/>
                    <a:pt x="8217767" y="2163694"/>
                    <a:pt x="8005197" y="2219838"/>
                  </a:cubicBezTo>
                  <a:cubicBezTo>
                    <a:pt x="7792627" y="2275982"/>
                    <a:pt x="7841926" y="2212777"/>
                    <a:pt x="7769750" y="2219838"/>
                  </a:cubicBezTo>
                  <a:cubicBezTo>
                    <a:pt x="7697574" y="2226899"/>
                    <a:pt x="7415903" y="2181136"/>
                    <a:pt x="7181133" y="2219838"/>
                  </a:cubicBezTo>
                  <a:cubicBezTo>
                    <a:pt x="6946363" y="2258540"/>
                    <a:pt x="6748191" y="2145390"/>
                    <a:pt x="6357068" y="2219838"/>
                  </a:cubicBezTo>
                  <a:cubicBezTo>
                    <a:pt x="5965945" y="2294286"/>
                    <a:pt x="5793395" y="2160176"/>
                    <a:pt x="5650728" y="2219838"/>
                  </a:cubicBezTo>
                  <a:cubicBezTo>
                    <a:pt x="5508061" y="2279500"/>
                    <a:pt x="5106527" y="2197350"/>
                    <a:pt x="4944387" y="2219838"/>
                  </a:cubicBezTo>
                  <a:cubicBezTo>
                    <a:pt x="4782247" y="2242326"/>
                    <a:pt x="4429524" y="2210991"/>
                    <a:pt x="4120322" y="2219838"/>
                  </a:cubicBezTo>
                  <a:cubicBezTo>
                    <a:pt x="3811121" y="2228685"/>
                    <a:pt x="3790893" y="2197124"/>
                    <a:pt x="3649428" y="2219838"/>
                  </a:cubicBezTo>
                  <a:cubicBezTo>
                    <a:pt x="3507963" y="2242552"/>
                    <a:pt x="3291700" y="2156015"/>
                    <a:pt x="2943087" y="2219838"/>
                  </a:cubicBezTo>
                  <a:cubicBezTo>
                    <a:pt x="2594474" y="2283661"/>
                    <a:pt x="2818834" y="2210116"/>
                    <a:pt x="2707640" y="2219838"/>
                  </a:cubicBezTo>
                  <a:cubicBezTo>
                    <a:pt x="2596446" y="2229560"/>
                    <a:pt x="2397581" y="2181517"/>
                    <a:pt x="2236746" y="2219838"/>
                  </a:cubicBezTo>
                  <a:cubicBezTo>
                    <a:pt x="2075911" y="2258159"/>
                    <a:pt x="1843431" y="2158712"/>
                    <a:pt x="1530405" y="2219838"/>
                  </a:cubicBezTo>
                  <a:cubicBezTo>
                    <a:pt x="1217379" y="2280964"/>
                    <a:pt x="1342229" y="2218532"/>
                    <a:pt x="1294958" y="2219838"/>
                  </a:cubicBezTo>
                  <a:cubicBezTo>
                    <a:pt x="1247687" y="2221144"/>
                    <a:pt x="1121627" y="2196509"/>
                    <a:pt x="1059511" y="2219838"/>
                  </a:cubicBezTo>
                  <a:cubicBezTo>
                    <a:pt x="997395" y="2243167"/>
                    <a:pt x="407278" y="2177415"/>
                    <a:pt x="0" y="2219838"/>
                  </a:cubicBezTo>
                  <a:cubicBezTo>
                    <a:pt x="-20390" y="2050354"/>
                    <a:pt x="24857" y="1806495"/>
                    <a:pt x="0" y="1687077"/>
                  </a:cubicBezTo>
                  <a:cubicBezTo>
                    <a:pt x="-24857" y="1567659"/>
                    <a:pt x="31747" y="1229000"/>
                    <a:pt x="0" y="1109919"/>
                  </a:cubicBezTo>
                  <a:cubicBezTo>
                    <a:pt x="-31747" y="990838"/>
                    <a:pt x="45937" y="807709"/>
                    <a:pt x="0" y="554960"/>
                  </a:cubicBezTo>
                  <a:cubicBezTo>
                    <a:pt x="-45937" y="302211"/>
                    <a:pt x="27301" y="261655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9000"/>
              </a:schemeClr>
            </a:solidFill>
            <a:ln w="28575">
              <a:solidFill>
                <a:srgbClr val="588C1E"/>
              </a:solidFill>
              <a:miter lim="800000"/>
              <a:headEnd/>
              <a:tailEnd/>
              <a:extLst>
                <a:ext uri="{C807C97D-BFC1-408E-A445-0C87EB9F89A2}">
                  <ask:lineSketchStyleProps xmlns:ask="http://schemas.microsoft.com/office/drawing/2018/sketchyshapes" sd="1273554953">
                    <a:custGeom>
                      <a:avLst/>
                      <a:gdLst>
                        <a:gd name="connsiteX0" fmla="*/ 0 w 6582810"/>
                        <a:gd name="connsiteY0" fmla="*/ 0 h 1080355"/>
                        <a:gd name="connsiteX1" fmla="*/ 263312 w 6582810"/>
                        <a:gd name="connsiteY1" fmla="*/ 0 h 1080355"/>
                        <a:gd name="connsiteX2" fmla="*/ 658281 w 6582810"/>
                        <a:gd name="connsiteY2" fmla="*/ 0 h 1080355"/>
                        <a:gd name="connsiteX3" fmla="*/ 1119077 w 6582810"/>
                        <a:gd name="connsiteY3" fmla="*/ 0 h 1080355"/>
                        <a:gd name="connsiteX4" fmla="*/ 1316562 w 6582810"/>
                        <a:gd name="connsiteY4" fmla="*/ 0 h 1080355"/>
                        <a:gd name="connsiteX5" fmla="*/ 1579874 w 6582810"/>
                        <a:gd name="connsiteY5" fmla="*/ 0 h 1080355"/>
                        <a:gd name="connsiteX6" fmla="*/ 1711530 w 6582810"/>
                        <a:gd name="connsiteY6" fmla="*/ 0 h 1080355"/>
                        <a:gd name="connsiteX7" fmla="*/ 2172327 w 6582810"/>
                        <a:gd name="connsiteY7" fmla="*/ 0 h 1080355"/>
                        <a:gd name="connsiteX8" fmla="*/ 2435639 w 6582810"/>
                        <a:gd name="connsiteY8" fmla="*/ 0 h 1080355"/>
                        <a:gd name="connsiteX9" fmla="*/ 2633124 w 6582810"/>
                        <a:gd name="connsiteY9" fmla="*/ 0 h 1080355"/>
                        <a:gd name="connsiteX10" fmla="*/ 3093920 w 6582810"/>
                        <a:gd name="connsiteY10" fmla="*/ 0 h 1080355"/>
                        <a:gd name="connsiteX11" fmla="*/ 3357233 w 6582810"/>
                        <a:gd name="connsiteY11" fmla="*/ 0 h 1080355"/>
                        <a:gd name="connsiteX12" fmla="*/ 3686373 w 6582810"/>
                        <a:gd name="connsiteY12" fmla="*/ 0 h 1080355"/>
                        <a:gd name="connsiteX13" fmla="*/ 3818029 w 6582810"/>
                        <a:gd name="connsiteY13" fmla="*/ 0 h 1080355"/>
                        <a:gd name="connsiteX14" fmla="*/ 3949685 w 6582810"/>
                        <a:gd name="connsiteY14" fmla="*/ 0 h 1080355"/>
                        <a:gd name="connsiteX15" fmla="*/ 4212998 w 6582810"/>
                        <a:gd name="connsiteY15" fmla="*/ 0 h 1080355"/>
                        <a:gd name="connsiteX16" fmla="*/ 4476310 w 6582810"/>
                        <a:gd name="connsiteY16" fmla="*/ 0 h 1080355"/>
                        <a:gd name="connsiteX17" fmla="*/ 4607966 w 6582810"/>
                        <a:gd name="connsiteY17" fmla="*/ 0 h 1080355"/>
                        <a:gd name="connsiteX18" fmla="*/ 5002935 w 6582810"/>
                        <a:gd name="connsiteY18" fmla="*/ 0 h 1080355"/>
                        <a:gd name="connsiteX19" fmla="*/ 5397904 w 6582810"/>
                        <a:gd name="connsiteY19" fmla="*/ 0 h 1080355"/>
                        <a:gd name="connsiteX20" fmla="*/ 5858701 w 6582810"/>
                        <a:gd name="connsiteY20" fmla="*/ 0 h 1080355"/>
                        <a:gd name="connsiteX21" fmla="*/ 6056185 w 6582810"/>
                        <a:gd name="connsiteY21" fmla="*/ 0 h 1080355"/>
                        <a:gd name="connsiteX22" fmla="*/ 6582810 w 6582810"/>
                        <a:gd name="connsiteY22" fmla="*/ 0 h 1080355"/>
                        <a:gd name="connsiteX23" fmla="*/ 6582810 w 6582810"/>
                        <a:gd name="connsiteY23" fmla="*/ 270088 h 1080355"/>
                        <a:gd name="connsiteX24" fmla="*/ 6582810 w 6582810"/>
                        <a:gd name="connsiteY24" fmla="*/ 529374 h 1080355"/>
                        <a:gd name="connsiteX25" fmla="*/ 6582810 w 6582810"/>
                        <a:gd name="connsiteY25" fmla="*/ 821069 h 1080355"/>
                        <a:gd name="connsiteX26" fmla="*/ 6582810 w 6582810"/>
                        <a:gd name="connsiteY26" fmla="*/ 1080355 h 1080355"/>
                        <a:gd name="connsiteX27" fmla="*/ 6385325 w 6582810"/>
                        <a:gd name="connsiteY27" fmla="*/ 1080355 h 1080355"/>
                        <a:gd name="connsiteX28" fmla="*/ 6253669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792872 w 6582810"/>
                        <a:gd name="connsiteY30" fmla="*/ 1080355 h 1080355"/>
                        <a:gd name="connsiteX31" fmla="*/ 5595388 w 6582810"/>
                        <a:gd name="connsiteY31" fmla="*/ 1080355 h 1080355"/>
                        <a:gd name="connsiteX32" fmla="*/ 5397904 w 6582810"/>
                        <a:gd name="connsiteY32" fmla="*/ 1080355 h 1080355"/>
                        <a:gd name="connsiteX33" fmla="*/ 5200420 w 6582810"/>
                        <a:gd name="connsiteY33" fmla="*/ 1080355 h 1080355"/>
                        <a:gd name="connsiteX34" fmla="*/ 4937107 w 6582810"/>
                        <a:gd name="connsiteY34" fmla="*/ 1080355 h 1080355"/>
                        <a:gd name="connsiteX35" fmla="*/ 4673795 w 6582810"/>
                        <a:gd name="connsiteY35" fmla="*/ 1080355 h 1080355"/>
                        <a:gd name="connsiteX36" fmla="*/ 4542139 w 6582810"/>
                        <a:gd name="connsiteY36" fmla="*/ 1080355 h 1080355"/>
                        <a:gd name="connsiteX37" fmla="*/ 4410482 w 6582810"/>
                        <a:gd name="connsiteY37" fmla="*/ 1080355 h 1080355"/>
                        <a:gd name="connsiteX38" fmla="*/ 4147170 w 6582810"/>
                        <a:gd name="connsiteY38" fmla="*/ 1080355 h 1080355"/>
                        <a:gd name="connsiteX39" fmla="*/ 4015514 w 6582810"/>
                        <a:gd name="connsiteY39" fmla="*/ 1080355 h 1080355"/>
                        <a:gd name="connsiteX40" fmla="*/ 3620545 w 6582810"/>
                        <a:gd name="connsiteY40" fmla="*/ 1080355 h 1080355"/>
                        <a:gd name="connsiteX41" fmla="*/ 3225576 w 6582810"/>
                        <a:gd name="connsiteY41" fmla="*/ 1080355 h 1080355"/>
                        <a:gd name="connsiteX42" fmla="*/ 2830608 w 6582810"/>
                        <a:gd name="connsiteY42" fmla="*/ 1080355 h 1080355"/>
                        <a:gd name="connsiteX43" fmla="*/ 2435639 w 6582810"/>
                        <a:gd name="connsiteY43" fmla="*/ 1080355 h 1080355"/>
                        <a:gd name="connsiteX44" fmla="*/ 2106499 w 6582810"/>
                        <a:gd name="connsiteY44" fmla="*/ 1080355 h 1080355"/>
                        <a:gd name="connsiteX45" fmla="*/ 1645702 w 6582810"/>
                        <a:gd name="connsiteY45" fmla="*/ 1080355 h 1080355"/>
                        <a:gd name="connsiteX46" fmla="*/ 1448218 w 6582810"/>
                        <a:gd name="connsiteY46" fmla="*/ 1080355 h 1080355"/>
                        <a:gd name="connsiteX47" fmla="*/ 1250733 w 6582810"/>
                        <a:gd name="connsiteY47" fmla="*/ 1080355 h 1080355"/>
                        <a:gd name="connsiteX48" fmla="*/ 987421 w 6582810"/>
                        <a:gd name="connsiteY48" fmla="*/ 1080355 h 1080355"/>
                        <a:gd name="connsiteX49" fmla="*/ 789937 w 6582810"/>
                        <a:gd name="connsiteY49" fmla="*/ 1080355 h 1080355"/>
                        <a:gd name="connsiteX50" fmla="*/ 526624 w 6582810"/>
                        <a:gd name="connsiteY50" fmla="*/ 1080355 h 1080355"/>
                        <a:gd name="connsiteX51" fmla="*/ 0 w 6582810"/>
                        <a:gd name="connsiteY51" fmla="*/ 1080355 h 1080355"/>
                        <a:gd name="connsiteX52" fmla="*/ 0 w 6582810"/>
                        <a:gd name="connsiteY52" fmla="*/ 842677 h 1080355"/>
                        <a:gd name="connsiteX53" fmla="*/ 0 w 6582810"/>
                        <a:gd name="connsiteY53" fmla="*/ 594195 h 1080355"/>
                        <a:gd name="connsiteX54" fmla="*/ 0 w 6582810"/>
                        <a:gd name="connsiteY54" fmla="*/ 324106 h 1080355"/>
                        <a:gd name="connsiteX55" fmla="*/ 0 w 6582810"/>
                        <a:gd name="connsiteY55" fmla="*/ 0 h 1080355"/>
                        <a:gd name="connsiteX0" fmla="*/ 0 w 6582810"/>
                        <a:gd name="connsiteY0" fmla="*/ 0 h 1080355"/>
                        <a:gd name="connsiteX1" fmla="*/ 197484 w 6582810"/>
                        <a:gd name="connsiteY1" fmla="*/ 0 h 1080355"/>
                        <a:gd name="connsiteX2" fmla="*/ 394968 w 6582810"/>
                        <a:gd name="connsiteY2" fmla="*/ 0 h 1080355"/>
                        <a:gd name="connsiteX3" fmla="*/ 526624 w 6582810"/>
                        <a:gd name="connsiteY3" fmla="*/ 0 h 1080355"/>
                        <a:gd name="connsiteX4" fmla="*/ 987421 w 6582810"/>
                        <a:gd name="connsiteY4" fmla="*/ 0 h 1080355"/>
                        <a:gd name="connsiteX5" fmla="*/ 1119077 w 6582810"/>
                        <a:gd name="connsiteY5" fmla="*/ 0 h 1080355"/>
                        <a:gd name="connsiteX6" fmla="*/ 1316562 w 6582810"/>
                        <a:gd name="connsiteY6" fmla="*/ 0 h 1080355"/>
                        <a:gd name="connsiteX7" fmla="*/ 1579874 w 6582810"/>
                        <a:gd name="connsiteY7" fmla="*/ 0 h 1080355"/>
                        <a:gd name="connsiteX8" fmla="*/ 1777358 w 6582810"/>
                        <a:gd name="connsiteY8" fmla="*/ 0 h 1080355"/>
                        <a:gd name="connsiteX9" fmla="*/ 2238155 w 6582810"/>
                        <a:gd name="connsiteY9" fmla="*/ 0 h 1080355"/>
                        <a:gd name="connsiteX10" fmla="*/ 2501468 w 6582810"/>
                        <a:gd name="connsiteY10" fmla="*/ 0 h 1080355"/>
                        <a:gd name="connsiteX11" fmla="*/ 2764780 w 6582810"/>
                        <a:gd name="connsiteY11" fmla="*/ 0 h 1080355"/>
                        <a:gd name="connsiteX12" fmla="*/ 3093920 w 6582810"/>
                        <a:gd name="connsiteY12" fmla="*/ 0 h 1080355"/>
                        <a:gd name="connsiteX13" fmla="*/ 3291405 w 6582810"/>
                        <a:gd name="connsiteY13" fmla="*/ 0 h 1080355"/>
                        <a:gd name="connsiteX14" fmla="*/ 3488889 w 6582810"/>
                        <a:gd name="connsiteY14" fmla="*/ 0 h 1080355"/>
                        <a:gd name="connsiteX15" fmla="*/ 3686373 w 6582810"/>
                        <a:gd name="connsiteY15" fmla="*/ 0 h 1080355"/>
                        <a:gd name="connsiteX16" fmla="*/ 4015514 w 6582810"/>
                        <a:gd name="connsiteY16" fmla="*/ 0 h 1080355"/>
                        <a:gd name="connsiteX17" fmla="*/ 4344654 w 6582810"/>
                        <a:gd name="connsiteY17" fmla="*/ 0 h 1080355"/>
                        <a:gd name="connsiteX18" fmla="*/ 4805451 w 6582810"/>
                        <a:gd name="connsiteY18" fmla="*/ 0 h 1080355"/>
                        <a:gd name="connsiteX19" fmla="*/ 5002935 w 6582810"/>
                        <a:gd name="connsiteY19" fmla="*/ 0 h 1080355"/>
                        <a:gd name="connsiteX20" fmla="*/ 5266247 w 6582810"/>
                        <a:gd name="connsiteY20" fmla="*/ 0 h 1080355"/>
                        <a:gd name="connsiteX21" fmla="*/ 5661216 w 6582810"/>
                        <a:gd name="connsiteY21" fmla="*/ 0 h 1080355"/>
                        <a:gd name="connsiteX22" fmla="*/ 5792872 w 6582810"/>
                        <a:gd name="connsiteY22" fmla="*/ 0 h 1080355"/>
                        <a:gd name="connsiteX23" fmla="*/ 6253669 w 6582810"/>
                        <a:gd name="connsiteY23" fmla="*/ 0 h 1080355"/>
                        <a:gd name="connsiteX24" fmla="*/ 6582810 w 6582810"/>
                        <a:gd name="connsiteY24" fmla="*/ 0 h 1080355"/>
                        <a:gd name="connsiteX25" fmla="*/ 6582810 w 6582810"/>
                        <a:gd name="connsiteY25" fmla="*/ 270088 h 1080355"/>
                        <a:gd name="connsiteX26" fmla="*/ 6582810 w 6582810"/>
                        <a:gd name="connsiteY26" fmla="*/ 550980 h 1080355"/>
                        <a:gd name="connsiteX27" fmla="*/ 6582810 w 6582810"/>
                        <a:gd name="connsiteY27" fmla="*/ 831873 h 1080355"/>
                        <a:gd name="connsiteX28" fmla="*/ 6582810 w 6582810"/>
                        <a:gd name="connsiteY28" fmla="*/ 1080355 h 1080355"/>
                        <a:gd name="connsiteX29" fmla="*/ 6122013 w 6582810"/>
                        <a:gd name="connsiteY29" fmla="*/ 1080355 h 1080355"/>
                        <a:gd name="connsiteX30" fmla="*/ 5990357 w 6582810"/>
                        <a:gd name="connsiteY30" fmla="*/ 1080355 h 1080355"/>
                        <a:gd name="connsiteX31" fmla="*/ 5858701 w 6582810"/>
                        <a:gd name="connsiteY31" fmla="*/ 1080355 h 1080355"/>
                        <a:gd name="connsiteX32" fmla="*/ 5661216 w 6582810"/>
                        <a:gd name="connsiteY32" fmla="*/ 1080355 h 1080355"/>
                        <a:gd name="connsiteX33" fmla="*/ 5266247 w 6582810"/>
                        <a:gd name="connsiteY33" fmla="*/ 1080355 h 1080355"/>
                        <a:gd name="connsiteX34" fmla="*/ 4871279 w 6582810"/>
                        <a:gd name="connsiteY34" fmla="*/ 1080355 h 1080355"/>
                        <a:gd name="connsiteX35" fmla="*/ 4476310 w 6582810"/>
                        <a:gd name="connsiteY35" fmla="*/ 1080355 h 1080355"/>
                        <a:gd name="connsiteX36" fmla="*/ 4344654 w 6582810"/>
                        <a:gd name="connsiteY36" fmla="*/ 1080355 h 1080355"/>
                        <a:gd name="connsiteX37" fmla="*/ 4015514 w 6582810"/>
                        <a:gd name="connsiteY37" fmla="*/ 1080355 h 1080355"/>
                        <a:gd name="connsiteX38" fmla="*/ 3554717 w 6582810"/>
                        <a:gd name="connsiteY38" fmla="*/ 1080355 h 1080355"/>
                        <a:gd name="connsiteX39" fmla="*/ 3159749 w 6582810"/>
                        <a:gd name="connsiteY39" fmla="*/ 1080355 h 1080355"/>
                        <a:gd name="connsiteX40" fmla="*/ 2764780 w 6582810"/>
                        <a:gd name="connsiteY40" fmla="*/ 1080355 h 1080355"/>
                        <a:gd name="connsiteX41" fmla="*/ 2303983 w 6582810"/>
                        <a:gd name="connsiteY41" fmla="*/ 1080355 h 1080355"/>
                        <a:gd name="connsiteX42" fmla="*/ 2040670 w 6582810"/>
                        <a:gd name="connsiteY42" fmla="*/ 1080355 h 1080355"/>
                        <a:gd name="connsiteX43" fmla="*/ 1645702 w 6582810"/>
                        <a:gd name="connsiteY43" fmla="*/ 1080355 h 1080355"/>
                        <a:gd name="connsiteX44" fmla="*/ 1514046 w 6582810"/>
                        <a:gd name="connsiteY44" fmla="*/ 1080355 h 1080355"/>
                        <a:gd name="connsiteX45" fmla="*/ 1250733 w 6582810"/>
                        <a:gd name="connsiteY45" fmla="*/ 1080355 h 1080355"/>
                        <a:gd name="connsiteX46" fmla="*/ 855765 w 6582810"/>
                        <a:gd name="connsiteY46" fmla="*/ 1080355 h 1080355"/>
                        <a:gd name="connsiteX47" fmla="*/ 724108 w 6582810"/>
                        <a:gd name="connsiteY47" fmla="*/ 1080355 h 1080355"/>
                        <a:gd name="connsiteX48" fmla="*/ 592452 w 6582810"/>
                        <a:gd name="connsiteY48" fmla="*/ 1080355 h 1080355"/>
                        <a:gd name="connsiteX49" fmla="*/ 0 w 6582810"/>
                        <a:gd name="connsiteY49" fmla="*/ 1080355 h 1080355"/>
                        <a:gd name="connsiteX50" fmla="*/ 0 w 6582810"/>
                        <a:gd name="connsiteY50" fmla="*/ 821069 h 1080355"/>
                        <a:gd name="connsiteX51" fmla="*/ 0 w 6582810"/>
                        <a:gd name="connsiteY51" fmla="*/ 540177 h 1080355"/>
                        <a:gd name="connsiteX52" fmla="*/ 0 w 6582810"/>
                        <a:gd name="connsiteY52" fmla="*/ 270088 h 1080355"/>
                        <a:gd name="connsiteX53" fmla="*/ 0 w 6582810"/>
                        <a:gd name="connsiteY53" fmla="*/ 0 h 108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6582810" h="1080355" fill="none" extrusionOk="0">
                          <a:moveTo>
                            <a:pt x="0" y="0"/>
                          </a:moveTo>
                          <a:cubicBezTo>
                            <a:pt x="60741" y="-1734"/>
                            <a:pt x="178372" y="26030"/>
                            <a:pt x="263312" y="0"/>
                          </a:cubicBezTo>
                          <a:cubicBezTo>
                            <a:pt x="359284" y="-6038"/>
                            <a:pt x="507334" y="45961"/>
                            <a:pt x="658281" y="0"/>
                          </a:cubicBezTo>
                          <a:cubicBezTo>
                            <a:pt x="823084" y="-9495"/>
                            <a:pt x="916026" y="24900"/>
                            <a:pt x="1119077" y="0"/>
                          </a:cubicBezTo>
                          <a:cubicBezTo>
                            <a:pt x="1311441" y="-6064"/>
                            <a:pt x="1270968" y="13825"/>
                            <a:pt x="1316562" y="0"/>
                          </a:cubicBezTo>
                          <a:cubicBezTo>
                            <a:pt x="1361620" y="-9267"/>
                            <a:pt x="1483076" y="13256"/>
                            <a:pt x="1579874" y="0"/>
                          </a:cubicBezTo>
                          <a:cubicBezTo>
                            <a:pt x="1663423" y="-24643"/>
                            <a:pt x="1670340" y="4218"/>
                            <a:pt x="1711530" y="0"/>
                          </a:cubicBezTo>
                          <a:cubicBezTo>
                            <a:pt x="1730117" y="-22086"/>
                            <a:pt x="2025630" y="28728"/>
                            <a:pt x="2172327" y="0"/>
                          </a:cubicBezTo>
                          <a:cubicBezTo>
                            <a:pt x="2296284" y="-23470"/>
                            <a:pt x="2387300" y="5193"/>
                            <a:pt x="2435639" y="0"/>
                          </a:cubicBezTo>
                          <a:cubicBezTo>
                            <a:pt x="2482870" y="-16629"/>
                            <a:pt x="2537052" y="8826"/>
                            <a:pt x="2633124" y="0"/>
                          </a:cubicBezTo>
                          <a:cubicBezTo>
                            <a:pt x="2737247" y="-50547"/>
                            <a:pt x="2971672" y="-292"/>
                            <a:pt x="3093920" y="0"/>
                          </a:cubicBezTo>
                          <a:cubicBezTo>
                            <a:pt x="3260968" y="-8707"/>
                            <a:pt x="3311590" y="24997"/>
                            <a:pt x="3357233" y="0"/>
                          </a:cubicBezTo>
                          <a:cubicBezTo>
                            <a:pt x="3399101" y="-15418"/>
                            <a:pt x="3606585" y="32037"/>
                            <a:pt x="3686373" y="0"/>
                          </a:cubicBezTo>
                          <a:cubicBezTo>
                            <a:pt x="3764288" y="-31055"/>
                            <a:pt x="3776870" y="8441"/>
                            <a:pt x="3818029" y="0"/>
                          </a:cubicBezTo>
                          <a:cubicBezTo>
                            <a:pt x="3860559" y="-13453"/>
                            <a:pt x="3907037" y="2625"/>
                            <a:pt x="3949685" y="0"/>
                          </a:cubicBezTo>
                          <a:cubicBezTo>
                            <a:pt x="4003282" y="-10017"/>
                            <a:pt x="4152332" y="7440"/>
                            <a:pt x="4212998" y="0"/>
                          </a:cubicBezTo>
                          <a:cubicBezTo>
                            <a:pt x="4281960" y="1034"/>
                            <a:pt x="4387980" y="19251"/>
                            <a:pt x="4476310" y="0"/>
                          </a:cubicBezTo>
                          <a:cubicBezTo>
                            <a:pt x="4554410" y="-21519"/>
                            <a:pt x="4579544" y="-230"/>
                            <a:pt x="4607966" y="0"/>
                          </a:cubicBezTo>
                          <a:cubicBezTo>
                            <a:pt x="4629228" y="-5888"/>
                            <a:pt x="4864821" y="10"/>
                            <a:pt x="5002935" y="0"/>
                          </a:cubicBezTo>
                          <a:cubicBezTo>
                            <a:pt x="5102076" y="-30870"/>
                            <a:pt x="5215139" y="40749"/>
                            <a:pt x="5397904" y="0"/>
                          </a:cubicBezTo>
                          <a:cubicBezTo>
                            <a:pt x="5582260" y="-32513"/>
                            <a:pt x="5658784" y="33636"/>
                            <a:pt x="5858701" y="0"/>
                          </a:cubicBezTo>
                          <a:cubicBezTo>
                            <a:pt x="6053728" y="-35287"/>
                            <a:pt x="6009762" y="26533"/>
                            <a:pt x="6056185" y="0"/>
                          </a:cubicBezTo>
                          <a:cubicBezTo>
                            <a:pt x="6072484" y="7903"/>
                            <a:pt x="6386474" y="-373"/>
                            <a:pt x="6582810" y="0"/>
                          </a:cubicBezTo>
                          <a:cubicBezTo>
                            <a:pt x="6607626" y="71708"/>
                            <a:pt x="6545556" y="185144"/>
                            <a:pt x="6582810" y="270088"/>
                          </a:cubicBezTo>
                          <a:cubicBezTo>
                            <a:pt x="6602489" y="345772"/>
                            <a:pt x="6571908" y="480461"/>
                            <a:pt x="6582810" y="529374"/>
                          </a:cubicBezTo>
                          <a:cubicBezTo>
                            <a:pt x="6586786" y="559696"/>
                            <a:pt x="6583330" y="735542"/>
                            <a:pt x="6582810" y="821069"/>
                          </a:cubicBezTo>
                          <a:cubicBezTo>
                            <a:pt x="6599077" y="918295"/>
                            <a:pt x="6574620" y="991745"/>
                            <a:pt x="6582810" y="1080355"/>
                          </a:cubicBezTo>
                          <a:cubicBezTo>
                            <a:pt x="6527876" y="1080065"/>
                            <a:pt x="6474084" y="1060943"/>
                            <a:pt x="6385325" y="1080355"/>
                          </a:cubicBezTo>
                          <a:cubicBezTo>
                            <a:pt x="6298014" y="1080679"/>
                            <a:pt x="6311152" y="1075140"/>
                            <a:pt x="6253669" y="1080355"/>
                          </a:cubicBezTo>
                          <a:cubicBezTo>
                            <a:pt x="6199077" y="1076386"/>
                            <a:pt x="6172928" y="1076759"/>
                            <a:pt x="6122013" y="1080355"/>
                          </a:cubicBezTo>
                          <a:cubicBezTo>
                            <a:pt x="6076675" y="1089599"/>
                            <a:pt x="5941421" y="1054558"/>
                            <a:pt x="5792872" y="1080355"/>
                          </a:cubicBezTo>
                          <a:cubicBezTo>
                            <a:pt x="5662575" y="1104347"/>
                            <a:pt x="5637998" y="1079484"/>
                            <a:pt x="5595388" y="1080355"/>
                          </a:cubicBezTo>
                          <a:cubicBezTo>
                            <a:pt x="5543656" y="1101310"/>
                            <a:pt x="5471153" y="1079213"/>
                            <a:pt x="5397904" y="1080355"/>
                          </a:cubicBezTo>
                          <a:cubicBezTo>
                            <a:pt x="5319888" y="1092049"/>
                            <a:pt x="5237695" y="1062641"/>
                            <a:pt x="5200420" y="1080355"/>
                          </a:cubicBezTo>
                          <a:cubicBezTo>
                            <a:pt x="5176011" y="1096398"/>
                            <a:pt x="5043677" y="1086560"/>
                            <a:pt x="4937107" y="1080355"/>
                          </a:cubicBezTo>
                          <a:cubicBezTo>
                            <a:pt x="4827695" y="1110321"/>
                            <a:pt x="4794227" y="1052504"/>
                            <a:pt x="4673795" y="1080355"/>
                          </a:cubicBezTo>
                          <a:cubicBezTo>
                            <a:pt x="4556291" y="1093322"/>
                            <a:pt x="4585291" y="1076212"/>
                            <a:pt x="4542139" y="1080355"/>
                          </a:cubicBezTo>
                          <a:cubicBezTo>
                            <a:pt x="4499885" y="1084349"/>
                            <a:pt x="4456784" y="1068263"/>
                            <a:pt x="4410482" y="1080355"/>
                          </a:cubicBezTo>
                          <a:cubicBezTo>
                            <a:pt x="4353566" y="1089492"/>
                            <a:pt x="4267107" y="1057207"/>
                            <a:pt x="4147170" y="1080355"/>
                          </a:cubicBezTo>
                          <a:cubicBezTo>
                            <a:pt x="4027704" y="1106857"/>
                            <a:pt x="4062037" y="1058796"/>
                            <a:pt x="4015514" y="1080355"/>
                          </a:cubicBezTo>
                          <a:cubicBezTo>
                            <a:pt x="3981617" y="1116249"/>
                            <a:pt x="3760069" y="1061767"/>
                            <a:pt x="3620545" y="1080355"/>
                          </a:cubicBezTo>
                          <a:cubicBezTo>
                            <a:pt x="3511121" y="1076748"/>
                            <a:pt x="3404345" y="1070219"/>
                            <a:pt x="3225576" y="1080355"/>
                          </a:cubicBezTo>
                          <a:cubicBezTo>
                            <a:pt x="3035224" y="1102497"/>
                            <a:pt x="2912227" y="1091946"/>
                            <a:pt x="2830608" y="1080355"/>
                          </a:cubicBezTo>
                          <a:cubicBezTo>
                            <a:pt x="2739884" y="1104032"/>
                            <a:pt x="2533283" y="1047186"/>
                            <a:pt x="2435639" y="1080355"/>
                          </a:cubicBezTo>
                          <a:cubicBezTo>
                            <a:pt x="2376369" y="1094846"/>
                            <a:pt x="2216728" y="1054728"/>
                            <a:pt x="2106499" y="1080355"/>
                          </a:cubicBezTo>
                          <a:cubicBezTo>
                            <a:pt x="1948804" y="1122957"/>
                            <a:pt x="1840134" y="1085063"/>
                            <a:pt x="1645702" y="1080355"/>
                          </a:cubicBezTo>
                          <a:cubicBezTo>
                            <a:pt x="1462936" y="1090100"/>
                            <a:pt x="1514359" y="1084316"/>
                            <a:pt x="1448218" y="1080355"/>
                          </a:cubicBezTo>
                          <a:cubicBezTo>
                            <a:pt x="1402983" y="1073251"/>
                            <a:pt x="1306613" y="1066105"/>
                            <a:pt x="1250733" y="1080355"/>
                          </a:cubicBezTo>
                          <a:cubicBezTo>
                            <a:pt x="1186108" y="1102099"/>
                            <a:pt x="1077426" y="1042979"/>
                            <a:pt x="987421" y="1080355"/>
                          </a:cubicBezTo>
                          <a:cubicBezTo>
                            <a:pt x="887170" y="1094029"/>
                            <a:pt x="851223" y="1080597"/>
                            <a:pt x="789937" y="1080355"/>
                          </a:cubicBezTo>
                          <a:cubicBezTo>
                            <a:pt x="720835" y="1080190"/>
                            <a:pt x="590599" y="1089579"/>
                            <a:pt x="526624" y="1080355"/>
                          </a:cubicBezTo>
                          <a:cubicBezTo>
                            <a:pt x="446778" y="1095857"/>
                            <a:pt x="154470" y="1014578"/>
                            <a:pt x="0" y="1080355"/>
                          </a:cubicBezTo>
                          <a:cubicBezTo>
                            <a:pt x="-45851" y="974414"/>
                            <a:pt x="21822" y="939225"/>
                            <a:pt x="0" y="842677"/>
                          </a:cubicBezTo>
                          <a:cubicBezTo>
                            <a:pt x="-32717" y="740089"/>
                            <a:pt x="5089" y="684501"/>
                            <a:pt x="0" y="594195"/>
                          </a:cubicBezTo>
                          <a:cubicBezTo>
                            <a:pt x="5802" y="507449"/>
                            <a:pt x="10079" y="397632"/>
                            <a:pt x="0" y="324106"/>
                          </a:cubicBezTo>
                          <a:cubicBezTo>
                            <a:pt x="-10245" y="259593"/>
                            <a:pt x="11560" y="94650"/>
                            <a:pt x="0" y="0"/>
                          </a:cubicBezTo>
                          <a:close/>
                        </a:path>
                        <a:path w="6582810" h="1080355" stroke="0" extrusionOk="0">
                          <a:moveTo>
                            <a:pt x="0" y="0"/>
                          </a:moveTo>
                          <a:cubicBezTo>
                            <a:pt x="86419" y="-11720"/>
                            <a:pt x="103423" y="15140"/>
                            <a:pt x="197484" y="0"/>
                          </a:cubicBezTo>
                          <a:cubicBezTo>
                            <a:pt x="298101" y="-8909"/>
                            <a:pt x="329347" y="10775"/>
                            <a:pt x="394968" y="0"/>
                          </a:cubicBezTo>
                          <a:cubicBezTo>
                            <a:pt x="453618" y="-4078"/>
                            <a:pt x="492741" y="7694"/>
                            <a:pt x="526624" y="0"/>
                          </a:cubicBezTo>
                          <a:cubicBezTo>
                            <a:pt x="582845" y="8129"/>
                            <a:pt x="820001" y="64358"/>
                            <a:pt x="987421" y="0"/>
                          </a:cubicBezTo>
                          <a:cubicBezTo>
                            <a:pt x="1126945" y="-39915"/>
                            <a:pt x="1085100" y="8813"/>
                            <a:pt x="1119077" y="0"/>
                          </a:cubicBezTo>
                          <a:cubicBezTo>
                            <a:pt x="1135482" y="-10159"/>
                            <a:pt x="1265941" y="14743"/>
                            <a:pt x="1316562" y="0"/>
                          </a:cubicBezTo>
                          <a:cubicBezTo>
                            <a:pt x="1375624" y="-40875"/>
                            <a:pt x="1502951" y="4272"/>
                            <a:pt x="1579874" y="0"/>
                          </a:cubicBezTo>
                          <a:cubicBezTo>
                            <a:pt x="1681394" y="-20498"/>
                            <a:pt x="1689702" y="4117"/>
                            <a:pt x="1777358" y="0"/>
                          </a:cubicBezTo>
                          <a:cubicBezTo>
                            <a:pt x="1861067" y="2112"/>
                            <a:pt x="2100906" y="13246"/>
                            <a:pt x="2238155" y="0"/>
                          </a:cubicBezTo>
                          <a:cubicBezTo>
                            <a:pt x="2365784" y="-608"/>
                            <a:pt x="2375694" y="11764"/>
                            <a:pt x="2501468" y="0"/>
                          </a:cubicBezTo>
                          <a:cubicBezTo>
                            <a:pt x="2626822" y="-11659"/>
                            <a:pt x="2651424" y="18399"/>
                            <a:pt x="2764780" y="0"/>
                          </a:cubicBezTo>
                          <a:cubicBezTo>
                            <a:pt x="2891569" y="-29755"/>
                            <a:pt x="2942190" y="29786"/>
                            <a:pt x="3093920" y="0"/>
                          </a:cubicBezTo>
                          <a:cubicBezTo>
                            <a:pt x="3229240" y="-21264"/>
                            <a:pt x="3203272" y="25190"/>
                            <a:pt x="3291405" y="0"/>
                          </a:cubicBezTo>
                          <a:cubicBezTo>
                            <a:pt x="3393530" y="-6677"/>
                            <a:pt x="3409290" y="14915"/>
                            <a:pt x="3488889" y="0"/>
                          </a:cubicBezTo>
                          <a:cubicBezTo>
                            <a:pt x="3553220" y="-11439"/>
                            <a:pt x="3599663" y="11612"/>
                            <a:pt x="3686373" y="0"/>
                          </a:cubicBezTo>
                          <a:cubicBezTo>
                            <a:pt x="3764519" y="-4235"/>
                            <a:pt x="3952481" y="24384"/>
                            <a:pt x="4015514" y="0"/>
                          </a:cubicBezTo>
                          <a:cubicBezTo>
                            <a:pt x="4074460" y="-32790"/>
                            <a:pt x="4191586" y="4543"/>
                            <a:pt x="4344654" y="0"/>
                          </a:cubicBezTo>
                          <a:cubicBezTo>
                            <a:pt x="4500748" y="17118"/>
                            <a:pt x="4671895" y="31057"/>
                            <a:pt x="4805451" y="0"/>
                          </a:cubicBezTo>
                          <a:cubicBezTo>
                            <a:pt x="4940479" y="-48051"/>
                            <a:pt x="4906171" y="4546"/>
                            <a:pt x="5002935" y="0"/>
                          </a:cubicBezTo>
                          <a:cubicBezTo>
                            <a:pt x="5097882" y="-15869"/>
                            <a:pt x="5208626" y="9414"/>
                            <a:pt x="5266247" y="0"/>
                          </a:cubicBezTo>
                          <a:cubicBezTo>
                            <a:pt x="5295686" y="3640"/>
                            <a:pt x="5475498" y="27146"/>
                            <a:pt x="5661216" y="0"/>
                          </a:cubicBezTo>
                          <a:cubicBezTo>
                            <a:pt x="5856638" y="-27549"/>
                            <a:pt x="5765535" y="2784"/>
                            <a:pt x="5792872" y="0"/>
                          </a:cubicBezTo>
                          <a:cubicBezTo>
                            <a:pt x="5821729" y="-5792"/>
                            <a:pt x="6041056" y="50989"/>
                            <a:pt x="6253669" y="0"/>
                          </a:cubicBezTo>
                          <a:cubicBezTo>
                            <a:pt x="6456394" y="-57536"/>
                            <a:pt x="6520353" y="10305"/>
                            <a:pt x="6582810" y="0"/>
                          </a:cubicBezTo>
                          <a:cubicBezTo>
                            <a:pt x="6582199" y="104542"/>
                            <a:pt x="6562750" y="160124"/>
                            <a:pt x="6582810" y="270088"/>
                          </a:cubicBezTo>
                          <a:cubicBezTo>
                            <a:pt x="6585734" y="393887"/>
                            <a:pt x="6562706" y="462610"/>
                            <a:pt x="6582810" y="550980"/>
                          </a:cubicBezTo>
                          <a:cubicBezTo>
                            <a:pt x="6596974" y="637033"/>
                            <a:pt x="6560462" y="721478"/>
                            <a:pt x="6582810" y="831873"/>
                          </a:cubicBezTo>
                          <a:cubicBezTo>
                            <a:pt x="6605517" y="938497"/>
                            <a:pt x="6565381" y="975503"/>
                            <a:pt x="6582810" y="1080355"/>
                          </a:cubicBezTo>
                          <a:cubicBezTo>
                            <a:pt x="6405448" y="1096880"/>
                            <a:pt x="6302262" y="1044242"/>
                            <a:pt x="6122013" y="1080355"/>
                          </a:cubicBezTo>
                          <a:cubicBezTo>
                            <a:pt x="5923073" y="1119387"/>
                            <a:pt x="6027625" y="1071298"/>
                            <a:pt x="5990357" y="1080355"/>
                          </a:cubicBezTo>
                          <a:cubicBezTo>
                            <a:pt x="5957885" y="1086595"/>
                            <a:pt x="5893730" y="1078729"/>
                            <a:pt x="5858701" y="1080355"/>
                          </a:cubicBezTo>
                          <a:cubicBezTo>
                            <a:pt x="5818550" y="1076893"/>
                            <a:pt x="5728773" y="1058950"/>
                            <a:pt x="5661216" y="1080355"/>
                          </a:cubicBezTo>
                          <a:cubicBezTo>
                            <a:pt x="5587822" y="1076869"/>
                            <a:pt x="5337846" y="1058130"/>
                            <a:pt x="5266247" y="1080355"/>
                          </a:cubicBezTo>
                          <a:cubicBezTo>
                            <a:pt x="5160184" y="1099264"/>
                            <a:pt x="4983232" y="1072755"/>
                            <a:pt x="4871279" y="1080355"/>
                          </a:cubicBezTo>
                          <a:cubicBezTo>
                            <a:pt x="4756574" y="1146764"/>
                            <a:pt x="4584335" y="1075670"/>
                            <a:pt x="4476310" y="1080355"/>
                          </a:cubicBezTo>
                          <a:cubicBezTo>
                            <a:pt x="4361674" y="1100405"/>
                            <a:pt x="4390392" y="1083619"/>
                            <a:pt x="4344654" y="1080355"/>
                          </a:cubicBezTo>
                          <a:cubicBezTo>
                            <a:pt x="4327502" y="1088709"/>
                            <a:pt x="4146230" y="1030888"/>
                            <a:pt x="4015514" y="1080355"/>
                          </a:cubicBezTo>
                          <a:cubicBezTo>
                            <a:pt x="3864207" y="1079461"/>
                            <a:pt x="3744142" y="1022923"/>
                            <a:pt x="3554717" y="1080355"/>
                          </a:cubicBezTo>
                          <a:cubicBezTo>
                            <a:pt x="3361266" y="1114234"/>
                            <a:pt x="3244569" y="1060825"/>
                            <a:pt x="3159749" y="1080355"/>
                          </a:cubicBezTo>
                          <a:cubicBezTo>
                            <a:pt x="3067516" y="1116097"/>
                            <a:pt x="2846882" y="1046397"/>
                            <a:pt x="2764780" y="1080355"/>
                          </a:cubicBezTo>
                          <a:cubicBezTo>
                            <a:pt x="2649314" y="1092049"/>
                            <a:pt x="2499535" y="1078392"/>
                            <a:pt x="2303983" y="1080355"/>
                          </a:cubicBezTo>
                          <a:cubicBezTo>
                            <a:pt x="2127109" y="1083599"/>
                            <a:pt x="2120136" y="1069800"/>
                            <a:pt x="2040670" y="1080355"/>
                          </a:cubicBezTo>
                          <a:cubicBezTo>
                            <a:pt x="1975835" y="1104712"/>
                            <a:pt x="1839899" y="1030484"/>
                            <a:pt x="1645702" y="1080355"/>
                          </a:cubicBezTo>
                          <a:cubicBezTo>
                            <a:pt x="1453999" y="1099743"/>
                            <a:pt x="1579452" y="1066348"/>
                            <a:pt x="1514046" y="1080355"/>
                          </a:cubicBezTo>
                          <a:cubicBezTo>
                            <a:pt x="1441731" y="1096815"/>
                            <a:pt x="1334953" y="1065501"/>
                            <a:pt x="1250733" y="1080355"/>
                          </a:cubicBezTo>
                          <a:cubicBezTo>
                            <a:pt x="1127414" y="1079812"/>
                            <a:pt x="1055543" y="1044103"/>
                            <a:pt x="855765" y="1080355"/>
                          </a:cubicBezTo>
                          <a:cubicBezTo>
                            <a:pt x="686147" y="1108681"/>
                            <a:pt x="755792" y="1075336"/>
                            <a:pt x="724108" y="1080355"/>
                          </a:cubicBezTo>
                          <a:cubicBezTo>
                            <a:pt x="687807" y="1079745"/>
                            <a:pt x="628090" y="1067597"/>
                            <a:pt x="592452" y="1080355"/>
                          </a:cubicBezTo>
                          <a:cubicBezTo>
                            <a:pt x="542193" y="1043190"/>
                            <a:pt x="220465" y="1050604"/>
                            <a:pt x="0" y="1080355"/>
                          </a:cubicBezTo>
                          <a:cubicBezTo>
                            <a:pt x="-19041" y="999136"/>
                            <a:pt x="4591" y="882209"/>
                            <a:pt x="0" y="821069"/>
                          </a:cubicBezTo>
                          <a:cubicBezTo>
                            <a:pt x="-24860" y="753522"/>
                            <a:pt x="4531" y="597667"/>
                            <a:pt x="0" y="540177"/>
                          </a:cubicBezTo>
                          <a:cubicBezTo>
                            <a:pt x="-39479" y="481924"/>
                            <a:pt x="9411" y="401048"/>
                            <a:pt x="0" y="270088"/>
                          </a:cubicBezTo>
                          <a:cubicBezTo>
                            <a:pt x="-35682" y="138653"/>
                            <a:pt x="17270" y="126527"/>
                            <a:pt x="0" y="0"/>
                          </a:cubicBezTo>
                          <a:close/>
                        </a:path>
                        <a:path w="6582810" h="1080355" fill="none" stroke="0" extrusionOk="0">
                          <a:moveTo>
                            <a:pt x="0" y="0"/>
                          </a:moveTo>
                          <a:cubicBezTo>
                            <a:pt x="82952" y="-21960"/>
                            <a:pt x="187156" y="46069"/>
                            <a:pt x="263312" y="0"/>
                          </a:cubicBezTo>
                          <a:cubicBezTo>
                            <a:pt x="321204" y="-16432"/>
                            <a:pt x="515092" y="-18170"/>
                            <a:pt x="658281" y="0"/>
                          </a:cubicBezTo>
                          <a:cubicBezTo>
                            <a:pt x="833464" y="-34601"/>
                            <a:pt x="931037" y="3421"/>
                            <a:pt x="1119077" y="0"/>
                          </a:cubicBezTo>
                          <a:cubicBezTo>
                            <a:pt x="1317408" y="-16000"/>
                            <a:pt x="1279934" y="2803"/>
                            <a:pt x="1316562" y="0"/>
                          </a:cubicBezTo>
                          <a:cubicBezTo>
                            <a:pt x="1387233" y="-2452"/>
                            <a:pt x="1475284" y="11194"/>
                            <a:pt x="1579874" y="0"/>
                          </a:cubicBezTo>
                          <a:cubicBezTo>
                            <a:pt x="1660234" y="-19404"/>
                            <a:pt x="1673618" y="146"/>
                            <a:pt x="1711530" y="0"/>
                          </a:cubicBezTo>
                          <a:cubicBezTo>
                            <a:pt x="1749966" y="-39557"/>
                            <a:pt x="2044916" y="18307"/>
                            <a:pt x="2172327" y="0"/>
                          </a:cubicBezTo>
                          <a:cubicBezTo>
                            <a:pt x="2291432" y="-12515"/>
                            <a:pt x="2379286" y="14255"/>
                            <a:pt x="2435639" y="0"/>
                          </a:cubicBezTo>
                          <a:cubicBezTo>
                            <a:pt x="2489456" y="-1809"/>
                            <a:pt x="2531046" y="38"/>
                            <a:pt x="2633124" y="0"/>
                          </a:cubicBezTo>
                          <a:cubicBezTo>
                            <a:pt x="2728741" y="-9340"/>
                            <a:pt x="2931172" y="-6968"/>
                            <a:pt x="3093920" y="0"/>
                          </a:cubicBezTo>
                          <a:cubicBezTo>
                            <a:pt x="3262962" y="-21969"/>
                            <a:pt x="3306934" y="15096"/>
                            <a:pt x="3357233" y="0"/>
                          </a:cubicBezTo>
                          <a:cubicBezTo>
                            <a:pt x="3400345" y="-42991"/>
                            <a:pt x="3611649" y="34824"/>
                            <a:pt x="3686373" y="0"/>
                          </a:cubicBezTo>
                          <a:cubicBezTo>
                            <a:pt x="3770571" y="-31840"/>
                            <a:pt x="3781712" y="13091"/>
                            <a:pt x="3818029" y="0"/>
                          </a:cubicBezTo>
                          <a:cubicBezTo>
                            <a:pt x="3870222" y="-5531"/>
                            <a:pt x="3898916" y="6133"/>
                            <a:pt x="3949685" y="0"/>
                          </a:cubicBezTo>
                          <a:cubicBezTo>
                            <a:pt x="3991176" y="-4868"/>
                            <a:pt x="4154127" y="4767"/>
                            <a:pt x="4212998" y="0"/>
                          </a:cubicBezTo>
                          <a:cubicBezTo>
                            <a:pt x="4273578" y="18904"/>
                            <a:pt x="4406796" y="32129"/>
                            <a:pt x="4476310" y="0"/>
                          </a:cubicBezTo>
                          <a:cubicBezTo>
                            <a:pt x="4567083" y="-26060"/>
                            <a:pt x="4571923" y="7394"/>
                            <a:pt x="4607966" y="0"/>
                          </a:cubicBezTo>
                          <a:cubicBezTo>
                            <a:pt x="4638449" y="32064"/>
                            <a:pt x="4872812" y="17962"/>
                            <a:pt x="5002935" y="0"/>
                          </a:cubicBezTo>
                          <a:cubicBezTo>
                            <a:pt x="5104005" y="-14145"/>
                            <a:pt x="5226692" y="34022"/>
                            <a:pt x="5397904" y="0"/>
                          </a:cubicBezTo>
                          <a:cubicBezTo>
                            <a:pt x="5539860" y="-58658"/>
                            <a:pt x="5639148" y="40207"/>
                            <a:pt x="5858701" y="0"/>
                          </a:cubicBezTo>
                          <a:cubicBezTo>
                            <a:pt x="6054018" y="-25344"/>
                            <a:pt x="5998754" y="18333"/>
                            <a:pt x="6056185" y="0"/>
                          </a:cubicBezTo>
                          <a:cubicBezTo>
                            <a:pt x="6124671" y="-27252"/>
                            <a:pt x="6415719" y="14608"/>
                            <a:pt x="6582810" y="0"/>
                          </a:cubicBezTo>
                          <a:cubicBezTo>
                            <a:pt x="6621298" y="58905"/>
                            <a:pt x="6568226" y="182360"/>
                            <a:pt x="6582810" y="270088"/>
                          </a:cubicBezTo>
                          <a:cubicBezTo>
                            <a:pt x="6597246" y="360491"/>
                            <a:pt x="6571505" y="469901"/>
                            <a:pt x="6582810" y="529374"/>
                          </a:cubicBezTo>
                          <a:cubicBezTo>
                            <a:pt x="6576178" y="583602"/>
                            <a:pt x="6600278" y="710178"/>
                            <a:pt x="6582810" y="821069"/>
                          </a:cubicBezTo>
                          <a:cubicBezTo>
                            <a:pt x="6585972" y="903428"/>
                            <a:pt x="6582872" y="986176"/>
                            <a:pt x="6582810" y="1080355"/>
                          </a:cubicBezTo>
                          <a:cubicBezTo>
                            <a:pt x="6525980" y="1082792"/>
                            <a:pt x="6472541" y="1080944"/>
                            <a:pt x="6385325" y="1080355"/>
                          </a:cubicBezTo>
                          <a:cubicBezTo>
                            <a:pt x="6296026" y="1086740"/>
                            <a:pt x="6306923" y="1075661"/>
                            <a:pt x="6253669" y="1080355"/>
                          </a:cubicBezTo>
                          <a:cubicBezTo>
                            <a:pt x="6191119" y="1081743"/>
                            <a:pt x="6164890" y="1082722"/>
                            <a:pt x="6122013" y="1080355"/>
                          </a:cubicBezTo>
                          <a:cubicBezTo>
                            <a:pt x="6080643" y="1096743"/>
                            <a:pt x="5932874" y="1082457"/>
                            <a:pt x="5792872" y="1080355"/>
                          </a:cubicBezTo>
                          <a:cubicBezTo>
                            <a:pt x="5652199" y="1099147"/>
                            <a:pt x="5645181" y="1077166"/>
                            <a:pt x="5595388" y="1080355"/>
                          </a:cubicBezTo>
                          <a:cubicBezTo>
                            <a:pt x="5554685" y="1102414"/>
                            <a:pt x="5476164" y="1075552"/>
                            <a:pt x="5397904" y="1080355"/>
                          </a:cubicBezTo>
                          <a:cubicBezTo>
                            <a:pt x="5325776" y="1078868"/>
                            <a:pt x="5238204" y="1078161"/>
                            <a:pt x="5200420" y="1080355"/>
                          </a:cubicBezTo>
                          <a:cubicBezTo>
                            <a:pt x="5179217" y="1097612"/>
                            <a:pt x="5054284" y="1068806"/>
                            <a:pt x="4937107" y="1080355"/>
                          </a:cubicBezTo>
                          <a:cubicBezTo>
                            <a:pt x="4825321" y="1106943"/>
                            <a:pt x="4792966" y="1073600"/>
                            <a:pt x="4673795" y="1080355"/>
                          </a:cubicBezTo>
                          <a:cubicBezTo>
                            <a:pt x="4559049" y="1090041"/>
                            <a:pt x="4585998" y="1071304"/>
                            <a:pt x="4542139" y="1080355"/>
                          </a:cubicBezTo>
                          <a:cubicBezTo>
                            <a:pt x="4497237" y="1088382"/>
                            <a:pt x="4473411" y="1069150"/>
                            <a:pt x="4410482" y="1080355"/>
                          </a:cubicBezTo>
                          <a:cubicBezTo>
                            <a:pt x="4361354" y="1070806"/>
                            <a:pt x="4254083" y="1040982"/>
                            <a:pt x="4147170" y="1080355"/>
                          </a:cubicBezTo>
                          <a:cubicBezTo>
                            <a:pt x="4025803" y="1112288"/>
                            <a:pt x="4078074" y="1071437"/>
                            <a:pt x="4015514" y="1080355"/>
                          </a:cubicBezTo>
                          <a:cubicBezTo>
                            <a:pt x="3970303" y="1068238"/>
                            <a:pt x="3762572" y="1042471"/>
                            <a:pt x="3620545" y="1080355"/>
                          </a:cubicBezTo>
                          <a:cubicBezTo>
                            <a:pt x="3489972" y="1074798"/>
                            <a:pt x="3407991" y="1067051"/>
                            <a:pt x="3225576" y="1080355"/>
                          </a:cubicBezTo>
                          <a:cubicBezTo>
                            <a:pt x="3062729" y="1089467"/>
                            <a:pt x="2908077" y="1068230"/>
                            <a:pt x="2830608" y="1080355"/>
                          </a:cubicBezTo>
                          <a:cubicBezTo>
                            <a:pt x="2743881" y="1077636"/>
                            <a:pt x="2525371" y="1047079"/>
                            <a:pt x="2435639" y="1080355"/>
                          </a:cubicBezTo>
                          <a:cubicBezTo>
                            <a:pt x="2347146" y="1104458"/>
                            <a:pt x="2235437" y="1067536"/>
                            <a:pt x="2106499" y="1080355"/>
                          </a:cubicBezTo>
                          <a:cubicBezTo>
                            <a:pt x="1984496" y="1098389"/>
                            <a:pt x="1839130" y="1097911"/>
                            <a:pt x="1645702" y="1080355"/>
                          </a:cubicBezTo>
                          <a:cubicBezTo>
                            <a:pt x="1458814" y="1088033"/>
                            <a:pt x="1508052" y="1067876"/>
                            <a:pt x="1448218" y="1080355"/>
                          </a:cubicBezTo>
                          <a:cubicBezTo>
                            <a:pt x="1400874" y="1072748"/>
                            <a:pt x="1288044" y="1065847"/>
                            <a:pt x="1250733" y="1080355"/>
                          </a:cubicBezTo>
                          <a:cubicBezTo>
                            <a:pt x="1206097" y="1098565"/>
                            <a:pt x="1104621" y="1057328"/>
                            <a:pt x="987421" y="1080355"/>
                          </a:cubicBezTo>
                          <a:cubicBezTo>
                            <a:pt x="876741" y="1091303"/>
                            <a:pt x="847826" y="1069525"/>
                            <a:pt x="789937" y="1080355"/>
                          </a:cubicBezTo>
                          <a:cubicBezTo>
                            <a:pt x="712561" y="1084826"/>
                            <a:pt x="593359" y="1067058"/>
                            <a:pt x="526624" y="1080355"/>
                          </a:cubicBezTo>
                          <a:cubicBezTo>
                            <a:pt x="500621" y="1107362"/>
                            <a:pt x="153053" y="1055436"/>
                            <a:pt x="0" y="1080355"/>
                          </a:cubicBezTo>
                          <a:cubicBezTo>
                            <a:pt x="-16573" y="974489"/>
                            <a:pt x="14942" y="920769"/>
                            <a:pt x="0" y="842677"/>
                          </a:cubicBezTo>
                          <a:cubicBezTo>
                            <a:pt x="-19070" y="762484"/>
                            <a:pt x="2307" y="673651"/>
                            <a:pt x="0" y="594195"/>
                          </a:cubicBezTo>
                          <a:cubicBezTo>
                            <a:pt x="785" y="497416"/>
                            <a:pt x="24172" y="392838"/>
                            <a:pt x="0" y="324106"/>
                          </a:cubicBezTo>
                          <a:cubicBezTo>
                            <a:pt x="-31050" y="249082"/>
                            <a:pt x="28177" y="709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27" descr="2">
              <a:extLst>
                <a:ext uri="{FF2B5EF4-FFF2-40B4-BE49-F238E27FC236}">
                  <a16:creationId xmlns:a16="http://schemas.microsoft.com/office/drawing/2014/main" id="{BCA1DEAB-6038-7EDF-2648-24BA338D06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6716" y="485830"/>
              <a:ext cx="6717352" cy="954107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algn="ctr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Thông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tin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giá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trị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dinh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dưỡng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b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</a:b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thức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ăn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chứa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chất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đạm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88C1E"/>
                  </a:solidFill>
                  <a:effectLst/>
                  <a:uLnTx/>
                  <a:uFillTx/>
                  <a:latin typeface="Arial" pitchFamily="34" charset="0"/>
                  <a:cs typeface="Arial" panose="020B0604020202020204" pitchFamily="34" charset="0"/>
                </a:rPr>
                <a:t> 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8C1E"/>
                </a:solidFill>
                <a:effectLst/>
                <a:uLnTx/>
                <a:uFillTx/>
                <a:latin typeface="Arial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C51076F-4CBA-2821-D72C-E611D9CB8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54" y="3309686"/>
            <a:ext cx="4743450" cy="3162300"/>
          </a:xfrm>
          <a:prstGeom prst="round2DiagRect">
            <a:avLst>
              <a:gd name="adj1" fmla="val 16667"/>
              <a:gd name="adj2" fmla="val 1544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B4565E-4EB6-78AD-DF66-74397EA32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20" y="3309686"/>
            <a:ext cx="4455007" cy="3162300"/>
          </a:xfrm>
          <a:prstGeom prst="round2DiagRect">
            <a:avLst>
              <a:gd name="adj1" fmla="val 16667"/>
              <a:gd name="adj2" fmla="val 1122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02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788</Words>
  <Application>Microsoft Office PowerPoint</Application>
  <PresentationFormat>Widescreen</PresentationFormat>
  <Paragraphs>87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DengXian</vt:lpstr>
      <vt:lpstr>#9Slide07 HoneyCream</vt:lpstr>
      <vt:lpstr>Arial Rounded MT Bold</vt:lpstr>
      <vt:lpstr>SVN-Rounded</vt:lpstr>
      <vt:lpstr>Calibri Light</vt:lpstr>
      <vt:lpstr>SVN-Berkshire Swash</vt:lpstr>
      <vt:lpstr>Calibri</vt:lpstr>
      <vt:lpstr>Arial</vt:lpstr>
      <vt:lpstr>Arial   </vt:lpstr>
      <vt:lpstr>SVN-Ready</vt:lpstr>
      <vt:lpstr>SVN-Newton</vt:lpstr>
      <vt:lpstr>Times New Roman</vt:lpstr>
      <vt:lpstr>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 Thi Khanh Huyen</dc:creator>
  <cp:keywords>MNT</cp:keywords>
  <cp:lastModifiedBy>Windows User</cp:lastModifiedBy>
  <cp:revision>10</cp:revision>
  <dcterms:created xsi:type="dcterms:W3CDTF">2022-04-20T08:54:30Z</dcterms:created>
  <dcterms:modified xsi:type="dcterms:W3CDTF">2022-05-22T10:02:35Z</dcterms:modified>
</cp:coreProperties>
</file>