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1.xml" ContentType="application/vnd.openxmlformats-officedocument.themeOverride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5" r:id="rId3"/>
  </p:sldMasterIdLst>
  <p:notesMasterIdLst>
    <p:notesMasterId r:id="rId32"/>
  </p:notesMasterIdLst>
  <p:handoutMasterIdLst>
    <p:handoutMasterId r:id="rId33"/>
  </p:handoutMasterIdLst>
  <p:sldIdLst>
    <p:sldId id="258" r:id="rId4"/>
    <p:sldId id="260" r:id="rId5"/>
    <p:sldId id="278" r:id="rId6"/>
    <p:sldId id="259" r:id="rId7"/>
    <p:sldId id="261" r:id="rId8"/>
    <p:sldId id="263" r:id="rId9"/>
    <p:sldId id="264" r:id="rId10"/>
    <p:sldId id="265" r:id="rId11"/>
    <p:sldId id="315" r:id="rId12"/>
    <p:sldId id="300" r:id="rId13"/>
    <p:sldId id="266" r:id="rId14"/>
    <p:sldId id="268" r:id="rId15"/>
    <p:sldId id="269" r:id="rId16"/>
    <p:sldId id="314" r:id="rId17"/>
    <p:sldId id="271" r:id="rId18"/>
    <p:sldId id="301" r:id="rId19"/>
    <p:sldId id="272" r:id="rId20"/>
    <p:sldId id="302" r:id="rId21"/>
    <p:sldId id="303" r:id="rId22"/>
    <p:sldId id="304" r:id="rId23"/>
    <p:sldId id="306" r:id="rId24"/>
    <p:sldId id="307" r:id="rId25"/>
    <p:sldId id="294" r:id="rId26"/>
    <p:sldId id="310" r:id="rId27"/>
    <p:sldId id="311" r:id="rId28"/>
    <p:sldId id="312" r:id="rId29"/>
    <p:sldId id="313" r:id="rId30"/>
    <p:sldId id="297" r:id="rId31"/>
  </p:sldIdLst>
  <p:sldSz cx="12192000" cy="6858000"/>
  <p:notesSz cx="6858000" cy="9144000"/>
  <p:embeddedFontLst>
    <p:embeddedFont>
      <p:font typeface="等线" panose="02010600030101010101" pitchFamily="2" charset="-122"/>
      <p:regular r:id="rId34"/>
      <p:bold r:id="rId35"/>
    </p:embeddedFont>
    <p:embeddedFont>
      <p:font typeface="等线 Light" panose="02010600030101010101" pitchFamily="2" charset="-122"/>
      <p:regular r:id="rId36"/>
    </p:embeddedFont>
    <p:embeddedFont>
      <p:font typeface="微软雅黑" panose="020B0503020204020204" pitchFamily="34" charset="-122"/>
      <p:regular r:id="rId37"/>
      <p:bold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Calibri Light" panose="020F0302020204030204" pitchFamily="34" charset="0"/>
      <p:regular r:id="rId43"/>
      <p:italic r:id="rId44"/>
    </p:embeddedFont>
    <p:embeddedFont>
      <p:font typeface="SVN-Newton" panose="02040603050506020204" pitchFamily="18" charset="0"/>
      <p:regular r:id="rId45"/>
    </p:embeddedFont>
    <p:embeddedFont>
      <p:font typeface="UTM American Sans" panose="02040603050506020204" pitchFamily="18" charset="0"/>
      <p:regular r:id="rId46"/>
    </p:embeddedFont>
    <p:embeddedFont>
      <p:font typeface="UTM Flamenco" panose="02040603050506020204" pitchFamily="18" charset="0"/>
      <p:regular r:id="rId47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CBC1"/>
    <a:srgbClr val="AED27F"/>
    <a:srgbClr val="F084A4"/>
    <a:srgbClr val="ED4790"/>
    <a:srgbClr val="234F78"/>
    <a:srgbClr val="EF84A3"/>
    <a:srgbClr val="9BD3CA"/>
    <a:srgbClr val="7EC8B9"/>
    <a:srgbClr val="FEBD0F"/>
    <a:srgbClr val="EF4B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58" autoAdjust="0"/>
    <p:restoredTop sz="90637" autoAdjust="0"/>
  </p:normalViewPr>
  <p:slideViewPr>
    <p:cSldViewPr snapToGrid="0">
      <p:cViewPr>
        <p:scale>
          <a:sx n="75" d="100"/>
          <a:sy n="75" d="100"/>
        </p:scale>
        <p:origin x="950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6.fntdata"/><Relationship Id="rId21" Type="http://schemas.openxmlformats.org/officeDocument/2006/relationships/slide" Target="slides/slide18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3.fntdata"/><Relationship Id="rId49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11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7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10E3E8B-ADAB-43D1-9CD3-36B3FB113E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5D624-CE30-49E8-B738-B141BE77FA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1D382-7DDB-4D4C-A7A0-E8CA3B5C1DE7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3EF6C5-1378-47E5-9FF8-0A299B8247E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50107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43706-0506-4AC5-95CD-0FDE30D25FB5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237262-D289-4148-8CA2-3E908E05B2F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77979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84836-9ABC-4519-962C-5964297EDF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0512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84836-9ABC-4519-962C-5964297EDF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95950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84836-9ABC-4519-962C-5964297EDF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12653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84836-9ABC-4519-962C-5964297EDF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43479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84836-9ABC-4519-962C-5964297EDF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6792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84836-9ABC-4519-962C-5964297EDF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21006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84836-9ABC-4519-962C-5964297EDF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81184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84836-9ABC-4519-962C-5964297EDF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51301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84836-9ABC-4519-962C-5964297EDF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04028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84836-9ABC-4519-962C-5964297EDF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0360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84836-9ABC-4519-962C-5964297EDF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4493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84836-9ABC-4519-962C-5964297EDF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495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84836-9ABC-4519-962C-5964297EDF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607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84836-9ABC-4519-962C-5964297EDF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9358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84836-9ABC-4519-962C-5964297EDF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6877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84836-9ABC-4519-962C-5964297EDF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732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84836-9ABC-4519-962C-5964297EDF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3261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84836-9ABC-4519-962C-5964297EDF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945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84836-9ABC-4519-962C-5964297EDF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1398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8DF1F-1B42-4FF1-A22B-8DE8E2826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FF7D8C-E2F5-4D25-A3B8-F65B71113C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B3C263-9F49-42D4-912C-7E9001134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B7701-42E2-4174-9927-E152E46A78EB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34373-6F1B-4672-B115-73DED6056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52A39-0DC4-40B8-8B12-8ACF30555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369C9-15C6-4F14-856F-18488719669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01499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68103-3635-4845-AF79-27FDA3F64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72B0C9-2885-4615-972E-28E9888F39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293B59-BFCC-49B4-B011-A68101053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B7701-42E2-4174-9927-E152E46A78EB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04E1C-89F9-474D-A7E9-8C524F72E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398764-C660-4820-A0CC-528CD9980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369C9-15C6-4F14-856F-18488719669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34618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940656-F75F-4C93-B82E-95548363EA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34963B-4A5F-4AAE-8CA1-0509966F4D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B56F49-60B4-42AF-8906-C835A4EC9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B7701-42E2-4174-9927-E152E46A78EB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D67563-0175-4E93-B609-A749E4EC2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67F52-CEB1-48F0-B79D-4FA0F4238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369C9-15C6-4F14-856F-18488719669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10119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276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2C6685-E3C8-414C-A480-026BC77BD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80A3390-D4B0-47FF-9F50-3DF291537E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4BED537-8624-423B-9C66-0DE405C26A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1D2BC5-168B-4C4B-9FE9-B9027C1A16D0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58B7AD-144F-4170-A76B-673ED704D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81CF3DB-A4D7-45A4-AF50-BA4F4B844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4BDC1-C034-4B06-8830-611F3699C9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633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637605-46D3-4C55-B1E0-FC95F2C1C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C4DD74-6EF2-42A1-B98B-B241C4CC78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21F7AAC-35F4-4294-9DE9-3832A8293D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81C4010-45F7-4A43-BFF8-2BD539D4B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1D2BC5-168B-4C4B-9FE9-B9027C1A16D0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EBF6CBA-F36E-4780-B67D-D095F0336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D521CB2-B5B4-413B-8966-A82A0AC03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4BDC1-C034-4B06-8830-611F3699C9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268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9B7767-FA49-4173-94AF-2A3487645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AAC9EB0-F6DF-49B3-86A2-172B72198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8E9836E-708F-4F8D-84C6-49A9BE348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E8C6035-39B2-456B-A323-AF617A1327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B923095-F0DC-4E0A-9B32-D834C1291B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E1DB146-053B-4B31-80D9-8AE82404B7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1D2BC5-168B-4C4B-9FE9-B9027C1A16D0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C6C168D-45A1-4433-AB16-691BB5497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299D62F-8649-4E76-ABE2-550D42C92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4BDC1-C034-4B06-8830-611F3699C9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74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962C490-2A81-4F4B-AD65-30E5A96514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1D2BC5-168B-4C4B-9FE9-B9027C1A16D0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408A36-E5F8-4629-B333-B8C7A1BA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BFA0D8C-99BF-4DD1-BD4C-58C2DFEE8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4BDC1-C034-4B06-8830-611F3699C90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E123A48-C3B5-4D6E-9D51-98F7BEDCE83C}"/>
              </a:ext>
            </a:extLst>
          </p:cNvPr>
          <p:cNvSpPr/>
          <p:nvPr userDrawn="1"/>
        </p:nvSpPr>
        <p:spPr>
          <a:xfrm>
            <a:off x="-665018" y="365125"/>
            <a:ext cx="8467106" cy="513649"/>
          </a:xfrm>
          <a:custGeom>
            <a:avLst/>
            <a:gdLst>
              <a:gd name="connsiteX0" fmla="*/ 0 w 5601016"/>
              <a:gd name="connsiteY0" fmla="*/ 0 h 549275"/>
              <a:gd name="connsiteX1" fmla="*/ 5601016 w 5601016"/>
              <a:gd name="connsiteY1" fmla="*/ 0 h 549275"/>
              <a:gd name="connsiteX2" fmla="*/ 5601016 w 5601016"/>
              <a:gd name="connsiteY2" fmla="*/ 549275 h 549275"/>
              <a:gd name="connsiteX3" fmla="*/ 0 w 5601016"/>
              <a:gd name="connsiteY3" fmla="*/ 549275 h 549275"/>
              <a:gd name="connsiteX4" fmla="*/ 0 w 5601016"/>
              <a:gd name="connsiteY4" fmla="*/ 0 h 549275"/>
              <a:gd name="connsiteX0" fmla="*/ 0 w 6016652"/>
              <a:gd name="connsiteY0" fmla="*/ 0 h 549275"/>
              <a:gd name="connsiteX1" fmla="*/ 6016652 w 6016652"/>
              <a:gd name="connsiteY1" fmla="*/ 0 h 549275"/>
              <a:gd name="connsiteX2" fmla="*/ 5601016 w 6016652"/>
              <a:gd name="connsiteY2" fmla="*/ 549275 h 549275"/>
              <a:gd name="connsiteX3" fmla="*/ 0 w 6016652"/>
              <a:gd name="connsiteY3" fmla="*/ 549275 h 549275"/>
              <a:gd name="connsiteX4" fmla="*/ 0 w 6016652"/>
              <a:gd name="connsiteY4" fmla="*/ 0 h 549275"/>
              <a:gd name="connsiteX0" fmla="*/ 486888 w 6016652"/>
              <a:gd name="connsiteY0" fmla="*/ 0 h 549275"/>
              <a:gd name="connsiteX1" fmla="*/ 6016652 w 6016652"/>
              <a:gd name="connsiteY1" fmla="*/ 0 h 549275"/>
              <a:gd name="connsiteX2" fmla="*/ 5601016 w 6016652"/>
              <a:gd name="connsiteY2" fmla="*/ 549275 h 549275"/>
              <a:gd name="connsiteX3" fmla="*/ 0 w 6016652"/>
              <a:gd name="connsiteY3" fmla="*/ 549275 h 549275"/>
              <a:gd name="connsiteX4" fmla="*/ 486888 w 6016652"/>
              <a:gd name="connsiteY4" fmla="*/ 0 h 54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6652" h="549275">
                <a:moveTo>
                  <a:pt x="486888" y="0"/>
                </a:moveTo>
                <a:lnTo>
                  <a:pt x="6016652" y="0"/>
                </a:lnTo>
                <a:lnTo>
                  <a:pt x="5601016" y="549275"/>
                </a:lnTo>
                <a:lnTo>
                  <a:pt x="0" y="549275"/>
                </a:lnTo>
                <a:lnTo>
                  <a:pt x="48688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E478EC0-4268-42DB-AB92-5E2BA925B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688" y="0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5C4D40E-9C18-428B-8CB0-31DD08474F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90702">
            <a:off x="448214" y="95708"/>
            <a:ext cx="868049" cy="742496"/>
          </a:xfrm>
          <a:prstGeom prst="rect">
            <a:avLst/>
          </a:prstGeom>
          <a:effectLst>
            <a:outerShdw blurRad="1397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7A99F20-563F-4F5F-9D5D-E1FA70999A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75" y="267210"/>
            <a:ext cx="859161" cy="734894"/>
          </a:xfrm>
          <a:prstGeom prst="rect">
            <a:avLst/>
          </a:prstGeom>
          <a:effectLst>
            <a:outerShdw blurRad="139700" dist="114300" dir="8100000" algn="tr" rotWithShape="0">
              <a:prstClr val="black">
                <a:alpha val="58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200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37E5B2F-A591-49C5-98B1-14896D60C4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1D2BC5-168B-4C4B-9FE9-B9027C1A16D0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90B4DEC-FCBA-4D25-8393-BD7178314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74232D6-9F78-4F4F-AFA9-3D69AEB96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4BDC1-C034-4B06-8830-611F3699C90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04C1EF0-D426-461F-86D4-15A33F5574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91" y="-94306"/>
            <a:ext cx="1226637" cy="925579"/>
          </a:xfrm>
          <a:prstGeom prst="rect">
            <a:avLst/>
          </a:prstGeom>
          <a:effectLst>
            <a:outerShdw blurRad="139700" dist="114300" dir="8100000" algn="tr" rotWithShape="0">
              <a:prstClr val="black">
                <a:alpha val="58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629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37E5B2F-A591-49C5-98B1-14896D60C4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1D2BC5-168B-4C4B-9FE9-B9027C1A16D0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90B4DEC-FCBA-4D25-8393-BD7178314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74232D6-9F78-4F4F-AFA9-3D69AEB96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4BDC1-C034-4B06-8830-611F3699C90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ABFFC9B8-DFCB-4D38-A0FD-45456A372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9468" y="296878"/>
            <a:ext cx="10515600" cy="5818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>
                <a:latin typeface="汉仪黑荔枝体简" panose="00020600040101010101" pitchFamily="18" charset="-122"/>
                <a:ea typeface="汉仪黑荔枝体简" panose="00020600040101010101" pitchFamily="18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4FADC162-ACB8-4F64-AD73-EBBA68EDB2F9}"/>
              </a:ext>
            </a:extLst>
          </p:cNvPr>
          <p:cNvGrpSpPr/>
          <p:nvPr userDrawn="1"/>
        </p:nvGrpSpPr>
        <p:grpSpPr>
          <a:xfrm>
            <a:off x="-858501" y="-807116"/>
            <a:ext cx="2407737" cy="2394616"/>
            <a:chOff x="1412916" y="1645309"/>
            <a:chExt cx="3832184" cy="383218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57AD44BD-58BA-49D6-BA36-6FF17A3F80C8}"/>
                </a:ext>
              </a:extLst>
            </p:cNvPr>
            <p:cNvSpPr/>
            <p:nvPr/>
          </p:nvSpPr>
          <p:spPr>
            <a:xfrm>
              <a:off x="1412916" y="1645309"/>
              <a:ext cx="3832184" cy="38321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30B6A866-3509-4B23-B893-49EEFDC0FC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88" t="12811" r="21679" b="12389"/>
            <a:stretch/>
          </p:blipFill>
          <p:spPr>
            <a:xfrm>
              <a:off x="1591293" y="1852550"/>
              <a:ext cx="3491346" cy="3479471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2127310-4C40-3217-4BE4-7CB41DFBCE4C}"/>
              </a:ext>
            </a:extLst>
          </p:cNvPr>
          <p:cNvSpPr txBox="1"/>
          <p:nvPr userDrawn="1"/>
        </p:nvSpPr>
        <p:spPr>
          <a:xfrm>
            <a:off x="10586511" y="124950"/>
            <a:ext cx="1534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Măng non</a:t>
            </a:r>
            <a:endParaRPr lang="en-US" sz="2400" dirty="0"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91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90D39-DE42-439A-BB80-07EF0A06E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D5BCA-A2C2-4232-B70E-880144E91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D98D4-58E3-4368-9FDF-90E556138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B7701-42E2-4174-9927-E152E46A78EB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17F75-6DDA-40D3-A2E0-C6832BCB9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AC50F2-011F-445D-BE4F-7DEA4FC53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369C9-15C6-4F14-856F-18488719669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900278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9449956-BE50-43DE-A78C-FFE570A17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B20965-267D-4931-A7D6-6A6E850B3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A13E21B-F997-467E-BF7A-A388697F4D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871E510-F551-4215-92BE-4B6578B1FC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1D2BC5-168B-4C4B-9FE9-B9027C1A16D0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222716D-A39B-4186-A6C7-99F7DB230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6898021-2D64-419E-BF9A-5F0DC13DF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4BDC1-C034-4B06-8830-611F3699C9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334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5F2A4E-B3CF-45C7-B16E-EB250A541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858A766-83E6-4E0F-AE7F-655AA82DC7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BAD8824-E496-4A74-917E-1860F8BBB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644B502-7B17-4023-A8F9-DB169E8F17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1D2BC5-168B-4C4B-9FE9-B9027C1A16D0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6E90739-5656-4666-AAD5-769E0B4EF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0CF4E5-C638-4203-BE73-1D916CC68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4BDC1-C034-4B06-8830-611F3699C9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730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53A30F-9E1B-4222-ADAD-B2A37EC4E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0C52852-9CC2-4CB3-86DC-065D808E94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E5C5CE4-C065-4942-83B7-2983189844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1D2BC5-168B-4C4B-9FE9-B9027C1A16D0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6CB78EC-D194-462D-8F0D-5102F37BF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3CA568-9547-4F69-93A1-624E9950C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4BDC1-C034-4B06-8830-611F3699C9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870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0CD25F8-9E65-46AF-AC27-256B0AFFAC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B246D64-025B-4B9B-BFB9-41C3FA5CE8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7933B9-10BC-4F07-A3EC-ADA2F0118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1D2BC5-168B-4C4B-9FE9-B9027C1A16D0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DEC22FB-7597-4CBF-84F7-660563C45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D41FE-36D2-43D0-B1D5-8BF0BA553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4BDC1-C034-4B06-8830-611F3699C9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3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E1AB6E-C314-4251-B85E-53E3685EB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AE64887-1A32-4EAD-8B5A-F4B83ACEC8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1D2BC5-168B-4C4B-9FE9-B9027C1A16D0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36D1DA5-44C1-4FCD-8AC2-C735064AC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324871C-82BE-43D7-9E69-8CD44480B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4BDC1-C034-4B06-8830-611F3699C9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257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9FDA6C-7E63-4A41-B482-A4161306D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2062196-7567-4B2B-9C10-4E67A9F3CB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1D2BC5-168B-4C4B-9FE9-B9027C1A16D0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E98BB22-19CD-4C5A-84A6-FA6C740C8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FDA56DF-1773-4176-BC3F-12BC255F7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4BDC1-C034-4B06-8830-611F3699C9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927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27DC25-A9E5-45A1-9EE1-B420E317FA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22B6BE3-A09D-44CB-A4DB-BA06B0C800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8084DF-CC5D-4218-AD76-194C248F7B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A1F432-0111-41C5-8B02-26F780B084A7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2DEFAE-B906-48AE-831B-D62A01EFD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F630047-DBC5-4146-816A-755BC0E10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7EC786-6DC5-4C4E-909B-784800470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899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962C490-2A81-4F4B-AD65-30E5A96514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1D2BC5-168B-4C4B-9FE9-B9027C1A16D0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408A36-E5F8-4629-B333-B8C7A1BA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BFA0D8C-99BF-4DD1-BD4C-58C2DFEE8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4BDC1-C034-4B06-8830-611F3699C90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E123A48-C3B5-4D6E-9D51-98F7BEDCE83C}"/>
              </a:ext>
            </a:extLst>
          </p:cNvPr>
          <p:cNvSpPr/>
          <p:nvPr userDrawn="1"/>
        </p:nvSpPr>
        <p:spPr>
          <a:xfrm>
            <a:off x="-665018" y="365125"/>
            <a:ext cx="8467106" cy="513649"/>
          </a:xfrm>
          <a:custGeom>
            <a:avLst/>
            <a:gdLst>
              <a:gd name="connsiteX0" fmla="*/ 0 w 5601016"/>
              <a:gd name="connsiteY0" fmla="*/ 0 h 549275"/>
              <a:gd name="connsiteX1" fmla="*/ 5601016 w 5601016"/>
              <a:gd name="connsiteY1" fmla="*/ 0 h 549275"/>
              <a:gd name="connsiteX2" fmla="*/ 5601016 w 5601016"/>
              <a:gd name="connsiteY2" fmla="*/ 549275 h 549275"/>
              <a:gd name="connsiteX3" fmla="*/ 0 w 5601016"/>
              <a:gd name="connsiteY3" fmla="*/ 549275 h 549275"/>
              <a:gd name="connsiteX4" fmla="*/ 0 w 5601016"/>
              <a:gd name="connsiteY4" fmla="*/ 0 h 549275"/>
              <a:gd name="connsiteX0" fmla="*/ 0 w 6016652"/>
              <a:gd name="connsiteY0" fmla="*/ 0 h 549275"/>
              <a:gd name="connsiteX1" fmla="*/ 6016652 w 6016652"/>
              <a:gd name="connsiteY1" fmla="*/ 0 h 549275"/>
              <a:gd name="connsiteX2" fmla="*/ 5601016 w 6016652"/>
              <a:gd name="connsiteY2" fmla="*/ 549275 h 549275"/>
              <a:gd name="connsiteX3" fmla="*/ 0 w 6016652"/>
              <a:gd name="connsiteY3" fmla="*/ 549275 h 549275"/>
              <a:gd name="connsiteX4" fmla="*/ 0 w 6016652"/>
              <a:gd name="connsiteY4" fmla="*/ 0 h 549275"/>
              <a:gd name="connsiteX0" fmla="*/ 486888 w 6016652"/>
              <a:gd name="connsiteY0" fmla="*/ 0 h 549275"/>
              <a:gd name="connsiteX1" fmla="*/ 6016652 w 6016652"/>
              <a:gd name="connsiteY1" fmla="*/ 0 h 549275"/>
              <a:gd name="connsiteX2" fmla="*/ 5601016 w 6016652"/>
              <a:gd name="connsiteY2" fmla="*/ 549275 h 549275"/>
              <a:gd name="connsiteX3" fmla="*/ 0 w 6016652"/>
              <a:gd name="connsiteY3" fmla="*/ 549275 h 549275"/>
              <a:gd name="connsiteX4" fmla="*/ 486888 w 6016652"/>
              <a:gd name="connsiteY4" fmla="*/ 0 h 54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6652" h="549275">
                <a:moveTo>
                  <a:pt x="486888" y="0"/>
                </a:moveTo>
                <a:lnTo>
                  <a:pt x="6016652" y="0"/>
                </a:lnTo>
                <a:lnTo>
                  <a:pt x="5601016" y="549275"/>
                </a:lnTo>
                <a:lnTo>
                  <a:pt x="0" y="549275"/>
                </a:lnTo>
                <a:lnTo>
                  <a:pt x="48688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E478EC0-4268-42DB-AB92-5E2BA925B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688" y="0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5C4D40E-9C18-428B-8CB0-31DD08474F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90702">
            <a:off x="448214" y="95708"/>
            <a:ext cx="868049" cy="742496"/>
          </a:xfrm>
          <a:prstGeom prst="rect">
            <a:avLst/>
          </a:prstGeom>
          <a:effectLst>
            <a:outerShdw blurRad="1397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7A99F20-563F-4F5F-9D5D-E1FA70999A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75" y="267210"/>
            <a:ext cx="859161" cy="734894"/>
          </a:xfrm>
          <a:prstGeom prst="rect">
            <a:avLst/>
          </a:prstGeom>
          <a:effectLst>
            <a:outerShdw blurRad="139700" dist="114300" dir="8100000" algn="tr" rotWithShape="0">
              <a:prstClr val="black">
                <a:alpha val="58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828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37E5B2F-A591-49C5-98B1-14896D60C4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1D2BC5-168B-4C4B-9FE9-B9027C1A16D0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90B4DEC-FCBA-4D25-8393-BD7178314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74232D6-9F78-4F4F-AFA9-3D69AEB96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4BDC1-C034-4B06-8830-611F3699C90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E78373E-3629-44F4-B1DA-8803A80EE739}"/>
              </a:ext>
            </a:extLst>
          </p:cNvPr>
          <p:cNvSpPr/>
          <p:nvPr userDrawn="1"/>
        </p:nvSpPr>
        <p:spPr>
          <a:xfrm>
            <a:off x="419100" y="1193800"/>
            <a:ext cx="11404600" cy="5372100"/>
          </a:xfrm>
          <a:prstGeom prst="rect">
            <a:avLst/>
          </a:prstGeom>
          <a:solidFill>
            <a:schemeClr val="bg1"/>
          </a:solidFill>
          <a:ln w="114300">
            <a:solidFill>
              <a:srgbClr val="9560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61B5E98F-6509-4F22-84A5-DCA00E5F1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1458" y="237503"/>
            <a:ext cx="10515600" cy="5818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>
                <a:latin typeface="汉仪黑荔枝体简" panose="00020600040101010101" pitchFamily="18" charset="-122"/>
                <a:ea typeface="汉仪黑荔枝体简" panose="00020600040101010101" pitchFamily="18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A0EA28A4-98CF-4EB6-BC8C-4699E67966C2}"/>
              </a:ext>
            </a:extLst>
          </p:cNvPr>
          <p:cNvGrpSpPr/>
          <p:nvPr userDrawn="1"/>
        </p:nvGrpSpPr>
        <p:grpSpPr>
          <a:xfrm>
            <a:off x="-858501" y="-807116"/>
            <a:ext cx="2407737" cy="2394616"/>
            <a:chOff x="1412916" y="1645309"/>
            <a:chExt cx="3832184" cy="383218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A995CFEC-8326-475A-9810-73B52DDA7EE0}"/>
                </a:ext>
              </a:extLst>
            </p:cNvPr>
            <p:cNvSpPr/>
            <p:nvPr/>
          </p:nvSpPr>
          <p:spPr>
            <a:xfrm>
              <a:off x="1412916" y="1645309"/>
              <a:ext cx="3832184" cy="38321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7C889288-3B4E-4D7C-94E6-0D835CA218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88" t="12811" r="21679" b="12389"/>
            <a:stretch/>
          </p:blipFill>
          <p:spPr>
            <a:xfrm>
              <a:off x="1591293" y="1852550"/>
              <a:ext cx="3491346" cy="3479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717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37E5B2F-A591-49C5-98B1-14896D60C4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1D2BC5-168B-4C4B-9FE9-B9027C1A16D0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90B4DEC-FCBA-4D25-8393-BD7178314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74232D6-9F78-4F4F-AFA9-3D69AEB96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4BDC1-C034-4B06-8830-611F3699C90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5C0CBF9-E38E-4C70-91FF-F298DCE02E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663" y="3208685"/>
            <a:ext cx="3771405" cy="3738421"/>
          </a:xfrm>
          <a:prstGeom prst="rect">
            <a:avLst/>
          </a:prstGeom>
          <a:effectLst>
            <a:outerShdw blurRad="139700" dist="114300" dir="8100000" algn="tr" rotWithShape="0">
              <a:prstClr val="black">
                <a:alpha val="58000"/>
              </a:prstClr>
            </a:outerShdw>
          </a:effectLst>
        </p:spPr>
      </p:pic>
      <p:sp>
        <p:nvSpPr>
          <p:cNvPr id="6" name="标题 5">
            <a:extLst>
              <a:ext uri="{FF2B5EF4-FFF2-40B4-BE49-F238E27FC236}">
                <a16:creationId xmlns:a16="http://schemas.microsoft.com/office/drawing/2014/main" id="{ABFFC9B8-DFCB-4D38-A0FD-45456A372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1458" y="237503"/>
            <a:ext cx="10515600" cy="5818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>
                <a:latin typeface="汉仪黑荔枝体简" panose="00020600040101010101" pitchFamily="18" charset="-122"/>
                <a:ea typeface="汉仪黑荔枝体简" panose="00020600040101010101" pitchFamily="18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F7C0CC45-1970-4416-9782-757CC969651B}"/>
              </a:ext>
            </a:extLst>
          </p:cNvPr>
          <p:cNvGrpSpPr/>
          <p:nvPr userDrawn="1"/>
        </p:nvGrpSpPr>
        <p:grpSpPr>
          <a:xfrm>
            <a:off x="-858501" y="-807116"/>
            <a:ext cx="2407737" cy="2394616"/>
            <a:chOff x="1412916" y="1645309"/>
            <a:chExt cx="3832184" cy="383218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D178543B-F26B-4EC5-8EBB-A33D192F83E8}"/>
                </a:ext>
              </a:extLst>
            </p:cNvPr>
            <p:cNvSpPr/>
            <p:nvPr/>
          </p:nvSpPr>
          <p:spPr>
            <a:xfrm>
              <a:off x="1412916" y="1645309"/>
              <a:ext cx="3832184" cy="38321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7C1DE7F-D59C-41A1-9314-DB20ED37D6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88" t="12811" r="21679" b="12389"/>
            <a:stretch/>
          </p:blipFill>
          <p:spPr>
            <a:xfrm>
              <a:off x="1591293" y="1852550"/>
              <a:ext cx="3491346" cy="3479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080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C386B-121A-45A8-931D-52DBDED0D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44B6F5-4562-40E9-8CF2-EEFD12322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72F2E-1DCA-495D-8DA5-365D95A53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B7701-42E2-4174-9927-E152E46A78EB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6F094-2D29-4C53-AFA2-6BDAA8941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4E859-5C53-4DAA-8328-565A48950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369C9-15C6-4F14-856F-18488719669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125270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37E5B2F-A591-49C5-98B1-14896D60C4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1D2BC5-168B-4C4B-9FE9-B9027C1A16D0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90B4DEC-FCBA-4D25-8393-BD7178314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74232D6-9F78-4F4F-AFA9-3D69AEB96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4BDC1-C034-4B06-8830-611F3699C90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ABFFC9B8-DFCB-4D38-A0FD-45456A372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1458" y="237503"/>
            <a:ext cx="10515600" cy="5818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>
                <a:latin typeface="汉仪黑荔枝体简" panose="00020600040101010101" pitchFamily="18" charset="-122"/>
                <a:ea typeface="汉仪黑荔枝体简" panose="00020600040101010101" pitchFamily="18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F7C0CC45-1970-4416-9782-757CC969651B}"/>
              </a:ext>
            </a:extLst>
          </p:cNvPr>
          <p:cNvGrpSpPr/>
          <p:nvPr userDrawn="1"/>
        </p:nvGrpSpPr>
        <p:grpSpPr>
          <a:xfrm>
            <a:off x="-858501" y="-807116"/>
            <a:ext cx="2407737" cy="2394616"/>
            <a:chOff x="1412916" y="1645309"/>
            <a:chExt cx="3832184" cy="383218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D178543B-F26B-4EC5-8EBB-A33D192F83E8}"/>
                </a:ext>
              </a:extLst>
            </p:cNvPr>
            <p:cNvSpPr/>
            <p:nvPr/>
          </p:nvSpPr>
          <p:spPr>
            <a:xfrm>
              <a:off x="1412916" y="1645309"/>
              <a:ext cx="3832184" cy="38321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7C1DE7F-D59C-41A1-9314-DB20ED37D6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88" t="12811" r="21679" b="12389"/>
            <a:stretch/>
          </p:blipFill>
          <p:spPr>
            <a:xfrm>
              <a:off x="1591293" y="1852550"/>
              <a:ext cx="3491346" cy="3479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281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9FBF63-D17A-4207-87B5-1AD3477D7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C017355-EC22-42C5-82DD-7F77D34910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533523C-5596-446C-8408-339E020A00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A1F432-0111-41C5-8B02-26F780B084A7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850F13-3EC7-43DB-8F3F-8F92553FF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7EE38FD-9C51-4CE1-83C5-A6CDADD6E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7EC786-6DC5-4C4E-909B-784800470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158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6EEB62-78E9-40A0-9742-EA43C8EC3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A820F9F-0354-44C3-A816-31DBB44A9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4B3F940-6D71-4A89-95BD-82A5AC51C9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A1F432-0111-41C5-8B02-26F780B084A7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7C71CAB-303E-4E00-8838-303F2BFC0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042F4C-7DF1-47D4-917C-8924DEB7E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7EC786-6DC5-4C4E-909B-784800470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154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1B761E-FED5-41BD-AF9B-5E78FF477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957FFD6-26E0-446C-83C1-C7A27EF61C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31795B6-36EF-46E4-8AA0-68ED3A8670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22E9D8-E14C-479D-A80D-E60DACEC31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A1F432-0111-41C5-8B02-26F780B084A7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086029F-C0B6-4055-9106-E1290384B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BA92878-EB83-44BD-B77A-FADA2409C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7EC786-6DC5-4C4E-909B-784800470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105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7CE54A-6C52-47C6-8F41-52EC63006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181559-806B-4E5A-BD4C-ECA89EE4C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A22B830-A8F5-447B-B3CD-1C21CBE67F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72277CC-954F-43C4-A1B2-1B98902A75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0337B6F-6AC2-46FA-A850-5746F01EA0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CA3243B-AC4E-46DF-BA79-C1340BDC8F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A1F432-0111-41C5-8B02-26F780B084A7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4E9D944-7B6E-47FA-9DC2-67CDF05B0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4442221-65AA-45FD-80D3-19CCE649B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7EC786-6DC5-4C4E-909B-784800470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992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5C6589-B517-432B-BFBD-F327F32FE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7A335E9-970D-4897-883F-9B0D368EEE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A1F432-0111-41C5-8B02-26F780B084A7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78AD21C-1D9E-4F13-A397-6B77C653C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12043D5-816A-48AE-AE1E-33D0BBE14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7EC786-6DC5-4C4E-909B-784800470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900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9058010-2CC4-49DA-9C97-D0BF2284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A1F432-0111-41C5-8B02-26F780B084A7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3BCE12A-0057-4408-B2A2-8E151ACCA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91A96A4-18DE-4E41-92B0-42857D826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7EC786-6DC5-4C4E-909B-784800470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041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2F943B-190D-475D-AFBB-355732FAF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2F36A4E-58E1-40CB-B2C0-CF8A0A03B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4E01514-1DCF-47BA-9B3A-A1A01EF466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01CB11E-479C-48DA-B157-1552D58E0D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A1F432-0111-41C5-8B02-26F780B084A7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1E5FD-20CD-45FB-9B5A-6A60CA899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489E1E8-9ED1-4131-8906-99E4339F2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7EC786-6DC5-4C4E-909B-784800470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582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ED0DEE-0863-479B-9B22-A9B6FAC07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0508DEF-E70F-4167-928E-AB08AA1C93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5437D14-F837-4DBD-9108-DD0639A5D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B90873C-6BA8-4638-B709-871FFC43B6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A1F432-0111-41C5-8B02-26F780B084A7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173F5A9-FBCD-4165-9895-4310DFE06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36436FB-DCDE-4977-922E-BA1622270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7EC786-6DC5-4C4E-909B-784800470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673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960E95-431C-45DD-B1E7-BB54A00CC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31B01F8-2EB8-40DB-94BB-FF15F03BFA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A6D6A1-1B75-4743-AD89-3F285DE9CD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A1F432-0111-41C5-8B02-26F780B084A7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8BE656D-964A-4695-9AFA-D6520C322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E9AA478-2AB3-48CF-855B-BA10CA68D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7EC786-6DC5-4C4E-909B-784800470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450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F347D-68D9-4EBC-9A7A-374DAE1C2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3BBF6-17ED-496E-8620-48BA8E1FD0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5C1E8B-C23D-47F6-80B0-398C6958EE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C3EB1-369B-4295-979A-A3F039F63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B7701-42E2-4174-9927-E152E46A78EB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483506-F08E-4F34-BC8A-69C8BD02A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6A1772-34F4-41A7-BF08-C3C79F98C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369C9-15C6-4F14-856F-18488719669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675904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5FEF1A8-3CCE-42EB-88E0-4D8487DC75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0D7E0AF-A7BC-4070-B3A9-49C9D58EE8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FA61965-816B-4C32-80CB-44E4F44645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A1F432-0111-41C5-8B02-26F780B084A7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6946EA-64CD-4657-9179-D66CDAB05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1FDE961-9D76-42C7-A2FD-7CB31CC90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7EC786-6DC5-4C4E-909B-784800470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592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9FDA6C-7E63-4A41-B482-A4161306D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2062196-7567-4B2B-9C10-4E67A9F3CB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1D2BC5-168B-4C4B-9FE9-B9027C1A16D0}" type="datetimeFigureOut">
              <a:rPr lang="zh-CN" altLang="en-US" smtClean="0"/>
              <a:t>2022/5/22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E98BB22-19CD-4C5A-84A6-FA6C740C8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FDA56DF-1773-4176-BC3F-12BC255F7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4BDC1-C034-4B06-8830-611F3699C9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35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995D8-D312-4AAA-9D1D-76014AE22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A82D32-6E73-4BF9-A6AB-938560C24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8F24A2-9D83-4BBD-92A5-189165EB5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95C000-EB74-411E-83AA-2F93581511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71BDF4-9C5A-498D-97E5-608DCFA600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4D8B89-6C0E-45C3-81CA-E6FE6BF99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B7701-42E2-4174-9927-E152E46A78EB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C49F8D-9B88-4CF1-8ABE-E45161B44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F4F93-7C0F-4FDA-B141-DC8C43ED2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369C9-15C6-4F14-856F-18488719669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33335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ADD8C-6679-412A-8517-48049B8E8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CDE688-4F40-4BEB-B6B9-ECDA44D5C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B7701-42E2-4174-9927-E152E46A78EB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00B71B-768F-420D-AA89-9F9254855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BE8910-2B39-4DEA-B846-F46F9B190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369C9-15C6-4F14-856F-18488719669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75737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0A1008-A5E1-4CFB-81B3-78B0DBE6C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B7701-42E2-4174-9927-E152E46A78EB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0E5505-66A3-4FA5-9E4B-01FF1513D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DFE8DE-5307-4126-9114-CF95835E2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369C9-15C6-4F14-856F-18488719669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51367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2DCB3-DB5D-4BB5-83A9-4F98AD070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8B2DD3-7A16-4ABF-BBA7-14526AFC0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7C2E4E-ECCF-492B-802B-E85CE6105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97BE8A-ABCB-4315-BB6A-2AB91C611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B7701-42E2-4174-9927-E152E46A78EB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58384-D9AD-4C60-8098-CEEBC0787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9C912-C9DE-4EC7-BEF4-FD8FD59A7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369C9-15C6-4F14-856F-18488719669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60385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ECB9B-80EB-4D66-B5B3-705AFCD7E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C98B81-9238-4027-AC66-021AD277F9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701DE2-7449-4682-B935-9E181A4F5A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6475E5-0B9C-4DFF-BE31-C28F9C49C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B7701-42E2-4174-9927-E152E46A78EB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8C52A1-1836-4DEE-929A-3EC7F7746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EA0FA8-D140-4E01-AA30-4DB68B4CD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369C9-15C6-4F14-856F-18488719669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99097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www.facebook.com/groups/629898828017053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20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19" Type="http://schemas.openxmlformats.org/officeDocument/2006/relationships/hyperlink" Target="https://www.facebook.com/groups/629898828017053" TargetMode="Externa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7D61C7-667D-49D0-A3D8-131F2E2E8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2D90F1-3E62-4F81-881D-EE1C2F055A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01D56-0D90-49B6-8883-CAE5143B2D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B7701-42E2-4174-9927-E152E46A78EB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81BF5E-5AEA-4E15-9349-2FFA1E445D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81364-E025-4DD5-8DA9-C2C30301A0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369C9-15C6-4F14-856F-184887196699}" type="slidenum">
              <a:rPr lang="vi-VN" smtClean="0"/>
              <a:t>‹#›</a:t>
            </a:fld>
            <a:endParaRPr lang="vi-V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1D13FD-369C-72F6-EECC-2A3AE3F05DD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6DE3129C-5404-978C-CBF2-B923805756A5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4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16864F3-0C0D-0C2C-E2EA-9CF335EE6753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FF9E9F7-46A4-EC25-361B-B93333723CB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F94847-45F1-9DE0-D8F4-D563B3D7034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AEC23FA-B75B-06AF-4A9F-0C843C9AE4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1B23576-DBAC-5C22-AD0E-5D6FDA4BE71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32D4919-8295-52A8-E0CB-203AB1D18DF4}"/>
              </a:ext>
            </a:extLst>
          </p:cNvPr>
          <p:cNvSpPr txBox="1"/>
          <p:nvPr userDrawn="1"/>
        </p:nvSpPr>
        <p:spPr>
          <a:xfrm>
            <a:off x="325694" y="153263"/>
            <a:ext cx="1534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Măng non</a:t>
            </a:r>
            <a:endParaRPr lang="en-US" sz="2400" dirty="0"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288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1DC37D7-8EA3-4A14-8C04-9A43A283A5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" t="4224" r="1683" b="2135"/>
          <a:stretch/>
        </p:blipFill>
        <p:spPr>
          <a:xfrm>
            <a:off x="0" y="0"/>
            <a:ext cx="12192000" cy="7083948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DB5CEB97-C26E-4C8E-94E8-FF77EE77943C}"/>
              </a:ext>
            </a:extLst>
          </p:cNvPr>
          <p:cNvGrpSpPr/>
          <p:nvPr userDrawn="1"/>
        </p:nvGrpSpPr>
        <p:grpSpPr>
          <a:xfrm>
            <a:off x="-101600" y="1502"/>
            <a:ext cx="12293599" cy="7085097"/>
            <a:chOff x="3009900" y="1257300"/>
            <a:chExt cx="6273800" cy="42418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5E0315F-0B08-4BAD-AD90-4BDBE619B4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4" t="1120" r="293" b="1218"/>
            <a:stretch/>
          </p:blipFill>
          <p:spPr>
            <a:xfrm rot="16200000">
              <a:off x="4025900" y="241300"/>
              <a:ext cx="4241800" cy="6273800"/>
            </a:xfrm>
            <a:prstGeom prst="rect">
              <a:avLst/>
            </a:prstGeom>
          </p:spPr>
        </p:pic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763775FF-E6D4-4057-AB0E-3F796FC59C0B}"/>
                </a:ext>
              </a:extLst>
            </p:cNvPr>
            <p:cNvSpPr/>
            <p:nvPr/>
          </p:nvSpPr>
          <p:spPr>
            <a:xfrm>
              <a:off x="3390900" y="1485900"/>
              <a:ext cx="5461000" cy="3748317"/>
            </a:xfrm>
            <a:prstGeom prst="rect">
              <a:avLst/>
            </a:prstGeom>
            <a:blipFill>
              <a:blip r:embed="rId18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生活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zh-CN" altLang="en-US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7AE8365E-140C-1D31-2535-F153AFCA88F3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12E019DA-749E-7351-F4EC-06785B52F5D5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20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FC87E57-342A-BA6B-47F9-C5387F8320FE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7FA915D-DD5D-9C4A-6FB6-801512822637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665CA82-639B-C751-E920-F79ADCEF6EFD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DEBA985-D01A-3BE7-CA9F-13CDFF81AFC5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09DE2D-6EB4-68D8-0A4F-0BE486282B33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1758694-7DA0-0465-F5E3-5EAA9843181B}"/>
              </a:ext>
            </a:extLst>
          </p:cNvPr>
          <p:cNvSpPr txBox="1"/>
          <p:nvPr userDrawn="1"/>
        </p:nvSpPr>
        <p:spPr>
          <a:xfrm>
            <a:off x="325694" y="153263"/>
            <a:ext cx="1534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Măng non</a:t>
            </a:r>
            <a:endParaRPr lang="en-US" sz="2400" dirty="0"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80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solidDmnd">
          <a:fgClr>
            <a:srgbClr val="7EC8B9"/>
          </a:fgClr>
          <a:bgClr>
            <a:srgbClr val="AEDBD4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0904326-BCF9-9126-56DF-C48C50612611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C6172872-6CFB-F7E2-B70F-59199D1BFF7A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9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D5DDB94-9E4E-17D1-28AC-3E38CC7DA992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9CE897-2C46-9D7D-6758-53D62DC588FA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3362BD-FA53-0D4C-2620-18B09763E9C1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C69871-4EC5-7CC5-3439-ECA024C7E082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7D3407-942C-F282-AFC2-EFDA9363A21F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63D1043-135F-FD5C-A1EB-4CD6B92EC7C7}"/>
              </a:ext>
            </a:extLst>
          </p:cNvPr>
          <p:cNvSpPr txBox="1"/>
          <p:nvPr userDrawn="1"/>
        </p:nvSpPr>
        <p:spPr>
          <a:xfrm>
            <a:off x="325694" y="153263"/>
            <a:ext cx="1534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Măng non</a:t>
            </a:r>
            <a:endParaRPr lang="en-US" sz="2400" dirty="0"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38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</p:sldLayoutIdLst>
  <mc:AlternateContent xmlns:mc="http://schemas.openxmlformats.org/markup-compatibility/2006" xmlns:p14="http://schemas.microsoft.com/office/powerpoint/2010/main">
    <mc:Choice Requires="p14">
      <p:transition p14:dur="100" advTm="2000">
        <p:cut/>
      </p:transition>
    </mc:Choice>
    <mc:Fallback xmlns="">
      <p:transition advTm="2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25.png"/><Relationship Id="rId2" Type="http://schemas.openxmlformats.org/officeDocument/2006/relationships/tags" Target="../tags/tag1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8.x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1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8.xml"/><Relationship Id="rId1" Type="http://schemas.openxmlformats.org/officeDocument/2006/relationships/themeOverride" Target="../theme/themeOverride15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圆角 8">
            <a:extLst>
              <a:ext uri="{FF2B5EF4-FFF2-40B4-BE49-F238E27FC236}">
                <a16:creationId xmlns:a16="http://schemas.microsoft.com/office/drawing/2014/main" id="{88BA0404-4332-BE88-4650-1422013028F3}"/>
              </a:ext>
            </a:extLst>
          </p:cNvPr>
          <p:cNvSpPr/>
          <p:nvPr/>
        </p:nvSpPr>
        <p:spPr>
          <a:xfrm>
            <a:off x="6372884" y="3153758"/>
            <a:ext cx="4659630" cy="3638717"/>
          </a:xfrm>
          <a:prstGeom prst="ellipse">
            <a:avLst/>
          </a:prstGeom>
          <a:pattFill prst="solidDmnd">
            <a:fgClr>
              <a:srgbClr val="9BD3CA"/>
            </a:fgClr>
            <a:bgClr>
              <a:srgbClr val="AEDBD4"/>
            </a:bgClr>
          </a:pattFill>
          <a:ln w="11430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C33A967D-949B-4582-BC23-024FD4C7EC8A}"/>
              </a:ext>
            </a:extLst>
          </p:cNvPr>
          <p:cNvSpPr/>
          <p:nvPr/>
        </p:nvSpPr>
        <p:spPr>
          <a:xfrm>
            <a:off x="942081" y="3429000"/>
            <a:ext cx="4812581" cy="3189318"/>
          </a:xfrm>
          <a:prstGeom prst="roundRect">
            <a:avLst/>
          </a:prstGeom>
          <a:pattFill prst="solidDmnd">
            <a:fgClr>
              <a:srgbClr val="9BD3CA"/>
            </a:fgClr>
            <a:bgClr>
              <a:srgbClr val="AEDBD4"/>
            </a:bgClr>
          </a:pattFill>
          <a:ln w="11430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EBD554CA-38FC-452F-9888-403F00ECD9E2}"/>
              </a:ext>
            </a:extLst>
          </p:cNvPr>
          <p:cNvGrpSpPr/>
          <p:nvPr/>
        </p:nvGrpSpPr>
        <p:grpSpPr>
          <a:xfrm>
            <a:off x="1698180" y="3540972"/>
            <a:ext cx="3160974" cy="3189318"/>
            <a:chOff x="1412916" y="1645309"/>
            <a:chExt cx="3832184" cy="383218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D22FD64A-AB84-4336-96D1-8BBA98E4BB89}"/>
                </a:ext>
              </a:extLst>
            </p:cNvPr>
            <p:cNvSpPr/>
            <p:nvPr/>
          </p:nvSpPr>
          <p:spPr>
            <a:xfrm>
              <a:off x="1412916" y="1645309"/>
              <a:ext cx="3832184" cy="38321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F15CB843-85DE-4025-8051-2BE357043D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88" t="12811" r="21679" b="12389"/>
            <a:stretch/>
          </p:blipFill>
          <p:spPr>
            <a:xfrm>
              <a:off x="1591293" y="1852550"/>
              <a:ext cx="3491346" cy="3479471"/>
            </a:xfrm>
            <a:prstGeom prst="rect">
              <a:avLst/>
            </a:prstGeom>
          </p:spPr>
        </p:pic>
      </p:grpSp>
      <p:sp>
        <p:nvSpPr>
          <p:cNvPr id="42" name="任意多边形: 形状 41">
            <a:extLst>
              <a:ext uri="{FF2B5EF4-FFF2-40B4-BE49-F238E27FC236}">
                <a16:creationId xmlns:a16="http://schemas.microsoft.com/office/drawing/2014/main" id="{A173846D-9960-4BBA-9926-83BE4F58CF66}"/>
              </a:ext>
            </a:extLst>
          </p:cNvPr>
          <p:cNvSpPr/>
          <p:nvPr/>
        </p:nvSpPr>
        <p:spPr>
          <a:xfrm rot="896338">
            <a:off x="5095093" y="3806902"/>
            <a:ext cx="289623" cy="2908100"/>
          </a:xfrm>
          <a:custGeom>
            <a:avLst/>
            <a:gdLst>
              <a:gd name="connsiteX0" fmla="*/ 84339 w 113327"/>
              <a:gd name="connsiteY0" fmla="*/ 0 h 609614"/>
              <a:gd name="connsiteX1" fmla="*/ 96459 w 113327"/>
              <a:gd name="connsiteY1" fmla="*/ 0 h 609614"/>
              <a:gd name="connsiteX2" fmla="*/ 108326 w 113327"/>
              <a:gd name="connsiteY2" fmla="*/ 4994 h 609614"/>
              <a:gd name="connsiteX3" fmla="*/ 113327 w 113327"/>
              <a:gd name="connsiteY3" fmla="*/ 16845 h 609614"/>
              <a:gd name="connsiteX4" fmla="*/ 113327 w 113327"/>
              <a:gd name="connsiteY4" fmla="*/ 576010 h 609614"/>
              <a:gd name="connsiteX5" fmla="*/ 103325 w 113327"/>
              <a:gd name="connsiteY5" fmla="*/ 599710 h 609614"/>
              <a:gd name="connsiteX6" fmla="*/ 80015 w 113327"/>
              <a:gd name="connsiteY6" fmla="*/ 609614 h 609614"/>
              <a:gd name="connsiteX7" fmla="*/ 56706 w 113327"/>
              <a:gd name="connsiteY7" fmla="*/ 599710 h 609614"/>
              <a:gd name="connsiteX8" fmla="*/ 46705 w 113327"/>
              <a:gd name="connsiteY8" fmla="*/ 576010 h 609614"/>
              <a:gd name="connsiteX9" fmla="*/ 46705 w 113327"/>
              <a:gd name="connsiteY9" fmla="*/ 303114 h 609614"/>
              <a:gd name="connsiteX10" fmla="*/ 8476 w 113327"/>
              <a:gd name="connsiteY10" fmla="*/ 303114 h 609614"/>
              <a:gd name="connsiteX11" fmla="*/ 2543 w 113327"/>
              <a:gd name="connsiteY11" fmla="*/ 300659 h 609614"/>
              <a:gd name="connsiteX12" fmla="*/ 0 w 113327"/>
              <a:gd name="connsiteY12" fmla="*/ 294734 h 609614"/>
              <a:gd name="connsiteX13" fmla="*/ 0 w 113327"/>
              <a:gd name="connsiteY13" fmla="*/ 84222 h 609614"/>
              <a:gd name="connsiteX14" fmla="*/ 24750 w 113327"/>
              <a:gd name="connsiteY14" fmla="*/ 24716 h 609614"/>
              <a:gd name="connsiteX15" fmla="*/ 84339 w 113327"/>
              <a:gd name="connsiteY15" fmla="*/ 0 h 60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3327" h="609614">
                <a:moveTo>
                  <a:pt x="84339" y="0"/>
                </a:moveTo>
                <a:lnTo>
                  <a:pt x="96459" y="0"/>
                </a:lnTo>
                <a:cubicBezTo>
                  <a:pt x="101037" y="0"/>
                  <a:pt x="104935" y="1692"/>
                  <a:pt x="108326" y="4994"/>
                </a:cubicBezTo>
                <a:cubicBezTo>
                  <a:pt x="111632" y="8295"/>
                  <a:pt x="113327" y="12273"/>
                  <a:pt x="113327" y="16845"/>
                </a:cubicBezTo>
                <a:lnTo>
                  <a:pt x="113327" y="576010"/>
                </a:lnTo>
                <a:cubicBezTo>
                  <a:pt x="113327" y="585151"/>
                  <a:pt x="109936" y="593023"/>
                  <a:pt x="103325" y="599710"/>
                </a:cubicBezTo>
                <a:cubicBezTo>
                  <a:pt x="96713" y="606228"/>
                  <a:pt x="88916" y="609529"/>
                  <a:pt x="80015" y="609614"/>
                </a:cubicBezTo>
                <a:cubicBezTo>
                  <a:pt x="71031" y="609529"/>
                  <a:pt x="63317" y="606228"/>
                  <a:pt x="56706" y="599710"/>
                </a:cubicBezTo>
                <a:cubicBezTo>
                  <a:pt x="50010" y="593023"/>
                  <a:pt x="46705" y="585151"/>
                  <a:pt x="46705" y="576010"/>
                </a:cubicBezTo>
                <a:lnTo>
                  <a:pt x="46705" y="303114"/>
                </a:lnTo>
                <a:lnTo>
                  <a:pt x="8476" y="303114"/>
                </a:lnTo>
                <a:cubicBezTo>
                  <a:pt x="6188" y="303114"/>
                  <a:pt x="4154" y="302267"/>
                  <a:pt x="2543" y="300659"/>
                </a:cubicBezTo>
                <a:cubicBezTo>
                  <a:pt x="847" y="298967"/>
                  <a:pt x="0" y="297019"/>
                  <a:pt x="0" y="294734"/>
                </a:cubicBezTo>
                <a:lnTo>
                  <a:pt x="0" y="84222"/>
                </a:lnTo>
                <a:cubicBezTo>
                  <a:pt x="0" y="61029"/>
                  <a:pt x="8307" y="41222"/>
                  <a:pt x="24750" y="24716"/>
                </a:cubicBezTo>
                <a:cubicBezTo>
                  <a:pt x="41280" y="8211"/>
                  <a:pt x="61113" y="0"/>
                  <a:pt x="84339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1" name="任意多边形: 形状 40">
            <a:extLst>
              <a:ext uri="{FF2B5EF4-FFF2-40B4-BE49-F238E27FC236}">
                <a16:creationId xmlns:a16="http://schemas.microsoft.com/office/drawing/2014/main" id="{D50E6846-7F73-45A2-A288-7C8E83DF4367}"/>
              </a:ext>
            </a:extLst>
          </p:cNvPr>
          <p:cNvSpPr/>
          <p:nvPr/>
        </p:nvSpPr>
        <p:spPr>
          <a:xfrm rot="20463090">
            <a:off x="1368914" y="4247588"/>
            <a:ext cx="347742" cy="2686977"/>
          </a:xfrm>
          <a:custGeom>
            <a:avLst/>
            <a:gdLst>
              <a:gd name="connsiteX0" fmla="*/ 16866 w 168573"/>
              <a:gd name="connsiteY0" fmla="*/ 0 h 588977"/>
              <a:gd name="connsiteX1" fmla="*/ 28731 w 168573"/>
              <a:gd name="connsiteY1" fmla="*/ 4994 h 588977"/>
              <a:gd name="connsiteX2" fmla="*/ 33732 w 168573"/>
              <a:gd name="connsiteY2" fmla="*/ 16845 h 588977"/>
              <a:gd name="connsiteX3" fmla="*/ 33732 w 168573"/>
              <a:gd name="connsiteY3" fmla="*/ 126294 h 588977"/>
              <a:gd name="connsiteX4" fmla="*/ 38732 w 168573"/>
              <a:gd name="connsiteY4" fmla="*/ 138144 h 588977"/>
              <a:gd name="connsiteX5" fmla="*/ 50597 w 168573"/>
              <a:gd name="connsiteY5" fmla="*/ 143139 h 588977"/>
              <a:gd name="connsiteX6" fmla="*/ 62463 w 168573"/>
              <a:gd name="connsiteY6" fmla="*/ 138144 h 588977"/>
              <a:gd name="connsiteX7" fmla="*/ 67463 w 168573"/>
              <a:gd name="connsiteY7" fmla="*/ 126294 h 588977"/>
              <a:gd name="connsiteX8" fmla="*/ 67463 w 168573"/>
              <a:gd name="connsiteY8" fmla="*/ 16845 h 588977"/>
              <a:gd name="connsiteX9" fmla="*/ 72464 w 168573"/>
              <a:gd name="connsiteY9" fmla="*/ 4994 h 588977"/>
              <a:gd name="connsiteX10" fmla="*/ 84329 w 168573"/>
              <a:gd name="connsiteY10" fmla="*/ 0 h 588977"/>
              <a:gd name="connsiteX11" fmla="*/ 96109 w 168573"/>
              <a:gd name="connsiteY11" fmla="*/ 4994 h 588977"/>
              <a:gd name="connsiteX12" fmla="*/ 101110 w 168573"/>
              <a:gd name="connsiteY12" fmla="*/ 16845 h 588977"/>
              <a:gd name="connsiteX13" fmla="*/ 101110 w 168573"/>
              <a:gd name="connsiteY13" fmla="*/ 126294 h 588977"/>
              <a:gd name="connsiteX14" fmla="*/ 106196 w 168573"/>
              <a:gd name="connsiteY14" fmla="*/ 138144 h 588977"/>
              <a:gd name="connsiteX15" fmla="*/ 117975 w 168573"/>
              <a:gd name="connsiteY15" fmla="*/ 143139 h 588977"/>
              <a:gd name="connsiteX16" fmla="*/ 129841 w 168573"/>
              <a:gd name="connsiteY16" fmla="*/ 138144 h 588977"/>
              <a:gd name="connsiteX17" fmla="*/ 134841 w 168573"/>
              <a:gd name="connsiteY17" fmla="*/ 126294 h 588977"/>
              <a:gd name="connsiteX18" fmla="*/ 134841 w 168573"/>
              <a:gd name="connsiteY18" fmla="*/ 16845 h 588977"/>
              <a:gd name="connsiteX19" fmla="*/ 139842 w 168573"/>
              <a:gd name="connsiteY19" fmla="*/ 4994 h 588977"/>
              <a:gd name="connsiteX20" fmla="*/ 151707 w 168573"/>
              <a:gd name="connsiteY20" fmla="*/ 0 h 588977"/>
              <a:gd name="connsiteX21" fmla="*/ 163572 w 168573"/>
              <a:gd name="connsiteY21" fmla="*/ 4994 h 588977"/>
              <a:gd name="connsiteX22" fmla="*/ 168573 w 168573"/>
              <a:gd name="connsiteY22" fmla="*/ 16845 h 588977"/>
              <a:gd name="connsiteX23" fmla="*/ 168573 w 168573"/>
              <a:gd name="connsiteY23" fmla="*/ 157613 h 588977"/>
              <a:gd name="connsiteX24" fmla="*/ 121026 w 168573"/>
              <a:gd name="connsiteY24" fmla="*/ 205270 h 588977"/>
              <a:gd name="connsiteX25" fmla="*/ 121026 w 168573"/>
              <a:gd name="connsiteY25" fmla="*/ 555287 h 588977"/>
              <a:gd name="connsiteX26" fmla="*/ 111026 w 168573"/>
              <a:gd name="connsiteY26" fmla="*/ 578988 h 588977"/>
              <a:gd name="connsiteX27" fmla="*/ 87719 w 168573"/>
              <a:gd name="connsiteY27" fmla="*/ 588977 h 588977"/>
              <a:gd name="connsiteX28" fmla="*/ 64497 w 168573"/>
              <a:gd name="connsiteY28" fmla="*/ 578988 h 588977"/>
              <a:gd name="connsiteX29" fmla="*/ 54496 w 168573"/>
              <a:gd name="connsiteY29" fmla="*/ 555287 h 588977"/>
              <a:gd name="connsiteX30" fmla="*/ 54496 w 168573"/>
              <a:gd name="connsiteY30" fmla="*/ 205270 h 588977"/>
              <a:gd name="connsiteX31" fmla="*/ 0 w 168573"/>
              <a:gd name="connsiteY31" fmla="*/ 157613 h 588977"/>
              <a:gd name="connsiteX32" fmla="*/ 0 w 168573"/>
              <a:gd name="connsiteY32" fmla="*/ 16845 h 588977"/>
              <a:gd name="connsiteX33" fmla="*/ 5001 w 168573"/>
              <a:gd name="connsiteY33" fmla="*/ 4994 h 588977"/>
              <a:gd name="connsiteX34" fmla="*/ 16866 w 168573"/>
              <a:gd name="connsiteY34" fmla="*/ 0 h 588977"/>
              <a:gd name="connsiteX0" fmla="*/ 16866 w 168573"/>
              <a:gd name="connsiteY0" fmla="*/ 0 h 666932"/>
              <a:gd name="connsiteX1" fmla="*/ 28731 w 168573"/>
              <a:gd name="connsiteY1" fmla="*/ 4994 h 666932"/>
              <a:gd name="connsiteX2" fmla="*/ 33732 w 168573"/>
              <a:gd name="connsiteY2" fmla="*/ 16845 h 666932"/>
              <a:gd name="connsiteX3" fmla="*/ 33732 w 168573"/>
              <a:gd name="connsiteY3" fmla="*/ 126294 h 666932"/>
              <a:gd name="connsiteX4" fmla="*/ 38732 w 168573"/>
              <a:gd name="connsiteY4" fmla="*/ 138144 h 666932"/>
              <a:gd name="connsiteX5" fmla="*/ 50597 w 168573"/>
              <a:gd name="connsiteY5" fmla="*/ 143139 h 666932"/>
              <a:gd name="connsiteX6" fmla="*/ 62463 w 168573"/>
              <a:gd name="connsiteY6" fmla="*/ 138144 h 666932"/>
              <a:gd name="connsiteX7" fmla="*/ 67463 w 168573"/>
              <a:gd name="connsiteY7" fmla="*/ 126294 h 666932"/>
              <a:gd name="connsiteX8" fmla="*/ 67463 w 168573"/>
              <a:gd name="connsiteY8" fmla="*/ 16845 h 666932"/>
              <a:gd name="connsiteX9" fmla="*/ 72464 w 168573"/>
              <a:gd name="connsiteY9" fmla="*/ 4994 h 666932"/>
              <a:gd name="connsiteX10" fmla="*/ 84329 w 168573"/>
              <a:gd name="connsiteY10" fmla="*/ 0 h 666932"/>
              <a:gd name="connsiteX11" fmla="*/ 96109 w 168573"/>
              <a:gd name="connsiteY11" fmla="*/ 4994 h 666932"/>
              <a:gd name="connsiteX12" fmla="*/ 101110 w 168573"/>
              <a:gd name="connsiteY12" fmla="*/ 16845 h 666932"/>
              <a:gd name="connsiteX13" fmla="*/ 101110 w 168573"/>
              <a:gd name="connsiteY13" fmla="*/ 126294 h 666932"/>
              <a:gd name="connsiteX14" fmla="*/ 106196 w 168573"/>
              <a:gd name="connsiteY14" fmla="*/ 138144 h 666932"/>
              <a:gd name="connsiteX15" fmla="*/ 117975 w 168573"/>
              <a:gd name="connsiteY15" fmla="*/ 143139 h 666932"/>
              <a:gd name="connsiteX16" fmla="*/ 129841 w 168573"/>
              <a:gd name="connsiteY16" fmla="*/ 138144 h 666932"/>
              <a:gd name="connsiteX17" fmla="*/ 134841 w 168573"/>
              <a:gd name="connsiteY17" fmla="*/ 126294 h 666932"/>
              <a:gd name="connsiteX18" fmla="*/ 134841 w 168573"/>
              <a:gd name="connsiteY18" fmla="*/ 16845 h 666932"/>
              <a:gd name="connsiteX19" fmla="*/ 139842 w 168573"/>
              <a:gd name="connsiteY19" fmla="*/ 4994 h 666932"/>
              <a:gd name="connsiteX20" fmla="*/ 151707 w 168573"/>
              <a:gd name="connsiteY20" fmla="*/ 0 h 666932"/>
              <a:gd name="connsiteX21" fmla="*/ 163572 w 168573"/>
              <a:gd name="connsiteY21" fmla="*/ 4994 h 666932"/>
              <a:gd name="connsiteX22" fmla="*/ 168573 w 168573"/>
              <a:gd name="connsiteY22" fmla="*/ 16845 h 666932"/>
              <a:gd name="connsiteX23" fmla="*/ 168573 w 168573"/>
              <a:gd name="connsiteY23" fmla="*/ 157613 h 666932"/>
              <a:gd name="connsiteX24" fmla="*/ 121026 w 168573"/>
              <a:gd name="connsiteY24" fmla="*/ 205270 h 666932"/>
              <a:gd name="connsiteX25" fmla="*/ 121026 w 168573"/>
              <a:gd name="connsiteY25" fmla="*/ 555287 h 666932"/>
              <a:gd name="connsiteX26" fmla="*/ 111026 w 168573"/>
              <a:gd name="connsiteY26" fmla="*/ 578988 h 666932"/>
              <a:gd name="connsiteX27" fmla="*/ 90370 w 168573"/>
              <a:gd name="connsiteY27" fmla="*/ 666932 h 666932"/>
              <a:gd name="connsiteX28" fmla="*/ 64497 w 168573"/>
              <a:gd name="connsiteY28" fmla="*/ 578988 h 666932"/>
              <a:gd name="connsiteX29" fmla="*/ 54496 w 168573"/>
              <a:gd name="connsiteY29" fmla="*/ 555287 h 666932"/>
              <a:gd name="connsiteX30" fmla="*/ 54496 w 168573"/>
              <a:gd name="connsiteY30" fmla="*/ 205270 h 666932"/>
              <a:gd name="connsiteX31" fmla="*/ 0 w 168573"/>
              <a:gd name="connsiteY31" fmla="*/ 157613 h 666932"/>
              <a:gd name="connsiteX32" fmla="*/ 0 w 168573"/>
              <a:gd name="connsiteY32" fmla="*/ 16845 h 666932"/>
              <a:gd name="connsiteX33" fmla="*/ 5001 w 168573"/>
              <a:gd name="connsiteY33" fmla="*/ 4994 h 666932"/>
              <a:gd name="connsiteX34" fmla="*/ 16866 w 168573"/>
              <a:gd name="connsiteY34" fmla="*/ 0 h 666932"/>
              <a:gd name="connsiteX0" fmla="*/ 16866 w 168573"/>
              <a:gd name="connsiteY0" fmla="*/ 0 h 666932"/>
              <a:gd name="connsiteX1" fmla="*/ 28731 w 168573"/>
              <a:gd name="connsiteY1" fmla="*/ 4994 h 666932"/>
              <a:gd name="connsiteX2" fmla="*/ 33732 w 168573"/>
              <a:gd name="connsiteY2" fmla="*/ 16845 h 666932"/>
              <a:gd name="connsiteX3" fmla="*/ 33732 w 168573"/>
              <a:gd name="connsiteY3" fmla="*/ 126294 h 666932"/>
              <a:gd name="connsiteX4" fmla="*/ 38732 w 168573"/>
              <a:gd name="connsiteY4" fmla="*/ 138144 h 666932"/>
              <a:gd name="connsiteX5" fmla="*/ 50597 w 168573"/>
              <a:gd name="connsiteY5" fmla="*/ 143139 h 666932"/>
              <a:gd name="connsiteX6" fmla="*/ 62463 w 168573"/>
              <a:gd name="connsiteY6" fmla="*/ 138144 h 666932"/>
              <a:gd name="connsiteX7" fmla="*/ 67463 w 168573"/>
              <a:gd name="connsiteY7" fmla="*/ 126294 h 666932"/>
              <a:gd name="connsiteX8" fmla="*/ 67463 w 168573"/>
              <a:gd name="connsiteY8" fmla="*/ 16845 h 666932"/>
              <a:gd name="connsiteX9" fmla="*/ 72464 w 168573"/>
              <a:gd name="connsiteY9" fmla="*/ 4994 h 666932"/>
              <a:gd name="connsiteX10" fmla="*/ 84329 w 168573"/>
              <a:gd name="connsiteY10" fmla="*/ 0 h 666932"/>
              <a:gd name="connsiteX11" fmla="*/ 96109 w 168573"/>
              <a:gd name="connsiteY11" fmla="*/ 4994 h 666932"/>
              <a:gd name="connsiteX12" fmla="*/ 101110 w 168573"/>
              <a:gd name="connsiteY12" fmla="*/ 16845 h 666932"/>
              <a:gd name="connsiteX13" fmla="*/ 101110 w 168573"/>
              <a:gd name="connsiteY13" fmla="*/ 126294 h 666932"/>
              <a:gd name="connsiteX14" fmla="*/ 106196 w 168573"/>
              <a:gd name="connsiteY14" fmla="*/ 138144 h 666932"/>
              <a:gd name="connsiteX15" fmla="*/ 117975 w 168573"/>
              <a:gd name="connsiteY15" fmla="*/ 143139 h 666932"/>
              <a:gd name="connsiteX16" fmla="*/ 129841 w 168573"/>
              <a:gd name="connsiteY16" fmla="*/ 138144 h 666932"/>
              <a:gd name="connsiteX17" fmla="*/ 134841 w 168573"/>
              <a:gd name="connsiteY17" fmla="*/ 126294 h 666932"/>
              <a:gd name="connsiteX18" fmla="*/ 134841 w 168573"/>
              <a:gd name="connsiteY18" fmla="*/ 16845 h 666932"/>
              <a:gd name="connsiteX19" fmla="*/ 139842 w 168573"/>
              <a:gd name="connsiteY19" fmla="*/ 4994 h 666932"/>
              <a:gd name="connsiteX20" fmla="*/ 151707 w 168573"/>
              <a:gd name="connsiteY20" fmla="*/ 0 h 666932"/>
              <a:gd name="connsiteX21" fmla="*/ 163572 w 168573"/>
              <a:gd name="connsiteY21" fmla="*/ 4994 h 666932"/>
              <a:gd name="connsiteX22" fmla="*/ 168573 w 168573"/>
              <a:gd name="connsiteY22" fmla="*/ 16845 h 666932"/>
              <a:gd name="connsiteX23" fmla="*/ 168573 w 168573"/>
              <a:gd name="connsiteY23" fmla="*/ 157613 h 666932"/>
              <a:gd name="connsiteX24" fmla="*/ 121026 w 168573"/>
              <a:gd name="connsiteY24" fmla="*/ 205270 h 666932"/>
              <a:gd name="connsiteX25" fmla="*/ 121026 w 168573"/>
              <a:gd name="connsiteY25" fmla="*/ 555287 h 666932"/>
              <a:gd name="connsiteX26" fmla="*/ 119743 w 168573"/>
              <a:gd name="connsiteY26" fmla="*/ 602392 h 666932"/>
              <a:gd name="connsiteX27" fmla="*/ 90370 w 168573"/>
              <a:gd name="connsiteY27" fmla="*/ 666932 h 666932"/>
              <a:gd name="connsiteX28" fmla="*/ 64497 w 168573"/>
              <a:gd name="connsiteY28" fmla="*/ 578988 h 666932"/>
              <a:gd name="connsiteX29" fmla="*/ 54496 w 168573"/>
              <a:gd name="connsiteY29" fmla="*/ 555287 h 666932"/>
              <a:gd name="connsiteX30" fmla="*/ 54496 w 168573"/>
              <a:gd name="connsiteY30" fmla="*/ 205270 h 666932"/>
              <a:gd name="connsiteX31" fmla="*/ 0 w 168573"/>
              <a:gd name="connsiteY31" fmla="*/ 157613 h 666932"/>
              <a:gd name="connsiteX32" fmla="*/ 0 w 168573"/>
              <a:gd name="connsiteY32" fmla="*/ 16845 h 666932"/>
              <a:gd name="connsiteX33" fmla="*/ 5001 w 168573"/>
              <a:gd name="connsiteY33" fmla="*/ 4994 h 666932"/>
              <a:gd name="connsiteX34" fmla="*/ 16866 w 168573"/>
              <a:gd name="connsiteY34" fmla="*/ 0 h 666932"/>
              <a:gd name="connsiteX0" fmla="*/ 16866 w 168573"/>
              <a:gd name="connsiteY0" fmla="*/ 0 h 666932"/>
              <a:gd name="connsiteX1" fmla="*/ 28731 w 168573"/>
              <a:gd name="connsiteY1" fmla="*/ 4994 h 666932"/>
              <a:gd name="connsiteX2" fmla="*/ 33732 w 168573"/>
              <a:gd name="connsiteY2" fmla="*/ 16845 h 666932"/>
              <a:gd name="connsiteX3" fmla="*/ 33732 w 168573"/>
              <a:gd name="connsiteY3" fmla="*/ 126294 h 666932"/>
              <a:gd name="connsiteX4" fmla="*/ 38732 w 168573"/>
              <a:gd name="connsiteY4" fmla="*/ 138144 h 666932"/>
              <a:gd name="connsiteX5" fmla="*/ 50597 w 168573"/>
              <a:gd name="connsiteY5" fmla="*/ 143139 h 666932"/>
              <a:gd name="connsiteX6" fmla="*/ 62463 w 168573"/>
              <a:gd name="connsiteY6" fmla="*/ 138144 h 666932"/>
              <a:gd name="connsiteX7" fmla="*/ 67463 w 168573"/>
              <a:gd name="connsiteY7" fmla="*/ 126294 h 666932"/>
              <a:gd name="connsiteX8" fmla="*/ 67463 w 168573"/>
              <a:gd name="connsiteY8" fmla="*/ 16845 h 666932"/>
              <a:gd name="connsiteX9" fmla="*/ 72464 w 168573"/>
              <a:gd name="connsiteY9" fmla="*/ 4994 h 666932"/>
              <a:gd name="connsiteX10" fmla="*/ 84329 w 168573"/>
              <a:gd name="connsiteY10" fmla="*/ 0 h 666932"/>
              <a:gd name="connsiteX11" fmla="*/ 96109 w 168573"/>
              <a:gd name="connsiteY11" fmla="*/ 4994 h 666932"/>
              <a:gd name="connsiteX12" fmla="*/ 101110 w 168573"/>
              <a:gd name="connsiteY12" fmla="*/ 16845 h 666932"/>
              <a:gd name="connsiteX13" fmla="*/ 101110 w 168573"/>
              <a:gd name="connsiteY13" fmla="*/ 126294 h 666932"/>
              <a:gd name="connsiteX14" fmla="*/ 106196 w 168573"/>
              <a:gd name="connsiteY14" fmla="*/ 138144 h 666932"/>
              <a:gd name="connsiteX15" fmla="*/ 117975 w 168573"/>
              <a:gd name="connsiteY15" fmla="*/ 143139 h 666932"/>
              <a:gd name="connsiteX16" fmla="*/ 129841 w 168573"/>
              <a:gd name="connsiteY16" fmla="*/ 138144 h 666932"/>
              <a:gd name="connsiteX17" fmla="*/ 134841 w 168573"/>
              <a:gd name="connsiteY17" fmla="*/ 126294 h 666932"/>
              <a:gd name="connsiteX18" fmla="*/ 134841 w 168573"/>
              <a:gd name="connsiteY18" fmla="*/ 16845 h 666932"/>
              <a:gd name="connsiteX19" fmla="*/ 139842 w 168573"/>
              <a:gd name="connsiteY19" fmla="*/ 4994 h 666932"/>
              <a:gd name="connsiteX20" fmla="*/ 151707 w 168573"/>
              <a:gd name="connsiteY20" fmla="*/ 0 h 666932"/>
              <a:gd name="connsiteX21" fmla="*/ 163572 w 168573"/>
              <a:gd name="connsiteY21" fmla="*/ 4994 h 666932"/>
              <a:gd name="connsiteX22" fmla="*/ 168573 w 168573"/>
              <a:gd name="connsiteY22" fmla="*/ 16845 h 666932"/>
              <a:gd name="connsiteX23" fmla="*/ 168573 w 168573"/>
              <a:gd name="connsiteY23" fmla="*/ 157613 h 666932"/>
              <a:gd name="connsiteX24" fmla="*/ 121026 w 168573"/>
              <a:gd name="connsiteY24" fmla="*/ 205270 h 666932"/>
              <a:gd name="connsiteX25" fmla="*/ 121026 w 168573"/>
              <a:gd name="connsiteY25" fmla="*/ 555287 h 666932"/>
              <a:gd name="connsiteX26" fmla="*/ 119743 w 168573"/>
              <a:gd name="connsiteY26" fmla="*/ 602392 h 666932"/>
              <a:gd name="connsiteX27" fmla="*/ 90370 w 168573"/>
              <a:gd name="connsiteY27" fmla="*/ 666932 h 666932"/>
              <a:gd name="connsiteX28" fmla="*/ 59672 w 168573"/>
              <a:gd name="connsiteY28" fmla="*/ 604386 h 666932"/>
              <a:gd name="connsiteX29" fmla="*/ 54496 w 168573"/>
              <a:gd name="connsiteY29" fmla="*/ 555287 h 666932"/>
              <a:gd name="connsiteX30" fmla="*/ 54496 w 168573"/>
              <a:gd name="connsiteY30" fmla="*/ 205270 h 666932"/>
              <a:gd name="connsiteX31" fmla="*/ 0 w 168573"/>
              <a:gd name="connsiteY31" fmla="*/ 157613 h 666932"/>
              <a:gd name="connsiteX32" fmla="*/ 0 w 168573"/>
              <a:gd name="connsiteY32" fmla="*/ 16845 h 666932"/>
              <a:gd name="connsiteX33" fmla="*/ 5001 w 168573"/>
              <a:gd name="connsiteY33" fmla="*/ 4994 h 666932"/>
              <a:gd name="connsiteX34" fmla="*/ 16866 w 168573"/>
              <a:gd name="connsiteY34" fmla="*/ 0 h 66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68573" h="666932">
                <a:moveTo>
                  <a:pt x="16866" y="0"/>
                </a:moveTo>
                <a:cubicBezTo>
                  <a:pt x="21443" y="0"/>
                  <a:pt x="25341" y="1693"/>
                  <a:pt x="28731" y="4994"/>
                </a:cubicBezTo>
                <a:cubicBezTo>
                  <a:pt x="32037" y="8380"/>
                  <a:pt x="33732" y="12274"/>
                  <a:pt x="33732" y="16845"/>
                </a:cubicBezTo>
                <a:lnTo>
                  <a:pt x="33732" y="126294"/>
                </a:lnTo>
                <a:cubicBezTo>
                  <a:pt x="33732" y="130865"/>
                  <a:pt x="35342" y="134843"/>
                  <a:pt x="38732" y="138144"/>
                </a:cubicBezTo>
                <a:cubicBezTo>
                  <a:pt x="42037" y="141530"/>
                  <a:pt x="46021" y="143139"/>
                  <a:pt x="50597" y="143139"/>
                </a:cubicBezTo>
                <a:cubicBezTo>
                  <a:pt x="55174" y="143139"/>
                  <a:pt x="59073" y="141530"/>
                  <a:pt x="62463" y="138144"/>
                </a:cubicBezTo>
                <a:cubicBezTo>
                  <a:pt x="65768" y="134843"/>
                  <a:pt x="67463" y="130865"/>
                  <a:pt x="67463" y="126294"/>
                </a:cubicBezTo>
                <a:lnTo>
                  <a:pt x="67463" y="16845"/>
                </a:lnTo>
                <a:cubicBezTo>
                  <a:pt x="67463" y="12274"/>
                  <a:pt x="69074" y="8380"/>
                  <a:pt x="72464" y="4994"/>
                </a:cubicBezTo>
                <a:cubicBezTo>
                  <a:pt x="75769" y="1693"/>
                  <a:pt x="79752" y="0"/>
                  <a:pt x="84329" y="0"/>
                </a:cubicBezTo>
                <a:cubicBezTo>
                  <a:pt x="88821" y="0"/>
                  <a:pt x="92804" y="1693"/>
                  <a:pt x="96109" y="4994"/>
                </a:cubicBezTo>
                <a:cubicBezTo>
                  <a:pt x="99499" y="8380"/>
                  <a:pt x="101110" y="12274"/>
                  <a:pt x="101110" y="16845"/>
                </a:cubicBezTo>
                <a:lnTo>
                  <a:pt x="101110" y="126294"/>
                </a:lnTo>
                <a:cubicBezTo>
                  <a:pt x="101110" y="130865"/>
                  <a:pt x="102805" y="134843"/>
                  <a:pt x="106196" y="138144"/>
                </a:cubicBezTo>
                <a:cubicBezTo>
                  <a:pt x="109500" y="141530"/>
                  <a:pt x="113484" y="143139"/>
                  <a:pt x="117975" y="143139"/>
                </a:cubicBezTo>
                <a:cubicBezTo>
                  <a:pt x="122552" y="143139"/>
                  <a:pt x="126536" y="141530"/>
                  <a:pt x="129841" y="138144"/>
                </a:cubicBezTo>
                <a:cubicBezTo>
                  <a:pt x="133231" y="134843"/>
                  <a:pt x="134841" y="130865"/>
                  <a:pt x="134841" y="126294"/>
                </a:cubicBezTo>
                <a:lnTo>
                  <a:pt x="134841" y="16845"/>
                </a:lnTo>
                <a:cubicBezTo>
                  <a:pt x="134841" y="12274"/>
                  <a:pt x="136536" y="8380"/>
                  <a:pt x="139842" y="4994"/>
                </a:cubicBezTo>
                <a:cubicBezTo>
                  <a:pt x="143232" y="1693"/>
                  <a:pt x="147130" y="0"/>
                  <a:pt x="151707" y="0"/>
                </a:cubicBezTo>
                <a:cubicBezTo>
                  <a:pt x="156284" y="0"/>
                  <a:pt x="160268" y="1693"/>
                  <a:pt x="163572" y="4994"/>
                </a:cubicBezTo>
                <a:cubicBezTo>
                  <a:pt x="166963" y="8380"/>
                  <a:pt x="168573" y="12274"/>
                  <a:pt x="168573" y="16845"/>
                </a:cubicBezTo>
                <a:lnTo>
                  <a:pt x="168573" y="157613"/>
                </a:lnTo>
                <a:cubicBezTo>
                  <a:pt x="168573" y="168364"/>
                  <a:pt x="131027" y="201799"/>
                  <a:pt x="121026" y="205270"/>
                </a:cubicBezTo>
                <a:lnTo>
                  <a:pt x="121026" y="555287"/>
                </a:lnTo>
                <a:cubicBezTo>
                  <a:pt x="121026" y="564429"/>
                  <a:pt x="124852" y="583785"/>
                  <a:pt x="119743" y="602392"/>
                </a:cubicBezTo>
                <a:cubicBezTo>
                  <a:pt x="114634" y="621000"/>
                  <a:pt x="99353" y="666763"/>
                  <a:pt x="90370" y="666932"/>
                </a:cubicBezTo>
                <a:cubicBezTo>
                  <a:pt x="81471" y="666763"/>
                  <a:pt x="65651" y="622993"/>
                  <a:pt x="59672" y="604386"/>
                </a:cubicBezTo>
                <a:cubicBezTo>
                  <a:pt x="53693" y="585779"/>
                  <a:pt x="54496" y="564429"/>
                  <a:pt x="54496" y="555287"/>
                </a:cubicBezTo>
                <a:lnTo>
                  <a:pt x="54496" y="205270"/>
                </a:lnTo>
                <a:cubicBezTo>
                  <a:pt x="44410" y="201799"/>
                  <a:pt x="0" y="168364"/>
                  <a:pt x="0" y="157613"/>
                </a:cubicBezTo>
                <a:lnTo>
                  <a:pt x="0" y="16845"/>
                </a:lnTo>
                <a:cubicBezTo>
                  <a:pt x="0" y="12274"/>
                  <a:pt x="1696" y="8380"/>
                  <a:pt x="5001" y="4994"/>
                </a:cubicBezTo>
                <a:cubicBezTo>
                  <a:pt x="8305" y="1693"/>
                  <a:pt x="12289" y="0"/>
                  <a:pt x="16866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A31543AF-6365-4D20-8AE6-CFD3C1A26607}"/>
              </a:ext>
            </a:extLst>
          </p:cNvPr>
          <p:cNvGrpSpPr/>
          <p:nvPr/>
        </p:nvGrpSpPr>
        <p:grpSpPr>
          <a:xfrm>
            <a:off x="4538602" y="367495"/>
            <a:ext cx="3114795" cy="752488"/>
            <a:chOff x="6806937" y="3707448"/>
            <a:chExt cx="3114795" cy="752488"/>
          </a:xfrm>
        </p:grpSpPr>
        <p:sp>
          <p:nvSpPr>
            <p:cNvPr id="86" name="流程图: 终止 85">
              <a:extLst>
                <a:ext uri="{FF2B5EF4-FFF2-40B4-BE49-F238E27FC236}">
                  <a16:creationId xmlns:a16="http://schemas.microsoft.com/office/drawing/2014/main" id="{60041696-532D-48EA-A8FA-9EAC93429111}"/>
                </a:ext>
              </a:extLst>
            </p:cNvPr>
            <p:cNvSpPr/>
            <p:nvPr/>
          </p:nvSpPr>
          <p:spPr>
            <a:xfrm>
              <a:off x="6806937" y="3707448"/>
              <a:ext cx="3114795" cy="718923"/>
            </a:xfrm>
            <a:prstGeom prst="flowChartTerminator">
              <a:avLst/>
            </a:prstGeom>
            <a:solidFill>
              <a:srgbClr val="7EC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" name="标题 1">
              <a:extLst>
                <a:ext uri="{FF2B5EF4-FFF2-40B4-BE49-F238E27FC236}">
                  <a16:creationId xmlns:a16="http://schemas.microsoft.com/office/drawing/2014/main" id="{665CBE10-AE79-46EC-B5F3-9DAF27561886}"/>
                </a:ext>
              </a:extLst>
            </p:cNvPr>
            <p:cNvSpPr txBox="1">
              <a:spLocks/>
            </p:cNvSpPr>
            <p:nvPr/>
          </p:nvSpPr>
          <p:spPr>
            <a:xfrm>
              <a:off x="6926199" y="3741013"/>
              <a:ext cx="2876273" cy="718923"/>
            </a:xfrm>
            <a:prstGeom prst="rect">
              <a:avLst/>
            </a:prstGeom>
            <a:effectLst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American Sans" panose="02040603050506020204" pitchFamily="18" charset="0"/>
                  <a:ea typeface="微软雅黑" panose="020B0503020204020204" pitchFamily="34" charset="-122"/>
                </a:rPr>
                <a:t>KHOA HỌC</a:t>
              </a:r>
              <a:endPara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merican Sans" panose="02040603050506020204" pitchFamily="18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7164B44-D724-411F-8F12-7A58F8418C86}"/>
              </a:ext>
            </a:extLst>
          </p:cNvPr>
          <p:cNvGrpSpPr/>
          <p:nvPr/>
        </p:nvGrpSpPr>
        <p:grpSpPr>
          <a:xfrm>
            <a:off x="1845314" y="1013462"/>
            <a:ext cx="9134442" cy="2338505"/>
            <a:chOff x="1969588" y="1179003"/>
            <a:chExt cx="8618697" cy="233850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3859669-E968-B6DF-2909-A6938903DCA8}"/>
                </a:ext>
              </a:extLst>
            </p:cNvPr>
            <p:cNvSpPr txBox="1"/>
            <p:nvPr/>
          </p:nvSpPr>
          <p:spPr>
            <a:xfrm>
              <a:off x="1969588" y="1179003"/>
              <a:ext cx="861869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Tại</a:t>
              </a:r>
              <a:r>
                <a:rPr lang="en-US" sz="72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 </a:t>
              </a:r>
              <a:r>
                <a:rPr lang="en-US" sz="72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sao</a:t>
              </a:r>
              <a:r>
                <a:rPr lang="en-US" sz="72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 </a:t>
              </a:r>
              <a:r>
                <a:rPr lang="en-US" sz="72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cần</a:t>
              </a:r>
              <a:r>
                <a:rPr lang="en-US" sz="72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 </a:t>
              </a:r>
              <a:r>
                <a:rPr lang="en-US" sz="72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ăn</a:t>
              </a:r>
              <a:r>
                <a:rPr lang="en-US" sz="72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 </a:t>
              </a:r>
              <a:r>
                <a:rPr lang="en-US" sz="72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phối</a:t>
              </a:r>
              <a:r>
                <a:rPr lang="en-US" sz="72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 </a:t>
              </a:r>
              <a:r>
                <a:rPr lang="en-US" sz="72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hợp</a:t>
              </a:r>
              <a:r>
                <a:rPr lang="en-US" sz="72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 </a:t>
              </a:r>
              <a:r>
                <a:rPr lang="en-US" sz="72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nhiều</a:t>
              </a:r>
              <a:r>
                <a:rPr lang="en-US" sz="72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 </a:t>
              </a:r>
              <a:r>
                <a:rPr lang="en-US" sz="72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loại</a:t>
              </a:r>
              <a:r>
                <a:rPr lang="en-US" sz="72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 </a:t>
              </a:r>
              <a:r>
                <a:rPr lang="en-US" sz="72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thức</a:t>
              </a:r>
              <a:r>
                <a:rPr lang="en-US" sz="72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 </a:t>
              </a:r>
              <a:r>
                <a:rPr lang="en-US" sz="72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ăn</a:t>
              </a:r>
              <a:endParaRPr lang="en-US" sz="7200" b="1" dirty="0">
                <a:ln w="1778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UTM Flamenco" panose="020406030505060202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34B545D-AE2D-2A1F-2CC6-7D9D130DA82E}"/>
                </a:ext>
              </a:extLst>
            </p:cNvPr>
            <p:cNvSpPr txBox="1"/>
            <p:nvPr/>
          </p:nvSpPr>
          <p:spPr>
            <a:xfrm>
              <a:off x="1969588" y="1209184"/>
              <a:ext cx="861869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 dirty="0" err="1"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latin typeface="UTM Flamenco" panose="02040603050506020204" pitchFamily="18" charset="0"/>
                </a:rPr>
                <a:t>Tại</a:t>
              </a:r>
              <a:r>
                <a:rPr lang="en-US" sz="7200" b="1" dirty="0"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latin typeface="UTM Flamenco" panose="02040603050506020204" pitchFamily="18" charset="0"/>
                </a:rPr>
                <a:t> </a:t>
              </a:r>
              <a:r>
                <a:rPr lang="en-US" sz="7200" b="1" dirty="0" err="1"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latin typeface="UTM Flamenco" panose="02040603050506020204" pitchFamily="18" charset="0"/>
                </a:rPr>
                <a:t>sao</a:t>
              </a:r>
              <a:r>
                <a:rPr lang="en-US" sz="7200" b="1" dirty="0"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latin typeface="UTM Flamenco" panose="02040603050506020204" pitchFamily="18" charset="0"/>
                </a:rPr>
                <a:t> </a:t>
              </a:r>
              <a:r>
                <a:rPr lang="en-US" sz="7200" b="1" dirty="0" err="1"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latin typeface="UTM Flamenco" panose="02040603050506020204" pitchFamily="18" charset="0"/>
                </a:rPr>
                <a:t>cần</a:t>
              </a:r>
              <a:r>
                <a:rPr lang="en-US" sz="7200" b="1" dirty="0"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latin typeface="UTM Flamenco" panose="02040603050506020204" pitchFamily="18" charset="0"/>
                </a:rPr>
                <a:t> </a:t>
              </a:r>
              <a:r>
                <a:rPr lang="en-US" sz="7200" b="1" dirty="0" err="1"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latin typeface="UTM Flamenco" panose="02040603050506020204" pitchFamily="18" charset="0"/>
                </a:rPr>
                <a:t>ăn</a:t>
              </a:r>
              <a:r>
                <a:rPr lang="en-US" sz="7200" b="1" dirty="0"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latin typeface="UTM Flamenco" panose="02040603050506020204" pitchFamily="18" charset="0"/>
                </a:rPr>
                <a:t> </a:t>
              </a:r>
              <a:r>
                <a:rPr lang="en-US" sz="7200" b="1" dirty="0" err="1"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latin typeface="UTM Flamenco" panose="02040603050506020204" pitchFamily="18" charset="0"/>
                </a:rPr>
                <a:t>phối</a:t>
              </a:r>
              <a:r>
                <a:rPr lang="en-US" sz="7200" b="1" dirty="0"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latin typeface="UTM Flamenco" panose="02040603050506020204" pitchFamily="18" charset="0"/>
                </a:rPr>
                <a:t> </a:t>
              </a:r>
              <a:r>
                <a:rPr lang="en-US" sz="7200" b="1" dirty="0" err="1"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latin typeface="UTM Flamenco" panose="02040603050506020204" pitchFamily="18" charset="0"/>
                </a:rPr>
                <a:t>hợp</a:t>
              </a:r>
              <a:r>
                <a:rPr lang="en-US" sz="7200" b="1" dirty="0"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latin typeface="UTM Flamenco" panose="02040603050506020204" pitchFamily="18" charset="0"/>
                </a:rPr>
                <a:t> </a:t>
              </a:r>
              <a:r>
                <a:rPr lang="en-US" sz="7200" b="1" dirty="0" err="1"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latin typeface="UTM Flamenco" panose="02040603050506020204" pitchFamily="18" charset="0"/>
                </a:rPr>
                <a:t>nhiều</a:t>
              </a:r>
              <a:r>
                <a:rPr lang="en-US" sz="7200" b="1" dirty="0"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latin typeface="UTM Flamenco" panose="02040603050506020204" pitchFamily="18" charset="0"/>
                </a:rPr>
                <a:t> </a:t>
              </a:r>
              <a:r>
                <a:rPr lang="en-US" sz="7200" b="1" dirty="0" err="1"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latin typeface="UTM Flamenco" panose="02040603050506020204" pitchFamily="18" charset="0"/>
                </a:rPr>
                <a:t>loại</a:t>
              </a:r>
              <a:r>
                <a:rPr lang="en-US" sz="7200" b="1" dirty="0"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latin typeface="UTM Flamenco" panose="02040603050506020204" pitchFamily="18" charset="0"/>
                </a:rPr>
                <a:t> </a:t>
              </a:r>
              <a:r>
                <a:rPr lang="en-US" sz="7200" b="1" dirty="0" err="1"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latin typeface="UTM Flamenco" panose="02040603050506020204" pitchFamily="18" charset="0"/>
                </a:rPr>
                <a:t>thức</a:t>
              </a:r>
              <a:r>
                <a:rPr lang="en-US" sz="7200" b="1" dirty="0"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latin typeface="UTM Flamenco" panose="02040603050506020204" pitchFamily="18" charset="0"/>
                </a:rPr>
                <a:t> </a:t>
              </a:r>
              <a:r>
                <a:rPr lang="en-US" sz="7200" b="1" dirty="0" err="1"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latin typeface="UTM Flamenco" panose="02040603050506020204" pitchFamily="18" charset="0"/>
                </a:rPr>
                <a:t>ăn</a:t>
              </a:r>
              <a:endParaRPr lang="en-US" sz="7200" b="1" dirty="0">
                <a:gradFill>
                  <a:gsLst>
                    <a:gs pos="41000">
                      <a:srgbClr val="ADCF7D"/>
                    </a:gs>
                    <a:gs pos="76000">
                      <a:srgbClr val="8ACBC1"/>
                    </a:gs>
                    <a:gs pos="62000">
                      <a:srgbClr val="FEBD0F"/>
                    </a:gs>
                  </a:gsLst>
                  <a:lin ang="5400000" scaled="1"/>
                </a:gradFill>
                <a:latin typeface="UTM Flamenco" panose="02040603050506020204" pitchFamily="18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CDE0DA48-4C35-F3CF-818E-83322F1838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051" y="3417575"/>
            <a:ext cx="4069295" cy="34361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8D2460-13D2-3E7B-60F6-7FC7AE0FBF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8025" y="1396048"/>
            <a:ext cx="1100841" cy="186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59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42" grpId="0" animBg="1"/>
      <p:bldP spid="42" grpId="1" animBg="1"/>
      <p:bldP spid="41" grpId="0" animBg="1"/>
      <p:bldP spid="41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29CA7CBF-5000-44B7-AD54-7BA91531AE53}"/>
              </a:ext>
            </a:extLst>
          </p:cNvPr>
          <p:cNvSpPr/>
          <p:nvPr/>
        </p:nvSpPr>
        <p:spPr>
          <a:xfrm>
            <a:off x="2934923" y="1012202"/>
            <a:ext cx="6575052" cy="4530198"/>
          </a:xfrm>
          <a:prstGeom prst="roundRect">
            <a:avLst/>
          </a:prstGeom>
          <a:pattFill prst="solidDmnd">
            <a:fgClr>
              <a:srgbClr val="9BD3CA"/>
            </a:fgClr>
            <a:bgClr>
              <a:srgbClr val="AEDBD4"/>
            </a:bgClr>
          </a:pattFill>
          <a:ln w="11430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5" name="标题 1">
            <a:extLst>
              <a:ext uri="{FF2B5EF4-FFF2-40B4-BE49-F238E27FC236}">
                <a16:creationId xmlns:a16="http://schemas.microsoft.com/office/drawing/2014/main" id="{665CBE10-AE79-46EC-B5F3-9DAF27561886}"/>
              </a:ext>
            </a:extLst>
          </p:cNvPr>
          <p:cNvSpPr txBox="1">
            <a:spLocks/>
          </p:cNvSpPr>
          <p:nvPr/>
        </p:nvSpPr>
        <p:spPr>
          <a:xfrm>
            <a:off x="3370059" y="2136999"/>
            <a:ext cx="5502218" cy="195860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9600" dirty="0">
                <a:solidFill>
                  <a:srgbClr val="FFFFFF"/>
                </a:solidFill>
                <a:latin typeface="UTM Flamenco" panose="02040603050506020204" pitchFamily="18" charset="0"/>
                <a:ea typeface="汉仪黑荔枝体简" panose="00020600040101010101" pitchFamily="18" charset="-122"/>
                <a:cs typeface="Arial" panose="020B0604020202020204" pitchFamily="34" charset="0"/>
              </a:rPr>
              <a:t>KHÁM PHÁ</a:t>
            </a:r>
            <a:endParaRPr kumimoji="0" lang="zh-CN" altLang="en-US" sz="9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Flamenco" panose="02040603050506020204" pitchFamily="18" charset="0"/>
              <a:ea typeface="汉仪黑荔枝体简" panose="00020600040101010101" pitchFamily="18" charset="-122"/>
              <a:cs typeface="Arial" panose="020B0604020202020204" pitchFamily="34" charset="0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C972B15E-DF28-4117-9EEA-2EF0AEA66F28}"/>
              </a:ext>
            </a:extLst>
          </p:cNvPr>
          <p:cNvGrpSpPr/>
          <p:nvPr/>
        </p:nvGrpSpPr>
        <p:grpSpPr>
          <a:xfrm>
            <a:off x="1462766" y="424175"/>
            <a:ext cx="2487114" cy="2487114"/>
            <a:chOff x="1412916" y="1645309"/>
            <a:chExt cx="3832184" cy="383218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C332C48C-C1E1-4BDD-92E9-E8D4ED6C1331}"/>
                </a:ext>
              </a:extLst>
            </p:cNvPr>
            <p:cNvSpPr/>
            <p:nvPr/>
          </p:nvSpPr>
          <p:spPr>
            <a:xfrm>
              <a:off x="1412916" y="1645309"/>
              <a:ext cx="3832184" cy="38321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371E5826-7131-4E92-BE99-A47FCE4837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88" t="12811" r="21679" b="12389"/>
            <a:stretch/>
          </p:blipFill>
          <p:spPr>
            <a:xfrm>
              <a:off x="1591293" y="1852550"/>
              <a:ext cx="3491346" cy="3479471"/>
            </a:xfrm>
            <a:prstGeom prst="rect">
              <a:avLst/>
            </a:prstGeom>
          </p:spPr>
        </p:pic>
      </p:grpSp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id="{1BC6F646-A5FF-428C-8746-84E726F206AD}"/>
              </a:ext>
            </a:extLst>
          </p:cNvPr>
          <p:cNvSpPr/>
          <p:nvPr/>
        </p:nvSpPr>
        <p:spPr>
          <a:xfrm rot="896338">
            <a:off x="9133916" y="2069234"/>
            <a:ext cx="307540" cy="3909619"/>
          </a:xfrm>
          <a:custGeom>
            <a:avLst/>
            <a:gdLst>
              <a:gd name="connsiteX0" fmla="*/ 84339 w 113327"/>
              <a:gd name="connsiteY0" fmla="*/ 0 h 609614"/>
              <a:gd name="connsiteX1" fmla="*/ 96459 w 113327"/>
              <a:gd name="connsiteY1" fmla="*/ 0 h 609614"/>
              <a:gd name="connsiteX2" fmla="*/ 108326 w 113327"/>
              <a:gd name="connsiteY2" fmla="*/ 4994 h 609614"/>
              <a:gd name="connsiteX3" fmla="*/ 113327 w 113327"/>
              <a:gd name="connsiteY3" fmla="*/ 16845 h 609614"/>
              <a:gd name="connsiteX4" fmla="*/ 113327 w 113327"/>
              <a:gd name="connsiteY4" fmla="*/ 576010 h 609614"/>
              <a:gd name="connsiteX5" fmla="*/ 103325 w 113327"/>
              <a:gd name="connsiteY5" fmla="*/ 599710 h 609614"/>
              <a:gd name="connsiteX6" fmla="*/ 80015 w 113327"/>
              <a:gd name="connsiteY6" fmla="*/ 609614 h 609614"/>
              <a:gd name="connsiteX7" fmla="*/ 56706 w 113327"/>
              <a:gd name="connsiteY7" fmla="*/ 599710 h 609614"/>
              <a:gd name="connsiteX8" fmla="*/ 46705 w 113327"/>
              <a:gd name="connsiteY8" fmla="*/ 576010 h 609614"/>
              <a:gd name="connsiteX9" fmla="*/ 46705 w 113327"/>
              <a:gd name="connsiteY9" fmla="*/ 303114 h 609614"/>
              <a:gd name="connsiteX10" fmla="*/ 8476 w 113327"/>
              <a:gd name="connsiteY10" fmla="*/ 303114 h 609614"/>
              <a:gd name="connsiteX11" fmla="*/ 2543 w 113327"/>
              <a:gd name="connsiteY11" fmla="*/ 300659 h 609614"/>
              <a:gd name="connsiteX12" fmla="*/ 0 w 113327"/>
              <a:gd name="connsiteY12" fmla="*/ 294734 h 609614"/>
              <a:gd name="connsiteX13" fmla="*/ 0 w 113327"/>
              <a:gd name="connsiteY13" fmla="*/ 84222 h 609614"/>
              <a:gd name="connsiteX14" fmla="*/ 24750 w 113327"/>
              <a:gd name="connsiteY14" fmla="*/ 24716 h 609614"/>
              <a:gd name="connsiteX15" fmla="*/ 84339 w 113327"/>
              <a:gd name="connsiteY15" fmla="*/ 0 h 60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3327" h="609614">
                <a:moveTo>
                  <a:pt x="84339" y="0"/>
                </a:moveTo>
                <a:lnTo>
                  <a:pt x="96459" y="0"/>
                </a:lnTo>
                <a:cubicBezTo>
                  <a:pt x="101037" y="0"/>
                  <a:pt x="104935" y="1692"/>
                  <a:pt x="108326" y="4994"/>
                </a:cubicBezTo>
                <a:cubicBezTo>
                  <a:pt x="111632" y="8295"/>
                  <a:pt x="113327" y="12273"/>
                  <a:pt x="113327" y="16845"/>
                </a:cubicBezTo>
                <a:lnTo>
                  <a:pt x="113327" y="576010"/>
                </a:lnTo>
                <a:cubicBezTo>
                  <a:pt x="113327" y="585151"/>
                  <a:pt x="109936" y="593023"/>
                  <a:pt x="103325" y="599710"/>
                </a:cubicBezTo>
                <a:cubicBezTo>
                  <a:pt x="96713" y="606228"/>
                  <a:pt x="88916" y="609529"/>
                  <a:pt x="80015" y="609614"/>
                </a:cubicBezTo>
                <a:cubicBezTo>
                  <a:pt x="71031" y="609529"/>
                  <a:pt x="63317" y="606228"/>
                  <a:pt x="56706" y="599710"/>
                </a:cubicBezTo>
                <a:cubicBezTo>
                  <a:pt x="50010" y="593023"/>
                  <a:pt x="46705" y="585151"/>
                  <a:pt x="46705" y="576010"/>
                </a:cubicBezTo>
                <a:lnTo>
                  <a:pt x="46705" y="303114"/>
                </a:lnTo>
                <a:lnTo>
                  <a:pt x="8476" y="303114"/>
                </a:lnTo>
                <a:cubicBezTo>
                  <a:pt x="6188" y="303114"/>
                  <a:pt x="4154" y="302267"/>
                  <a:pt x="2543" y="300659"/>
                </a:cubicBezTo>
                <a:cubicBezTo>
                  <a:pt x="847" y="298967"/>
                  <a:pt x="0" y="297019"/>
                  <a:pt x="0" y="294734"/>
                </a:cubicBezTo>
                <a:lnTo>
                  <a:pt x="0" y="84222"/>
                </a:lnTo>
                <a:cubicBezTo>
                  <a:pt x="0" y="61029"/>
                  <a:pt x="8307" y="41222"/>
                  <a:pt x="24750" y="24716"/>
                </a:cubicBezTo>
                <a:cubicBezTo>
                  <a:pt x="41280" y="8211"/>
                  <a:pt x="61113" y="0"/>
                  <a:pt x="84339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任意多边形: 形状 23">
            <a:extLst>
              <a:ext uri="{FF2B5EF4-FFF2-40B4-BE49-F238E27FC236}">
                <a16:creationId xmlns:a16="http://schemas.microsoft.com/office/drawing/2014/main" id="{60153D36-5665-423B-AE6E-3AEA5B427B2D}"/>
              </a:ext>
            </a:extLst>
          </p:cNvPr>
          <p:cNvSpPr/>
          <p:nvPr/>
        </p:nvSpPr>
        <p:spPr>
          <a:xfrm rot="19784478">
            <a:off x="3113065" y="2929237"/>
            <a:ext cx="513987" cy="3612022"/>
          </a:xfrm>
          <a:custGeom>
            <a:avLst/>
            <a:gdLst>
              <a:gd name="connsiteX0" fmla="*/ 16866 w 168573"/>
              <a:gd name="connsiteY0" fmla="*/ 0 h 588977"/>
              <a:gd name="connsiteX1" fmla="*/ 28731 w 168573"/>
              <a:gd name="connsiteY1" fmla="*/ 4994 h 588977"/>
              <a:gd name="connsiteX2" fmla="*/ 33732 w 168573"/>
              <a:gd name="connsiteY2" fmla="*/ 16845 h 588977"/>
              <a:gd name="connsiteX3" fmla="*/ 33732 w 168573"/>
              <a:gd name="connsiteY3" fmla="*/ 126294 h 588977"/>
              <a:gd name="connsiteX4" fmla="*/ 38732 w 168573"/>
              <a:gd name="connsiteY4" fmla="*/ 138144 h 588977"/>
              <a:gd name="connsiteX5" fmla="*/ 50597 w 168573"/>
              <a:gd name="connsiteY5" fmla="*/ 143139 h 588977"/>
              <a:gd name="connsiteX6" fmla="*/ 62463 w 168573"/>
              <a:gd name="connsiteY6" fmla="*/ 138144 h 588977"/>
              <a:gd name="connsiteX7" fmla="*/ 67463 w 168573"/>
              <a:gd name="connsiteY7" fmla="*/ 126294 h 588977"/>
              <a:gd name="connsiteX8" fmla="*/ 67463 w 168573"/>
              <a:gd name="connsiteY8" fmla="*/ 16845 h 588977"/>
              <a:gd name="connsiteX9" fmla="*/ 72464 w 168573"/>
              <a:gd name="connsiteY9" fmla="*/ 4994 h 588977"/>
              <a:gd name="connsiteX10" fmla="*/ 84329 w 168573"/>
              <a:gd name="connsiteY10" fmla="*/ 0 h 588977"/>
              <a:gd name="connsiteX11" fmla="*/ 96109 w 168573"/>
              <a:gd name="connsiteY11" fmla="*/ 4994 h 588977"/>
              <a:gd name="connsiteX12" fmla="*/ 101110 w 168573"/>
              <a:gd name="connsiteY12" fmla="*/ 16845 h 588977"/>
              <a:gd name="connsiteX13" fmla="*/ 101110 w 168573"/>
              <a:gd name="connsiteY13" fmla="*/ 126294 h 588977"/>
              <a:gd name="connsiteX14" fmla="*/ 106196 w 168573"/>
              <a:gd name="connsiteY14" fmla="*/ 138144 h 588977"/>
              <a:gd name="connsiteX15" fmla="*/ 117975 w 168573"/>
              <a:gd name="connsiteY15" fmla="*/ 143139 h 588977"/>
              <a:gd name="connsiteX16" fmla="*/ 129841 w 168573"/>
              <a:gd name="connsiteY16" fmla="*/ 138144 h 588977"/>
              <a:gd name="connsiteX17" fmla="*/ 134841 w 168573"/>
              <a:gd name="connsiteY17" fmla="*/ 126294 h 588977"/>
              <a:gd name="connsiteX18" fmla="*/ 134841 w 168573"/>
              <a:gd name="connsiteY18" fmla="*/ 16845 h 588977"/>
              <a:gd name="connsiteX19" fmla="*/ 139842 w 168573"/>
              <a:gd name="connsiteY19" fmla="*/ 4994 h 588977"/>
              <a:gd name="connsiteX20" fmla="*/ 151707 w 168573"/>
              <a:gd name="connsiteY20" fmla="*/ 0 h 588977"/>
              <a:gd name="connsiteX21" fmla="*/ 163572 w 168573"/>
              <a:gd name="connsiteY21" fmla="*/ 4994 h 588977"/>
              <a:gd name="connsiteX22" fmla="*/ 168573 w 168573"/>
              <a:gd name="connsiteY22" fmla="*/ 16845 h 588977"/>
              <a:gd name="connsiteX23" fmla="*/ 168573 w 168573"/>
              <a:gd name="connsiteY23" fmla="*/ 157613 h 588977"/>
              <a:gd name="connsiteX24" fmla="*/ 121026 w 168573"/>
              <a:gd name="connsiteY24" fmla="*/ 205270 h 588977"/>
              <a:gd name="connsiteX25" fmla="*/ 121026 w 168573"/>
              <a:gd name="connsiteY25" fmla="*/ 555287 h 588977"/>
              <a:gd name="connsiteX26" fmla="*/ 111026 w 168573"/>
              <a:gd name="connsiteY26" fmla="*/ 578988 h 588977"/>
              <a:gd name="connsiteX27" fmla="*/ 87719 w 168573"/>
              <a:gd name="connsiteY27" fmla="*/ 588977 h 588977"/>
              <a:gd name="connsiteX28" fmla="*/ 64497 w 168573"/>
              <a:gd name="connsiteY28" fmla="*/ 578988 h 588977"/>
              <a:gd name="connsiteX29" fmla="*/ 54496 w 168573"/>
              <a:gd name="connsiteY29" fmla="*/ 555287 h 588977"/>
              <a:gd name="connsiteX30" fmla="*/ 54496 w 168573"/>
              <a:gd name="connsiteY30" fmla="*/ 205270 h 588977"/>
              <a:gd name="connsiteX31" fmla="*/ 0 w 168573"/>
              <a:gd name="connsiteY31" fmla="*/ 157613 h 588977"/>
              <a:gd name="connsiteX32" fmla="*/ 0 w 168573"/>
              <a:gd name="connsiteY32" fmla="*/ 16845 h 588977"/>
              <a:gd name="connsiteX33" fmla="*/ 5001 w 168573"/>
              <a:gd name="connsiteY33" fmla="*/ 4994 h 588977"/>
              <a:gd name="connsiteX34" fmla="*/ 16866 w 168573"/>
              <a:gd name="connsiteY34" fmla="*/ 0 h 588977"/>
              <a:gd name="connsiteX0" fmla="*/ 16866 w 168573"/>
              <a:gd name="connsiteY0" fmla="*/ 0 h 666932"/>
              <a:gd name="connsiteX1" fmla="*/ 28731 w 168573"/>
              <a:gd name="connsiteY1" fmla="*/ 4994 h 666932"/>
              <a:gd name="connsiteX2" fmla="*/ 33732 w 168573"/>
              <a:gd name="connsiteY2" fmla="*/ 16845 h 666932"/>
              <a:gd name="connsiteX3" fmla="*/ 33732 w 168573"/>
              <a:gd name="connsiteY3" fmla="*/ 126294 h 666932"/>
              <a:gd name="connsiteX4" fmla="*/ 38732 w 168573"/>
              <a:gd name="connsiteY4" fmla="*/ 138144 h 666932"/>
              <a:gd name="connsiteX5" fmla="*/ 50597 w 168573"/>
              <a:gd name="connsiteY5" fmla="*/ 143139 h 666932"/>
              <a:gd name="connsiteX6" fmla="*/ 62463 w 168573"/>
              <a:gd name="connsiteY6" fmla="*/ 138144 h 666932"/>
              <a:gd name="connsiteX7" fmla="*/ 67463 w 168573"/>
              <a:gd name="connsiteY7" fmla="*/ 126294 h 666932"/>
              <a:gd name="connsiteX8" fmla="*/ 67463 w 168573"/>
              <a:gd name="connsiteY8" fmla="*/ 16845 h 666932"/>
              <a:gd name="connsiteX9" fmla="*/ 72464 w 168573"/>
              <a:gd name="connsiteY9" fmla="*/ 4994 h 666932"/>
              <a:gd name="connsiteX10" fmla="*/ 84329 w 168573"/>
              <a:gd name="connsiteY10" fmla="*/ 0 h 666932"/>
              <a:gd name="connsiteX11" fmla="*/ 96109 w 168573"/>
              <a:gd name="connsiteY11" fmla="*/ 4994 h 666932"/>
              <a:gd name="connsiteX12" fmla="*/ 101110 w 168573"/>
              <a:gd name="connsiteY12" fmla="*/ 16845 h 666932"/>
              <a:gd name="connsiteX13" fmla="*/ 101110 w 168573"/>
              <a:gd name="connsiteY13" fmla="*/ 126294 h 666932"/>
              <a:gd name="connsiteX14" fmla="*/ 106196 w 168573"/>
              <a:gd name="connsiteY14" fmla="*/ 138144 h 666932"/>
              <a:gd name="connsiteX15" fmla="*/ 117975 w 168573"/>
              <a:gd name="connsiteY15" fmla="*/ 143139 h 666932"/>
              <a:gd name="connsiteX16" fmla="*/ 129841 w 168573"/>
              <a:gd name="connsiteY16" fmla="*/ 138144 h 666932"/>
              <a:gd name="connsiteX17" fmla="*/ 134841 w 168573"/>
              <a:gd name="connsiteY17" fmla="*/ 126294 h 666932"/>
              <a:gd name="connsiteX18" fmla="*/ 134841 w 168573"/>
              <a:gd name="connsiteY18" fmla="*/ 16845 h 666932"/>
              <a:gd name="connsiteX19" fmla="*/ 139842 w 168573"/>
              <a:gd name="connsiteY19" fmla="*/ 4994 h 666932"/>
              <a:gd name="connsiteX20" fmla="*/ 151707 w 168573"/>
              <a:gd name="connsiteY20" fmla="*/ 0 h 666932"/>
              <a:gd name="connsiteX21" fmla="*/ 163572 w 168573"/>
              <a:gd name="connsiteY21" fmla="*/ 4994 h 666932"/>
              <a:gd name="connsiteX22" fmla="*/ 168573 w 168573"/>
              <a:gd name="connsiteY22" fmla="*/ 16845 h 666932"/>
              <a:gd name="connsiteX23" fmla="*/ 168573 w 168573"/>
              <a:gd name="connsiteY23" fmla="*/ 157613 h 666932"/>
              <a:gd name="connsiteX24" fmla="*/ 121026 w 168573"/>
              <a:gd name="connsiteY24" fmla="*/ 205270 h 666932"/>
              <a:gd name="connsiteX25" fmla="*/ 121026 w 168573"/>
              <a:gd name="connsiteY25" fmla="*/ 555287 h 666932"/>
              <a:gd name="connsiteX26" fmla="*/ 111026 w 168573"/>
              <a:gd name="connsiteY26" fmla="*/ 578988 h 666932"/>
              <a:gd name="connsiteX27" fmla="*/ 90370 w 168573"/>
              <a:gd name="connsiteY27" fmla="*/ 666932 h 666932"/>
              <a:gd name="connsiteX28" fmla="*/ 64497 w 168573"/>
              <a:gd name="connsiteY28" fmla="*/ 578988 h 666932"/>
              <a:gd name="connsiteX29" fmla="*/ 54496 w 168573"/>
              <a:gd name="connsiteY29" fmla="*/ 555287 h 666932"/>
              <a:gd name="connsiteX30" fmla="*/ 54496 w 168573"/>
              <a:gd name="connsiteY30" fmla="*/ 205270 h 666932"/>
              <a:gd name="connsiteX31" fmla="*/ 0 w 168573"/>
              <a:gd name="connsiteY31" fmla="*/ 157613 h 666932"/>
              <a:gd name="connsiteX32" fmla="*/ 0 w 168573"/>
              <a:gd name="connsiteY32" fmla="*/ 16845 h 666932"/>
              <a:gd name="connsiteX33" fmla="*/ 5001 w 168573"/>
              <a:gd name="connsiteY33" fmla="*/ 4994 h 666932"/>
              <a:gd name="connsiteX34" fmla="*/ 16866 w 168573"/>
              <a:gd name="connsiteY34" fmla="*/ 0 h 666932"/>
              <a:gd name="connsiteX0" fmla="*/ 16866 w 168573"/>
              <a:gd name="connsiteY0" fmla="*/ 0 h 666932"/>
              <a:gd name="connsiteX1" fmla="*/ 28731 w 168573"/>
              <a:gd name="connsiteY1" fmla="*/ 4994 h 666932"/>
              <a:gd name="connsiteX2" fmla="*/ 33732 w 168573"/>
              <a:gd name="connsiteY2" fmla="*/ 16845 h 666932"/>
              <a:gd name="connsiteX3" fmla="*/ 33732 w 168573"/>
              <a:gd name="connsiteY3" fmla="*/ 126294 h 666932"/>
              <a:gd name="connsiteX4" fmla="*/ 38732 w 168573"/>
              <a:gd name="connsiteY4" fmla="*/ 138144 h 666932"/>
              <a:gd name="connsiteX5" fmla="*/ 50597 w 168573"/>
              <a:gd name="connsiteY5" fmla="*/ 143139 h 666932"/>
              <a:gd name="connsiteX6" fmla="*/ 62463 w 168573"/>
              <a:gd name="connsiteY6" fmla="*/ 138144 h 666932"/>
              <a:gd name="connsiteX7" fmla="*/ 67463 w 168573"/>
              <a:gd name="connsiteY7" fmla="*/ 126294 h 666932"/>
              <a:gd name="connsiteX8" fmla="*/ 67463 w 168573"/>
              <a:gd name="connsiteY8" fmla="*/ 16845 h 666932"/>
              <a:gd name="connsiteX9" fmla="*/ 72464 w 168573"/>
              <a:gd name="connsiteY9" fmla="*/ 4994 h 666932"/>
              <a:gd name="connsiteX10" fmla="*/ 84329 w 168573"/>
              <a:gd name="connsiteY10" fmla="*/ 0 h 666932"/>
              <a:gd name="connsiteX11" fmla="*/ 96109 w 168573"/>
              <a:gd name="connsiteY11" fmla="*/ 4994 h 666932"/>
              <a:gd name="connsiteX12" fmla="*/ 101110 w 168573"/>
              <a:gd name="connsiteY12" fmla="*/ 16845 h 666932"/>
              <a:gd name="connsiteX13" fmla="*/ 101110 w 168573"/>
              <a:gd name="connsiteY13" fmla="*/ 126294 h 666932"/>
              <a:gd name="connsiteX14" fmla="*/ 106196 w 168573"/>
              <a:gd name="connsiteY14" fmla="*/ 138144 h 666932"/>
              <a:gd name="connsiteX15" fmla="*/ 117975 w 168573"/>
              <a:gd name="connsiteY15" fmla="*/ 143139 h 666932"/>
              <a:gd name="connsiteX16" fmla="*/ 129841 w 168573"/>
              <a:gd name="connsiteY16" fmla="*/ 138144 h 666932"/>
              <a:gd name="connsiteX17" fmla="*/ 134841 w 168573"/>
              <a:gd name="connsiteY17" fmla="*/ 126294 h 666932"/>
              <a:gd name="connsiteX18" fmla="*/ 134841 w 168573"/>
              <a:gd name="connsiteY18" fmla="*/ 16845 h 666932"/>
              <a:gd name="connsiteX19" fmla="*/ 139842 w 168573"/>
              <a:gd name="connsiteY19" fmla="*/ 4994 h 666932"/>
              <a:gd name="connsiteX20" fmla="*/ 151707 w 168573"/>
              <a:gd name="connsiteY20" fmla="*/ 0 h 666932"/>
              <a:gd name="connsiteX21" fmla="*/ 163572 w 168573"/>
              <a:gd name="connsiteY21" fmla="*/ 4994 h 666932"/>
              <a:gd name="connsiteX22" fmla="*/ 168573 w 168573"/>
              <a:gd name="connsiteY22" fmla="*/ 16845 h 666932"/>
              <a:gd name="connsiteX23" fmla="*/ 168573 w 168573"/>
              <a:gd name="connsiteY23" fmla="*/ 157613 h 666932"/>
              <a:gd name="connsiteX24" fmla="*/ 121026 w 168573"/>
              <a:gd name="connsiteY24" fmla="*/ 205270 h 666932"/>
              <a:gd name="connsiteX25" fmla="*/ 121026 w 168573"/>
              <a:gd name="connsiteY25" fmla="*/ 555287 h 666932"/>
              <a:gd name="connsiteX26" fmla="*/ 119743 w 168573"/>
              <a:gd name="connsiteY26" fmla="*/ 602392 h 666932"/>
              <a:gd name="connsiteX27" fmla="*/ 90370 w 168573"/>
              <a:gd name="connsiteY27" fmla="*/ 666932 h 666932"/>
              <a:gd name="connsiteX28" fmla="*/ 64497 w 168573"/>
              <a:gd name="connsiteY28" fmla="*/ 578988 h 666932"/>
              <a:gd name="connsiteX29" fmla="*/ 54496 w 168573"/>
              <a:gd name="connsiteY29" fmla="*/ 555287 h 666932"/>
              <a:gd name="connsiteX30" fmla="*/ 54496 w 168573"/>
              <a:gd name="connsiteY30" fmla="*/ 205270 h 666932"/>
              <a:gd name="connsiteX31" fmla="*/ 0 w 168573"/>
              <a:gd name="connsiteY31" fmla="*/ 157613 h 666932"/>
              <a:gd name="connsiteX32" fmla="*/ 0 w 168573"/>
              <a:gd name="connsiteY32" fmla="*/ 16845 h 666932"/>
              <a:gd name="connsiteX33" fmla="*/ 5001 w 168573"/>
              <a:gd name="connsiteY33" fmla="*/ 4994 h 666932"/>
              <a:gd name="connsiteX34" fmla="*/ 16866 w 168573"/>
              <a:gd name="connsiteY34" fmla="*/ 0 h 666932"/>
              <a:gd name="connsiteX0" fmla="*/ 16866 w 168573"/>
              <a:gd name="connsiteY0" fmla="*/ 0 h 666932"/>
              <a:gd name="connsiteX1" fmla="*/ 28731 w 168573"/>
              <a:gd name="connsiteY1" fmla="*/ 4994 h 666932"/>
              <a:gd name="connsiteX2" fmla="*/ 33732 w 168573"/>
              <a:gd name="connsiteY2" fmla="*/ 16845 h 666932"/>
              <a:gd name="connsiteX3" fmla="*/ 33732 w 168573"/>
              <a:gd name="connsiteY3" fmla="*/ 126294 h 666932"/>
              <a:gd name="connsiteX4" fmla="*/ 38732 w 168573"/>
              <a:gd name="connsiteY4" fmla="*/ 138144 h 666932"/>
              <a:gd name="connsiteX5" fmla="*/ 50597 w 168573"/>
              <a:gd name="connsiteY5" fmla="*/ 143139 h 666932"/>
              <a:gd name="connsiteX6" fmla="*/ 62463 w 168573"/>
              <a:gd name="connsiteY6" fmla="*/ 138144 h 666932"/>
              <a:gd name="connsiteX7" fmla="*/ 67463 w 168573"/>
              <a:gd name="connsiteY7" fmla="*/ 126294 h 666932"/>
              <a:gd name="connsiteX8" fmla="*/ 67463 w 168573"/>
              <a:gd name="connsiteY8" fmla="*/ 16845 h 666932"/>
              <a:gd name="connsiteX9" fmla="*/ 72464 w 168573"/>
              <a:gd name="connsiteY9" fmla="*/ 4994 h 666932"/>
              <a:gd name="connsiteX10" fmla="*/ 84329 w 168573"/>
              <a:gd name="connsiteY10" fmla="*/ 0 h 666932"/>
              <a:gd name="connsiteX11" fmla="*/ 96109 w 168573"/>
              <a:gd name="connsiteY11" fmla="*/ 4994 h 666932"/>
              <a:gd name="connsiteX12" fmla="*/ 101110 w 168573"/>
              <a:gd name="connsiteY12" fmla="*/ 16845 h 666932"/>
              <a:gd name="connsiteX13" fmla="*/ 101110 w 168573"/>
              <a:gd name="connsiteY13" fmla="*/ 126294 h 666932"/>
              <a:gd name="connsiteX14" fmla="*/ 106196 w 168573"/>
              <a:gd name="connsiteY14" fmla="*/ 138144 h 666932"/>
              <a:gd name="connsiteX15" fmla="*/ 117975 w 168573"/>
              <a:gd name="connsiteY15" fmla="*/ 143139 h 666932"/>
              <a:gd name="connsiteX16" fmla="*/ 129841 w 168573"/>
              <a:gd name="connsiteY16" fmla="*/ 138144 h 666932"/>
              <a:gd name="connsiteX17" fmla="*/ 134841 w 168573"/>
              <a:gd name="connsiteY17" fmla="*/ 126294 h 666932"/>
              <a:gd name="connsiteX18" fmla="*/ 134841 w 168573"/>
              <a:gd name="connsiteY18" fmla="*/ 16845 h 666932"/>
              <a:gd name="connsiteX19" fmla="*/ 139842 w 168573"/>
              <a:gd name="connsiteY19" fmla="*/ 4994 h 666932"/>
              <a:gd name="connsiteX20" fmla="*/ 151707 w 168573"/>
              <a:gd name="connsiteY20" fmla="*/ 0 h 666932"/>
              <a:gd name="connsiteX21" fmla="*/ 163572 w 168573"/>
              <a:gd name="connsiteY21" fmla="*/ 4994 h 666932"/>
              <a:gd name="connsiteX22" fmla="*/ 168573 w 168573"/>
              <a:gd name="connsiteY22" fmla="*/ 16845 h 666932"/>
              <a:gd name="connsiteX23" fmla="*/ 168573 w 168573"/>
              <a:gd name="connsiteY23" fmla="*/ 157613 h 666932"/>
              <a:gd name="connsiteX24" fmla="*/ 121026 w 168573"/>
              <a:gd name="connsiteY24" fmla="*/ 205270 h 666932"/>
              <a:gd name="connsiteX25" fmla="*/ 121026 w 168573"/>
              <a:gd name="connsiteY25" fmla="*/ 555287 h 666932"/>
              <a:gd name="connsiteX26" fmla="*/ 119743 w 168573"/>
              <a:gd name="connsiteY26" fmla="*/ 602392 h 666932"/>
              <a:gd name="connsiteX27" fmla="*/ 90370 w 168573"/>
              <a:gd name="connsiteY27" fmla="*/ 666932 h 666932"/>
              <a:gd name="connsiteX28" fmla="*/ 59672 w 168573"/>
              <a:gd name="connsiteY28" fmla="*/ 604386 h 666932"/>
              <a:gd name="connsiteX29" fmla="*/ 54496 w 168573"/>
              <a:gd name="connsiteY29" fmla="*/ 555287 h 666932"/>
              <a:gd name="connsiteX30" fmla="*/ 54496 w 168573"/>
              <a:gd name="connsiteY30" fmla="*/ 205270 h 666932"/>
              <a:gd name="connsiteX31" fmla="*/ 0 w 168573"/>
              <a:gd name="connsiteY31" fmla="*/ 157613 h 666932"/>
              <a:gd name="connsiteX32" fmla="*/ 0 w 168573"/>
              <a:gd name="connsiteY32" fmla="*/ 16845 h 666932"/>
              <a:gd name="connsiteX33" fmla="*/ 5001 w 168573"/>
              <a:gd name="connsiteY33" fmla="*/ 4994 h 666932"/>
              <a:gd name="connsiteX34" fmla="*/ 16866 w 168573"/>
              <a:gd name="connsiteY34" fmla="*/ 0 h 66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68573" h="666932">
                <a:moveTo>
                  <a:pt x="16866" y="0"/>
                </a:moveTo>
                <a:cubicBezTo>
                  <a:pt x="21443" y="0"/>
                  <a:pt x="25341" y="1693"/>
                  <a:pt x="28731" y="4994"/>
                </a:cubicBezTo>
                <a:cubicBezTo>
                  <a:pt x="32037" y="8380"/>
                  <a:pt x="33732" y="12274"/>
                  <a:pt x="33732" y="16845"/>
                </a:cubicBezTo>
                <a:lnTo>
                  <a:pt x="33732" y="126294"/>
                </a:lnTo>
                <a:cubicBezTo>
                  <a:pt x="33732" y="130865"/>
                  <a:pt x="35342" y="134843"/>
                  <a:pt x="38732" y="138144"/>
                </a:cubicBezTo>
                <a:cubicBezTo>
                  <a:pt x="42037" y="141530"/>
                  <a:pt x="46021" y="143139"/>
                  <a:pt x="50597" y="143139"/>
                </a:cubicBezTo>
                <a:cubicBezTo>
                  <a:pt x="55174" y="143139"/>
                  <a:pt x="59073" y="141530"/>
                  <a:pt x="62463" y="138144"/>
                </a:cubicBezTo>
                <a:cubicBezTo>
                  <a:pt x="65768" y="134843"/>
                  <a:pt x="67463" y="130865"/>
                  <a:pt x="67463" y="126294"/>
                </a:cubicBezTo>
                <a:lnTo>
                  <a:pt x="67463" y="16845"/>
                </a:lnTo>
                <a:cubicBezTo>
                  <a:pt x="67463" y="12274"/>
                  <a:pt x="69074" y="8380"/>
                  <a:pt x="72464" y="4994"/>
                </a:cubicBezTo>
                <a:cubicBezTo>
                  <a:pt x="75769" y="1693"/>
                  <a:pt x="79752" y="0"/>
                  <a:pt x="84329" y="0"/>
                </a:cubicBezTo>
                <a:cubicBezTo>
                  <a:pt x="88821" y="0"/>
                  <a:pt x="92804" y="1693"/>
                  <a:pt x="96109" y="4994"/>
                </a:cubicBezTo>
                <a:cubicBezTo>
                  <a:pt x="99499" y="8380"/>
                  <a:pt x="101110" y="12274"/>
                  <a:pt x="101110" y="16845"/>
                </a:cubicBezTo>
                <a:lnTo>
                  <a:pt x="101110" y="126294"/>
                </a:lnTo>
                <a:cubicBezTo>
                  <a:pt x="101110" y="130865"/>
                  <a:pt x="102805" y="134843"/>
                  <a:pt x="106196" y="138144"/>
                </a:cubicBezTo>
                <a:cubicBezTo>
                  <a:pt x="109500" y="141530"/>
                  <a:pt x="113484" y="143139"/>
                  <a:pt x="117975" y="143139"/>
                </a:cubicBezTo>
                <a:cubicBezTo>
                  <a:pt x="122552" y="143139"/>
                  <a:pt x="126536" y="141530"/>
                  <a:pt x="129841" y="138144"/>
                </a:cubicBezTo>
                <a:cubicBezTo>
                  <a:pt x="133231" y="134843"/>
                  <a:pt x="134841" y="130865"/>
                  <a:pt x="134841" y="126294"/>
                </a:cubicBezTo>
                <a:lnTo>
                  <a:pt x="134841" y="16845"/>
                </a:lnTo>
                <a:cubicBezTo>
                  <a:pt x="134841" y="12274"/>
                  <a:pt x="136536" y="8380"/>
                  <a:pt x="139842" y="4994"/>
                </a:cubicBezTo>
                <a:cubicBezTo>
                  <a:pt x="143232" y="1693"/>
                  <a:pt x="147130" y="0"/>
                  <a:pt x="151707" y="0"/>
                </a:cubicBezTo>
                <a:cubicBezTo>
                  <a:pt x="156284" y="0"/>
                  <a:pt x="160268" y="1693"/>
                  <a:pt x="163572" y="4994"/>
                </a:cubicBezTo>
                <a:cubicBezTo>
                  <a:pt x="166963" y="8380"/>
                  <a:pt x="168573" y="12274"/>
                  <a:pt x="168573" y="16845"/>
                </a:cubicBezTo>
                <a:lnTo>
                  <a:pt x="168573" y="157613"/>
                </a:lnTo>
                <a:cubicBezTo>
                  <a:pt x="168573" y="168364"/>
                  <a:pt x="131027" y="201799"/>
                  <a:pt x="121026" y="205270"/>
                </a:cubicBezTo>
                <a:lnTo>
                  <a:pt x="121026" y="555287"/>
                </a:lnTo>
                <a:cubicBezTo>
                  <a:pt x="121026" y="564429"/>
                  <a:pt x="124852" y="583785"/>
                  <a:pt x="119743" y="602392"/>
                </a:cubicBezTo>
                <a:cubicBezTo>
                  <a:pt x="114634" y="621000"/>
                  <a:pt x="99353" y="666763"/>
                  <a:pt x="90370" y="666932"/>
                </a:cubicBezTo>
                <a:cubicBezTo>
                  <a:pt x="81471" y="666763"/>
                  <a:pt x="65651" y="622993"/>
                  <a:pt x="59672" y="604386"/>
                </a:cubicBezTo>
                <a:cubicBezTo>
                  <a:pt x="53693" y="585779"/>
                  <a:pt x="54496" y="564429"/>
                  <a:pt x="54496" y="555287"/>
                </a:cubicBezTo>
                <a:lnTo>
                  <a:pt x="54496" y="205270"/>
                </a:lnTo>
                <a:cubicBezTo>
                  <a:pt x="44410" y="201799"/>
                  <a:pt x="0" y="168364"/>
                  <a:pt x="0" y="157613"/>
                </a:cubicBezTo>
                <a:lnTo>
                  <a:pt x="0" y="16845"/>
                </a:lnTo>
                <a:cubicBezTo>
                  <a:pt x="0" y="12274"/>
                  <a:pt x="1696" y="8380"/>
                  <a:pt x="5001" y="4994"/>
                </a:cubicBezTo>
                <a:cubicBezTo>
                  <a:pt x="8305" y="1693"/>
                  <a:pt x="12289" y="0"/>
                  <a:pt x="16866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13FB01-AB59-6175-731B-5C1F7E25CF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1212" y="4962385"/>
            <a:ext cx="8132769" cy="20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6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5" grpId="0"/>
      <p:bldP spid="22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>
            <a:extLst>
              <a:ext uri="{FF2B5EF4-FFF2-40B4-BE49-F238E27FC236}">
                <a16:creationId xmlns:a16="http://schemas.microsoft.com/office/drawing/2014/main" id="{6B1CB8E3-AD25-B3E6-96F9-ECF7E9F48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8750" y="856495"/>
            <a:ext cx="9843796" cy="1412703"/>
          </a:xfrm>
          <a:custGeom>
            <a:avLst/>
            <a:gdLst>
              <a:gd name="connsiteX0" fmla="*/ 0 w 11772349"/>
              <a:gd name="connsiteY0" fmla="*/ 0 h 2219838"/>
              <a:gd name="connsiteX1" fmla="*/ 470894 w 11772349"/>
              <a:gd name="connsiteY1" fmla="*/ 0 h 2219838"/>
              <a:gd name="connsiteX2" fmla="*/ 1177235 w 11772349"/>
              <a:gd name="connsiteY2" fmla="*/ 0 h 2219838"/>
              <a:gd name="connsiteX3" fmla="*/ 2001299 w 11772349"/>
              <a:gd name="connsiteY3" fmla="*/ 0 h 2219838"/>
              <a:gd name="connsiteX4" fmla="*/ 2354470 w 11772349"/>
              <a:gd name="connsiteY4" fmla="*/ 0 h 2219838"/>
              <a:gd name="connsiteX5" fmla="*/ 2825364 w 11772349"/>
              <a:gd name="connsiteY5" fmla="*/ 0 h 2219838"/>
              <a:gd name="connsiteX6" fmla="*/ 3060811 w 11772349"/>
              <a:gd name="connsiteY6" fmla="*/ 0 h 2219838"/>
              <a:gd name="connsiteX7" fmla="*/ 3884875 w 11772349"/>
              <a:gd name="connsiteY7" fmla="*/ 0 h 2219838"/>
              <a:gd name="connsiteX8" fmla="*/ 4355769 w 11772349"/>
              <a:gd name="connsiteY8" fmla="*/ 0 h 2219838"/>
              <a:gd name="connsiteX9" fmla="*/ 4708940 w 11772349"/>
              <a:gd name="connsiteY9" fmla="*/ 0 h 2219838"/>
              <a:gd name="connsiteX10" fmla="*/ 5533004 w 11772349"/>
              <a:gd name="connsiteY10" fmla="*/ 0 h 2219838"/>
              <a:gd name="connsiteX11" fmla="*/ 6003898 w 11772349"/>
              <a:gd name="connsiteY11" fmla="*/ 0 h 2219838"/>
              <a:gd name="connsiteX12" fmla="*/ 6592515 w 11772349"/>
              <a:gd name="connsiteY12" fmla="*/ 0 h 2219838"/>
              <a:gd name="connsiteX13" fmla="*/ 6827962 w 11772349"/>
              <a:gd name="connsiteY13" fmla="*/ 0 h 2219838"/>
              <a:gd name="connsiteX14" fmla="*/ 7063409 w 11772349"/>
              <a:gd name="connsiteY14" fmla="*/ 0 h 2219838"/>
              <a:gd name="connsiteX15" fmla="*/ 7534303 w 11772349"/>
              <a:gd name="connsiteY15" fmla="*/ 0 h 2219838"/>
              <a:gd name="connsiteX16" fmla="*/ 8005197 w 11772349"/>
              <a:gd name="connsiteY16" fmla="*/ 0 h 2219838"/>
              <a:gd name="connsiteX17" fmla="*/ 8240644 w 11772349"/>
              <a:gd name="connsiteY17" fmla="*/ 0 h 2219838"/>
              <a:gd name="connsiteX18" fmla="*/ 8946985 w 11772349"/>
              <a:gd name="connsiteY18" fmla="*/ 0 h 2219838"/>
              <a:gd name="connsiteX19" fmla="*/ 9653326 w 11772349"/>
              <a:gd name="connsiteY19" fmla="*/ 0 h 2219838"/>
              <a:gd name="connsiteX20" fmla="*/ 10477391 w 11772349"/>
              <a:gd name="connsiteY20" fmla="*/ 0 h 2219838"/>
              <a:gd name="connsiteX21" fmla="*/ 10830561 w 11772349"/>
              <a:gd name="connsiteY21" fmla="*/ 0 h 2219838"/>
              <a:gd name="connsiteX22" fmla="*/ 11772349 w 11772349"/>
              <a:gd name="connsiteY22" fmla="*/ 0 h 2219838"/>
              <a:gd name="connsiteX23" fmla="*/ 11772349 w 11772349"/>
              <a:gd name="connsiteY23" fmla="*/ 554960 h 2219838"/>
              <a:gd name="connsiteX24" fmla="*/ 11772349 w 11772349"/>
              <a:gd name="connsiteY24" fmla="*/ 1087721 h 2219838"/>
              <a:gd name="connsiteX25" fmla="*/ 11772349 w 11772349"/>
              <a:gd name="connsiteY25" fmla="*/ 1687077 h 2219838"/>
              <a:gd name="connsiteX26" fmla="*/ 11772349 w 11772349"/>
              <a:gd name="connsiteY26" fmla="*/ 2219838 h 2219838"/>
              <a:gd name="connsiteX27" fmla="*/ 11419179 w 11772349"/>
              <a:gd name="connsiteY27" fmla="*/ 2219838 h 2219838"/>
              <a:gd name="connsiteX28" fmla="*/ 11183732 w 11772349"/>
              <a:gd name="connsiteY28" fmla="*/ 2219838 h 2219838"/>
              <a:gd name="connsiteX29" fmla="*/ 10948285 w 11772349"/>
              <a:gd name="connsiteY29" fmla="*/ 2219838 h 2219838"/>
              <a:gd name="connsiteX30" fmla="*/ 10359667 w 11772349"/>
              <a:gd name="connsiteY30" fmla="*/ 2219838 h 2219838"/>
              <a:gd name="connsiteX31" fmla="*/ 10006497 w 11772349"/>
              <a:gd name="connsiteY31" fmla="*/ 2219838 h 2219838"/>
              <a:gd name="connsiteX32" fmla="*/ 9653326 w 11772349"/>
              <a:gd name="connsiteY32" fmla="*/ 2219838 h 2219838"/>
              <a:gd name="connsiteX33" fmla="*/ 9300156 w 11772349"/>
              <a:gd name="connsiteY33" fmla="*/ 2219838 h 2219838"/>
              <a:gd name="connsiteX34" fmla="*/ 8829262 w 11772349"/>
              <a:gd name="connsiteY34" fmla="*/ 2219838 h 2219838"/>
              <a:gd name="connsiteX35" fmla="*/ 8358368 w 11772349"/>
              <a:gd name="connsiteY35" fmla="*/ 2219838 h 2219838"/>
              <a:gd name="connsiteX36" fmla="*/ 8122921 w 11772349"/>
              <a:gd name="connsiteY36" fmla="*/ 2219838 h 2219838"/>
              <a:gd name="connsiteX37" fmla="*/ 7887474 w 11772349"/>
              <a:gd name="connsiteY37" fmla="*/ 2219838 h 2219838"/>
              <a:gd name="connsiteX38" fmla="*/ 7416580 w 11772349"/>
              <a:gd name="connsiteY38" fmla="*/ 2219838 h 2219838"/>
              <a:gd name="connsiteX39" fmla="*/ 7181133 w 11772349"/>
              <a:gd name="connsiteY39" fmla="*/ 2219838 h 2219838"/>
              <a:gd name="connsiteX40" fmla="*/ 6474792 w 11772349"/>
              <a:gd name="connsiteY40" fmla="*/ 2219838 h 2219838"/>
              <a:gd name="connsiteX41" fmla="*/ 5768451 w 11772349"/>
              <a:gd name="connsiteY41" fmla="*/ 2219838 h 2219838"/>
              <a:gd name="connsiteX42" fmla="*/ 5062110 w 11772349"/>
              <a:gd name="connsiteY42" fmla="*/ 2219838 h 2219838"/>
              <a:gd name="connsiteX43" fmla="*/ 4355769 w 11772349"/>
              <a:gd name="connsiteY43" fmla="*/ 2219838 h 2219838"/>
              <a:gd name="connsiteX44" fmla="*/ 3767152 w 11772349"/>
              <a:gd name="connsiteY44" fmla="*/ 2219838 h 2219838"/>
              <a:gd name="connsiteX45" fmla="*/ 2943087 w 11772349"/>
              <a:gd name="connsiteY45" fmla="*/ 2219838 h 2219838"/>
              <a:gd name="connsiteX46" fmla="*/ 2589917 w 11772349"/>
              <a:gd name="connsiteY46" fmla="*/ 2219838 h 2219838"/>
              <a:gd name="connsiteX47" fmla="*/ 2236746 w 11772349"/>
              <a:gd name="connsiteY47" fmla="*/ 2219838 h 2219838"/>
              <a:gd name="connsiteX48" fmla="*/ 1765852 w 11772349"/>
              <a:gd name="connsiteY48" fmla="*/ 2219838 h 2219838"/>
              <a:gd name="connsiteX49" fmla="*/ 1412682 w 11772349"/>
              <a:gd name="connsiteY49" fmla="*/ 2219838 h 2219838"/>
              <a:gd name="connsiteX50" fmla="*/ 941788 w 11772349"/>
              <a:gd name="connsiteY50" fmla="*/ 2219838 h 2219838"/>
              <a:gd name="connsiteX51" fmla="*/ 0 w 11772349"/>
              <a:gd name="connsiteY51" fmla="*/ 2219838 h 2219838"/>
              <a:gd name="connsiteX52" fmla="*/ 0 w 11772349"/>
              <a:gd name="connsiteY52" fmla="*/ 1731474 h 2219838"/>
              <a:gd name="connsiteX53" fmla="*/ 0 w 11772349"/>
              <a:gd name="connsiteY53" fmla="*/ 1220911 h 2219838"/>
              <a:gd name="connsiteX54" fmla="*/ 0 w 11772349"/>
              <a:gd name="connsiteY54" fmla="*/ 665951 h 2219838"/>
              <a:gd name="connsiteX55" fmla="*/ 0 w 11772349"/>
              <a:gd name="connsiteY55" fmla="*/ 0 h 221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1772349" h="2219838" fill="none" extrusionOk="0">
                <a:moveTo>
                  <a:pt x="0" y="0"/>
                </a:moveTo>
                <a:cubicBezTo>
                  <a:pt x="149980" y="-27134"/>
                  <a:pt x="317453" y="46426"/>
                  <a:pt x="470894" y="0"/>
                </a:cubicBezTo>
                <a:cubicBezTo>
                  <a:pt x="624335" y="-46426"/>
                  <a:pt x="885640" y="45796"/>
                  <a:pt x="1177235" y="0"/>
                </a:cubicBezTo>
                <a:cubicBezTo>
                  <a:pt x="1468830" y="-45796"/>
                  <a:pt x="1650107" y="10065"/>
                  <a:pt x="2001299" y="0"/>
                </a:cubicBezTo>
                <a:cubicBezTo>
                  <a:pt x="2352491" y="-10065"/>
                  <a:pt x="2270655" y="23572"/>
                  <a:pt x="2354470" y="0"/>
                </a:cubicBezTo>
                <a:cubicBezTo>
                  <a:pt x="2438285" y="-23572"/>
                  <a:pt x="2674411" y="40929"/>
                  <a:pt x="2825364" y="0"/>
                </a:cubicBezTo>
                <a:cubicBezTo>
                  <a:pt x="2976317" y="-40929"/>
                  <a:pt x="2992817" y="7966"/>
                  <a:pt x="3060811" y="0"/>
                </a:cubicBezTo>
                <a:cubicBezTo>
                  <a:pt x="3128805" y="-7966"/>
                  <a:pt x="3673093" y="33492"/>
                  <a:pt x="3884875" y="0"/>
                </a:cubicBezTo>
                <a:cubicBezTo>
                  <a:pt x="4096657" y="-33492"/>
                  <a:pt x="4260076" y="27638"/>
                  <a:pt x="4355769" y="0"/>
                </a:cubicBezTo>
                <a:cubicBezTo>
                  <a:pt x="4451462" y="-27638"/>
                  <a:pt x="4537906" y="11729"/>
                  <a:pt x="4708940" y="0"/>
                </a:cubicBezTo>
                <a:cubicBezTo>
                  <a:pt x="4879974" y="-11729"/>
                  <a:pt x="5226089" y="16409"/>
                  <a:pt x="5533004" y="0"/>
                </a:cubicBezTo>
                <a:cubicBezTo>
                  <a:pt x="5839919" y="-16409"/>
                  <a:pt x="5907785" y="50016"/>
                  <a:pt x="6003898" y="0"/>
                </a:cubicBezTo>
                <a:cubicBezTo>
                  <a:pt x="6100011" y="-50016"/>
                  <a:pt x="6448664" y="58296"/>
                  <a:pt x="6592515" y="0"/>
                </a:cubicBezTo>
                <a:cubicBezTo>
                  <a:pt x="6736366" y="-58296"/>
                  <a:pt x="6751044" y="24851"/>
                  <a:pt x="6827962" y="0"/>
                </a:cubicBezTo>
                <a:cubicBezTo>
                  <a:pt x="6904880" y="-24851"/>
                  <a:pt x="6986924" y="7624"/>
                  <a:pt x="7063409" y="0"/>
                </a:cubicBezTo>
                <a:cubicBezTo>
                  <a:pt x="7139894" y="-7624"/>
                  <a:pt x="7419629" y="13990"/>
                  <a:pt x="7534303" y="0"/>
                </a:cubicBezTo>
                <a:cubicBezTo>
                  <a:pt x="7648977" y="-13990"/>
                  <a:pt x="7852701" y="45475"/>
                  <a:pt x="8005197" y="0"/>
                </a:cubicBezTo>
                <a:cubicBezTo>
                  <a:pt x="8157693" y="-45475"/>
                  <a:pt x="8181664" y="3711"/>
                  <a:pt x="8240644" y="0"/>
                </a:cubicBezTo>
                <a:cubicBezTo>
                  <a:pt x="8299624" y="-3711"/>
                  <a:pt x="8721744" y="36150"/>
                  <a:pt x="8946985" y="0"/>
                </a:cubicBezTo>
                <a:cubicBezTo>
                  <a:pt x="9172226" y="-36150"/>
                  <a:pt x="9371530" y="72689"/>
                  <a:pt x="9653326" y="0"/>
                </a:cubicBezTo>
                <a:cubicBezTo>
                  <a:pt x="9935122" y="-72689"/>
                  <a:pt x="10128200" y="59083"/>
                  <a:pt x="10477391" y="0"/>
                </a:cubicBezTo>
                <a:cubicBezTo>
                  <a:pt x="10826583" y="-59083"/>
                  <a:pt x="10746173" y="38955"/>
                  <a:pt x="10830561" y="0"/>
                </a:cubicBezTo>
                <a:cubicBezTo>
                  <a:pt x="10914949" y="-38955"/>
                  <a:pt x="11454375" y="398"/>
                  <a:pt x="11772349" y="0"/>
                </a:cubicBezTo>
                <a:cubicBezTo>
                  <a:pt x="11810554" y="128261"/>
                  <a:pt x="11741038" y="370510"/>
                  <a:pt x="11772349" y="554960"/>
                </a:cubicBezTo>
                <a:cubicBezTo>
                  <a:pt x="11803660" y="739410"/>
                  <a:pt x="11765006" y="978910"/>
                  <a:pt x="11772349" y="1087721"/>
                </a:cubicBezTo>
                <a:cubicBezTo>
                  <a:pt x="11779692" y="1196532"/>
                  <a:pt x="11758317" y="1484443"/>
                  <a:pt x="11772349" y="1687077"/>
                </a:cubicBezTo>
                <a:cubicBezTo>
                  <a:pt x="11786381" y="1889711"/>
                  <a:pt x="11763742" y="2036772"/>
                  <a:pt x="11772349" y="2219838"/>
                </a:cubicBezTo>
                <a:cubicBezTo>
                  <a:pt x="11674421" y="2222919"/>
                  <a:pt x="11581855" y="2210679"/>
                  <a:pt x="11419179" y="2219838"/>
                </a:cubicBezTo>
                <a:cubicBezTo>
                  <a:pt x="11256503" y="2228997"/>
                  <a:pt x="11287470" y="2210165"/>
                  <a:pt x="11183732" y="2219838"/>
                </a:cubicBezTo>
                <a:cubicBezTo>
                  <a:pt x="11079994" y="2229511"/>
                  <a:pt x="11025237" y="2211616"/>
                  <a:pt x="10948285" y="2219838"/>
                </a:cubicBezTo>
                <a:cubicBezTo>
                  <a:pt x="10871333" y="2228060"/>
                  <a:pt x="10608365" y="2176878"/>
                  <a:pt x="10359667" y="2219838"/>
                </a:cubicBezTo>
                <a:cubicBezTo>
                  <a:pt x="10110969" y="2262798"/>
                  <a:pt x="10088773" y="2200062"/>
                  <a:pt x="10006497" y="2219838"/>
                </a:cubicBezTo>
                <a:cubicBezTo>
                  <a:pt x="9924221" y="2239614"/>
                  <a:pt x="9784048" y="2212640"/>
                  <a:pt x="9653326" y="2219838"/>
                </a:cubicBezTo>
                <a:cubicBezTo>
                  <a:pt x="9522604" y="2227036"/>
                  <a:pt x="9373751" y="2189709"/>
                  <a:pt x="9300156" y="2219838"/>
                </a:cubicBezTo>
                <a:cubicBezTo>
                  <a:pt x="9226561" y="2249967"/>
                  <a:pt x="9025482" y="2166868"/>
                  <a:pt x="8829262" y="2219838"/>
                </a:cubicBezTo>
                <a:cubicBezTo>
                  <a:pt x="8633042" y="2272808"/>
                  <a:pt x="8574376" y="2180909"/>
                  <a:pt x="8358368" y="2219838"/>
                </a:cubicBezTo>
                <a:cubicBezTo>
                  <a:pt x="8142360" y="2258767"/>
                  <a:pt x="8201965" y="2213690"/>
                  <a:pt x="8122921" y="2219838"/>
                </a:cubicBezTo>
                <a:cubicBezTo>
                  <a:pt x="8043877" y="2225986"/>
                  <a:pt x="7984209" y="2194946"/>
                  <a:pt x="7887474" y="2219838"/>
                </a:cubicBezTo>
                <a:cubicBezTo>
                  <a:pt x="7790739" y="2244730"/>
                  <a:pt x="7638744" y="2178152"/>
                  <a:pt x="7416580" y="2219838"/>
                </a:cubicBezTo>
                <a:cubicBezTo>
                  <a:pt x="7194416" y="2261524"/>
                  <a:pt x="7282408" y="2194093"/>
                  <a:pt x="7181133" y="2219838"/>
                </a:cubicBezTo>
                <a:cubicBezTo>
                  <a:pt x="7079858" y="2245583"/>
                  <a:pt x="6681534" y="2177279"/>
                  <a:pt x="6474792" y="2219838"/>
                </a:cubicBezTo>
                <a:cubicBezTo>
                  <a:pt x="6268050" y="2262397"/>
                  <a:pt x="6069144" y="2185847"/>
                  <a:pt x="5768451" y="2219838"/>
                </a:cubicBezTo>
                <a:cubicBezTo>
                  <a:pt x="5467758" y="2253829"/>
                  <a:pt x="5216504" y="2210879"/>
                  <a:pt x="5062110" y="2219838"/>
                </a:cubicBezTo>
                <a:cubicBezTo>
                  <a:pt x="4907716" y="2228797"/>
                  <a:pt x="4514774" y="2183499"/>
                  <a:pt x="4355769" y="2219838"/>
                </a:cubicBezTo>
                <a:cubicBezTo>
                  <a:pt x="4196764" y="2256177"/>
                  <a:pt x="3993388" y="2183503"/>
                  <a:pt x="3767152" y="2219838"/>
                </a:cubicBezTo>
                <a:cubicBezTo>
                  <a:pt x="3540916" y="2256173"/>
                  <a:pt x="3278118" y="2199589"/>
                  <a:pt x="2943087" y="2219838"/>
                </a:cubicBezTo>
                <a:cubicBezTo>
                  <a:pt x="2608057" y="2240087"/>
                  <a:pt x="2688544" y="2218680"/>
                  <a:pt x="2589917" y="2219838"/>
                </a:cubicBezTo>
                <a:cubicBezTo>
                  <a:pt x="2491290" y="2220996"/>
                  <a:pt x="2322726" y="2192736"/>
                  <a:pt x="2236746" y="2219838"/>
                </a:cubicBezTo>
                <a:cubicBezTo>
                  <a:pt x="2150766" y="2246940"/>
                  <a:pt x="1957157" y="2176620"/>
                  <a:pt x="1765852" y="2219838"/>
                </a:cubicBezTo>
                <a:cubicBezTo>
                  <a:pt x="1574547" y="2263056"/>
                  <a:pt x="1527472" y="2204751"/>
                  <a:pt x="1412682" y="2219838"/>
                </a:cubicBezTo>
                <a:cubicBezTo>
                  <a:pt x="1297892" y="2234925"/>
                  <a:pt x="1052216" y="2205199"/>
                  <a:pt x="941788" y="2219838"/>
                </a:cubicBezTo>
                <a:cubicBezTo>
                  <a:pt x="831360" y="2234477"/>
                  <a:pt x="280931" y="2161284"/>
                  <a:pt x="0" y="2219838"/>
                </a:cubicBezTo>
                <a:cubicBezTo>
                  <a:pt x="-56513" y="2024528"/>
                  <a:pt x="38360" y="1925827"/>
                  <a:pt x="0" y="1731474"/>
                </a:cubicBezTo>
                <a:cubicBezTo>
                  <a:pt x="-38360" y="1537121"/>
                  <a:pt x="15283" y="1395745"/>
                  <a:pt x="0" y="1220911"/>
                </a:cubicBezTo>
                <a:cubicBezTo>
                  <a:pt x="-15283" y="1046077"/>
                  <a:pt x="39587" y="802496"/>
                  <a:pt x="0" y="665951"/>
                </a:cubicBezTo>
                <a:cubicBezTo>
                  <a:pt x="-39587" y="529406"/>
                  <a:pt x="17738" y="165223"/>
                  <a:pt x="0" y="0"/>
                </a:cubicBezTo>
                <a:close/>
              </a:path>
              <a:path w="11772349" h="2219838" stroke="0" extrusionOk="0">
                <a:moveTo>
                  <a:pt x="0" y="0"/>
                </a:moveTo>
                <a:cubicBezTo>
                  <a:pt x="153449" y="-28489"/>
                  <a:pt x="186785" y="38653"/>
                  <a:pt x="353170" y="0"/>
                </a:cubicBezTo>
                <a:cubicBezTo>
                  <a:pt x="519555" y="-38653"/>
                  <a:pt x="603098" y="16566"/>
                  <a:pt x="706341" y="0"/>
                </a:cubicBezTo>
                <a:cubicBezTo>
                  <a:pt x="809584" y="-16566"/>
                  <a:pt x="876667" y="2608"/>
                  <a:pt x="941788" y="0"/>
                </a:cubicBezTo>
                <a:cubicBezTo>
                  <a:pt x="1006909" y="-2608"/>
                  <a:pt x="1518428" y="85407"/>
                  <a:pt x="1765852" y="0"/>
                </a:cubicBezTo>
                <a:cubicBezTo>
                  <a:pt x="2013276" y="-85407"/>
                  <a:pt x="1944262" y="15321"/>
                  <a:pt x="2001299" y="0"/>
                </a:cubicBezTo>
                <a:cubicBezTo>
                  <a:pt x="2058336" y="-15321"/>
                  <a:pt x="2263181" y="35027"/>
                  <a:pt x="2354470" y="0"/>
                </a:cubicBezTo>
                <a:cubicBezTo>
                  <a:pt x="2445759" y="-35027"/>
                  <a:pt x="2651804" y="42318"/>
                  <a:pt x="2825364" y="0"/>
                </a:cubicBezTo>
                <a:cubicBezTo>
                  <a:pt x="2998924" y="-42318"/>
                  <a:pt x="3027663" y="2163"/>
                  <a:pt x="3178534" y="0"/>
                </a:cubicBezTo>
                <a:cubicBezTo>
                  <a:pt x="3329405" y="-2163"/>
                  <a:pt x="3775742" y="5045"/>
                  <a:pt x="4002599" y="0"/>
                </a:cubicBezTo>
                <a:cubicBezTo>
                  <a:pt x="4229457" y="-5045"/>
                  <a:pt x="4248002" y="27451"/>
                  <a:pt x="4473493" y="0"/>
                </a:cubicBezTo>
                <a:cubicBezTo>
                  <a:pt x="4698984" y="-27451"/>
                  <a:pt x="4729527" y="31644"/>
                  <a:pt x="4944387" y="0"/>
                </a:cubicBezTo>
                <a:cubicBezTo>
                  <a:pt x="5159247" y="-31644"/>
                  <a:pt x="5279018" y="65033"/>
                  <a:pt x="5533004" y="0"/>
                </a:cubicBezTo>
                <a:cubicBezTo>
                  <a:pt x="5786990" y="-65033"/>
                  <a:pt x="5716460" y="25049"/>
                  <a:pt x="5886175" y="0"/>
                </a:cubicBezTo>
                <a:cubicBezTo>
                  <a:pt x="6055890" y="-25049"/>
                  <a:pt x="6116986" y="33081"/>
                  <a:pt x="6239345" y="0"/>
                </a:cubicBezTo>
                <a:cubicBezTo>
                  <a:pt x="6361704" y="-33081"/>
                  <a:pt x="6428691" y="38725"/>
                  <a:pt x="6592515" y="0"/>
                </a:cubicBezTo>
                <a:cubicBezTo>
                  <a:pt x="6756339" y="-38725"/>
                  <a:pt x="7063240" y="20409"/>
                  <a:pt x="7181133" y="0"/>
                </a:cubicBezTo>
                <a:cubicBezTo>
                  <a:pt x="7299026" y="-20409"/>
                  <a:pt x="7506787" y="46034"/>
                  <a:pt x="7769750" y="0"/>
                </a:cubicBezTo>
                <a:cubicBezTo>
                  <a:pt x="8032713" y="-46034"/>
                  <a:pt x="8354823" y="95968"/>
                  <a:pt x="8593815" y="0"/>
                </a:cubicBezTo>
                <a:cubicBezTo>
                  <a:pt x="8832808" y="-95968"/>
                  <a:pt x="8777611" y="12722"/>
                  <a:pt x="8946985" y="0"/>
                </a:cubicBezTo>
                <a:cubicBezTo>
                  <a:pt x="9116359" y="-12722"/>
                  <a:pt x="9305331" y="20349"/>
                  <a:pt x="9417879" y="0"/>
                </a:cubicBezTo>
                <a:cubicBezTo>
                  <a:pt x="9530427" y="-20349"/>
                  <a:pt x="9786371" y="52219"/>
                  <a:pt x="10124220" y="0"/>
                </a:cubicBezTo>
                <a:cubicBezTo>
                  <a:pt x="10462069" y="-52219"/>
                  <a:pt x="10310381" y="1742"/>
                  <a:pt x="10359667" y="0"/>
                </a:cubicBezTo>
                <a:cubicBezTo>
                  <a:pt x="10408953" y="-1742"/>
                  <a:pt x="10856777" y="92262"/>
                  <a:pt x="11183732" y="0"/>
                </a:cubicBezTo>
                <a:cubicBezTo>
                  <a:pt x="11510688" y="-92262"/>
                  <a:pt x="11623394" y="44486"/>
                  <a:pt x="11772349" y="0"/>
                </a:cubicBezTo>
                <a:cubicBezTo>
                  <a:pt x="11773111" y="167684"/>
                  <a:pt x="11734575" y="334372"/>
                  <a:pt x="11772349" y="554960"/>
                </a:cubicBezTo>
                <a:cubicBezTo>
                  <a:pt x="11810123" y="775548"/>
                  <a:pt x="11731579" y="963519"/>
                  <a:pt x="11772349" y="1132117"/>
                </a:cubicBezTo>
                <a:cubicBezTo>
                  <a:pt x="11813119" y="1300715"/>
                  <a:pt x="11739986" y="1486237"/>
                  <a:pt x="11772349" y="1709275"/>
                </a:cubicBezTo>
                <a:cubicBezTo>
                  <a:pt x="11804712" y="1932313"/>
                  <a:pt x="11759140" y="2003950"/>
                  <a:pt x="11772349" y="2219838"/>
                </a:cubicBezTo>
                <a:cubicBezTo>
                  <a:pt x="11469421" y="2263868"/>
                  <a:pt x="11295349" y="2133547"/>
                  <a:pt x="10948285" y="2219838"/>
                </a:cubicBezTo>
                <a:cubicBezTo>
                  <a:pt x="10601221" y="2306129"/>
                  <a:pt x="10770847" y="2218287"/>
                  <a:pt x="10712838" y="2219838"/>
                </a:cubicBezTo>
                <a:cubicBezTo>
                  <a:pt x="10654829" y="2221389"/>
                  <a:pt x="10529897" y="2215265"/>
                  <a:pt x="10477391" y="2219838"/>
                </a:cubicBezTo>
                <a:cubicBezTo>
                  <a:pt x="10424885" y="2224411"/>
                  <a:pt x="10239921" y="2206063"/>
                  <a:pt x="10124220" y="2219838"/>
                </a:cubicBezTo>
                <a:cubicBezTo>
                  <a:pt x="10008519" y="2233613"/>
                  <a:pt x="9584708" y="2171354"/>
                  <a:pt x="9417879" y="2219838"/>
                </a:cubicBezTo>
                <a:cubicBezTo>
                  <a:pt x="9251050" y="2268322"/>
                  <a:pt x="8917068" y="2157262"/>
                  <a:pt x="8711538" y="2219838"/>
                </a:cubicBezTo>
                <a:cubicBezTo>
                  <a:pt x="8506008" y="2282414"/>
                  <a:pt x="8217767" y="2163694"/>
                  <a:pt x="8005197" y="2219838"/>
                </a:cubicBezTo>
                <a:cubicBezTo>
                  <a:pt x="7792627" y="2275982"/>
                  <a:pt x="7841926" y="2212777"/>
                  <a:pt x="7769750" y="2219838"/>
                </a:cubicBezTo>
                <a:cubicBezTo>
                  <a:pt x="7697574" y="2226899"/>
                  <a:pt x="7415903" y="2181136"/>
                  <a:pt x="7181133" y="2219838"/>
                </a:cubicBezTo>
                <a:cubicBezTo>
                  <a:pt x="6946363" y="2258540"/>
                  <a:pt x="6748191" y="2145390"/>
                  <a:pt x="6357068" y="2219838"/>
                </a:cubicBezTo>
                <a:cubicBezTo>
                  <a:pt x="5965945" y="2294286"/>
                  <a:pt x="5793395" y="2160176"/>
                  <a:pt x="5650728" y="2219838"/>
                </a:cubicBezTo>
                <a:cubicBezTo>
                  <a:pt x="5508061" y="2279500"/>
                  <a:pt x="5106527" y="2197350"/>
                  <a:pt x="4944387" y="2219838"/>
                </a:cubicBezTo>
                <a:cubicBezTo>
                  <a:pt x="4782247" y="2242326"/>
                  <a:pt x="4429524" y="2210991"/>
                  <a:pt x="4120322" y="2219838"/>
                </a:cubicBezTo>
                <a:cubicBezTo>
                  <a:pt x="3811121" y="2228685"/>
                  <a:pt x="3790893" y="2197124"/>
                  <a:pt x="3649428" y="2219838"/>
                </a:cubicBezTo>
                <a:cubicBezTo>
                  <a:pt x="3507963" y="2242552"/>
                  <a:pt x="3291700" y="2156015"/>
                  <a:pt x="2943087" y="2219838"/>
                </a:cubicBezTo>
                <a:cubicBezTo>
                  <a:pt x="2594474" y="2283661"/>
                  <a:pt x="2818834" y="2210116"/>
                  <a:pt x="2707640" y="2219838"/>
                </a:cubicBezTo>
                <a:cubicBezTo>
                  <a:pt x="2596446" y="2229560"/>
                  <a:pt x="2397581" y="2181517"/>
                  <a:pt x="2236746" y="2219838"/>
                </a:cubicBezTo>
                <a:cubicBezTo>
                  <a:pt x="2075911" y="2258159"/>
                  <a:pt x="1843431" y="2158712"/>
                  <a:pt x="1530405" y="2219838"/>
                </a:cubicBezTo>
                <a:cubicBezTo>
                  <a:pt x="1217379" y="2280964"/>
                  <a:pt x="1342229" y="2218532"/>
                  <a:pt x="1294958" y="2219838"/>
                </a:cubicBezTo>
                <a:cubicBezTo>
                  <a:pt x="1247687" y="2221144"/>
                  <a:pt x="1121627" y="2196509"/>
                  <a:pt x="1059511" y="2219838"/>
                </a:cubicBezTo>
                <a:cubicBezTo>
                  <a:pt x="997395" y="2243167"/>
                  <a:pt x="407278" y="2177415"/>
                  <a:pt x="0" y="2219838"/>
                </a:cubicBezTo>
                <a:cubicBezTo>
                  <a:pt x="-20390" y="2050354"/>
                  <a:pt x="24857" y="1806495"/>
                  <a:pt x="0" y="1687077"/>
                </a:cubicBezTo>
                <a:cubicBezTo>
                  <a:pt x="-24857" y="1567659"/>
                  <a:pt x="31747" y="1229000"/>
                  <a:pt x="0" y="1109919"/>
                </a:cubicBezTo>
                <a:cubicBezTo>
                  <a:pt x="-31747" y="990838"/>
                  <a:pt x="45937" y="807709"/>
                  <a:pt x="0" y="554960"/>
                </a:cubicBezTo>
                <a:cubicBezTo>
                  <a:pt x="-45937" y="302211"/>
                  <a:pt x="27301" y="261655"/>
                  <a:pt x="0" y="0"/>
                </a:cubicBezTo>
                <a:close/>
              </a:path>
            </a:pathLst>
          </a:custGeom>
          <a:solidFill>
            <a:srgbClr val="CEEAED">
              <a:alpha val="69000"/>
            </a:srgbClr>
          </a:solidFill>
          <a:ln w="28575">
            <a:solidFill>
              <a:srgbClr val="47ADBB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73554953">
                  <a:custGeom>
                    <a:avLst/>
                    <a:gdLst>
                      <a:gd name="connsiteX0" fmla="*/ 0 w 9843796"/>
                      <a:gd name="connsiteY0" fmla="*/ 0 h 1412703"/>
                      <a:gd name="connsiteX1" fmla="*/ 393751 w 9843796"/>
                      <a:gd name="connsiteY1" fmla="*/ 0 h 1412703"/>
                      <a:gd name="connsiteX2" fmla="*/ 984379 w 9843796"/>
                      <a:gd name="connsiteY2" fmla="*/ 0 h 1412703"/>
                      <a:gd name="connsiteX3" fmla="*/ 1673445 w 9843796"/>
                      <a:gd name="connsiteY3" fmla="*/ 0 h 1412703"/>
                      <a:gd name="connsiteX4" fmla="*/ 1968759 w 9843796"/>
                      <a:gd name="connsiteY4" fmla="*/ 0 h 1412703"/>
                      <a:gd name="connsiteX5" fmla="*/ 2362511 w 9843796"/>
                      <a:gd name="connsiteY5" fmla="*/ 0 h 1412703"/>
                      <a:gd name="connsiteX6" fmla="*/ 2559387 w 9843796"/>
                      <a:gd name="connsiteY6" fmla="*/ 0 h 1412703"/>
                      <a:gd name="connsiteX7" fmla="*/ 3248452 w 9843796"/>
                      <a:gd name="connsiteY7" fmla="*/ 0 h 1412703"/>
                      <a:gd name="connsiteX8" fmla="*/ 3642204 w 9843796"/>
                      <a:gd name="connsiteY8" fmla="*/ 0 h 1412703"/>
                      <a:gd name="connsiteX9" fmla="*/ 3937518 w 9843796"/>
                      <a:gd name="connsiteY9" fmla="*/ 0 h 1412703"/>
                      <a:gd name="connsiteX10" fmla="*/ 4626584 w 9843796"/>
                      <a:gd name="connsiteY10" fmla="*/ 0 h 1412703"/>
                      <a:gd name="connsiteX11" fmla="*/ 5020335 w 9843796"/>
                      <a:gd name="connsiteY11" fmla="*/ 0 h 1412703"/>
                      <a:gd name="connsiteX12" fmla="*/ 5512525 w 9843796"/>
                      <a:gd name="connsiteY12" fmla="*/ 0 h 1412703"/>
                      <a:gd name="connsiteX13" fmla="*/ 5709401 w 9843796"/>
                      <a:gd name="connsiteY13" fmla="*/ 0 h 1412703"/>
                      <a:gd name="connsiteX14" fmla="*/ 5906277 w 9843796"/>
                      <a:gd name="connsiteY14" fmla="*/ 0 h 1412703"/>
                      <a:gd name="connsiteX15" fmla="*/ 6300029 w 9843796"/>
                      <a:gd name="connsiteY15" fmla="*/ 0 h 1412703"/>
                      <a:gd name="connsiteX16" fmla="*/ 6693781 w 9843796"/>
                      <a:gd name="connsiteY16" fmla="*/ 0 h 1412703"/>
                      <a:gd name="connsiteX17" fmla="*/ 6890656 w 9843796"/>
                      <a:gd name="connsiteY17" fmla="*/ 0 h 1412703"/>
                      <a:gd name="connsiteX18" fmla="*/ 7481284 w 9843796"/>
                      <a:gd name="connsiteY18" fmla="*/ 0 h 1412703"/>
                      <a:gd name="connsiteX19" fmla="*/ 8071912 w 9843796"/>
                      <a:gd name="connsiteY19" fmla="*/ 0 h 1412703"/>
                      <a:gd name="connsiteX20" fmla="*/ 8760978 w 9843796"/>
                      <a:gd name="connsiteY20" fmla="*/ 0 h 1412703"/>
                      <a:gd name="connsiteX21" fmla="*/ 9056292 w 9843796"/>
                      <a:gd name="connsiteY21" fmla="*/ 0 h 1412703"/>
                      <a:gd name="connsiteX22" fmla="*/ 9843796 w 9843796"/>
                      <a:gd name="connsiteY22" fmla="*/ 0 h 1412703"/>
                      <a:gd name="connsiteX23" fmla="*/ 9843796 w 9843796"/>
                      <a:gd name="connsiteY23" fmla="*/ 353176 h 1412703"/>
                      <a:gd name="connsiteX24" fmla="*/ 9843796 w 9843796"/>
                      <a:gd name="connsiteY24" fmla="*/ 692224 h 1412703"/>
                      <a:gd name="connsiteX25" fmla="*/ 9843796 w 9843796"/>
                      <a:gd name="connsiteY25" fmla="*/ 1073654 h 1412703"/>
                      <a:gd name="connsiteX26" fmla="*/ 9843796 w 9843796"/>
                      <a:gd name="connsiteY26" fmla="*/ 1412703 h 1412703"/>
                      <a:gd name="connsiteX27" fmla="*/ 9548482 w 9843796"/>
                      <a:gd name="connsiteY27" fmla="*/ 1412703 h 1412703"/>
                      <a:gd name="connsiteX28" fmla="*/ 9351606 w 9843796"/>
                      <a:gd name="connsiteY28" fmla="*/ 1412703 h 1412703"/>
                      <a:gd name="connsiteX29" fmla="*/ 9154730 w 9843796"/>
                      <a:gd name="connsiteY29" fmla="*/ 1412703 h 1412703"/>
                      <a:gd name="connsiteX30" fmla="*/ 8662540 w 9843796"/>
                      <a:gd name="connsiteY30" fmla="*/ 1412703 h 1412703"/>
                      <a:gd name="connsiteX31" fmla="*/ 8367226 w 9843796"/>
                      <a:gd name="connsiteY31" fmla="*/ 1412703 h 1412703"/>
                      <a:gd name="connsiteX32" fmla="*/ 8071912 w 9843796"/>
                      <a:gd name="connsiteY32" fmla="*/ 1412703 h 1412703"/>
                      <a:gd name="connsiteX33" fmla="*/ 7776599 w 9843796"/>
                      <a:gd name="connsiteY33" fmla="*/ 1412703 h 1412703"/>
                      <a:gd name="connsiteX34" fmla="*/ 7382847 w 9843796"/>
                      <a:gd name="connsiteY34" fmla="*/ 1412703 h 1412703"/>
                      <a:gd name="connsiteX35" fmla="*/ 6989095 w 9843796"/>
                      <a:gd name="connsiteY35" fmla="*/ 1412703 h 1412703"/>
                      <a:gd name="connsiteX36" fmla="*/ 6792219 w 9843796"/>
                      <a:gd name="connsiteY36" fmla="*/ 1412703 h 1412703"/>
                      <a:gd name="connsiteX37" fmla="*/ 6595343 w 9843796"/>
                      <a:gd name="connsiteY37" fmla="*/ 1412703 h 1412703"/>
                      <a:gd name="connsiteX38" fmla="*/ 6201591 w 9843796"/>
                      <a:gd name="connsiteY38" fmla="*/ 1412703 h 1412703"/>
                      <a:gd name="connsiteX39" fmla="*/ 6004715 w 9843796"/>
                      <a:gd name="connsiteY39" fmla="*/ 1412703 h 1412703"/>
                      <a:gd name="connsiteX40" fmla="*/ 5414087 w 9843796"/>
                      <a:gd name="connsiteY40" fmla="*/ 1412703 h 1412703"/>
                      <a:gd name="connsiteX41" fmla="*/ 4823460 w 9843796"/>
                      <a:gd name="connsiteY41" fmla="*/ 1412703 h 1412703"/>
                      <a:gd name="connsiteX42" fmla="*/ 4232832 w 9843796"/>
                      <a:gd name="connsiteY42" fmla="*/ 1412703 h 1412703"/>
                      <a:gd name="connsiteX43" fmla="*/ 3642204 w 9843796"/>
                      <a:gd name="connsiteY43" fmla="*/ 1412703 h 1412703"/>
                      <a:gd name="connsiteX44" fmla="*/ 3150014 w 9843796"/>
                      <a:gd name="connsiteY44" fmla="*/ 1412703 h 1412703"/>
                      <a:gd name="connsiteX45" fmla="*/ 2460948 w 9843796"/>
                      <a:gd name="connsiteY45" fmla="*/ 1412703 h 1412703"/>
                      <a:gd name="connsiteX46" fmla="*/ 2165635 w 9843796"/>
                      <a:gd name="connsiteY46" fmla="*/ 1412703 h 1412703"/>
                      <a:gd name="connsiteX47" fmla="*/ 1870320 w 9843796"/>
                      <a:gd name="connsiteY47" fmla="*/ 1412703 h 1412703"/>
                      <a:gd name="connsiteX48" fmla="*/ 1476569 w 9843796"/>
                      <a:gd name="connsiteY48" fmla="*/ 1412703 h 1412703"/>
                      <a:gd name="connsiteX49" fmla="*/ 1181255 w 9843796"/>
                      <a:gd name="connsiteY49" fmla="*/ 1412703 h 1412703"/>
                      <a:gd name="connsiteX50" fmla="*/ 787503 w 9843796"/>
                      <a:gd name="connsiteY50" fmla="*/ 1412703 h 1412703"/>
                      <a:gd name="connsiteX51" fmla="*/ 0 w 9843796"/>
                      <a:gd name="connsiteY51" fmla="*/ 1412703 h 1412703"/>
                      <a:gd name="connsiteX52" fmla="*/ 0 w 9843796"/>
                      <a:gd name="connsiteY52" fmla="*/ 1101908 h 1412703"/>
                      <a:gd name="connsiteX53" fmla="*/ 0 w 9843796"/>
                      <a:gd name="connsiteY53" fmla="*/ 776986 h 1412703"/>
                      <a:gd name="connsiteX54" fmla="*/ 0 w 9843796"/>
                      <a:gd name="connsiteY54" fmla="*/ 423810 h 1412703"/>
                      <a:gd name="connsiteX55" fmla="*/ 0 w 9843796"/>
                      <a:gd name="connsiteY55" fmla="*/ 0 h 1412703"/>
                      <a:gd name="connsiteX0" fmla="*/ 0 w 9843796"/>
                      <a:gd name="connsiteY0" fmla="*/ 0 h 1412703"/>
                      <a:gd name="connsiteX1" fmla="*/ 295313 w 9843796"/>
                      <a:gd name="connsiteY1" fmla="*/ 0 h 1412703"/>
                      <a:gd name="connsiteX2" fmla="*/ 590627 w 9843796"/>
                      <a:gd name="connsiteY2" fmla="*/ 0 h 1412703"/>
                      <a:gd name="connsiteX3" fmla="*/ 787503 w 9843796"/>
                      <a:gd name="connsiteY3" fmla="*/ 0 h 1412703"/>
                      <a:gd name="connsiteX4" fmla="*/ 1476569 w 9843796"/>
                      <a:gd name="connsiteY4" fmla="*/ 0 h 1412703"/>
                      <a:gd name="connsiteX5" fmla="*/ 1673445 w 9843796"/>
                      <a:gd name="connsiteY5" fmla="*/ 0 h 1412703"/>
                      <a:gd name="connsiteX6" fmla="*/ 1968759 w 9843796"/>
                      <a:gd name="connsiteY6" fmla="*/ 0 h 1412703"/>
                      <a:gd name="connsiteX7" fmla="*/ 2362511 w 9843796"/>
                      <a:gd name="connsiteY7" fmla="*/ 0 h 1412703"/>
                      <a:gd name="connsiteX8" fmla="*/ 2657824 w 9843796"/>
                      <a:gd name="connsiteY8" fmla="*/ 0 h 1412703"/>
                      <a:gd name="connsiteX9" fmla="*/ 3346890 w 9843796"/>
                      <a:gd name="connsiteY9" fmla="*/ 0 h 1412703"/>
                      <a:gd name="connsiteX10" fmla="*/ 3740642 w 9843796"/>
                      <a:gd name="connsiteY10" fmla="*/ 0 h 1412703"/>
                      <a:gd name="connsiteX11" fmla="*/ 4134394 w 9843796"/>
                      <a:gd name="connsiteY11" fmla="*/ 0 h 1412703"/>
                      <a:gd name="connsiteX12" fmla="*/ 4626584 w 9843796"/>
                      <a:gd name="connsiteY12" fmla="*/ 0 h 1412703"/>
                      <a:gd name="connsiteX13" fmla="*/ 4921898 w 9843796"/>
                      <a:gd name="connsiteY13" fmla="*/ 0 h 1412703"/>
                      <a:gd name="connsiteX14" fmla="*/ 5217211 w 9843796"/>
                      <a:gd name="connsiteY14" fmla="*/ 0 h 1412703"/>
                      <a:gd name="connsiteX15" fmla="*/ 5512525 w 9843796"/>
                      <a:gd name="connsiteY15" fmla="*/ 0 h 1412703"/>
                      <a:gd name="connsiteX16" fmla="*/ 6004715 w 9843796"/>
                      <a:gd name="connsiteY16" fmla="*/ 0 h 1412703"/>
                      <a:gd name="connsiteX17" fmla="*/ 6496905 w 9843796"/>
                      <a:gd name="connsiteY17" fmla="*/ 0 h 1412703"/>
                      <a:gd name="connsiteX18" fmla="*/ 7185971 w 9843796"/>
                      <a:gd name="connsiteY18" fmla="*/ 0 h 1412703"/>
                      <a:gd name="connsiteX19" fmla="*/ 7481284 w 9843796"/>
                      <a:gd name="connsiteY19" fmla="*/ 0 h 1412703"/>
                      <a:gd name="connsiteX20" fmla="*/ 7875036 w 9843796"/>
                      <a:gd name="connsiteY20" fmla="*/ 0 h 1412703"/>
                      <a:gd name="connsiteX21" fmla="*/ 8465664 w 9843796"/>
                      <a:gd name="connsiteY21" fmla="*/ 0 h 1412703"/>
                      <a:gd name="connsiteX22" fmla="*/ 8662540 w 9843796"/>
                      <a:gd name="connsiteY22" fmla="*/ 0 h 1412703"/>
                      <a:gd name="connsiteX23" fmla="*/ 9351606 w 9843796"/>
                      <a:gd name="connsiteY23" fmla="*/ 0 h 1412703"/>
                      <a:gd name="connsiteX24" fmla="*/ 9843796 w 9843796"/>
                      <a:gd name="connsiteY24" fmla="*/ 0 h 1412703"/>
                      <a:gd name="connsiteX25" fmla="*/ 9843796 w 9843796"/>
                      <a:gd name="connsiteY25" fmla="*/ 353176 h 1412703"/>
                      <a:gd name="connsiteX26" fmla="*/ 9843796 w 9843796"/>
                      <a:gd name="connsiteY26" fmla="*/ 720478 h 1412703"/>
                      <a:gd name="connsiteX27" fmla="*/ 9843796 w 9843796"/>
                      <a:gd name="connsiteY27" fmla="*/ 1087781 h 1412703"/>
                      <a:gd name="connsiteX28" fmla="*/ 9843796 w 9843796"/>
                      <a:gd name="connsiteY28" fmla="*/ 1412703 h 1412703"/>
                      <a:gd name="connsiteX29" fmla="*/ 9154730 w 9843796"/>
                      <a:gd name="connsiteY29" fmla="*/ 1412703 h 1412703"/>
                      <a:gd name="connsiteX30" fmla="*/ 8957854 w 9843796"/>
                      <a:gd name="connsiteY30" fmla="*/ 1412703 h 1412703"/>
                      <a:gd name="connsiteX31" fmla="*/ 8760978 w 9843796"/>
                      <a:gd name="connsiteY31" fmla="*/ 1412703 h 1412703"/>
                      <a:gd name="connsiteX32" fmla="*/ 8465664 w 9843796"/>
                      <a:gd name="connsiteY32" fmla="*/ 1412703 h 1412703"/>
                      <a:gd name="connsiteX33" fmla="*/ 7875036 w 9843796"/>
                      <a:gd name="connsiteY33" fmla="*/ 1412703 h 1412703"/>
                      <a:gd name="connsiteX34" fmla="*/ 7284408 w 9843796"/>
                      <a:gd name="connsiteY34" fmla="*/ 1412703 h 1412703"/>
                      <a:gd name="connsiteX35" fmla="*/ 6693781 w 9843796"/>
                      <a:gd name="connsiteY35" fmla="*/ 1412703 h 1412703"/>
                      <a:gd name="connsiteX36" fmla="*/ 6496905 w 9843796"/>
                      <a:gd name="connsiteY36" fmla="*/ 1412703 h 1412703"/>
                      <a:gd name="connsiteX37" fmla="*/ 6004715 w 9843796"/>
                      <a:gd name="connsiteY37" fmla="*/ 1412703 h 1412703"/>
                      <a:gd name="connsiteX38" fmla="*/ 5315649 w 9843796"/>
                      <a:gd name="connsiteY38" fmla="*/ 1412703 h 1412703"/>
                      <a:gd name="connsiteX39" fmla="*/ 4725022 w 9843796"/>
                      <a:gd name="connsiteY39" fmla="*/ 1412703 h 1412703"/>
                      <a:gd name="connsiteX40" fmla="*/ 4134394 w 9843796"/>
                      <a:gd name="connsiteY40" fmla="*/ 1412703 h 1412703"/>
                      <a:gd name="connsiteX41" fmla="*/ 3445328 w 9843796"/>
                      <a:gd name="connsiteY41" fmla="*/ 1412703 h 1412703"/>
                      <a:gd name="connsiteX42" fmla="*/ 3051576 w 9843796"/>
                      <a:gd name="connsiteY42" fmla="*/ 1412703 h 1412703"/>
                      <a:gd name="connsiteX43" fmla="*/ 2460948 w 9843796"/>
                      <a:gd name="connsiteY43" fmla="*/ 1412703 h 1412703"/>
                      <a:gd name="connsiteX44" fmla="*/ 2264072 w 9843796"/>
                      <a:gd name="connsiteY44" fmla="*/ 1412703 h 1412703"/>
                      <a:gd name="connsiteX45" fmla="*/ 1870320 w 9843796"/>
                      <a:gd name="connsiteY45" fmla="*/ 1412703 h 1412703"/>
                      <a:gd name="connsiteX46" fmla="*/ 1279693 w 9843796"/>
                      <a:gd name="connsiteY46" fmla="*/ 1412703 h 1412703"/>
                      <a:gd name="connsiteX47" fmla="*/ 1082817 w 9843796"/>
                      <a:gd name="connsiteY47" fmla="*/ 1412703 h 1412703"/>
                      <a:gd name="connsiteX48" fmla="*/ 885941 w 9843796"/>
                      <a:gd name="connsiteY48" fmla="*/ 1412703 h 1412703"/>
                      <a:gd name="connsiteX49" fmla="*/ 0 w 9843796"/>
                      <a:gd name="connsiteY49" fmla="*/ 1412703 h 1412703"/>
                      <a:gd name="connsiteX50" fmla="*/ 0 w 9843796"/>
                      <a:gd name="connsiteY50" fmla="*/ 1073654 h 1412703"/>
                      <a:gd name="connsiteX51" fmla="*/ 0 w 9843796"/>
                      <a:gd name="connsiteY51" fmla="*/ 706351 h 1412703"/>
                      <a:gd name="connsiteX52" fmla="*/ 0 w 9843796"/>
                      <a:gd name="connsiteY52" fmla="*/ 353176 h 1412703"/>
                      <a:gd name="connsiteX53" fmla="*/ 0 w 9843796"/>
                      <a:gd name="connsiteY53" fmla="*/ 0 h 14127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</a:cxnLst>
                    <a:rect l="l" t="t" r="r" b="b"/>
                    <a:pathLst>
                      <a:path w="9843796" h="1412703" fill="none" extrusionOk="0">
                        <a:moveTo>
                          <a:pt x="0" y="0"/>
                        </a:moveTo>
                        <a:cubicBezTo>
                          <a:pt x="108399" y="-8830"/>
                          <a:pt x="267346" y="37128"/>
                          <a:pt x="393751" y="0"/>
                        </a:cubicBezTo>
                        <a:cubicBezTo>
                          <a:pt x="536017" y="-6821"/>
                          <a:pt x="751417" y="50388"/>
                          <a:pt x="984379" y="0"/>
                        </a:cubicBezTo>
                        <a:cubicBezTo>
                          <a:pt x="1230809" y="-10124"/>
                          <a:pt x="1376924" y="14979"/>
                          <a:pt x="1673445" y="0"/>
                        </a:cubicBezTo>
                        <a:cubicBezTo>
                          <a:pt x="1948230" y="-11886"/>
                          <a:pt x="1899934" y="17329"/>
                          <a:pt x="1968759" y="0"/>
                        </a:cubicBezTo>
                        <a:cubicBezTo>
                          <a:pt x="2023292" y="3968"/>
                          <a:pt x="2206654" y="10108"/>
                          <a:pt x="2362511" y="0"/>
                        </a:cubicBezTo>
                        <a:cubicBezTo>
                          <a:pt x="2488350" y="-28162"/>
                          <a:pt x="2501163" y="5217"/>
                          <a:pt x="2559387" y="0"/>
                        </a:cubicBezTo>
                        <a:cubicBezTo>
                          <a:pt x="2605341" y="-15284"/>
                          <a:pt x="3033527" y="37948"/>
                          <a:pt x="3248452" y="0"/>
                        </a:cubicBezTo>
                        <a:cubicBezTo>
                          <a:pt x="3428617" y="-25302"/>
                          <a:pt x="3569345" y="6157"/>
                          <a:pt x="3642204" y="0"/>
                        </a:cubicBezTo>
                        <a:cubicBezTo>
                          <a:pt x="3714158" y="-21670"/>
                          <a:pt x="3791374" y="29945"/>
                          <a:pt x="3937518" y="0"/>
                        </a:cubicBezTo>
                        <a:cubicBezTo>
                          <a:pt x="4085019" y="-31169"/>
                          <a:pt x="4403975" y="4737"/>
                          <a:pt x="4626584" y="0"/>
                        </a:cubicBezTo>
                        <a:cubicBezTo>
                          <a:pt x="4872520" y="-12130"/>
                          <a:pt x="4960283" y="33474"/>
                          <a:pt x="5020335" y="0"/>
                        </a:cubicBezTo>
                        <a:cubicBezTo>
                          <a:pt x="5082751" y="-18341"/>
                          <a:pt x="5393352" y="43369"/>
                          <a:pt x="5512525" y="0"/>
                        </a:cubicBezTo>
                        <a:cubicBezTo>
                          <a:pt x="5628002" y="-42212"/>
                          <a:pt x="5647116" y="11806"/>
                          <a:pt x="5709401" y="0"/>
                        </a:cubicBezTo>
                        <a:cubicBezTo>
                          <a:pt x="5772778" y="-18468"/>
                          <a:pt x="5842920" y="-573"/>
                          <a:pt x="5906277" y="0"/>
                        </a:cubicBezTo>
                        <a:cubicBezTo>
                          <a:pt x="5993641" y="-18486"/>
                          <a:pt x="6210456" y="10058"/>
                          <a:pt x="6300029" y="0"/>
                        </a:cubicBezTo>
                        <a:cubicBezTo>
                          <a:pt x="6406943" y="8965"/>
                          <a:pt x="6561117" y="24090"/>
                          <a:pt x="6693781" y="0"/>
                        </a:cubicBezTo>
                        <a:cubicBezTo>
                          <a:pt x="6820511" y="-28874"/>
                          <a:pt x="6846662" y="-17"/>
                          <a:pt x="6890656" y="0"/>
                        </a:cubicBezTo>
                        <a:cubicBezTo>
                          <a:pt x="6911706" y="-12205"/>
                          <a:pt x="7289875" y="18573"/>
                          <a:pt x="7481284" y="0"/>
                        </a:cubicBezTo>
                        <a:cubicBezTo>
                          <a:pt x="7663990" y="-25797"/>
                          <a:pt x="7822307" y="49239"/>
                          <a:pt x="8071912" y="0"/>
                        </a:cubicBezTo>
                        <a:cubicBezTo>
                          <a:pt x="8345143" y="-42239"/>
                          <a:pt x="8435253" y="72960"/>
                          <a:pt x="8760978" y="0"/>
                        </a:cubicBezTo>
                        <a:cubicBezTo>
                          <a:pt x="9052564" y="-48873"/>
                          <a:pt x="8987310" y="40465"/>
                          <a:pt x="9056292" y="0"/>
                        </a:cubicBezTo>
                        <a:cubicBezTo>
                          <a:pt x="9100919" y="-2236"/>
                          <a:pt x="9562448" y="-219"/>
                          <a:pt x="9843796" y="0"/>
                        </a:cubicBezTo>
                        <a:cubicBezTo>
                          <a:pt x="9884951" y="106389"/>
                          <a:pt x="9813634" y="236764"/>
                          <a:pt x="9843796" y="353176"/>
                        </a:cubicBezTo>
                        <a:cubicBezTo>
                          <a:pt x="9871339" y="461722"/>
                          <a:pt x="9824085" y="631054"/>
                          <a:pt x="9843796" y="692224"/>
                        </a:cubicBezTo>
                        <a:cubicBezTo>
                          <a:pt x="9849836" y="744183"/>
                          <a:pt x="9844603" y="964319"/>
                          <a:pt x="9843796" y="1073654"/>
                        </a:cubicBezTo>
                        <a:cubicBezTo>
                          <a:pt x="9866534" y="1200789"/>
                          <a:pt x="9808773" y="1300193"/>
                          <a:pt x="9843796" y="1412703"/>
                        </a:cubicBezTo>
                        <a:cubicBezTo>
                          <a:pt x="9760292" y="1398114"/>
                          <a:pt x="9681304" y="1385157"/>
                          <a:pt x="9548482" y="1412703"/>
                        </a:cubicBezTo>
                        <a:cubicBezTo>
                          <a:pt x="9416371" y="1414102"/>
                          <a:pt x="9436030" y="1404305"/>
                          <a:pt x="9351606" y="1412703"/>
                        </a:cubicBezTo>
                        <a:cubicBezTo>
                          <a:pt x="9266897" y="1413688"/>
                          <a:pt x="9225606" y="1407806"/>
                          <a:pt x="9154730" y="1412703"/>
                        </a:cubicBezTo>
                        <a:cubicBezTo>
                          <a:pt x="9085575" y="1428862"/>
                          <a:pt x="8921563" y="1359037"/>
                          <a:pt x="8662540" y="1412703"/>
                        </a:cubicBezTo>
                        <a:cubicBezTo>
                          <a:pt x="8458213" y="1441319"/>
                          <a:pt x="8432208" y="1409949"/>
                          <a:pt x="8367226" y="1412703"/>
                        </a:cubicBezTo>
                        <a:cubicBezTo>
                          <a:pt x="8293018" y="1435998"/>
                          <a:pt x="8181520" y="1412783"/>
                          <a:pt x="8071912" y="1412703"/>
                        </a:cubicBezTo>
                        <a:cubicBezTo>
                          <a:pt x="7958369" y="1424336"/>
                          <a:pt x="7824547" y="1382837"/>
                          <a:pt x="7776599" y="1412703"/>
                        </a:cubicBezTo>
                        <a:cubicBezTo>
                          <a:pt x="7752495" y="1434961"/>
                          <a:pt x="7544261" y="1405994"/>
                          <a:pt x="7382847" y="1412703"/>
                        </a:cubicBezTo>
                        <a:cubicBezTo>
                          <a:pt x="7219171" y="1451823"/>
                          <a:pt x="7168910" y="1367678"/>
                          <a:pt x="6989095" y="1412703"/>
                        </a:cubicBezTo>
                        <a:cubicBezTo>
                          <a:pt x="6816628" y="1422624"/>
                          <a:pt x="6856885" y="1407220"/>
                          <a:pt x="6792219" y="1412703"/>
                        </a:cubicBezTo>
                        <a:cubicBezTo>
                          <a:pt x="6727406" y="1417275"/>
                          <a:pt x="6664834" y="1396895"/>
                          <a:pt x="6595343" y="1412703"/>
                        </a:cubicBezTo>
                        <a:cubicBezTo>
                          <a:pt x="6511174" y="1425085"/>
                          <a:pt x="6382342" y="1382830"/>
                          <a:pt x="6201591" y="1412703"/>
                        </a:cubicBezTo>
                        <a:cubicBezTo>
                          <a:pt x="6025481" y="1451837"/>
                          <a:pt x="6075658" y="1384043"/>
                          <a:pt x="6004715" y="1412703"/>
                        </a:cubicBezTo>
                        <a:cubicBezTo>
                          <a:pt x="5944491" y="1454227"/>
                          <a:pt x="5627557" y="1389225"/>
                          <a:pt x="5414087" y="1412703"/>
                        </a:cubicBezTo>
                        <a:cubicBezTo>
                          <a:pt x="5243617" y="1430333"/>
                          <a:pt x="5109941" y="1412199"/>
                          <a:pt x="4823460" y="1412703"/>
                        </a:cubicBezTo>
                        <a:cubicBezTo>
                          <a:pt x="4534434" y="1443811"/>
                          <a:pt x="4353848" y="1434362"/>
                          <a:pt x="4232832" y="1412703"/>
                        </a:cubicBezTo>
                        <a:cubicBezTo>
                          <a:pt x="4095253" y="1455710"/>
                          <a:pt x="3790554" y="1362281"/>
                          <a:pt x="3642204" y="1412703"/>
                        </a:cubicBezTo>
                        <a:cubicBezTo>
                          <a:pt x="3549208" y="1431523"/>
                          <a:pt x="3316521" y="1378518"/>
                          <a:pt x="3150014" y="1412703"/>
                        </a:cubicBezTo>
                        <a:cubicBezTo>
                          <a:pt x="2953461" y="1441723"/>
                          <a:pt x="2768131" y="1455339"/>
                          <a:pt x="2460948" y="1412703"/>
                        </a:cubicBezTo>
                        <a:cubicBezTo>
                          <a:pt x="2195365" y="1425241"/>
                          <a:pt x="2262875" y="1418046"/>
                          <a:pt x="2165635" y="1412703"/>
                        </a:cubicBezTo>
                        <a:cubicBezTo>
                          <a:pt x="2091505" y="1406990"/>
                          <a:pt x="1954875" y="1393736"/>
                          <a:pt x="1870320" y="1412703"/>
                        </a:cubicBezTo>
                        <a:cubicBezTo>
                          <a:pt x="1759186" y="1450234"/>
                          <a:pt x="1613166" y="1362694"/>
                          <a:pt x="1476569" y="1412703"/>
                        </a:cubicBezTo>
                        <a:cubicBezTo>
                          <a:pt x="1321809" y="1434507"/>
                          <a:pt x="1276086" y="1406118"/>
                          <a:pt x="1181255" y="1412703"/>
                        </a:cubicBezTo>
                        <a:cubicBezTo>
                          <a:pt x="1077144" y="1409893"/>
                          <a:pt x="881009" y="1411963"/>
                          <a:pt x="787503" y="1412703"/>
                        </a:cubicBezTo>
                        <a:cubicBezTo>
                          <a:pt x="660025" y="1438287"/>
                          <a:pt x="231277" y="1323758"/>
                          <a:pt x="0" y="1412703"/>
                        </a:cubicBezTo>
                        <a:cubicBezTo>
                          <a:pt x="-64809" y="1274997"/>
                          <a:pt x="34721" y="1239502"/>
                          <a:pt x="0" y="1101908"/>
                        </a:cubicBezTo>
                        <a:cubicBezTo>
                          <a:pt x="-53936" y="962703"/>
                          <a:pt x="-810" y="908766"/>
                          <a:pt x="0" y="776986"/>
                        </a:cubicBezTo>
                        <a:cubicBezTo>
                          <a:pt x="-9467" y="665339"/>
                          <a:pt x="21646" y="517426"/>
                          <a:pt x="0" y="423810"/>
                        </a:cubicBezTo>
                        <a:cubicBezTo>
                          <a:pt x="-4513" y="341580"/>
                          <a:pt x="17360" y="127070"/>
                          <a:pt x="0" y="0"/>
                        </a:cubicBezTo>
                        <a:close/>
                      </a:path>
                      <a:path w="9843796" h="1412703" stroke="0" extrusionOk="0">
                        <a:moveTo>
                          <a:pt x="0" y="0"/>
                        </a:moveTo>
                        <a:cubicBezTo>
                          <a:pt x="130326" y="-11098"/>
                          <a:pt x="155567" y="22377"/>
                          <a:pt x="295313" y="0"/>
                        </a:cubicBezTo>
                        <a:cubicBezTo>
                          <a:pt x="446520" y="-8816"/>
                          <a:pt x="501746" y="11419"/>
                          <a:pt x="590627" y="0"/>
                        </a:cubicBezTo>
                        <a:cubicBezTo>
                          <a:pt x="679630" y="1052"/>
                          <a:pt x="737756" y="13606"/>
                          <a:pt x="787503" y="0"/>
                        </a:cubicBezTo>
                        <a:cubicBezTo>
                          <a:pt x="857025" y="5491"/>
                          <a:pt x="1251307" y="68757"/>
                          <a:pt x="1476569" y="0"/>
                        </a:cubicBezTo>
                        <a:cubicBezTo>
                          <a:pt x="1691228" y="-43386"/>
                          <a:pt x="1615499" y="16425"/>
                          <a:pt x="1673445" y="0"/>
                        </a:cubicBezTo>
                        <a:cubicBezTo>
                          <a:pt x="1697647" y="-13849"/>
                          <a:pt x="1894814" y="9361"/>
                          <a:pt x="1968759" y="0"/>
                        </a:cubicBezTo>
                        <a:cubicBezTo>
                          <a:pt x="2046426" y="-26255"/>
                          <a:pt x="2222317" y="22930"/>
                          <a:pt x="2362511" y="0"/>
                        </a:cubicBezTo>
                        <a:cubicBezTo>
                          <a:pt x="2510412" y="-26871"/>
                          <a:pt x="2529259" y="3618"/>
                          <a:pt x="2657824" y="0"/>
                        </a:cubicBezTo>
                        <a:cubicBezTo>
                          <a:pt x="2775940" y="37514"/>
                          <a:pt x="3144904" y="15970"/>
                          <a:pt x="3346890" y="0"/>
                        </a:cubicBezTo>
                        <a:cubicBezTo>
                          <a:pt x="3539417" y="3541"/>
                          <a:pt x="3553269" y="11513"/>
                          <a:pt x="3740642" y="0"/>
                        </a:cubicBezTo>
                        <a:cubicBezTo>
                          <a:pt x="3924811" y="-7333"/>
                          <a:pt x="3963782" y="24135"/>
                          <a:pt x="4134394" y="0"/>
                        </a:cubicBezTo>
                        <a:cubicBezTo>
                          <a:pt x="4319738" y="-32412"/>
                          <a:pt x="4410262" y="40629"/>
                          <a:pt x="4626584" y="0"/>
                        </a:cubicBezTo>
                        <a:cubicBezTo>
                          <a:pt x="4837780" y="-39557"/>
                          <a:pt x="4789498" y="34212"/>
                          <a:pt x="4921898" y="0"/>
                        </a:cubicBezTo>
                        <a:cubicBezTo>
                          <a:pt x="5066828" y="-13639"/>
                          <a:pt x="5099977" y="19472"/>
                          <a:pt x="5217211" y="0"/>
                        </a:cubicBezTo>
                        <a:cubicBezTo>
                          <a:pt x="5314449" y="-15267"/>
                          <a:pt x="5385556" y="9845"/>
                          <a:pt x="5512525" y="0"/>
                        </a:cubicBezTo>
                        <a:cubicBezTo>
                          <a:pt x="5636104" y="-10090"/>
                          <a:pt x="5909941" y="32020"/>
                          <a:pt x="6004715" y="0"/>
                        </a:cubicBezTo>
                        <a:cubicBezTo>
                          <a:pt x="6094996" y="-40178"/>
                          <a:pt x="6261712" y="-16080"/>
                          <a:pt x="6496905" y="0"/>
                        </a:cubicBezTo>
                        <a:cubicBezTo>
                          <a:pt x="6724220" y="3149"/>
                          <a:pt x="6986361" y="17606"/>
                          <a:pt x="7185971" y="0"/>
                        </a:cubicBezTo>
                        <a:cubicBezTo>
                          <a:pt x="7403464" y="-78169"/>
                          <a:pt x="7323102" y="-5162"/>
                          <a:pt x="7481284" y="0"/>
                        </a:cubicBezTo>
                        <a:cubicBezTo>
                          <a:pt x="7623415" y="-28723"/>
                          <a:pt x="7788250" y="12276"/>
                          <a:pt x="7875036" y="0"/>
                        </a:cubicBezTo>
                        <a:cubicBezTo>
                          <a:pt x="7949879" y="-5160"/>
                          <a:pt x="8206790" y="46028"/>
                          <a:pt x="8465664" y="0"/>
                        </a:cubicBezTo>
                        <a:cubicBezTo>
                          <a:pt x="8750486" y="-33994"/>
                          <a:pt x="8621952" y="6546"/>
                          <a:pt x="8662540" y="0"/>
                        </a:cubicBezTo>
                        <a:cubicBezTo>
                          <a:pt x="8722170" y="-71321"/>
                          <a:pt x="8998173" y="75070"/>
                          <a:pt x="9351606" y="0"/>
                        </a:cubicBezTo>
                        <a:cubicBezTo>
                          <a:pt x="9639594" y="-67981"/>
                          <a:pt x="9735129" y="19659"/>
                          <a:pt x="9843796" y="0"/>
                        </a:cubicBezTo>
                        <a:cubicBezTo>
                          <a:pt x="9843418" y="129156"/>
                          <a:pt x="9822911" y="186531"/>
                          <a:pt x="9843796" y="353176"/>
                        </a:cubicBezTo>
                        <a:cubicBezTo>
                          <a:pt x="9851119" y="515480"/>
                          <a:pt x="9811149" y="609795"/>
                          <a:pt x="9843796" y="720478"/>
                        </a:cubicBezTo>
                        <a:cubicBezTo>
                          <a:pt x="9870710" y="831097"/>
                          <a:pt x="9783538" y="931425"/>
                          <a:pt x="9843796" y="1087781"/>
                        </a:cubicBezTo>
                        <a:cubicBezTo>
                          <a:pt x="9880074" y="1225875"/>
                          <a:pt x="9822312" y="1275538"/>
                          <a:pt x="9843796" y="1412703"/>
                        </a:cubicBezTo>
                        <a:cubicBezTo>
                          <a:pt x="9552923" y="1417617"/>
                          <a:pt x="9430972" y="1363733"/>
                          <a:pt x="9154730" y="1412703"/>
                        </a:cubicBezTo>
                        <a:cubicBezTo>
                          <a:pt x="8858749" y="1464104"/>
                          <a:pt x="9011910" y="1402177"/>
                          <a:pt x="8957854" y="1412703"/>
                        </a:cubicBezTo>
                        <a:cubicBezTo>
                          <a:pt x="8909289" y="1422864"/>
                          <a:pt x="8810885" y="1410427"/>
                          <a:pt x="8760978" y="1412703"/>
                        </a:cubicBezTo>
                        <a:cubicBezTo>
                          <a:pt x="8705908" y="1409728"/>
                          <a:pt x="8562989" y="1400965"/>
                          <a:pt x="8465664" y="1412703"/>
                        </a:cubicBezTo>
                        <a:cubicBezTo>
                          <a:pt x="8359730" y="1410705"/>
                          <a:pt x="8009088" y="1382192"/>
                          <a:pt x="7875036" y="1412703"/>
                        </a:cubicBezTo>
                        <a:cubicBezTo>
                          <a:pt x="7708588" y="1433672"/>
                          <a:pt x="7453030" y="1397761"/>
                          <a:pt x="7284408" y="1412703"/>
                        </a:cubicBezTo>
                        <a:cubicBezTo>
                          <a:pt x="7112825" y="1497186"/>
                          <a:pt x="6849695" y="1422573"/>
                          <a:pt x="6693781" y="1412703"/>
                        </a:cubicBezTo>
                        <a:cubicBezTo>
                          <a:pt x="6522248" y="1437743"/>
                          <a:pt x="6561922" y="1414021"/>
                          <a:pt x="6496905" y="1412703"/>
                        </a:cubicBezTo>
                        <a:cubicBezTo>
                          <a:pt x="6481611" y="1426746"/>
                          <a:pt x="6200455" y="1356920"/>
                          <a:pt x="6004715" y="1412703"/>
                        </a:cubicBezTo>
                        <a:cubicBezTo>
                          <a:pt x="5795018" y="1424146"/>
                          <a:pt x="5632106" y="1357655"/>
                          <a:pt x="5315649" y="1412703"/>
                        </a:cubicBezTo>
                        <a:cubicBezTo>
                          <a:pt x="5010054" y="1458082"/>
                          <a:pt x="4847366" y="1380479"/>
                          <a:pt x="4725022" y="1412703"/>
                        </a:cubicBezTo>
                        <a:cubicBezTo>
                          <a:pt x="4594115" y="1456922"/>
                          <a:pt x="4264645" y="1384076"/>
                          <a:pt x="4134394" y="1412703"/>
                        </a:cubicBezTo>
                        <a:cubicBezTo>
                          <a:pt x="3986548" y="1427385"/>
                          <a:pt x="3717805" y="1408513"/>
                          <a:pt x="3445328" y="1412703"/>
                        </a:cubicBezTo>
                        <a:cubicBezTo>
                          <a:pt x="3185987" y="1418121"/>
                          <a:pt x="3171081" y="1399926"/>
                          <a:pt x="3051576" y="1412703"/>
                        </a:cubicBezTo>
                        <a:cubicBezTo>
                          <a:pt x="2943853" y="1437011"/>
                          <a:pt x="2750856" y="1331473"/>
                          <a:pt x="2460948" y="1412703"/>
                        </a:cubicBezTo>
                        <a:cubicBezTo>
                          <a:pt x="2173055" y="1440283"/>
                          <a:pt x="2363083" y="1389190"/>
                          <a:pt x="2264072" y="1412703"/>
                        </a:cubicBezTo>
                        <a:cubicBezTo>
                          <a:pt x="2153272" y="1439510"/>
                          <a:pt x="1985589" y="1401085"/>
                          <a:pt x="1870320" y="1412703"/>
                        </a:cubicBezTo>
                        <a:cubicBezTo>
                          <a:pt x="1683660" y="1407095"/>
                          <a:pt x="1558413" y="1369341"/>
                          <a:pt x="1279693" y="1412703"/>
                        </a:cubicBezTo>
                        <a:cubicBezTo>
                          <a:pt x="1023302" y="1450198"/>
                          <a:pt x="1126710" y="1408226"/>
                          <a:pt x="1082817" y="1412703"/>
                        </a:cubicBezTo>
                        <a:cubicBezTo>
                          <a:pt x="1041759" y="1413341"/>
                          <a:pt x="941163" y="1392761"/>
                          <a:pt x="885941" y="1412703"/>
                        </a:cubicBezTo>
                        <a:cubicBezTo>
                          <a:pt x="814116" y="1365405"/>
                          <a:pt x="323257" y="1364055"/>
                          <a:pt x="0" y="1412703"/>
                        </a:cubicBezTo>
                        <a:cubicBezTo>
                          <a:pt x="-28204" y="1306691"/>
                          <a:pt x="-548" y="1156575"/>
                          <a:pt x="0" y="1073654"/>
                        </a:cubicBezTo>
                        <a:cubicBezTo>
                          <a:pt x="-29803" y="989898"/>
                          <a:pt x="5965" y="781411"/>
                          <a:pt x="0" y="706351"/>
                        </a:cubicBezTo>
                        <a:cubicBezTo>
                          <a:pt x="-37207" y="630422"/>
                          <a:pt x="31435" y="517433"/>
                          <a:pt x="0" y="353176"/>
                        </a:cubicBezTo>
                        <a:cubicBezTo>
                          <a:pt x="-45289" y="186528"/>
                          <a:pt x="38988" y="159949"/>
                          <a:pt x="0" y="0"/>
                        </a:cubicBezTo>
                        <a:close/>
                      </a:path>
                      <a:path w="9843796" h="1412703" fill="none" stroke="0" extrusionOk="0">
                        <a:moveTo>
                          <a:pt x="0" y="0"/>
                        </a:moveTo>
                        <a:cubicBezTo>
                          <a:pt x="122622" y="-44000"/>
                          <a:pt x="266534" y="32191"/>
                          <a:pt x="393751" y="0"/>
                        </a:cubicBezTo>
                        <a:cubicBezTo>
                          <a:pt x="514138" y="-27797"/>
                          <a:pt x="765853" y="-22386"/>
                          <a:pt x="984379" y="0"/>
                        </a:cubicBezTo>
                        <a:cubicBezTo>
                          <a:pt x="1258903" y="-60300"/>
                          <a:pt x="1385807" y="5338"/>
                          <a:pt x="1673445" y="0"/>
                        </a:cubicBezTo>
                        <a:cubicBezTo>
                          <a:pt x="1967885" y="-10844"/>
                          <a:pt x="1914132" y="1914"/>
                          <a:pt x="1968759" y="0"/>
                        </a:cubicBezTo>
                        <a:cubicBezTo>
                          <a:pt x="2057397" y="-7970"/>
                          <a:pt x="2214923" y="16810"/>
                          <a:pt x="2362511" y="0"/>
                        </a:cubicBezTo>
                        <a:cubicBezTo>
                          <a:pt x="2479949" y="-24929"/>
                          <a:pt x="2502820" y="-4911"/>
                          <a:pt x="2559387" y="0"/>
                        </a:cubicBezTo>
                        <a:cubicBezTo>
                          <a:pt x="2616473" y="-24927"/>
                          <a:pt x="3041410" y="28008"/>
                          <a:pt x="3248452" y="0"/>
                        </a:cubicBezTo>
                        <a:cubicBezTo>
                          <a:pt x="3426350" y="-16816"/>
                          <a:pt x="3540760" y="23655"/>
                          <a:pt x="3642204" y="0"/>
                        </a:cubicBezTo>
                        <a:cubicBezTo>
                          <a:pt x="3722550" y="-5118"/>
                          <a:pt x="3783402" y="-2308"/>
                          <a:pt x="3937518" y="0"/>
                        </a:cubicBezTo>
                        <a:cubicBezTo>
                          <a:pt x="4080189" y="-66050"/>
                          <a:pt x="4398885" y="-38339"/>
                          <a:pt x="4626584" y="0"/>
                        </a:cubicBezTo>
                        <a:cubicBezTo>
                          <a:pt x="4881040" y="-22266"/>
                          <a:pt x="4942660" y="24605"/>
                          <a:pt x="5020335" y="0"/>
                        </a:cubicBezTo>
                        <a:cubicBezTo>
                          <a:pt x="5089669" y="-51186"/>
                          <a:pt x="5396290" y="41673"/>
                          <a:pt x="5512525" y="0"/>
                        </a:cubicBezTo>
                        <a:cubicBezTo>
                          <a:pt x="5643817" y="-47252"/>
                          <a:pt x="5647703" y="16205"/>
                          <a:pt x="5709401" y="0"/>
                        </a:cubicBezTo>
                        <a:cubicBezTo>
                          <a:pt x="5785606" y="-7317"/>
                          <a:pt x="5839528" y="5697"/>
                          <a:pt x="5906277" y="0"/>
                        </a:cubicBezTo>
                        <a:cubicBezTo>
                          <a:pt x="5965475" y="-9160"/>
                          <a:pt x="6229197" y="-835"/>
                          <a:pt x="6300029" y="0"/>
                        </a:cubicBezTo>
                        <a:cubicBezTo>
                          <a:pt x="6392077" y="18965"/>
                          <a:pt x="6583663" y="39978"/>
                          <a:pt x="6693781" y="0"/>
                        </a:cubicBezTo>
                        <a:cubicBezTo>
                          <a:pt x="6825463" y="-31917"/>
                          <a:pt x="6839325" y="6035"/>
                          <a:pt x="6890656" y="0"/>
                        </a:cubicBezTo>
                        <a:cubicBezTo>
                          <a:pt x="6938761" y="14079"/>
                          <a:pt x="7273223" y="24748"/>
                          <a:pt x="7481284" y="0"/>
                        </a:cubicBezTo>
                        <a:cubicBezTo>
                          <a:pt x="7660808" y="-21784"/>
                          <a:pt x="7820129" y="44655"/>
                          <a:pt x="8071912" y="0"/>
                        </a:cubicBezTo>
                        <a:cubicBezTo>
                          <a:pt x="8299121" y="-58816"/>
                          <a:pt x="8463989" y="39959"/>
                          <a:pt x="8760978" y="0"/>
                        </a:cubicBezTo>
                        <a:cubicBezTo>
                          <a:pt x="9053206" y="-23370"/>
                          <a:pt x="8969812" y="23818"/>
                          <a:pt x="9056292" y="0"/>
                        </a:cubicBezTo>
                        <a:cubicBezTo>
                          <a:pt x="9152311" y="-34703"/>
                          <a:pt x="9589399" y="15710"/>
                          <a:pt x="9843796" y="0"/>
                        </a:cubicBezTo>
                        <a:cubicBezTo>
                          <a:pt x="9903311" y="75963"/>
                          <a:pt x="9823134" y="239642"/>
                          <a:pt x="9843796" y="353176"/>
                        </a:cubicBezTo>
                        <a:cubicBezTo>
                          <a:pt x="9864163" y="471759"/>
                          <a:pt x="9833651" y="619352"/>
                          <a:pt x="9843796" y="692224"/>
                        </a:cubicBezTo>
                        <a:cubicBezTo>
                          <a:pt x="9823463" y="764607"/>
                          <a:pt x="9865105" y="928679"/>
                          <a:pt x="9843796" y="1073654"/>
                        </a:cubicBezTo>
                        <a:cubicBezTo>
                          <a:pt x="9852658" y="1192644"/>
                          <a:pt x="9839078" y="1293613"/>
                          <a:pt x="9843796" y="1412703"/>
                        </a:cubicBezTo>
                        <a:cubicBezTo>
                          <a:pt x="9746438" y="1421674"/>
                          <a:pt x="9682242" y="1409925"/>
                          <a:pt x="9548482" y="1412703"/>
                        </a:cubicBezTo>
                        <a:cubicBezTo>
                          <a:pt x="9416325" y="1423012"/>
                          <a:pt x="9436947" y="1406551"/>
                          <a:pt x="9351606" y="1412703"/>
                        </a:cubicBezTo>
                        <a:cubicBezTo>
                          <a:pt x="9261315" y="1416266"/>
                          <a:pt x="9218905" y="1414572"/>
                          <a:pt x="9154730" y="1412703"/>
                        </a:cubicBezTo>
                        <a:cubicBezTo>
                          <a:pt x="9091712" y="1427842"/>
                          <a:pt x="8872717" y="1439986"/>
                          <a:pt x="8662540" y="1412703"/>
                        </a:cubicBezTo>
                        <a:cubicBezTo>
                          <a:pt x="8450260" y="1434353"/>
                          <a:pt x="8442426" y="1411001"/>
                          <a:pt x="8367226" y="1412703"/>
                        </a:cubicBezTo>
                        <a:cubicBezTo>
                          <a:pt x="8310539" y="1453679"/>
                          <a:pt x="8203186" y="1402597"/>
                          <a:pt x="8071912" y="1412703"/>
                        </a:cubicBezTo>
                        <a:cubicBezTo>
                          <a:pt x="7965091" y="1404483"/>
                          <a:pt x="7836906" y="1398086"/>
                          <a:pt x="7776599" y="1412703"/>
                        </a:cubicBezTo>
                        <a:cubicBezTo>
                          <a:pt x="7744833" y="1435749"/>
                          <a:pt x="7568205" y="1419618"/>
                          <a:pt x="7382847" y="1412703"/>
                        </a:cubicBezTo>
                        <a:cubicBezTo>
                          <a:pt x="7208976" y="1450252"/>
                          <a:pt x="7167329" y="1405943"/>
                          <a:pt x="6989095" y="1412703"/>
                        </a:cubicBezTo>
                        <a:cubicBezTo>
                          <a:pt x="6815763" y="1426303"/>
                          <a:pt x="6858179" y="1406377"/>
                          <a:pt x="6792219" y="1412703"/>
                        </a:cubicBezTo>
                        <a:cubicBezTo>
                          <a:pt x="6725140" y="1423676"/>
                          <a:pt x="6686824" y="1397952"/>
                          <a:pt x="6595343" y="1412703"/>
                        </a:cubicBezTo>
                        <a:cubicBezTo>
                          <a:pt x="6522960" y="1391429"/>
                          <a:pt x="6382745" y="1381088"/>
                          <a:pt x="6201591" y="1412703"/>
                        </a:cubicBezTo>
                        <a:cubicBezTo>
                          <a:pt x="6018769" y="1451227"/>
                          <a:pt x="6110881" y="1409403"/>
                          <a:pt x="6004715" y="1412703"/>
                        </a:cubicBezTo>
                        <a:cubicBezTo>
                          <a:pt x="5936150" y="1394299"/>
                          <a:pt x="5621497" y="1363173"/>
                          <a:pt x="5414087" y="1412703"/>
                        </a:cubicBezTo>
                        <a:cubicBezTo>
                          <a:pt x="5234699" y="1428354"/>
                          <a:pt x="5118939" y="1401066"/>
                          <a:pt x="4823460" y="1412703"/>
                        </a:cubicBezTo>
                        <a:cubicBezTo>
                          <a:pt x="4591254" y="1407346"/>
                          <a:pt x="4348019" y="1394814"/>
                          <a:pt x="4232832" y="1412703"/>
                        </a:cubicBezTo>
                        <a:cubicBezTo>
                          <a:pt x="4102299" y="1392579"/>
                          <a:pt x="3776927" y="1356021"/>
                          <a:pt x="3642204" y="1412703"/>
                        </a:cubicBezTo>
                        <a:cubicBezTo>
                          <a:pt x="3510461" y="1454426"/>
                          <a:pt x="3357491" y="1426196"/>
                          <a:pt x="3150014" y="1412703"/>
                        </a:cubicBezTo>
                        <a:cubicBezTo>
                          <a:pt x="2973923" y="1436847"/>
                          <a:pt x="2746484" y="1424087"/>
                          <a:pt x="2460948" y="1412703"/>
                        </a:cubicBezTo>
                        <a:cubicBezTo>
                          <a:pt x="2181767" y="1420957"/>
                          <a:pt x="2254266" y="1396295"/>
                          <a:pt x="2165635" y="1412703"/>
                        </a:cubicBezTo>
                        <a:cubicBezTo>
                          <a:pt x="2096425" y="1399561"/>
                          <a:pt x="1939107" y="1395075"/>
                          <a:pt x="1870320" y="1412703"/>
                        </a:cubicBezTo>
                        <a:cubicBezTo>
                          <a:pt x="1813104" y="1451357"/>
                          <a:pt x="1684153" y="1375921"/>
                          <a:pt x="1476569" y="1412703"/>
                        </a:cubicBezTo>
                        <a:cubicBezTo>
                          <a:pt x="1313751" y="1432447"/>
                          <a:pt x="1266905" y="1397380"/>
                          <a:pt x="1181255" y="1412703"/>
                        </a:cubicBezTo>
                        <a:cubicBezTo>
                          <a:pt x="1071036" y="1419205"/>
                          <a:pt x="884131" y="1398075"/>
                          <a:pt x="787503" y="1412703"/>
                        </a:cubicBezTo>
                        <a:cubicBezTo>
                          <a:pt x="725699" y="1439002"/>
                          <a:pt x="193856" y="1411844"/>
                          <a:pt x="0" y="1412703"/>
                        </a:cubicBezTo>
                        <a:cubicBezTo>
                          <a:pt x="-33900" y="1278797"/>
                          <a:pt x="26362" y="1211112"/>
                          <a:pt x="0" y="1101908"/>
                        </a:cubicBezTo>
                        <a:cubicBezTo>
                          <a:pt x="-31481" y="981823"/>
                          <a:pt x="3030" y="879447"/>
                          <a:pt x="0" y="776986"/>
                        </a:cubicBezTo>
                        <a:cubicBezTo>
                          <a:pt x="716" y="648813"/>
                          <a:pt x="47731" y="527079"/>
                          <a:pt x="0" y="423810"/>
                        </a:cubicBezTo>
                        <a:cubicBezTo>
                          <a:pt x="-38486" y="331736"/>
                          <a:pt x="27099" y="9877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  <a:effectLst>
            <a:outerShdw dist="35921" dir="2700000" algn="ctr" rotWithShape="0">
              <a:srgbClr val="E7E6E6"/>
            </a:outerShdw>
          </a:effec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标题 1">
            <a:extLst>
              <a:ext uri="{FF2B5EF4-FFF2-40B4-BE49-F238E27FC236}">
                <a16:creationId xmlns:a16="http://schemas.microsoft.com/office/drawing/2014/main" id="{AFE122FA-8831-423E-84CC-3E39EB9C9E92}"/>
              </a:ext>
            </a:extLst>
          </p:cNvPr>
          <p:cNvSpPr txBox="1">
            <a:spLocks/>
          </p:cNvSpPr>
          <p:nvPr/>
        </p:nvSpPr>
        <p:spPr>
          <a:xfrm>
            <a:off x="4395242" y="6075784"/>
            <a:ext cx="5904655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汉仪小麦体简" panose="00020600040101010101" pitchFamily="18" charset="-122"/>
                <a:ea typeface="汉仪小麦体简" panose="00020600040101010101" pitchFamily="18" charset="-122"/>
                <a:cs typeface="+mj-cs"/>
              </a:defRPr>
            </a:lvl1pPr>
          </a:lstStyle>
          <a:p>
            <a:pPr marL="320040" marR="0" lvl="0" indent="-32004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C1E19B">
                  <a:lumMod val="75000"/>
                </a:srgbClr>
              </a:buClr>
              <a:buSzTx/>
              <a:buFontTx/>
              <a:buNone/>
              <a:tabLst/>
              <a:defRPr/>
            </a:pPr>
            <a:b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ea typeface="汉仪小麦体简" panose="00020600040101010101" pitchFamily="18" charset="-122"/>
                <a:cs typeface="+mj-cs"/>
              </a:rPr>
            </a:b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ea typeface="汉仪小麦体简" panose="00020600040101010101" pitchFamily="18" charset="-122"/>
              <a:cs typeface="+mj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82EEED-1D76-4CDD-87AF-840D37ABF803}"/>
              </a:ext>
            </a:extLst>
          </p:cNvPr>
          <p:cNvSpPr/>
          <p:nvPr/>
        </p:nvSpPr>
        <p:spPr>
          <a:xfrm>
            <a:off x="1478750" y="962683"/>
            <a:ext cx="99419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vi-VN" altLang="en-US" sz="3600" b="1" dirty="0">
                <a:solidFill>
                  <a:schemeClr val="accent2">
                    <a:lumMod val="90000"/>
                    <a:lumOff val="10000"/>
                  </a:schemeClr>
                </a:solidFill>
                <a:cs typeface="Arial" panose="020B0604020202020204" pitchFamily="34" charset="0"/>
              </a:rPr>
              <a:t>Tại sao chúng ta nên ăn phối hợp nhiều loại thức ăn và thường xuyên thay đổi món ăn 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41F45D-0202-846F-A62D-25AE131E2A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53" b="953"/>
          <a:stretch/>
        </p:blipFill>
        <p:spPr>
          <a:xfrm>
            <a:off x="3240498" y="2396136"/>
            <a:ext cx="5711004" cy="438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82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5">
            <a:extLst>
              <a:ext uri="{FF2B5EF4-FFF2-40B4-BE49-F238E27FC236}">
                <a16:creationId xmlns:a16="http://schemas.microsoft.com/office/drawing/2014/main" id="{5C5A27C3-10AD-44E7-B25C-1B9F93798A74}"/>
              </a:ext>
            </a:extLst>
          </p:cNvPr>
          <p:cNvSpPr txBox="1"/>
          <p:nvPr/>
        </p:nvSpPr>
        <p:spPr>
          <a:xfrm>
            <a:off x="1026562" y="894660"/>
            <a:ext cx="10342667" cy="120032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vi-VN" alt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húng ta nên ăn phối hợp nhiều loại thức ăn và thường xuyên thay đổi món ăn </a:t>
            </a:r>
            <a:r>
              <a:rPr lang="en-US" alt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3600" b="1" dirty="0">
              <a:solidFill>
                <a:srgbClr val="002060"/>
              </a:solidFill>
              <a:latin typeface="VNI-Times" pitchFamily="2" charset="0"/>
            </a:endParaRPr>
          </a:p>
        </p:txBody>
      </p:sp>
      <p:grpSp>
        <p:nvGrpSpPr>
          <p:cNvPr id="19" name="组合 22">
            <a:extLst>
              <a:ext uri="{FF2B5EF4-FFF2-40B4-BE49-F238E27FC236}">
                <a16:creationId xmlns:a16="http://schemas.microsoft.com/office/drawing/2014/main" id="{31611120-1475-4493-B1CE-7DD99C37BD26}"/>
              </a:ext>
            </a:extLst>
          </p:cNvPr>
          <p:cNvGrpSpPr/>
          <p:nvPr/>
        </p:nvGrpSpPr>
        <p:grpSpPr>
          <a:xfrm>
            <a:off x="-1677031" y="5245009"/>
            <a:ext cx="19872573" cy="1612991"/>
            <a:chOff x="433457" y="4963193"/>
            <a:chExt cx="15007831" cy="1218136"/>
          </a:xfrm>
        </p:grpSpPr>
        <p:pic>
          <p:nvPicPr>
            <p:cNvPr id="20" name="图片 21">
              <a:extLst>
                <a:ext uri="{FF2B5EF4-FFF2-40B4-BE49-F238E27FC236}">
                  <a16:creationId xmlns:a16="http://schemas.microsoft.com/office/drawing/2014/main" id="{AF819D6F-F994-4754-A7D8-9C78D60A85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61407"/>
            <a:stretch/>
          </p:blipFill>
          <p:spPr>
            <a:xfrm flipV="1">
              <a:off x="5226316" y="4963193"/>
              <a:ext cx="10214972" cy="1218135"/>
            </a:xfrm>
            <a:prstGeom prst="rect">
              <a:avLst/>
            </a:prstGeom>
          </p:spPr>
        </p:pic>
        <p:pic>
          <p:nvPicPr>
            <p:cNvPr id="21" name="图片 19">
              <a:extLst>
                <a:ext uri="{FF2B5EF4-FFF2-40B4-BE49-F238E27FC236}">
                  <a16:creationId xmlns:a16="http://schemas.microsoft.com/office/drawing/2014/main" id="{B4EC29E0-5E88-4F77-8F18-79835DEADA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5241"/>
            <a:stretch/>
          </p:blipFill>
          <p:spPr>
            <a:xfrm>
              <a:off x="433457" y="5311933"/>
              <a:ext cx="6256420" cy="869396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622AA4B-BCB7-2270-14F7-37B100F82024}"/>
              </a:ext>
            </a:extLst>
          </p:cNvPr>
          <p:cNvGrpSpPr/>
          <p:nvPr/>
        </p:nvGrpSpPr>
        <p:grpSpPr>
          <a:xfrm>
            <a:off x="738668" y="2433661"/>
            <a:ext cx="10714663" cy="1709923"/>
            <a:chOff x="948055" y="2234382"/>
            <a:chExt cx="10714663" cy="1709923"/>
          </a:xfrm>
        </p:grpSpPr>
        <p:sp>
          <p:nvSpPr>
            <p:cNvPr id="7" name="Text Box 8">
              <a:extLst>
                <a:ext uri="{FF2B5EF4-FFF2-40B4-BE49-F238E27FC236}">
                  <a16:creationId xmlns:a16="http://schemas.microsoft.com/office/drawing/2014/main" id="{ACE5F2E7-D938-B64B-9E85-9B58381A7B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8055" y="2234382"/>
              <a:ext cx="10499680" cy="1709923"/>
            </a:xfrm>
            <a:custGeom>
              <a:avLst/>
              <a:gdLst>
                <a:gd name="connsiteX0" fmla="*/ 0 w 11772349"/>
                <a:gd name="connsiteY0" fmla="*/ 0 h 2219838"/>
                <a:gd name="connsiteX1" fmla="*/ 470894 w 11772349"/>
                <a:gd name="connsiteY1" fmla="*/ 0 h 2219838"/>
                <a:gd name="connsiteX2" fmla="*/ 1177235 w 11772349"/>
                <a:gd name="connsiteY2" fmla="*/ 0 h 2219838"/>
                <a:gd name="connsiteX3" fmla="*/ 2001299 w 11772349"/>
                <a:gd name="connsiteY3" fmla="*/ 0 h 2219838"/>
                <a:gd name="connsiteX4" fmla="*/ 2354470 w 11772349"/>
                <a:gd name="connsiteY4" fmla="*/ 0 h 2219838"/>
                <a:gd name="connsiteX5" fmla="*/ 2825364 w 11772349"/>
                <a:gd name="connsiteY5" fmla="*/ 0 h 2219838"/>
                <a:gd name="connsiteX6" fmla="*/ 3060811 w 11772349"/>
                <a:gd name="connsiteY6" fmla="*/ 0 h 2219838"/>
                <a:gd name="connsiteX7" fmla="*/ 3884875 w 11772349"/>
                <a:gd name="connsiteY7" fmla="*/ 0 h 2219838"/>
                <a:gd name="connsiteX8" fmla="*/ 4355769 w 11772349"/>
                <a:gd name="connsiteY8" fmla="*/ 0 h 2219838"/>
                <a:gd name="connsiteX9" fmla="*/ 4708940 w 11772349"/>
                <a:gd name="connsiteY9" fmla="*/ 0 h 2219838"/>
                <a:gd name="connsiteX10" fmla="*/ 5533004 w 11772349"/>
                <a:gd name="connsiteY10" fmla="*/ 0 h 2219838"/>
                <a:gd name="connsiteX11" fmla="*/ 6003898 w 11772349"/>
                <a:gd name="connsiteY11" fmla="*/ 0 h 2219838"/>
                <a:gd name="connsiteX12" fmla="*/ 6592515 w 11772349"/>
                <a:gd name="connsiteY12" fmla="*/ 0 h 2219838"/>
                <a:gd name="connsiteX13" fmla="*/ 6827962 w 11772349"/>
                <a:gd name="connsiteY13" fmla="*/ 0 h 2219838"/>
                <a:gd name="connsiteX14" fmla="*/ 7063409 w 11772349"/>
                <a:gd name="connsiteY14" fmla="*/ 0 h 2219838"/>
                <a:gd name="connsiteX15" fmla="*/ 7534303 w 11772349"/>
                <a:gd name="connsiteY15" fmla="*/ 0 h 2219838"/>
                <a:gd name="connsiteX16" fmla="*/ 8005197 w 11772349"/>
                <a:gd name="connsiteY16" fmla="*/ 0 h 2219838"/>
                <a:gd name="connsiteX17" fmla="*/ 8240644 w 11772349"/>
                <a:gd name="connsiteY17" fmla="*/ 0 h 2219838"/>
                <a:gd name="connsiteX18" fmla="*/ 8946985 w 11772349"/>
                <a:gd name="connsiteY18" fmla="*/ 0 h 2219838"/>
                <a:gd name="connsiteX19" fmla="*/ 9653326 w 11772349"/>
                <a:gd name="connsiteY19" fmla="*/ 0 h 2219838"/>
                <a:gd name="connsiteX20" fmla="*/ 10477391 w 11772349"/>
                <a:gd name="connsiteY20" fmla="*/ 0 h 2219838"/>
                <a:gd name="connsiteX21" fmla="*/ 10830561 w 11772349"/>
                <a:gd name="connsiteY21" fmla="*/ 0 h 2219838"/>
                <a:gd name="connsiteX22" fmla="*/ 11772349 w 11772349"/>
                <a:gd name="connsiteY22" fmla="*/ 0 h 2219838"/>
                <a:gd name="connsiteX23" fmla="*/ 11772349 w 11772349"/>
                <a:gd name="connsiteY23" fmla="*/ 554960 h 2219838"/>
                <a:gd name="connsiteX24" fmla="*/ 11772349 w 11772349"/>
                <a:gd name="connsiteY24" fmla="*/ 1087721 h 2219838"/>
                <a:gd name="connsiteX25" fmla="*/ 11772349 w 11772349"/>
                <a:gd name="connsiteY25" fmla="*/ 1687077 h 2219838"/>
                <a:gd name="connsiteX26" fmla="*/ 11772349 w 11772349"/>
                <a:gd name="connsiteY26" fmla="*/ 2219838 h 2219838"/>
                <a:gd name="connsiteX27" fmla="*/ 11419179 w 11772349"/>
                <a:gd name="connsiteY27" fmla="*/ 2219838 h 2219838"/>
                <a:gd name="connsiteX28" fmla="*/ 11183732 w 11772349"/>
                <a:gd name="connsiteY28" fmla="*/ 2219838 h 2219838"/>
                <a:gd name="connsiteX29" fmla="*/ 10948285 w 11772349"/>
                <a:gd name="connsiteY29" fmla="*/ 2219838 h 2219838"/>
                <a:gd name="connsiteX30" fmla="*/ 10359667 w 11772349"/>
                <a:gd name="connsiteY30" fmla="*/ 2219838 h 2219838"/>
                <a:gd name="connsiteX31" fmla="*/ 10006497 w 11772349"/>
                <a:gd name="connsiteY31" fmla="*/ 2219838 h 2219838"/>
                <a:gd name="connsiteX32" fmla="*/ 9653326 w 11772349"/>
                <a:gd name="connsiteY32" fmla="*/ 2219838 h 2219838"/>
                <a:gd name="connsiteX33" fmla="*/ 9300156 w 11772349"/>
                <a:gd name="connsiteY33" fmla="*/ 2219838 h 2219838"/>
                <a:gd name="connsiteX34" fmla="*/ 8829262 w 11772349"/>
                <a:gd name="connsiteY34" fmla="*/ 2219838 h 2219838"/>
                <a:gd name="connsiteX35" fmla="*/ 8358368 w 11772349"/>
                <a:gd name="connsiteY35" fmla="*/ 2219838 h 2219838"/>
                <a:gd name="connsiteX36" fmla="*/ 8122921 w 11772349"/>
                <a:gd name="connsiteY36" fmla="*/ 2219838 h 2219838"/>
                <a:gd name="connsiteX37" fmla="*/ 7887474 w 11772349"/>
                <a:gd name="connsiteY37" fmla="*/ 2219838 h 2219838"/>
                <a:gd name="connsiteX38" fmla="*/ 7416580 w 11772349"/>
                <a:gd name="connsiteY38" fmla="*/ 2219838 h 2219838"/>
                <a:gd name="connsiteX39" fmla="*/ 7181133 w 11772349"/>
                <a:gd name="connsiteY39" fmla="*/ 2219838 h 2219838"/>
                <a:gd name="connsiteX40" fmla="*/ 6474792 w 11772349"/>
                <a:gd name="connsiteY40" fmla="*/ 2219838 h 2219838"/>
                <a:gd name="connsiteX41" fmla="*/ 5768451 w 11772349"/>
                <a:gd name="connsiteY41" fmla="*/ 2219838 h 2219838"/>
                <a:gd name="connsiteX42" fmla="*/ 5062110 w 11772349"/>
                <a:gd name="connsiteY42" fmla="*/ 2219838 h 2219838"/>
                <a:gd name="connsiteX43" fmla="*/ 4355769 w 11772349"/>
                <a:gd name="connsiteY43" fmla="*/ 2219838 h 2219838"/>
                <a:gd name="connsiteX44" fmla="*/ 3767152 w 11772349"/>
                <a:gd name="connsiteY44" fmla="*/ 2219838 h 2219838"/>
                <a:gd name="connsiteX45" fmla="*/ 2943087 w 11772349"/>
                <a:gd name="connsiteY45" fmla="*/ 2219838 h 2219838"/>
                <a:gd name="connsiteX46" fmla="*/ 2589917 w 11772349"/>
                <a:gd name="connsiteY46" fmla="*/ 2219838 h 2219838"/>
                <a:gd name="connsiteX47" fmla="*/ 2236746 w 11772349"/>
                <a:gd name="connsiteY47" fmla="*/ 2219838 h 2219838"/>
                <a:gd name="connsiteX48" fmla="*/ 1765852 w 11772349"/>
                <a:gd name="connsiteY48" fmla="*/ 2219838 h 2219838"/>
                <a:gd name="connsiteX49" fmla="*/ 1412682 w 11772349"/>
                <a:gd name="connsiteY49" fmla="*/ 2219838 h 2219838"/>
                <a:gd name="connsiteX50" fmla="*/ 941788 w 11772349"/>
                <a:gd name="connsiteY50" fmla="*/ 2219838 h 2219838"/>
                <a:gd name="connsiteX51" fmla="*/ 0 w 11772349"/>
                <a:gd name="connsiteY51" fmla="*/ 2219838 h 2219838"/>
                <a:gd name="connsiteX52" fmla="*/ 0 w 11772349"/>
                <a:gd name="connsiteY52" fmla="*/ 1731474 h 2219838"/>
                <a:gd name="connsiteX53" fmla="*/ 0 w 11772349"/>
                <a:gd name="connsiteY53" fmla="*/ 1220911 h 2219838"/>
                <a:gd name="connsiteX54" fmla="*/ 0 w 11772349"/>
                <a:gd name="connsiteY54" fmla="*/ 665951 h 2219838"/>
                <a:gd name="connsiteX55" fmla="*/ 0 w 11772349"/>
                <a:gd name="connsiteY55" fmla="*/ 0 h 2219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72349" h="2219838" fill="none" extrusionOk="0">
                  <a:moveTo>
                    <a:pt x="0" y="0"/>
                  </a:moveTo>
                  <a:cubicBezTo>
                    <a:pt x="149980" y="-27134"/>
                    <a:pt x="317453" y="46426"/>
                    <a:pt x="470894" y="0"/>
                  </a:cubicBezTo>
                  <a:cubicBezTo>
                    <a:pt x="624335" y="-46426"/>
                    <a:pt x="885640" y="45796"/>
                    <a:pt x="1177235" y="0"/>
                  </a:cubicBezTo>
                  <a:cubicBezTo>
                    <a:pt x="1468830" y="-45796"/>
                    <a:pt x="1650107" y="10065"/>
                    <a:pt x="2001299" y="0"/>
                  </a:cubicBezTo>
                  <a:cubicBezTo>
                    <a:pt x="2352491" y="-10065"/>
                    <a:pt x="2270655" y="23572"/>
                    <a:pt x="2354470" y="0"/>
                  </a:cubicBezTo>
                  <a:cubicBezTo>
                    <a:pt x="2438285" y="-23572"/>
                    <a:pt x="2674411" y="40929"/>
                    <a:pt x="2825364" y="0"/>
                  </a:cubicBezTo>
                  <a:cubicBezTo>
                    <a:pt x="2976317" y="-40929"/>
                    <a:pt x="2992817" y="7966"/>
                    <a:pt x="3060811" y="0"/>
                  </a:cubicBezTo>
                  <a:cubicBezTo>
                    <a:pt x="3128805" y="-7966"/>
                    <a:pt x="3673093" y="33492"/>
                    <a:pt x="3884875" y="0"/>
                  </a:cubicBezTo>
                  <a:cubicBezTo>
                    <a:pt x="4096657" y="-33492"/>
                    <a:pt x="4260076" y="27638"/>
                    <a:pt x="4355769" y="0"/>
                  </a:cubicBezTo>
                  <a:cubicBezTo>
                    <a:pt x="4451462" y="-27638"/>
                    <a:pt x="4537906" y="11729"/>
                    <a:pt x="4708940" y="0"/>
                  </a:cubicBezTo>
                  <a:cubicBezTo>
                    <a:pt x="4879974" y="-11729"/>
                    <a:pt x="5226089" y="16409"/>
                    <a:pt x="5533004" y="0"/>
                  </a:cubicBezTo>
                  <a:cubicBezTo>
                    <a:pt x="5839919" y="-16409"/>
                    <a:pt x="5907785" y="50016"/>
                    <a:pt x="6003898" y="0"/>
                  </a:cubicBezTo>
                  <a:cubicBezTo>
                    <a:pt x="6100011" y="-50016"/>
                    <a:pt x="6448664" y="58296"/>
                    <a:pt x="6592515" y="0"/>
                  </a:cubicBezTo>
                  <a:cubicBezTo>
                    <a:pt x="6736366" y="-58296"/>
                    <a:pt x="6751044" y="24851"/>
                    <a:pt x="6827962" y="0"/>
                  </a:cubicBezTo>
                  <a:cubicBezTo>
                    <a:pt x="6904880" y="-24851"/>
                    <a:pt x="6986924" y="7624"/>
                    <a:pt x="7063409" y="0"/>
                  </a:cubicBezTo>
                  <a:cubicBezTo>
                    <a:pt x="7139894" y="-7624"/>
                    <a:pt x="7419629" y="13990"/>
                    <a:pt x="7534303" y="0"/>
                  </a:cubicBezTo>
                  <a:cubicBezTo>
                    <a:pt x="7648977" y="-13990"/>
                    <a:pt x="7852701" y="45475"/>
                    <a:pt x="8005197" y="0"/>
                  </a:cubicBezTo>
                  <a:cubicBezTo>
                    <a:pt x="8157693" y="-45475"/>
                    <a:pt x="8181664" y="3711"/>
                    <a:pt x="8240644" y="0"/>
                  </a:cubicBezTo>
                  <a:cubicBezTo>
                    <a:pt x="8299624" y="-3711"/>
                    <a:pt x="8721744" y="36150"/>
                    <a:pt x="8946985" y="0"/>
                  </a:cubicBezTo>
                  <a:cubicBezTo>
                    <a:pt x="9172226" y="-36150"/>
                    <a:pt x="9371530" y="72689"/>
                    <a:pt x="9653326" y="0"/>
                  </a:cubicBezTo>
                  <a:cubicBezTo>
                    <a:pt x="9935122" y="-72689"/>
                    <a:pt x="10128200" y="59083"/>
                    <a:pt x="10477391" y="0"/>
                  </a:cubicBezTo>
                  <a:cubicBezTo>
                    <a:pt x="10826583" y="-59083"/>
                    <a:pt x="10746173" y="38955"/>
                    <a:pt x="10830561" y="0"/>
                  </a:cubicBezTo>
                  <a:cubicBezTo>
                    <a:pt x="10914949" y="-38955"/>
                    <a:pt x="11454375" y="398"/>
                    <a:pt x="11772349" y="0"/>
                  </a:cubicBezTo>
                  <a:cubicBezTo>
                    <a:pt x="11810554" y="128261"/>
                    <a:pt x="11741038" y="370510"/>
                    <a:pt x="11772349" y="554960"/>
                  </a:cubicBezTo>
                  <a:cubicBezTo>
                    <a:pt x="11803660" y="739410"/>
                    <a:pt x="11765006" y="978910"/>
                    <a:pt x="11772349" y="1087721"/>
                  </a:cubicBezTo>
                  <a:cubicBezTo>
                    <a:pt x="11779692" y="1196532"/>
                    <a:pt x="11758317" y="1484443"/>
                    <a:pt x="11772349" y="1687077"/>
                  </a:cubicBezTo>
                  <a:cubicBezTo>
                    <a:pt x="11786381" y="1889711"/>
                    <a:pt x="11763742" y="2036772"/>
                    <a:pt x="11772349" y="2219838"/>
                  </a:cubicBezTo>
                  <a:cubicBezTo>
                    <a:pt x="11674421" y="2222919"/>
                    <a:pt x="11581855" y="2210679"/>
                    <a:pt x="11419179" y="2219838"/>
                  </a:cubicBezTo>
                  <a:cubicBezTo>
                    <a:pt x="11256503" y="2228997"/>
                    <a:pt x="11287470" y="2210165"/>
                    <a:pt x="11183732" y="2219838"/>
                  </a:cubicBezTo>
                  <a:cubicBezTo>
                    <a:pt x="11079994" y="2229511"/>
                    <a:pt x="11025237" y="2211616"/>
                    <a:pt x="10948285" y="2219838"/>
                  </a:cubicBezTo>
                  <a:cubicBezTo>
                    <a:pt x="10871333" y="2228060"/>
                    <a:pt x="10608365" y="2176878"/>
                    <a:pt x="10359667" y="2219838"/>
                  </a:cubicBezTo>
                  <a:cubicBezTo>
                    <a:pt x="10110969" y="2262798"/>
                    <a:pt x="10088773" y="2200062"/>
                    <a:pt x="10006497" y="2219838"/>
                  </a:cubicBezTo>
                  <a:cubicBezTo>
                    <a:pt x="9924221" y="2239614"/>
                    <a:pt x="9784048" y="2212640"/>
                    <a:pt x="9653326" y="2219838"/>
                  </a:cubicBezTo>
                  <a:cubicBezTo>
                    <a:pt x="9522604" y="2227036"/>
                    <a:pt x="9373751" y="2189709"/>
                    <a:pt x="9300156" y="2219838"/>
                  </a:cubicBezTo>
                  <a:cubicBezTo>
                    <a:pt x="9226561" y="2249967"/>
                    <a:pt x="9025482" y="2166868"/>
                    <a:pt x="8829262" y="2219838"/>
                  </a:cubicBezTo>
                  <a:cubicBezTo>
                    <a:pt x="8633042" y="2272808"/>
                    <a:pt x="8574376" y="2180909"/>
                    <a:pt x="8358368" y="2219838"/>
                  </a:cubicBezTo>
                  <a:cubicBezTo>
                    <a:pt x="8142360" y="2258767"/>
                    <a:pt x="8201965" y="2213690"/>
                    <a:pt x="8122921" y="2219838"/>
                  </a:cubicBezTo>
                  <a:cubicBezTo>
                    <a:pt x="8043877" y="2225986"/>
                    <a:pt x="7984209" y="2194946"/>
                    <a:pt x="7887474" y="2219838"/>
                  </a:cubicBezTo>
                  <a:cubicBezTo>
                    <a:pt x="7790739" y="2244730"/>
                    <a:pt x="7638744" y="2178152"/>
                    <a:pt x="7416580" y="2219838"/>
                  </a:cubicBezTo>
                  <a:cubicBezTo>
                    <a:pt x="7194416" y="2261524"/>
                    <a:pt x="7282408" y="2194093"/>
                    <a:pt x="7181133" y="2219838"/>
                  </a:cubicBezTo>
                  <a:cubicBezTo>
                    <a:pt x="7079858" y="2245583"/>
                    <a:pt x="6681534" y="2177279"/>
                    <a:pt x="6474792" y="2219838"/>
                  </a:cubicBezTo>
                  <a:cubicBezTo>
                    <a:pt x="6268050" y="2262397"/>
                    <a:pt x="6069144" y="2185847"/>
                    <a:pt x="5768451" y="2219838"/>
                  </a:cubicBezTo>
                  <a:cubicBezTo>
                    <a:pt x="5467758" y="2253829"/>
                    <a:pt x="5216504" y="2210879"/>
                    <a:pt x="5062110" y="2219838"/>
                  </a:cubicBezTo>
                  <a:cubicBezTo>
                    <a:pt x="4907716" y="2228797"/>
                    <a:pt x="4514774" y="2183499"/>
                    <a:pt x="4355769" y="2219838"/>
                  </a:cubicBezTo>
                  <a:cubicBezTo>
                    <a:pt x="4196764" y="2256177"/>
                    <a:pt x="3993388" y="2183503"/>
                    <a:pt x="3767152" y="2219838"/>
                  </a:cubicBezTo>
                  <a:cubicBezTo>
                    <a:pt x="3540916" y="2256173"/>
                    <a:pt x="3278118" y="2199589"/>
                    <a:pt x="2943087" y="2219838"/>
                  </a:cubicBezTo>
                  <a:cubicBezTo>
                    <a:pt x="2608057" y="2240087"/>
                    <a:pt x="2688544" y="2218680"/>
                    <a:pt x="2589917" y="2219838"/>
                  </a:cubicBezTo>
                  <a:cubicBezTo>
                    <a:pt x="2491290" y="2220996"/>
                    <a:pt x="2322726" y="2192736"/>
                    <a:pt x="2236746" y="2219838"/>
                  </a:cubicBezTo>
                  <a:cubicBezTo>
                    <a:pt x="2150766" y="2246940"/>
                    <a:pt x="1957157" y="2176620"/>
                    <a:pt x="1765852" y="2219838"/>
                  </a:cubicBezTo>
                  <a:cubicBezTo>
                    <a:pt x="1574547" y="2263056"/>
                    <a:pt x="1527472" y="2204751"/>
                    <a:pt x="1412682" y="2219838"/>
                  </a:cubicBezTo>
                  <a:cubicBezTo>
                    <a:pt x="1297892" y="2234925"/>
                    <a:pt x="1052216" y="2205199"/>
                    <a:pt x="941788" y="2219838"/>
                  </a:cubicBezTo>
                  <a:cubicBezTo>
                    <a:pt x="831360" y="2234477"/>
                    <a:pt x="280931" y="2161284"/>
                    <a:pt x="0" y="2219838"/>
                  </a:cubicBezTo>
                  <a:cubicBezTo>
                    <a:pt x="-56513" y="2024528"/>
                    <a:pt x="38360" y="1925827"/>
                    <a:pt x="0" y="1731474"/>
                  </a:cubicBezTo>
                  <a:cubicBezTo>
                    <a:pt x="-38360" y="1537121"/>
                    <a:pt x="15283" y="1395745"/>
                    <a:pt x="0" y="1220911"/>
                  </a:cubicBezTo>
                  <a:cubicBezTo>
                    <a:pt x="-15283" y="1046077"/>
                    <a:pt x="39587" y="802496"/>
                    <a:pt x="0" y="665951"/>
                  </a:cubicBezTo>
                  <a:cubicBezTo>
                    <a:pt x="-39587" y="529406"/>
                    <a:pt x="17738" y="165223"/>
                    <a:pt x="0" y="0"/>
                  </a:cubicBezTo>
                  <a:close/>
                </a:path>
                <a:path w="11772349" h="2219838" stroke="0" extrusionOk="0">
                  <a:moveTo>
                    <a:pt x="0" y="0"/>
                  </a:moveTo>
                  <a:cubicBezTo>
                    <a:pt x="153449" y="-28489"/>
                    <a:pt x="186785" y="38653"/>
                    <a:pt x="353170" y="0"/>
                  </a:cubicBezTo>
                  <a:cubicBezTo>
                    <a:pt x="519555" y="-38653"/>
                    <a:pt x="603098" y="16566"/>
                    <a:pt x="706341" y="0"/>
                  </a:cubicBezTo>
                  <a:cubicBezTo>
                    <a:pt x="809584" y="-16566"/>
                    <a:pt x="876667" y="2608"/>
                    <a:pt x="941788" y="0"/>
                  </a:cubicBezTo>
                  <a:cubicBezTo>
                    <a:pt x="1006909" y="-2608"/>
                    <a:pt x="1518428" y="85407"/>
                    <a:pt x="1765852" y="0"/>
                  </a:cubicBezTo>
                  <a:cubicBezTo>
                    <a:pt x="2013276" y="-85407"/>
                    <a:pt x="1944262" y="15321"/>
                    <a:pt x="2001299" y="0"/>
                  </a:cubicBezTo>
                  <a:cubicBezTo>
                    <a:pt x="2058336" y="-15321"/>
                    <a:pt x="2263181" y="35027"/>
                    <a:pt x="2354470" y="0"/>
                  </a:cubicBezTo>
                  <a:cubicBezTo>
                    <a:pt x="2445759" y="-35027"/>
                    <a:pt x="2651804" y="42318"/>
                    <a:pt x="2825364" y="0"/>
                  </a:cubicBezTo>
                  <a:cubicBezTo>
                    <a:pt x="2998924" y="-42318"/>
                    <a:pt x="3027663" y="2163"/>
                    <a:pt x="3178534" y="0"/>
                  </a:cubicBezTo>
                  <a:cubicBezTo>
                    <a:pt x="3329405" y="-2163"/>
                    <a:pt x="3775742" y="5045"/>
                    <a:pt x="4002599" y="0"/>
                  </a:cubicBezTo>
                  <a:cubicBezTo>
                    <a:pt x="4229457" y="-5045"/>
                    <a:pt x="4248002" y="27451"/>
                    <a:pt x="4473493" y="0"/>
                  </a:cubicBezTo>
                  <a:cubicBezTo>
                    <a:pt x="4698984" y="-27451"/>
                    <a:pt x="4729527" y="31644"/>
                    <a:pt x="4944387" y="0"/>
                  </a:cubicBezTo>
                  <a:cubicBezTo>
                    <a:pt x="5159247" y="-31644"/>
                    <a:pt x="5279018" y="65033"/>
                    <a:pt x="5533004" y="0"/>
                  </a:cubicBezTo>
                  <a:cubicBezTo>
                    <a:pt x="5786990" y="-65033"/>
                    <a:pt x="5716460" y="25049"/>
                    <a:pt x="5886175" y="0"/>
                  </a:cubicBezTo>
                  <a:cubicBezTo>
                    <a:pt x="6055890" y="-25049"/>
                    <a:pt x="6116986" y="33081"/>
                    <a:pt x="6239345" y="0"/>
                  </a:cubicBezTo>
                  <a:cubicBezTo>
                    <a:pt x="6361704" y="-33081"/>
                    <a:pt x="6428691" y="38725"/>
                    <a:pt x="6592515" y="0"/>
                  </a:cubicBezTo>
                  <a:cubicBezTo>
                    <a:pt x="6756339" y="-38725"/>
                    <a:pt x="7063240" y="20409"/>
                    <a:pt x="7181133" y="0"/>
                  </a:cubicBezTo>
                  <a:cubicBezTo>
                    <a:pt x="7299026" y="-20409"/>
                    <a:pt x="7506787" y="46034"/>
                    <a:pt x="7769750" y="0"/>
                  </a:cubicBezTo>
                  <a:cubicBezTo>
                    <a:pt x="8032713" y="-46034"/>
                    <a:pt x="8354823" y="95968"/>
                    <a:pt x="8593815" y="0"/>
                  </a:cubicBezTo>
                  <a:cubicBezTo>
                    <a:pt x="8832808" y="-95968"/>
                    <a:pt x="8777611" y="12722"/>
                    <a:pt x="8946985" y="0"/>
                  </a:cubicBezTo>
                  <a:cubicBezTo>
                    <a:pt x="9116359" y="-12722"/>
                    <a:pt x="9305331" y="20349"/>
                    <a:pt x="9417879" y="0"/>
                  </a:cubicBezTo>
                  <a:cubicBezTo>
                    <a:pt x="9530427" y="-20349"/>
                    <a:pt x="9786371" y="52219"/>
                    <a:pt x="10124220" y="0"/>
                  </a:cubicBezTo>
                  <a:cubicBezTo>
                    <a:pt x="10462069" y="-52219"/>
                    <a:pt x="10310381" y="1742"/>
                    <a:pt x="10359667" y="0"/>
                  </a:cubicBezTo>
                  <a:cubicBezTo>
                    <a:pt x="10408953" y="-1742"/>
                    <a:pt x="10856777" y="92262"/>
                    <a:pt x="11183732" y="0"/>
                  </a:cubicBezTo>
                  <a:cubicBezTo>
                    <a:pt x="11510688" y="-92262"/>
                    <a:pt x="11623394" y="44486"/>
                    <a:pt x="11772349" y="0"/>
                  </a:cubicBezTo>
                  <a:cubicBezTo>
                    <a:pt x="11773111" y="167684"/>
                    <a:pt x="11734575" y="334372"/>
                    <a:pt x="11772349" y="554960"/>
                  </a:cubicBezTo>
                  <a:cubicBezTo>
                    <a:pt x="11810123" y="775548"/>
                    <a:pt x="11731579" y="963519"/>
                    <a:pt x="11772349" y="1132117"/>
                  </a:cubicBezTo>
                  <a:cubicBezTo>
                    <a:pt x="11813119" y="1300715"/>
                    <a:pt x="11739986" y="1486237"/>
                    <a:pt x="11772349" y="1709275"/>
                  </a:cubicBezTo>
                  <a:cubicBezTo>
                    <a:pt x="11804712" y="1932313"/>
                    <a:pt x="11759140" y="2003950"/>
                    <a:pt x="11772349" y="2219838"/>
                  </a:cubicBezTo>
                  <a:cubicBezTo>
                    <a:pt x="11469421" y="2263868"/>
                    <a:pt x="11295349" y="2133547"/>
                    <a:pt x="10948285" y="2219838"/>
                  </a:cubicBezTo>
                  <a:cubicBezTo>
                    <a:pt x="10601221" y="2306129"/>
                    <a:pt x="10770847" y="2218287"/>
                    <a:pt x="10712838" y="2219838"/>
                  </a:cubicBezTo>
                  <a:cubicBezTo>
                    <a:pt x="10654829" y="2221389"/>
                    <a:pt x="10529897" y="2215265"/>
                    <a:pt x="10477391" y="2219838"/>
                  </a:cubicBezTo>
                  <a:cubicBezTo>
                    <a:pt x="10424885" y="2224411"/>
                    <a:pt x="10239921" y="2206063"/>
                    <a:pt x="10124220" y="2219838"/>
                  </a:cubicBezTo>
                  <a:cubicBezTo>
                    <a:pt x="10008519" y="2233613"/>
                    <a:pt x="9584708" y="2171354"/>
                    <a:pt x="9417879" y="2219838"/>
                  </a:cubicBezTo>
                  <a:cubicBezTo>
                    <a:pt x="9251050" y="2268322"/>
                    <a:pt x="8917068" y="2157262"/>
                    <a:pt x="8711538" y="2219838"/>
                  </a:cubicBezTo>
                  <a:cubicBezTo>
                    <a:pt x="8506008" y="2282414"/>
                    <a:pt x="8217767" y="2163694"/>
                    <a:pt x="8005197" y="2219838"/>
                  </a:cubicBezTo>
                  <a:cubicBezTo>
                    <a:pt x="7792627" y="2275982"/>
                    <a:pt x="7841926" y="2212777"/>
                    <a:pt x="7769750" y="2219838"/>
                  </a:cubicBezTo>
                  <a:cubicBezTo>
                    <a:pt x="7697574" y="2226899"/>
                    <a:pt x="7415903" y="2181136"/>
                    <a:pt x="7181133" y="2219838"/>
                  </a:cubicBezTo>
                  <a:cubicBezTo>
                    <a:pt x="6946363" y="2258540"/>
                    <a:pt x="6748191" y="2145390"/>
                    <a:pt x="6357068" y="2219838"/>
                  </a:cubicBezTo>
                  <a:cubicBezTo>
                    <a:pt x="5965945" y="2294286"/>
                    <a:pt x="5793395" y="2160176"/>
                    <a:pt x="5650728" y="2219838"/>
                  </a:cubicBezTo>
                  <a:cubicBezTo>
                    <a:pt x="5508061" y="2279500"/>
                    <a:pt x="5106527" y="2197350"/>
                    <a:pt x="4944387" y="2219838"/>
                  </a:cubicBezTo>
                  <a:cubicBezTo>
                    <a:pt x="4782247" y="2242326"/>
                    <a:pt x="4429524" y="2210991"/>
                    <a:pt x="4120322" y="2219838"/>
                  </a:cubicBezTo>
                  <a:cubicBezTo>
                    <a:pt x="3811121" y="2228685"/>
                    <a:pt x="3790893" y="2197124"/>
                    <a:pt x="3649428" y="2219838"/>
                  </a:cubicBezTo>
                  <a:cubicBezTo>
                    <a:pt x="3507963" y="2242552"/>
                    <a:pt x="3291700" y="2156015"/>
                    <a:pt x="2943087" y="2219838"/>
                  </a:cubicBezTo>
                  <a:cubicBezTo>
                    <a:pt x="2594474" y="2283661"/>
                    <a:pt x="2818834" y="2210116"/>
                    <a:pt x="2707640" y="2219838"/>
                  </a:cubicBezTo>
                  <a:cubicBezTo>
                    <a:pt x="2596446" y="2229560"/>
                    <a:pt x="2397581" y="2181517"/>
                    <a:pt x="2236746" y="2219838"/>
                  </a:cubicBezTo>
                  <a:cubicBezTo>
                    <a:pt x="2075911" y="2258159"/>
                    <a:pt x="1843431" y="2158712"/>
                    <a:pt x="1530405" y="2219838"/>
                  </a:cubicBezTo>
                  <a:cubicBezTo>
                    <a:pt x="1217379" y="2280964"/>
                    <a:pt x="1342229" y="2218532"/>
                    <a:pt x="1294958" y="2219838"/>
                  </a:cubicBezTo>
                  <a:cubicBezTo>
                    <a:pt x="1247687" y="2221144"/>
                    <a:pt x="1121627" y="2196509"/>
                    <a:pt x="1059511" y="2219838"/>
                  </a:cubicBezTo>
                  <a:cubicBezTo>
                    <a:pt x="997395" y="2243167"/>
                    <a:pt x="407278" y="2177415"/>
                    <a:pt x="0" y="2219838"/>
                  </a:cubicBezTo>
                  <a:cubicBezTo>
                    <a:pt x="-20390" y="2050354"/>
                    <a:pt x="24857" y="1806495"/>
                    <a:pt x="0" y="1687077"/>
                  </a:cubicBezTo>
                  <a:cubicBezTo>
                    <a:pt x="-24857" y="1567659"/>
                    <a:pt x="31747" y="1229000"/>
                    <a:pt x="0" y="1109919"/>
                  </a:cubicBezTo>
                  <a:cubicBezTo>
                    <a:pt x="-31747" y="990838"/>
                    <a:pt x="45937" y="807709"/>
                    <a:pt x="0" y="554960"/>
                  </a:cubicBezTo>
                  <a:cubicBezTo>
                    <a:pt x="-45937" y="302211"/>
                    <a:pt x="27301" y="261655"/>
                    <a:pt x="0" y="0"/>
                  </a:cubicBezTo>
                  <a:close/>
                </a:path>
              </a:pathLst>
            </a:custGeom>
            <a:solidFill>
              <a:srgbClr val="CEEAED">
                <a:alpha val="69000"/>
              </a:srgbClr>
            </a:solidFill>
            <a:ln w="28575">
              <a:solidFill>
                <a:srgbClr val="47ADBB"/>
              </a:solidFill>
              <a:miter lim="800000"/>
              <a:headEnd/>
              <a:tailEnd/>
              <a:extLst>
                <a:ext uri="{C807C97D-BFC1-408E-A445-0C87EB9F89A2}">
                  <ask:lineSketchStyleProps xmlns:ask="http://schemas.microsoft.com/office/drawing/2018/sketchyshapes" sd="1273554953">
                    <a:custGeom>
                      <a:avLst/>
                      <a:gdLst>
                        <a:gd name="connsiteX0" fmla="*/ 0 w 10499680"/>
                        <a:gd name="connsiteY0" fmla="*/ 0 h 1709923"/>
                        <a:gd name="connsiteX1" fmla="*/ 419987 w 10499680"/>
                        <a:gd name="connsiteY1" fmla="*/ 0 h 1709923"/>
                        <a:gd name="connsiteX2" fmla="*/ 1049968 w 10499680"/>
                        <a:gd name="connsiteY2" fmla="*/ 0 h 1709923"/>
                        <a:gd name="connsiteX3" fmla="*/ 1784945 w 10499680"/>
                        <a:gd name="connsiteY3" fmla="*/ 0 h 1709923"/>
                        <a:gd name="connsiteX4" fmla="*/ 2099936 w 10499680"/>
                        <a:gd name="connsiteY4" fmla="*/ 0 h 1709923"/>
                        <a:gd name="connsiteX5" fmla="*/ 2519923 w 10499680"/>
                        <a:gd name="connsiteY5" fmla="*/ 0 h 1709923"/>
                        <a:gd name="connsiteX6" fmla="*/ 2729917 w 10499680"/>
                        <a:gd name="connsiteY6" fmla="*/ 0 h 1709923"/>
                        <a:gd name="connsiteX7" fmla="*/ 3464894 w 10499680"/>
                        <a:gd name="connsiteY7" fmla="*/ 0 h 1709923"/>
                        <a:gd name="connsiteX8" fmla="*/ 3884881 w 10499680"/>
                        <a:gd name="connsiteY8" fmla="*/ 0 h 1709923"/>
                        <a:gd name="connsiteX9" fmla="*/ 4199872 w 10499680"/>
                        <a:gd name="connsiteY9" fmla="*/ 0 h 1709923"/>
                        <a:gd name="connsiteX10" fmla="*/ 4934849 w 10499680"/>
                        <a:gd name="connsiteY10" fmla="*/ 0 h 1709923"/>
                        <a:gd name="connsiteX11" fmla="*/ 5354836 w 10499680"/>
                        <a:gd name="connsiteY11" fmla="*/ 0 h 1709923"/>
                        <a:gd name="connsiteX12" fmla="*/ 5879820 w 10499680"/>
                        <a:gd name="connsiteY12" fmla="*/ 0 h 1709923"/>
                        <a:gd name="connsiteX13" fmla="*/ 6089814 w 10499680"/>
                        <a:gd name="connsiteY13" fmla="*/ 0 h 1709923"/>
                        <a:gd name="connsiteX14" fmla="*/ 6299807 w 10499680"/>
                        <a:gd name="connsiteY14" fmla="*/ 0 h 1709923"/>
                        <a:gd name="connsiteX15" fmla="*/ 6719794 w 10499680"/>
                        <a:gd name="connsiteY15" fmla="*/ 0 h 1709923"/>
                        <a:gd name="connsiteX16" fmla="*/ 7139782 w 10499680"/>
                        <a:gd name="connsiteY16" fmla="*/ 0 h 1709923"/>
                        <a:gd name="connsiteX17" fmla="*/ 7349775 w 10499680"/>
                        <a:gd name="connsiteY17" fmla="*/ 0 h 1709923"/>
                        <a:gd name="connsiteX18" fmla="*/ 7979756 w 10499680"/>
                        <a:gd name="connsiteY18" fmla="*/ 0 h 1709923"/>
                        <a:gd name="connsiteX19" fmla="*/ 8609737 w 10499680"/>
                        <a:gd name="connsiteY19" fmla="*/ 0 h 1709923"/>
                        <a:gd name="connsiteX20" fmla="*/ 9344715 w 10499680"/>
                        <a:gd name="connsiteY20" fmla="*/ 0 h 1709923"/>
                        <a:gd name="connsiteX21" fmla="*/ 9659705 w 10499680"/>
                        <a:gd name="connsiteY21" fmla="*/ 0 h 1709923"/>
                        <a:gd name="connsiteX22" fmla="*/ 10499680 w 10499680"/>
                        <a:gd name="connsiteY22" fmla="*/ 0 h 1709923"/>
                        <a:gd name="connsiteX23" fmla="*/ 10499680 w 10499680"/>
                        <a:gd name="connsiteY23" fmla="*/ 427481 h 1709923"/>
                        <a:gd name="connsiteX24" fmla="*/ 10499680 w 10499680"/>
                        <a:gd name="connsiteY24" fmla="*/ 837862 h 1709923"/>
                        <a:gd name="connsiteX25" fmla="*/ 10499680 w 10499680"/>
                        <a:gd name="connsiteY25" fmla="*/ 1299541 h 1709923"/>
                        <a:gd name="connsiteX26" fmla="*/ 10499680 w 10499680"/>
                        <a:gd name="connsiteY26" fmla="*/ 1709923 h 1709923"/>
                        <a:gd name="connsiteX27" fmla="*/ 10184690 w 10499680"/>
                        <a:gd name="connsiteY27" fmla="*/ 1709923 h 1709923"/>
                        <a:gd name="connsiteX28" fmla="*/ 9974696 w 10499680"/>
                        <a:gd name="connsiteY28" fmla="*/ 1709923 h 1709923"/>
                        <a:gd name="connsiteX29" fmla="*/ 9764702 w 10499680"/>
                        <a:gd name="connsiteY29" fmla="*/ 1709923 h 1709923"/>
                        <a:gd name="connsiteX30" fmla="*/ 9239718 w 10499680"/>
                        <a:gd name="connsiteY30" fmla="*/ 1709923 h 1709923"/>
                        <a:gd name="connsiteX31" fmla="*/ 8924728 w 10499680"/>
                        <a:gd name="connsiteY31" fmla="*/ 1709923 h 1709923"/>
                        <a:gd name="connsiteX32" fmla="*/ 8609737 w 10499680"/>
                        <a:gd name="connsiteY32" fmla="*/ 1709923 h 1709923"/>
                        <a:gd name="connsiteX33" fmla="*/ 8294747 w 10499680"/>
                        <a:gd name="connsiteY33" fmla="*/ 1709923 h 1709923"/>
                        <a:gd name="connsiteX34" fmla="*/ 7874760 w 10499680"/>
                        <a:gd name="connsiteY34" fmla="*/ 1709923 h 1709923"/>
                        <a:gd name="connsiteX35" fmla="*/ 7454772 w 10499680"/>
                        <a:gd name="connsiteY35" fmla="*/ 1709923 h 1709923"/>
                        <a:gd name="connsiteX36" fmla="*/ 7244779 w 10499680"/>
                        <a:gd name="connsiteY36" fmla="*/ 1709923 h 1709923"/>
                        <a:gd name="connsiteX37" fmla="*/ 7034785 w 10499680"/>
                        <a:gd name="connsiteY37" fmla="*/ 1709923 h 1709923"/>
                        <a:gd name="connsiteX38" fmla="*/ 6614798 w 10499680"/>
                        <a:gd name="connsiteY38" fmla="*/ 1709923 h 1709923"/>
                        <a:gd name="connsiteX39" fmla="*/ 6404804 w 10499680"/>
                        <a:gd name="connsiteY39" fmla="*/ 1709923 h 1709923"/>
                        <a:gd name="connsiteX40" fmla="*/ 5774824 w 10499680"/>
                        <a:gd name="connsiteY40" fmla="*/ 1709923 h 1709923"/>
                        <a:gd name="connsiteX41" fmla="*/ 5144843 w 10499680"/>
                        <a:gd name="connsiteY41" fmla="*/ 1709923 h 1709923"/>
                        <a:gd name="connsiteX42" fmla="*/ 4514862 w 10499680"/>
                        <a:gd name="connsiteY42" fmla="*/ 1709923 h 1709923"/>
                        <a:gd name="connsiteX43" fmla="*/ 3884881 w 10499680"/>
                        <a:gd name="connsiteY43" fmla="*/ 1709923 h 1709923"/>
                        <a:gd name="connsiteX44" fmla="*/ 3359897 w 10499680"/>
                        <a:gd name="connsiteY44" fmla="*/ 1709923 h 1709923"/>
                        <a:gd name="connsiteX45" fmla="*/ 2624919 w 10499680"/>
                        <a:gd name="connsiteY45" fmla="*/ 1709923 h 1709923"/>
                        <a:gd name="connsiteX46" fmla="*/ 2309929 w 10499680"/>
                        <a:gd name="connsiteY46" fmla="*/ 1709923 h 1709923"/>
                        <a:gd name="connsiteX47" fmla="*/ 1994938 w 10499680"/>
                        <a:gd name="connsiteY47" fmla="*/ 1709923 h 1709923"/>
                        <a:gd name="connsiteX48" fmla="*/ 1574951 w 10499680"/>
                        <a:gd name="connsiteY48" fmla="*/ 1709923 h 1709923"/>
                        <a:gd name="connsiteX49" fmla="*/ 1259961 w 10499680"/>
                        <a:gd name="connsiteY49" fmla="*/ 1709923 h 1709923"/>
                        <a:gd name="connsiteX50" fmla="*/ 839974 w 10499680"/>
                        <a:gd name="connsiteY50" fmla="*/ 1709923 h 1709923"/>
                        <a:gd name="connsiteX51" fmla="*/ 0 w 10499680"/>
                        <a:gd name="connsiteY51" fmla="*/ 1709923 h 1709923"/>
                        <a:gd name="connsiteX52" fmla="*/ 0 w 10499680"/>
                        <a:gd name="connsiteY52" fmla="*/ 1333740 h 1709923"/>
                        <a:gd name="connsiteX53" fmla="*/ 0 w 10499680"/>
                        <a:gd name="connsiteY53" fmla="*/ 940457 h 1709923"/>
                        <a:gd name="connsiteX54" fmla="*/ 0 w 10499680"/>
                        <a:gd name="connsiteY54" fmla="*/ 512976 h 1709923"/>
                        <a:gd name="connsiteX55" fmla="*/ 0 w 10499680"/>
                        <a:gd name="connsiteY55" fmla="*/ 0 h 1709923"/>
                        <a:gd name="connsiteX0" fmla="*/ 0 w 10499680"/>
                        <a:gd name="connsiteY0" fmla="*/ 0 h 1709923"/>
                        <a:gd name="connsiteX1" fmla="*/ 314989 w 10499680"/>
                        <a:gd name="connsiteY1" fmla="*/ 0 h 1709923"/>
                        <a:gd name="connsiteX2" fmla="*/ 629980 w 10499680"/>
                        <a:gd name="connsiteY2" fmla="*/ 0 h 1709923"/>
                        <a:gd name="connsiteX3" fmla="*/ 839974 w 10499680"/>
                        <a:gd name="connsiteY3" fmla="*/ 0 h 1709923"/>
                        <a:gd name="connsiteX4" fmla="*/ 1574951 w 10499680"/>
                        <a:gd name="connsiteY4" fmla="*/ 0 h 1709923"/>
                        <a:gd name="connsiteX5" fmla="*/ 1784945 w 10499680"/>
                        <a:gd name="connsiteY5" fmla="*/ 0 h 1709923"/>
                        <a:gd name="connsiteX6" fmla="*/ 2099936 w 10499680"/>
                        <a:gd name="connsiteY6" fmla="*/ 0 h 1709923"/>
                        <a:gd name="connsiteX7" fmla="*/ 2519923 w 10499680"/>
                        <a:gd name="connsiteY7" fmla="*/ 0 h 1709923"/>
                        <a:gd name="connsiteX8" fmla="*/ 2834913 w 10499680"/>
                        <a:gd name="connsiteY8" fmla="*/ 0 h 1709923"/>
                        <a:gd name="connsiteX9" fmla="*/ 3569891 w 10499680"/>
                        <a:gd name="connsiteY9" fmla="*/ 0 h 1709923"/>
                        <a:gd name="connsiteX10" fmla="*/ 3989878 w 10499680"/>
                        <a:gd name="connsiteY10" fmla="*/ 0 h 1709923"/>
                        <a:gd name="connsiteX11" fmla="*/ 4409865 w 10499680"/>
                        <a:gd name="connsiteY11" fmla="*/ 0 h 1709923"/>
                        <a:gd name="connsiteX12" fmla="*/ 4934849 w 10499680"/>
                        <a:gd name="connsiteY12" fmla="*/ 0 h 1709923"/>
                        <a:gd name="connsiteX13" fmla="*/ 5249840 w 10499680"/>
                        <a:gd name="connsiteY13" fmla="*/ 0 h 1709923"/>
                        <a:gd name="connsiteX14" fmla="*/ 5564830 w 10499680"/>
                        <a:gd name="connsiteY14" fmla="*/ 0 h 1709923"/>
                        <a:gd name="connsiteX15" fmla="*/ 5879820 w 10499680"/>
                        <a:gd name="connsiteY15" fmla="*/ 0 h 1709923"/>
                        <a:gd name="connsiteX16" fmla="*/ 6404804 w 10499680"/>
                        <a:gd name="connsiteY16" fmla="*/ 0 h 1709923"/>
                        <a:gd name="connsiteX17" fmla="*/ 6929788 w 10499680"/>
                        <a:gd name="connsiteY17" fmla="*/ 0 h 1709923"/>
                        <a:gd name="connsiteX18" fmla="*/ 7664766 w 10499680"/>
                        <a:gd name="connsiteY18" fmla="*/ 0 h 1709923"/>
                        <a:gd name="connsiteX19" fmla="*/ 7979756 w 10499680"/>
                        <a:gd name="connsiteY19" fmla="*/ 0 h 1709923"/>
                        <a:gd name="connsiteX20" fmla="*/ 8399743 w 10499680"/>
                        <a:gd name="connsiteY20" fmla="*/ 0 h 1709923"/>
                        <a:gd name="connsiteX21" fmla="*/ 9029724 w 10499680"/>
                        <a:gd name="connsiteY21" fmla="*/ 0 h 1709923"/>
                        <a:gd name="connsiteX22" fmla="*/ 9239718 w 10499680"/>
                        <a:gd name="connsiteY22" fmla="*/ 0 h 1709923"/>
                        <a:gd name="connsiteX23" fmla="*/ 9974696 w 10499680"/>
                        <a:gd name="connsiteY23" fmla="*/ 0 h 1709923"/>
                        <a:gd name="connsiteX24" fmla="*/ 10499680 w 10499680"/>
                        <a:gd name="connsiteY24" fmla="*/ 0 h 1709923"/>
                        <a:gd name="connsiteX25" fmla="*/ 10499680 w 10499680"/>
                        <a:gd name="connsiteY25" fmla="*/ 427481 h 1709923"/>
                        <a:gd name="connsiteX26" fmla="*/ 10499680 w 10499680"/>
                        <a:gd name="connsiteY26" fmla="*/ 872060 h 1709923"/>
                        <a:gd name="connsiteX27" fmla="*/ 10499680 w 10499680"/>
                        <a:gd name="connsiteY27" fmla="*/ 1316640 h 1709923"/>
                        <a:gd name="connsiteX28" fmla="*/ 10499680 w 10499680"/>
                        <a:gd name="connsiteY28" fmla="*/ 1709923 h 1709923"/>
                        <a:gd name="connsiteX29" fmla="*/ 9764702 w 10499680"/>
                        <a:gd name="connsiteY29" fmla="*/ 1709923 h 1709923"/>
                        <a:gd name="connsiteX30" fmla="*/ 9554709 w 10499680"/>
                        <a:gd name="connsiteY30" fmla="*/ 1709923 h 1709923"/>
                        <a:gd name="connsiteX31" fmla="*/ 9344715 w 10499680"/>
                        <a:gd name="connsiteY31" fmla="*/ 1709923 h 1709923"/>
                        <a:gd name="connsiteX32" fmla="*/ 9029724 w 10499680"/>
                        <a:gd name="connsiteY32" fmla="*/ 1709923 h 1709923"/>
                        <a:gd name="connsiteX33" fmla="*/ 8399743 w 10499680"/>
                        <a:gd name="connsiteY33" fmla="*/ 1709923 h 1709923"/>
                        <a:gd name="connsiteX34" fmla="*/ 7769762 w 10499680"/>
                        <a:gd name="connsiteY34" fmla="*/ 1709923 h 1709923"/>
                        <a:gd name="connsiteX35" fmla="*/ 7139782 w 10499680"/>
                        <a:gd name="connsiteY35" fmla="*/ 1709923 h 1709923"/>
                        <a:gd name="connsiteX36" fmla="*/ 6929788 w 10499680"/>
                        <a:gd name="connsiteY36" fmla="*/ 1709923 h 1709923"/>
                        <a:gd name="connsiteX37" fmla="*/ 6404804 w 10499680"/>
                        <a:gd name="connsiteY37" fmla="*/ 1709923 h 1709923"/>
                        <a:gd name="connsiteX38" fmla="*/ 5669826 w 10499680"/>
                        <a:gd name="connsiteY38" fmla="*/ 1709923 h 1709923"/>
                        <a:gd name="connsiteX39" fmla="*/ 5039846 w 10499680"/>
                        <a:gd name="connsiteY39" fmla="*/ 1709923 h 1709923"/>
                        <a:gd name="connsiteX40" fmla="*/ 4409865 w 10499680"/>
                        <a:gd name="connsiteY40" fmla="*/ 1709923 h 1709923"/>
                        <a:gd name="connsiteX41" fmla="*/ 3674887 w 10499680"/>
                        <a:gd name="connsiteY41" fmla="*/ 1709923 h 1709923"/>
                        <a:gd name="connsiteX42" fmla="*/ 3254900 w 10499680"/>
                        <a:gd name="connsiteY42" fmla="*/ 1709923 h 1709923"/>
                        <a:gd name="connsiteX43" fmla="*/ 2624919 w 10499680"/>
                        <a:gd name="connsiteY43" fmla="*/ 1709923 h 1709923"/>
                        <a:gd name="connsiteX44" fmla="*/ 2414926 w 10499680"/>
                        <a:gd name="connsiteY44" fmla="*/ 1709923 h 1709923"/>
                        <a:gd name="connsiteX45" fmla="*/ 1994938 w 10499680"/>
                        <a:gd name="connsiteY45" fmla="*/ 1709923 h 1709923"/>
                        <a:gd name="connsiteX46" fmla="*/ 1364958 w 10499680"/>
                        <a:gd name="connsiteY46" fmla="*/ 1709923 h 1709923"/>
                        <a:gd name="connsiteX47" fmla="*/ 1154964 w 10499680"/>
                        <a:gd name="connsiteY47" fmla="*/ 1709923 h 1709923"/>
                        <a:gd name="connsiteX48" fmla="*/ 944970 w 10499680"/>
                        <a:gd name="connsiteY48" fmla="*/ 1709923 h 1709923"/>
                        <a:gd name="connsiteX49" fmla="*/ 0 w 10499680"/>
                        <a:gd name="connsiteY49" fmla="*/ 1709923 h 1709923"/>
                        <a:gd name="connsiteX50" fmla="*/ 0 w 10499680"/>
                        <a:gd name="connsiteY50" fmla="*/ 1299541 h 1709923"/>
                        <a:gd name="connsiteX51" fmla="*/ 0 w 10499680"/>
                        <a:gd name="connsiteY51" fmla="*/ 854961 h 1709923"/>
                        <a:gd name="connsiteX52" fmla="*/ 0 w 10499680"/>
                        <a:gd name="connsiteY52" fmla="*/ 427481 h 1709923"/>
                        <a:gd name="connsiteX53" fmla="*/ 0 w 10499680"/>
                        <a:gd name="connsiteY53" fmla="*/ 0 h 17099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</a:cxnLst>
                      <a:rect l="l" t="t" r="r" b="b"/>
                      <a:pathLst>
                        <a:path w="10499680" h="1709923" fill="none" extrusionOk="0">
                          <a:moveTo>
                            <a:pt x="0" y="0"/>
                          </a:moveTo>
                          <a:cubicBezTo>
                            <a:pt x="124158" y="-16136"/>
                            <a:pt x="284831" y="42535"/>
                            <a:pt x="419987" y="0"/>
                          </a:cubicBezTo>
                          <a:cubicBezTo>
                            <a:pt x="588456" y="15700"/>
                            <a:pt x="812771" y="80005"/>
                            <a:pt x="1049968" y="0"/>
                          </a:cubicBezTo>
                          <a:cubicBezTo>
                            <a:pt x="1310786" y="-29824"/>
                            <a:pt x="1457819" y="49416"/>
                            <a:pt x="1784945" y="0"/>
                          </a:cubicBezTo>
                          <a:cubicBezTo>
                            <a:pt x="2089169" y="-10367"/>
                            <a:pt x="2031989" y="30728"/>
                            <a:pt x="2099936" y="0"/>
                          </a:cubicBezTo>
                          <a:cubicBezTo>
                            <a:pt x="2157877" y="2352"/>
                            <a:pt x="2357225" y="16432"/>
                            <a:pt x="2519923" y="0"/>
                          </a:cubicBezTo>
                          <a:cubicBezTo>
                            <a:pt x="2653044" y="-39833"/>
                            <a:pt x="2663490" y="6760"/>
                            <a:pt x="2729917" y="0"/>
                          </a:cubicBezTo>
                          <a:cubicBezTo>
                            <a:pt x="2771626" y="-23878"/>
                            <a:pt x="3241291" y="41060"/>
                            <a:pt x="3464894" y="0"/>
                          </a:cubicBezTo>
                          <a:cubicBezTo>
                            <a:pt x="3657275" y="-30325"/>
                            <a:pt x="3803638" y="14733"/>
                            <a:pt x="3884881" y="0"/>
                          </a:cubicBezTo>
                          <a:cubicBezTo>
                            <a:pt x="3950486" y="-31283"/>
                            <a:pt x="4044104" y="32199"/>
                            <a:pt x="4199872" y="0"/>
                          </a:cubicBezTo>
                          <a:cubicBezTo>
                            <a:pt x="4356873" y="-32586"/>
                            <a:pt x="4722297" y="2381"/>
                            <a:pt x="4934849" y="0"/>
                          </a:cubicBezTo>
                          <a:cubicBezTo>
                            <a:pt x="5192952" y="-15105"/>
                            <a:pt x="5284181" y="39746"/>
                            <a:pt x="5354836" y="0"/>
                          </a:cubicBezTo>
                          <a:cubicBezTo>
                            <a:pt x="5411164" y="-16439"/>
                            <a:pt x="5758034" y="81631"/>
                            <a:pt x="5879820" y="0"/>
                          </a:cubicBezTo>
                          <a:cubicBezTo>
                            <a:pt x="5997606" y="-56083"/>
                            <a:pt x="6023926" y="13786"/>
                            <a:pt x="6089814" y="0"/>
                          </a:cubicBezTo>
                          <a:cubicBezTo>
                            <a:pt x="6155225" y="-28145"/>
                            <a:pt x="6232814" y="-5214"/>
                            <a:pt x="6299807" y="0"/>
                          </a:cubicBezTo>
                          <a:cubicBezTo>
                            <a:pt x="6374989" y="-9929"/>
                            <a:pt x="6631911" y="13409"/>
                            <a:pt x="6719794" y="0"/>
                          </a:cubicBezTo>
                          <a:cubicBezTo>
                            <a:pt x="6839593" y="17620"/>
                            <a:pt x="6989654" y="21733"/>
                            <a:pt x="7139782" y="0"/>
                          </a:cubicBezTo>
                          <a:cubicBezTo>
                            <a:pt x="7267456" y="-34317"/>
                            <a:pt x="7304305" y="-329"/>
                            <a:pt x="7349775" y="0"/>
                          </a:cubicBezTo>
                          <a:cubicBezTo>
                            <a:pt x="7372146" y="-13386"/>
                            <a:pt x="7747402" y="-17629"/>
                            <a:pt x="7979756" y="0"/>
                          </a:cubicBezTo>
                          <a:cubicBezTo>
                            <a:pt x="8170370" y="-32937"/>
                            <a:pt x="8323210" y="63498"/>
                            <a:pt x="8609737" y="0"/>
                          </a:cubicBezTo>
                          <a:cubicBezTo>
                            <a:pt x="8867162" y="-55340"/>
                            <a:pt x="9002191" y="78087"/>
                            <a:pt x="9344715" y="0"/>
                          </a:cubicBezTo>
                          <a:cubicBezTo>
                            <a:pt x="9655423" y="-66162"/>
                            <a:pt x="9584887" y="34432"/>
                            <a:pt x="9659705" y="0"/>
                          </a:cubicBezTo>
                          <a:cubicBezTo>
                            <a:pt x="9673433" y="23508"/>
                            <a:pt x="10188740" y="-528"/>
                            <a:pt x="10499680" y="0"/>
                          </a:cubicBezTo>
                          <a:cubicBezTo>
                            <a:pt x="10546475" y="133007"/>
                            <a:pt x="10458324" y="288681"/>
                            <a:pt x="10499680" y="427481"/>
                          </a:cubicBezTo>
                          <a:cubicBezTo>
                            <a:pt x="10529900" y="554680"/>
                            <a:pt x="10488547" y="756773"/>
                            <a:pt x="10499680" y="837862"/>
                          </a:cubicBezTo>
                          <a:cubicBezTo>
                            <a:pt x="10506178" y="912795"/>
                            <a:pt x="10506897" y="1174328"/>
                            <a:pt x="10499680" y="1299541"/>
                          </a:cubicBezTo>
                          <a:cubicBezTo>
                            <a:pt x="10531771" y="1452389"/>
                            <a:pt x="10488489" y="1569412"/>
                            <a:pt x="10499680" y="1709923"/>
                          </a:cubicBezTo>
                          <a:cubicBezTo>
                            <a:pt x="10410052" y="1688911"/>
                            <a:pt x="10328980" y="1697453"/>
                            <a:pt x="10184690" y="1709923"/>
                          </a:cubicBezTo>
                          <a:cubicBezTo>
                            <a:pt x="10040534" y="1715921"/>
                            <a:pt x="10062981" y="1698376"/>
                            <a:pt x="9974696" y="1709923"/>
                          </a:cubicBezTo>
                          <a:cubicBezTo>
                            <a:pt x="9884702" y="1710950"/>
                            <a:pt x="9842514" y="1704062"/>
                            <a:pt x="9764702" y="1709923"/>
                          </a:cubicBezTo>
                          <a:cubicBezTo>
                            <a:pt x="9677742" y="1757895"/>
                            <a:pt x="9491656" y="1661300"/>
                            <a:pt x="9239718" y="1709923"/>
                          </a:cubicBezTo>
                          <a:cubicBezTo>
                            <a:pt x="9024207" y="1745231"/>
                            <a:pt x="8995262" y="1702024"/>
                            <a:pt x="8924728" y="1709923"/>
                          </a:cubicBezTo>
                          <a:cubicBezTo>
                            <a:pt x="8848756" y="1730283"/>
                            <a:pt x="8728071" y="1731347"/>
                            <a:pt x="8609737" y="1709923"/>
                          </a:cubicBezTo>
                          <a:cubicBezTo>
                            <a:pt x="8484920" y="1729165"/>
                            <a:pt x="8353132" y="1681007"/>
                            <a:pt x="8294747" y="1709923"/>
                          </a:cubicBezTo>
                          <a:cubicBezTo>
                            <a:pt x="8280612" y="1737374"/>
                            <a:pt x="8045974" y="1707606"/>
                            <a:pt x="7874760" y="1709923"/>
                          </a:cubicBezTo>
                          <a:cubicBezTo>
                            <a:pt x="7700000" y="1754087"/>
                            <a:pt x="7646664" y="1660730"/>
                            <a:pt x="7454772" y="1709923"/>
                          </a:cubicBezTo>
                          <a:cubicBezTo>
                            <a:pt x="7269218" y="1726974"/>
                            <a:pt x="7311833" y="1701402"/>
                            <a:pt x="7244779" y="1709923"/>
                          </a:cubicBezTo>
                          <a:cubicBezTo>
                            <a:pt x="7178807" y="1716988"/>
                            <a:pt x="7104273" y="1690798"/>
                            <a:pt x="7034785" y="1709923"/>
                          </a:cubicBezTo>
                          <a:cubicBezTo>
                            <a:pt x="6945563" y="1725992"/>
                            <a:pt x="6804127" y="1671937"/>
                            <a:pt x="6614798" y="1709923"/>
                          </a:cubicBezTo>
                          <a:cubicBezTo>
                            <a:pt x="6420319" y="1746820"/>
                            <a:pt x="6486546" y="1682422"/>
                            <a:pt x="6404804" y="1709923"/>
                          </a:cubicBezTo>
                          <a:cubicBezTo>
                            <a:pt x="6353064" y="1769412"/>
                            <a:pt x="6000329" y="1680793"/>
                            <a:pt x="5774824" y="1709923"/>
                          </a:cubicBezTo>
                          <a:cubicBezTo>
                            <a:pt x="5599778" y="1705934"/>
                            <a:pt x="5421995" y="1689145"/>
                            <a:pt x="5144843" y="1709923"/>
                          </a:cubicBezTo>
                          <a:cubicBezTo>
                            <a:pt x="4846083" y="1743813"/>
                            <a:pt x="4645608" y="1726565"/>
                            <a:pt x="4514862" y="1709923"/>
                          </a:cubicBezTo>
                          <a:cubicBezTo>
                            <a:pt x="4375035" y="1726170"/>
                            <a:pt x="4045414" y="1648741"/>
                            <a:pt x="3884881" y="1709923"/>
                          </a:cubicBezTo>
                          <a:cubicBezTo>
                            <a:pt x="3789813" y="1732877"/>
                            <a:pt x="3550833" y="1676643"/>
                            <a:pt x="3359897" y="1709923"/>
                          </a:cubicBezTo>
                          <a:cubicBezTo>
                            <a:pt x="3122329" y="1766506"/>
                            <a:pt x="2950084" y="1748444"/>
                            <a:pt x="2624919" y="1709923"/>
                          </a:cubicBezTo>
                          <a:cubicBezTo>
                            <a:pt x="2331194" y="1725398"/>
                            <a:pt x="2412563" y="1715070"/>
                            <a:pt x="2309929" y="1709923"/>
                          </a:cubicBezTo>
                          <a:cubicBezTo>
                            <a:pt x="2238013" y="1698404"/>
                            <a:pt x="2093980" y="1686010"/>
                            <a:pt x="1994938" y="1709923"/>
                          </a:cubicBezTo>
                          <a:cubicBezTo>
                            <a:pt x="1913768" y="1733117"/>
                            <a:pt x="1730061" y="1661691"/>
                            <a:pt x="1574951" y="1709923"/>
                          </a:cubicBezTo>
                          <a:cubicBezTo>
                            <a:pt x="1412673" y="1734077"/>
                            <a:pt x="1356325" y="1714028"/>
                            <a:pt x="1259961" y="1709923"/>
                          </a:cubicBezTo>
                          <a:cubicBezTo>
                            <a:pt x="1149739" y="1709566"/>
                            <a:pt x="940591" y="1714262"/>
                            <a:pt x="839974" y="1709923"/>
                          </a:cubicBezTo>
                          <a:cubicBezTo>
                            <a:pt x="708461" y="1736487"/>
                            <a:pt x="246568" y="1607999"/>
                            <a:pt x="0" y="1709923"/>
                          </a:cubicBezTo>
                          <a:cubicBezTo>
                            <a:pt x="-54084" y="1556666"/>
                            <a:pt x="39671" y="1512139"/>
                            <a:pt x="0" y="1333740"/>
                          </a:cubicBezTo>
                          <a:cubicBezTo>
                            <a:pt x="-53984" y="1169996"/>
                            <a:pt x="-2256" y="1099115"/>
                            <a:pt x="0" y="940457"/>
                          </a:cubicBezTo>
                          <a:cubicBezTo>
                            <a:pt x="4420" y="803699"/>
                            <a:pt x="15714" y="629649"/>
                            <a:pt x="0" y="512976"/>
                          </a:cubicBezTo>
                          <a:cubicBezTo>
                            <a:pt x="-11243" y="411726"/>
                            <a:pt x="19423" y="158515"/>
                            <a:pt x="0" y="0"/>
                          </a:cubicBezTo>
                          <a:close/>
                        </a:path>
                        <a:path w="10499680" h="1709923" stroke="0" extrusionOk="0">
                          <a:moveTo>
                            <a:pt x="0" y="0"/>
                          </a:moveTo>
                          <a:cubicBezTo>
                            <a:pt x="138553" y="-16040"/>
                            <a:pt x="163028" y="16967"/>
                            <a:pt x="314989" y="0"/>
                          </a:cubicBezTo>
                          <a:cubicBezTo>
                            <a:pt x="473606" y="-16422"/>
                            <a:pt x="518669" y="19372"/>
                            <a:pt x="629980" y="0"/>
                          </a:cubicBezTo>
                          <a:cubicBezTo>
                            <a:pt x="723779" y="-5314"/>
                            <a:pt x="782528" y="3619"/>
                            <a:pt x="839974" y="0"/>
                          </a:cubicBezTo>
                          <a:cubicBezTo>
                            <a:pt x="945178" y="20352"/>
                            <a:pt x="1313239" y="97966"/>
                            <a:pt x="1574951" y="0"/>
                          </a:cubicBezTo>
                          <a:cubicBezTo>
                            <a:pt x="1802488" y="-56103"/>
                            <a:pt x="1727921" y="15808"/>
                            <a:pt x="1784945" y="0"/>
                          </a:cubicBezTo>
                          <a:cubicBezTo>
                            <a:pt x="1812750" y="-15826"/>
                            <a:pt x="2019325" y="22603"/>
                            <a:pt x="2099936" y="0"/>
                          </a:cubicBezTo>
                          <a:cubicBezTo>
                            <a:pt x="2191409" y="-56864"/>
                            <a:pt x="2396946" y="6790"/>
                            <a:pt x="2519923" y="0"/>
                          </a:cubicBezTo>
                          <a:cubicBezTo>
                            <a:pt x="2686583" y="-32337"/>
                            <a:pt x="2693156" y="8362"/>
                            <a:pt x="2834913" y="0"/>
                          </a:cubicBezTo>
                          <a:cubicBezTo>
                            <a:pt x="2960243" y="42993"/>
                            <a:pt x="3335650" y="37006"/>
                            <a:pt x="3569891" y="0"/>
                          </a:cubicBezTo>
                          <a:cubicBezTo>
                            <a:pt x="3773522" y="-794"/>
                            <a:pt x="3789364" y="18114"/>
                            <a:pt x="3989878" y="0"/>
                          </a:cubicBezTo>
                          <a:cubicBezTo>
                            <a:pt x="4184731" y="-6660"/>
                            <a:pt x="4220406" y="25335"/>
                            <a:pt x="4409865" y="0"/>
                          </a:cubicBezTo>
                          <a:cubicBezTo>
                            <a:pt x="4607315" y="-36942"/>
                            <a:pt x="4704477" y="49356"/>
                            <a:pt x="4934849" y="0"/>
                          </a:cubicBezTo>
                          <a:cubicBezTo>
                            <a:pt x="5147582" y="-28718"/>
                            <a:pt x="5108398" y="38362"/>
                            <a:pt x="5249840" y="0"/>
                          </a:cubicBezTo>
                          <a:cubicBezTo>
                            <a:pt x="5408576" y="-13674"/>
                            <a:pt x="5439757" y="23794"/>
                            <a:pt x="5564830" y="0"/>
                          </a:cubicBezTo>
                          <a:cubicBezTo>
                            <a:pt x="5658589" y="-7961"/>
                            <a:pt x="5737468" y="24272"/>
                            <a:pt x="5879820" y="0"/>
                          </a:cubicBezTo>
                          <a:cubicBezTo>
                            <a:pt x="6011484" y="-14144"/>
                            <a:pt x="6304467" y="39772"/>
                            <a:pt x="6404804" y="0"/>
                          </a:cubicBezTo>
                          <a:cubicBezTo>
                            <a:pt x="6500604" y="-46347"/>
                            <a:pt x="6677589" y="-16901"/>
                            <a:pt x="6929788" y="0"/>
                          </a:cubicBezTo>
                          <a:cubicBezTo>
                            <a:pt x="7174822" y="10381"/>
                            <a:pt x="7451762" y="45482"/>
                            <a:pt x="7664766" y="0"/>
                          </a:cubicBezTo>
                          <a:cubicBezTo>
                            <a:pt x="7889210" y="-84856"/>
                            <a:pt x="7807951" y="-6812"/>
                            <a:pt x="7979756" y="0"/>
                          </a:cubicBezTo>
                          <a:cubicBezTo>
                            <a:pt x="8131473" y="-36520"/>
                            <a:pt x="8304184" y="15230"/>
                            <a:pt x="8399743" y="0"/>
                          </a:cubicBezTo>
                          <a:cubicBezTo>
                            <a:pt x="8455514" y="2364"/>
                            <a:pt x="8737816" y="45323"/>
                            <a:pt x="9029724" y="0"/>
                          </a:cubicBezTo>
                          <a:cubicBezTo>
                            <a:pt x="9337990" y="-42501"/>
                            <a:pt x="9196421" y="7105"/>
                            <a:pt x="9239718" y="0"/>
                          </a:cubicBezTo>
                          <a:cubicBezTo>
                            <a:pt x="9297827" y="-55287"/>
                            <a:pt x="9631866" y="81534"/>
                            <a:pt x="9974696" y="0"/>
                          </a:cubicBezTo>
                          <a:cubicBezTo>
                            <a:pt x="10287510" y="-84531"/>
                            <a:pt x="10397508" y="17562"/>
                            <a:pt x="10499680" y="0"/>
                          </a:cubicBezTo>
                          <a:cubicBezTo>
                            <a:pt x="10498880" y="161862"/>
                            <a:pt x="10470265" y="247068"/>
                            <a:pt x="10499680" y="427481"/>
                          </a:cubicBezTo>
                          <a:cubicBezTo>
                            <a:pt x="10515218" y="613799"/>
                            <a:pt x="10475429" y="713792"/>
                            <a:pt x="10499680" y="872060"/>
                          </a:cubicBezTo>
                          <a:cubicBezTo>
                            <a:pt x="10517810" y="1010374"/>
                            <a:pt x="10448042" y="1134947"/>
                            <a:pt x="10499680" y="1316640"/>
                          </a:cubicBezTo>
                          <a:cubicBezTo>
                            <a:pt x="10529949" y="1487858"/>
                            <a:pt x="10468537" y="1544045"/>
                            <a:pt x="10499680" y="1709923"/>
                          </a:cubicBezTo>
                          <a:cubicBezTo>
                            <a:pt x="10217454" y="1736430"/>
                            <a:pt x="10046639" y="1655207"/>
                            <a:pt x="9764702" y="1709923"/>
                          </a:cubicBezTo>
                          <a:cubicBezTo>
                            <a:pt x="9446459" y="1771097"/>
                            <a:pt x="9609569" y="1703363"/>
                            <a:pt x="9554709" y="1709923"/>
                          </a:cubicBezTo>
                          <a:cubicBezTo>
                            <a:pt x="9502953" y="1713944"/>
                            <a:pt x="9401388" y="1707441"/>
                            <a:pt x="9344715" y="1709923"/>
                          </a:cubicBezTo>
                          <a:cubicBezTo>
                            <a:pt x="9295213" y="1712037"/>
                            <a:pt x="9135643" y="1685301"/>
                            <a:pt x="9029724" y="1709923"/>
                          </a:cubicBezTo>
                          <a:cubicBezTo>
                            <a:pt x="8909456" y="1700526"/>
                            <a:pt x="8505785" y="1675281"/>
                            <a:pt x="8399743" y="1709923"/>
                          </a:cubicBezTo>
                          <a:cubicBezTo>
                            <a:pt x="8219894" y="1735876"/>
                            <a:pt x="7949263" y="1690999"/>
                            <a:pt x="7769762" y="1709923"/>
                          </a:cubicBezTo>
                          <a:cubicBezTo>
                            <a:pt x="7586812" y="1816127"/>
                            <a:pt x="7325429" y="1674908"/>
                            <a:pt x="7139782" y="1709923"/>
                          </a:cubicBezTo>
                          <a:cubicBezTo>
                            <a:pt x="6956978" y="1741497"/>
                            <a:pt x="7004756" y="1717682"/>
                            <a:pt x="6929788" y="1709923"/>
                          </a:cubicBezTo>
                          <a:cubicBezTo>
                            <a:pt x="6880312" y="1718519"/>
                            <a:pt x="6614056" y="1672565"/>
                            <a:pt x="6404804" y="1709923"/>
                          </a:cubicBezTo>
                          <a:cubicBezTo>
                            <a:pt x="6190148" y="1734546"/>
                            <a:pt x="5980713" y="1625098"/>
                            <a:pt x="5669826" y="1709923"/>
                          </a:cubicBezTo>
                          <a:cubicBezTo>
                            <a:pt x="5323913" y="1766996"/>
                            <a:pt x="5180112" y="1688504"/>
                            <a:pt x="5039846" y="1709923"/>
                          </a:cubicBezTo>
                          <a:cubicBezTo>
                            <a:pt x="4905829" y="1759527"/>
                            <a:pt x="4549951" y="1680438"/>
                            <a:pt x="4409865" y="1709923"/>
                          </a:cubicBezTo>
                          <a:cubicBezTo>
                            <a:pt x="4192591" y="1729443"/>
                            <a:pt x="3966390" y="1704735"/>
                            <a:pt x="3674887" y="1709923"/>
                          </a:cubicBezTo>
                          <a:cubicBezTo>
                            <a:pt x="3394792" y="1715584"/>
                            <a:pt x="3385782" y="1698935"/>
                            <a:pt x="3254900" y="1709923"/>
                          </a:cubicBezTo>
                          <a:cubicBezTo>
                            <a:pt x="3152368" y="1749460"/>
                            <a:pt x="2934783" y="1633726"/>
                            <a:pt x="2624919" y="1709923"/>
                          </a:cubicBezTo>
                          <a:cubicBezTo>
                            <a:pt x="2319048" y="1740836"/>
                            <a:pt x="2518346" y="1690235"/>
                            <a:pt x="2414926" y="1709923"/>
                          </a:cubicBezTo>
                          <a:cubicBezTo>
                            <a:pt x="2288582" y="1748846"/>
                            <a:pt x="2123235" y="1690471"/>
                            <a:pt x="1994938" y="1709923"/>
                          </a:cubicBezTo>
                          <a:cubicBezTo>
                            <a:pt x="1795422" y="1707206"/>
                            <a:pt x="1699550" y="1648275"/>
                            <a:pt x="1364958" y="1709923"/>
                          </a:cubicBezTo>
                          <a:cubicBezTo>
                            <a:pt x="1097083" y="1754039"/>
                            <a:pt x="1198136" y="1708072"/>
                            <a:pt x="1154964" y="1709923"/>
                          </a:cubicBezTo>
                          <a:cubicBezTo>
                            <a:pt x="1103863" y="1709801"/>
                            <a:pt x="1007957" y="1680174"/>
                            <a:pt x="944970" y="1709923"/>
                          </a:cubicBezTo>
                          <a:cubicBezTo>
                            <a:pt x="865114" y="1651467"/>
                            <a:pt x="312207" y="1613369"/>
                            <a:pt x="0" y="1709923"/>
                          </a:cubicBezTo>
                          <a:cubicBezTo>
                            <a:pt x="-25731" y="1580620"/>
                            <a:pt x="17121" y="1393167"/>
                            <a:pt x="0" y="1299541"/>
                          </a:cubicBezTo>
                          <a:cubicBezTo>
                            <a:pt x="-27468" y="1202996"/>
                            <a:pt x="9858" y="946039"/>
                            <a:pt x="0" y="854961"/>
                          </a:cubicBezTo>
                          <a:cubicBezTo>
                            <a:pt x="-62554" y="762765"/>
                            <a:pt x="16233" y="634256"/>
                            <a:pt x="0" y="427481"/>
                          </a:cubicBezTo>
                          <a:cubicBezTo>
                            <a:pt x="-54193" y="221642"/>
                            <a:pt x="29000" y="199660"/>
                            <a:pt x="0" y="0"/>
                          </a:cubicBezTo>
                          <a:close/>
                        </a:path>
                        <a:path w="10499680" h="1709923" fill="none" stroke="0" extrusionOk="0">
                          <a:moveTo>
                            <a:pt x="0" y="0"/>
                          </a:moveTo>
                          <a:cubicBezTo>
                            <a:pt x="132201" y="-35905"/>
                            <a:pt x="288617" y="49106"/>
                            <a:pt x="419987" y="0"/>
                          </a:cubicBezTo>
                          <a:cubicBezTo>
                            <a:pt x="532730" y="-30438"/>
                            <a:pt x="820164" y="-26372"/>
                            <a:pt x="1049968" y="0"/>
                          </a:cubicBezTo>
                          <a:cubicBezTo>
                            <a:pt x="1319046" y="-44418"/>
                            <a:pt x="1507572" y="1401"/>
                            <a:pt x="1784945" y="0"/>
                          </a:cubicBezTo>
                          <a:cubicBezTo>
                            <a:pt x="2099184" y="-13508"/>
                            <a:pt x="2029559" y="14451"/>
                            <a:pt x="2099936" y="0"/>
                          </a:cubicBezTo>
                          <a:cubicBezTo>
                            <a:pt x="2196939" y="-9726"/>
                            <a:pt x="2364005" y="22325"/>
                            <a:pt x="2519923" y="0"/>
                          </a:cubicBezTo>
                          <a:cubicBezTo>
                            <a:pt x="2649168" y="-30842"/>
                            <a:pt x="2669405" y="1571"/>
                            <a:pt x="2729917" y="0"/>
                          </a:cubicBezTo>
                          <a:cubicBezTo>
                            <a:pt x="2791108" y="-53227"/>
                            <a:pt x="3253658" y="30792"/>
                            <a:pt x="3464894" y="0"/>
                          </a:cubicBezTo>
                          <a:cubicBezTo>
                            <a:pt x="3656419" y="-11152"/>
                            <a:pt x="3788768" y="24337"/>
                            <a:pt x="3884881" y="0"/>
                          </a:cubicBezTo>
                          <a:cubicBezTo>
                            <a:pt x="3970757" y="-1369"/>
                            <a:pt x="4035809" y="-1107"/>
                            <a:pt x="4199872" y="0"/>
                          </a:cubicBezTo>
                          <a:cubicBezTo>
                            <a:pt x="4352209" y="-44340"/>
                            <a:pt x="4670602" y="-3356"/>
                            <a:pt x="4934849" y="0"/>
                          </a:cubicBezTo>
                          <a:cubicBezTo>
                            <a:pt x="5207306" y="-19579"/>
                            <a:pt x="5277262" y="16658"/>
                            <a:pt x="5354836" y="0"/>
                          </a:cubicBezTo>
                          <a:cubicBezTo>
                            <a:pt x="5429825" y="-57356"/>
                            <a:pt x="5770236" y="66040"/>
                            <a:pt x="5879820" y="0"/>
                          </a:cubicBezTo>
                          <a:cubicBezTo>
                            <a:pt x="6021676" y="-57409"/>
                            <a:pt x="6039231" y="21827"/>
                            <a:pt x="6089814" y="0"/>
                          </a:cubicBezTo>
                          <a:cubicBezTo>
                            <a:pt x="6171064" y="-10101"/>
                            <a:pt x="6227087" y="7236"/>
                            <a:pt x="6299807" y="0"/>
                          </a:cubicBezTo>
                          <a:cubicBezTo>
                            <a:pt x="6363836" y="-9666"/>
                            <a:pt x="6640578" y="1813"/>
                            <a:pt x="6719794" y="0"/>
                          </a:cubicBezTo>
                          <a:cubicBezTo>
                            <a:pt x="6819136" y="10524"/>
                            <a:pt x="7022915" y="47175"/>
                            <a:pt x="7139782" y="0"/>
                          </a:cubicBezTo>
                          <a:cubicBezTo>
                            <a:pt x="7280717" y="-38547"/>
                            <a:pt x="7292259" y="11819"/>
                            <a:pt x="7349775" y="0"/>
                          </a:cubicBezTo>
                          <a:cubicBezTo>
                            <a:pt x="7399517" y="35943"/>
                            <a:pt x="7726244" y="32498"/>
                            <a:pt x="7979756" y="0"/>
                          </a:cubicBezTo>
                          <a:cubicBezTo>
                            <a:pt x="8128849" y="-20667"/>
                            <a:pt x="8309734" y="51158"/>
                            <a:pt x="8609737" y="0"/>
                          </a:cubicBezTo>
                          <a:cubicBezTo>
                            <a:pt x="8852545" y="-68699"/>
                            <a:pt x="9005726" y="58499"/>
                            <a:pt x="9344715" y="0"/>
                          </a:cubicBezTo>
                          <a:cubicBezTo>
                            <a:pt x="9656388" y="-31838"/>
                            <a:pt x="9569534" y="29096"/>
                            <a:pt x="9659705" y="0"/>
                          </a:cubicBezTo>
                          <a:cubicBezTo>
                            <a:pt x="9781426" y="-48096"/>
                            <a:pt x="10234549" y="25156"/>
                            <a:pt x="10499680" y="0"/>
                          </a:cubicBezTo>
                          <a:cubicBezTo>
                            <a:pt x="10568345" y="91694"/>
                            <a:pt x="10489958" y="298096"/>
                            <a:pt x="10499680" y="427481"/>
                          </a:cubicBezTo>
                          <a:cubicBezTo>
                            <a:pt x="10514207" y="572326"/>
                            <a:pt x="10485235" y="746899"/>
                            <a:pt x="10499680" y="837862"/>
                          </a:cubicBezTo>
                          <a:cubicBezTo>
                            <a:pt x="10477205" y="925116"/>
                            <a:pt x="10495423" y="1139450"/>
                            <a:pt x="10499680" y="1299541"/>
                          </a:cubicBezTo>
                          <a:cubicBezTo>
                            <a:pt x="10508636" y="1443274"/>
                            <a:pt x="10498716" y="1561906"/>
                            <a:pt x="10499680" y="1709923"/>
                          </a:cubicBezTo>
                          <a:cubicBezTo>
                            <a:pt x="10393653" y="1720763"/>
                            <a:pt x="10320529" y="1715319"/>
                            <a:pt x="10184690" y="1709923"/>
                          </a:cubicBezTo>
                          <a:cubicBezTo>
                            <a:pt x="10041461" y="1719133"/>
                            <a:pt x="10058785" y="1702496"/>
                            <a:pt x="9974696" y="1709923"/>
                          </a:cubicBezTo>
                          <a:cubicBezTo>
                            <a:pt x="9874562" y="1711812"/>
                            <a:pt x="9833090" y="1713803"/>
                            <a:pt x="9764702" y="1709923"/>
                          </a:cubicBezTo>
                          <a:cubicBezTo>
                            <a:pt x="9697843" y="1729492"/>
                            <a:pt x="9462863" y="1709610"/>
                            <a:pt x="9239718" y="1709923"/>
                          </a:cubicBezTo>
                          <a:cubicBezTo>
                            <a:pt x="9010894" y="1733788"/>
                            <a:pt x="9001099" y="1699772"/>
                            <a:pt x="8924728" y="1709923"/>
                          </a:cubicBezTo>
                          <a:cubicBezTo>
                            <a:pt x="8852849" y="1728679"/>
                            <a:pt x="8750737" y="1698239"/>
                            <a:pt x="8609737" y="1709923"/>
                          </a:cubicBezTo>
                          <a:cubicBezTo>
                            <a:pt x="8495497" y="1703370"/>
                            <a:pt x="8359570" y="1689734"/>
                            <a:pt x="8294747" y="1709923"/>
                          </a:cubicBezTo>
                          <a:cubicBezTo>
                            <a:pt x="8234971" y="1733893"/>
                            <a:pt x="8058480" y="1685753"/>
                            <a:pt x="7874760" y="1709923"/>
                          </a:cubicBezTo>
                          <a:cubicBezTo>
                            <a:pt x="7693282" y="1753260"/>
                            <a:pt x="7646410" y="1687627"/>
                            <a:pt x="7454772" y="1709923"/>
                          </a:cubicBezTo>
                          <a:cubicBezTo>
                            <a:pt x="7263296" y="1738101"/>
                            <a:pt x="7314926" y="1698917"/>
                            <a:pt x="7244779" y="1709923"/>
                          </a:cubicBezTo>
                          <a:cubicBezTo>
                            <a:pt x="7172084" y="1730415"/>
                            <a:pt x="7125612" y="1691217"/>
                            <a:pt x="7034785" y="1709923"/>
                          </a:cubicBezTo>
                          <a:cubicBezTo>
                            <a:pt x="6952493" y="1711708"/>
                            <a:pt x="6796265" y="1659428"/>
                            <a:pt x="6614798" y="1709923"/>
                          </a:cubicBezTo>
                          <a:cubicBezTo>
                            <a:pt x="6422612" y="1766293"/>
                            <a:pt x="6504949" y="1696071"/>
                            <a:pt x="6404804" y="1709923"/>
                          </a:cubicBezTo>
                          <a:cubicBezTo>
                            <a:pt x="6320405" y="1716962"/>
                            <a:pt x="5995018" y="1653872"/>
                            <a:pt x="5774824" y="1709923"/>
                          </a:cubicBezTo>
                          <a:cubicBezTo>
                            <a:pt x="5574140" y="1714113"/>
                            <a:pt x="5424598" y="1686365"/>
                            <a:pt x="5144843" y="1709923"/>
                          </a:cubicBezTo>
                          <a:cubicBezTo>
                            <a:pt x="4899855" y="1703545"/>
                            <a:pt x="4649893" y="1700681"/>
                            <a:pt x="4514862" y="1709923"/>
                          </a:cubicBezTo>
                          <a:cubicBezTo>
                            <a:pt x="4375146" y="1680530"/>
                            <a:pt x="4028491" y="1647821"/>
                            <a:pt x="3884881" y="1709923"/>
                          </a:cubicBezTo>
                          <a:cubicBezTo>
                            <a:pt x="3745122" y="1769413"/>
                            <a:pt x="3575621" y="1709832"/>
                            <a:pt x="3359897" y="1709923"/>
                          </a:cubicBezTo>
                          <a:cubicBezTo>
                            <a:pt x="3206490" y="1741686"/>
                            <a:pt x="2938017" y="1758657"/>
                            <a:pt x="2624919" y="1709923"/>
                          </a:cubicBezTo>
                          <a:cubicBezTo>
                            <a:pt x="2330106" y="1706311"/>
                            <a:pt x="2402476" y="1697376"/>
                            <a:pt x="2309929" y="1709923"/>
                          </a:cubicBezTo>
                          <a:cubicBezTo>
                            <a:pt x="2225552" y="1707060"/>
                            <a:pt x="2059141" y="1687519"/>
                            <a:pt x="1994938" y="1709923"/>
                          </a:cubicBezTo>
                          <a:cubicBezTo>
                            <a:pt x="1934089" y="1753895"/>
                            <a:pt x="1770912" y="1671695"/>
                            <a:pt x="1574951" y="1709923"/>
                          </a:cubicBezTo>
                          <a:cubicBezTo>
                            <a:pt x="1398278" y="1726754"/>
                            <a:pt x="1352140" y="1692654"/>
                            <a:pt x="1259961" y="1709923"/>
                          </a:cubicBezTo>
                          <a:cubicBezTo>
                            <a:pt x="1148961" y="1719667"/>
                            <a:pt x="953503" y="1680029"/>
                            <a:pt x="839974" y="1709923"/>
                          </a:cubicBezTo>
                          <a:cubicBezTo>
                            <a:pt x="750978" y="1726480"/>
                            <a:pt x="218820" y="1692966"/>
                            <a:pt x="0" y="1709923"/>
                          </a:cubicBezTo>
                          <a:cubicBezTo>
                            <a:pt x="-24133" y="1540575"/>
                            <a:pt x="25266" y="1460768"/>
                            <a:pt x="0" y="1333740"/>
                          </a:cubicBezTo>
                          <a:cubicBezTo>
                            <a:pt x="-30068" y="1209112"/>
                            <a:pt x="7420" y="1069522"/>
                            <a:pt x="0" y="940457"/>
                          </a:cubicBezTo>
                          <a:cubicBezTo>
                            <a:pt x="6684" y="780331"/>
                            <a:pt x="51475" y="636250"/>
                            <a:pt x="0" y="512976"/>
                          </a:cubicBezTo>
                          <a:cubicBezTo>
                            <a:pt x="-48081" y="395515"/>
                            <a:pt x="39892" y="11477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  <a:effectLst>
              <a:outerShdw dist="35921" dir="2700000" algn="ctr" rotWithShape="0">
                <a:srgbClr val="E7E6E6"/>
              </a:outerShdw>
            </a:effectLst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文本框 15">
              <a:extLst>
                <a:ext uri="{FF2B5EF4-FFF2-40B4-BE49-F238E27FC236}">
                  <a16:creationId xmlns:a16="http://schemas.microsoft.com/office/drawing/2014/main" id="{28B708CF-B788-49F4-981F-362076B9A347}"/>
                </a:ext>
              </a:extLst>
            </p:cNvPr>
            <p:cNvSpPr txBox="1"/>
            <p:nvPr/>
          </p:nvSpPr>
          <p:spPr>
            <a:xfrm>
              <a:off x="1070143" y="2511945"/>
              <a:ext cx="10592575" cy="1200329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>
                <a:defRPr/>
              </a:pPr>
              <a:r>
                <a:rPr lang="vi-VN" sz="3600" b="1" dirty="0">
                  <a:solidFill>
                    <a:srgbClr val="D31012"/>
                  </a:solidFill>
                  <a:cs typeface="Arial" panose="020B0604020202020204" pitchFamily="34" charset="0"/>
                </a:rPr>
                <a:t>Mỗi loại thức ăn </a:t>
              </a:r>
              <a:r>
                <a:rPr lang="vi-VN" sz="3600" dirty="0">
                  <a:solidFill>
                    <a:srgbClr val="002060"/>
                  </a:solidFill>
                  <a:cs typeface="Arial" panose="020B0604020202020204" pitchFamily="34" charset="0"/>
                </a:rPr>
                <a:t>chỉ cung cấp một số </a:t>
              </a:r>
              <a:r>
                <a:rPr lang="vi-VN" sz="3600" b="1" dirty="0">
                  <a:solidFill>
                    <a:srgbClr val="D31012"/>
                  </a:solidFill>
                  <a:cs typeface="Arial" panose="020B0604020202020204" pitchFamily="34" charset="0"/>
                </a:rPr>
                <a:t>chất dinh dưỡng</a:t>
              </a:r>
              <a:r>
                <a:rPr lang="vi-VN" sz="3600" dirty="0">
                  <a:solidFill>
                    <a:srgbClr val="D31012"/>
                  </a:solidFill>
                  <a:cs typeface="Arial" panose="020B0604020202020204" pitchFamily="34" charset="0"/>
                </a:rPr>
                <a:t> </a:t>
              </a:r>
              <a:r>
                <a:rPr lang="vi-VN" sz="3600" dirty="0">
                  <a:solidFill>
                    <a:srgbClr val="002060"/>
                  </a:solidFill>
                  <a:cs typeface="Arial" panose="020B0604020202020204" pitchFamily="34" charset="0"/>
                </a:rPr>
                <a:t>nhất định ở những </a:t>
              </a:r>
              <a:r>
                <a:rPr lang="vi-VN" sz="3600" b="1" dirty="0">
                  <a:solidFill>
                    <a:srgbClr val="D31012"/>
                  </a:solidFill>
                  <a:cs typeface="Arial" panose="020B0604020202020204" pitchFamily="34" charset="0"/>
                </a:rPr>
                <a:t>tỉ lệ khác nhau. </a:t>
              </a:r>
              <a:endParaRPr lang="en-US" sz="3600" b="1" dirty="0">
                <a:solidFill>
                  <a:srgbClr val="D3101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custDataLst>
      <p:tags r:id="rId2"/>
    </p:custDataLst>
    <p:extLst>
      <p:ext uri="{BB962C8B-B14F-4D97-AF65-F5344CB8AC3E}">
        <p14:creationId xmlns:p14="http://schemas.microsoft.com/office/powerpoint/2010/main" val="239588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5">
            <a:extLst>
              <a:ext uri="{FF2B5EF4-FFF2-40B4-BE49-F238E27FC236}">
                <a16:creationId xmlns:a16="http://schemas.microsoft.com/office/drawing/2014/main" id="{4B01AD16-157C-4F63-915C-98B10F4D7DA3}"/>
              </a:ext>
            </a:extLst>
          </p:cNvPr>
          <p:cNvSpPr txBox="1"/>
          <p:nvPr/>
        </p:nvSpPr>
        <p:spPr>
          <a:xfrm>
            <a:off x="1026562" y="894660"/>
            <a:ext cx="10342667" cy="120032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vi-VN" alt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húng ta nên ăn phối hợp nhiều loại thức ăn và thường xuyên thay đổi món ăn </a:t>
            </a:r>
            <a:r>
              <a:rPr lang="en-US" alt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3600" b="1" dirty="0">
              <a:solidFill>
                <a:srgbClr val="002060"/>
              </a:solidFill>
              <a:latin typeface="VNI-Times" pitchFamily="2" charset="0"/>
            </a:endParaRPr>
          </a:p>
        </p:txBody>
      </p:sp>
      <p:grpSp>
        <p:nvGrpSpPr>
          <p:cNvPr id="15" name="组合 22">
            <a:extLst>
              <a:ext uri="{FF2B5EF4-FFF2-40B4-BE49-F238E27FC236}">
                <a16:creationId xmlns:a16="http://schemas.microsoft.com/office/drawing/2014/main" id="{70874B48-83C5-4128-B739-0CA6AE535D5B}"/>
              </a:ext>
            </a:extLst>
          </p:cNvPr>
          <p:cNvGrpSpPr/>
          <p:nvPr/>
        </p:nvGrpSpPr>
        <p:grpSpPr>
          <a:xfrm>
            <a:off x="-879363" y="5453658"/>
            <a:ext cx="19872573" cy="1612991"/>
            <a:chOff x="433457" y="4963193"/>
            <a:chExt cx="15007831" cy="1218136"/>
          </a:xfrm>
        </p:grpSpPr>
        <p:pic>
          <p:nvPicPr>
            <p:cNvPr id="16" name="图片 21">
              <a:extLst>
                <a:ext uri="{FF2B5EF4-FFF2-40B4-BE49-F238E27FC236}">
                  <a16:creationId xmlns:a16="http://schemas.microsoft.com/office/drawing/2014/main" id="{9ECFCFFE-3697-4D54-9D4B-AE731C967D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61407"/>
            <a:stretch/>
          </p:blipFill>
          <p:spPr>
            <a:xfrm flipV="1">
              <a:off x="5226316" y="4963193"/>
              <a:ext cx="10214972" cy="1218135"/>
            </a:xfrm>
            <a:prstGeom prst="rect">
              <a:avLst/>
            </a:prstGeom>
          </p:spPr>
        </p:pic>
        <p:pic>
          <p:nvPicPr>
            <p:cNvPr id="17" name="图片 19">
              <a:extLst>
                <a:ext uri="{FF2B5EF4-FFF2-40B4-BE49-F238E27FC236}">
                  <a16:creationId xmlns:a16="http://schemas.microsoft.com/office/drawing/2014/main" id="{740301BE-225B-463E-B5D3-2A11965237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5241"/>
            <a:stretch/>
          </p:blipFill>
          <p:spPr>
            <a:xfrm>
              <a:off x="433457" y="5311933"/>
              <a:ext cx="6256420" cy="869396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2F3F653-B237-F94A-2603-A9C2BA7E0701}"/>
              </a:ext>
            </a:extLst>
          </p:cNvPr>
          <p:cNvGrpSpPr/>
          <p:nvPr/>
        </p:nvGrpSpPr>
        <p:grpSpPr>
          <a:xfrm>
            <a:off x="887117" y="2521773"/>
            <a:ext cx="10417766" cy="2672875"/>
            <a:chOff x="887117" y="2521773"/>
            <a:chExt cx="10417766" cy="2672875"/>
          </a:xfrm>
        </p:grpSpPr>
        <p:sp>
          <p:nvSpPr>
            <p:cNvPr id="7" name="Text Box 8">
              <a:extLst>
                <a:ext uri="{FF2B5EF4-FFF2-40B4-BE49-F238E27FC236}">
                  <a16:creationId xmlns:a16="http://schemas.microsoft.com/office/drawing/2014/main" id="{2011385D-CAC4-9D2F-B07E-F797974417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7117" y="2521773"/>
              <a:ext cx="10417766" cy="2672875"/>
            </a:xfrm>
            <a:custGeom>
              <a:avLst/>
              <a:gdLst>
                <a:gd name="connsiteX0" fmla="*/ 0 w 11772349"/>
                <a:gd name="connsiteY0" fmla="*/ 0 h 2219838"/>
                <a:gd name="connsiteX1" fmla="*/ 470894 w 11772349"/>
                <a:gd name="connsiteY1" fmla="*/ 0 h 2219838"/>
                <a:gd name="connsiteX2" fmla="*/ 1177235 w 11772349"/>
                <a:gd name="connsiteY2" fmla="*/ 0 h 2219838"/>
                <a:gd name="connsiteX3" fmla="*/ 2001299 w 11772349"/>
                <a:gd name="connsiteY3" fmla="*/ 0 h 2219838"/>
                <a:gd name="connsiteX4" fmla="*/ 2354470 w 11772349"/>
                <a:gd name="connsiteY4" fmla="*/ 0 h 2219838"/>
                <a:gd name="connsiteX5" fmla="*/ 2825364 w 11772349"/>
                <a:gd name="connsiteY5" fmla="*/ 0 h 2219838"/>
                <a:gd name="connsiteX6" fmla="*/ 3060811 w 11772349"/>
                <a:gd name="connsiteY6" fmla="*/ 0 h 2219838"/>
                <a:gd name="connsiteX7" fmla="*/ 3884875 w 11772349"/>
                <a:gd name="connsiteY7" fmla="*/ 0 h 2219838"/>
                <a:gd name="connsiteX8" fmla="*/ 4355769 w 11772349"/>
                <a:gd name="connsiteY8" fmla="*/ 0 h 2219838"/>
                <a:gd name="connsiteX9" fmla="*/ 4708940 w 11772349"/>
                <a:gd name="connsiteY9" fmla="*/ 0 h 2219838"/>
                <a:gd name="connsiteX10" fmla="*/ 5533004 w 11772349"/>
                <a:gd name="connsiteY10" fmla="*/ 0 h 2219838"/>
                <a:gd name="connsiteX11" fmla="*/ 6003898 w 11772349"/>
                <a:gd name="connsiteY11" fmla="*/ 0 h 2219838"/>
                <a:gd name="connsiteX12" fmla="*/ 6592515 w 11772349"/>
                <a:gd name="connsiteY12" fmla="*/ 0 h 2219838"/>
                <a:gd name="connsiteX13" fmla="*/ 6827962 w 11772349"/>
                <a:gd name="connsiteY13" fmla="*/ 0 h 2219838"/>
                <a:gd name="connsiteX14" fmla="*/ 7063409 w 11772349"/>
                <a:gd name="connsiteY14" fmla="*/ 0 h 2219838"/>
                <a:gd name="connsiteX15" fmla="*/ 7534303 w 11772349"/>
                <a:gd name="connsiteY15" fmla="*/ 0 h 2219838"/>
                <a:gd name="connsiteX16" fmla="*/ 8005197 w 11772349"/>
                <a:gd name="connsiteY16" fmla="*/ 0 h 2219838"/>
                <a:gd name="connsiteX17" fmla="*/ 8240644 w 11772349"/>
                <a:gd name="connsiteY17" fmla="*/ 0 h 2219838"/>
                <a:gd name="connsiteX18" fmla="*/ 8946985 w 11772349"/>
                <a:gd name="connsiteY18" fmla="*/ 0 h 2219838"/>
                <a:gd name="connsiteX19" fmla="*/ 9653326 w 11772349"/>
                <a:gd name="connsiteY19" fmla="*/ 0 h 2219838"/>
                <a:gd name="connsiteX20" fmla="*/ 10477391 w 11772349"/>
                <a:gd name="connsiteY20" fmla="*/ 0 h 2219838"/>
                <a:gd name="connsiteX21" fmla="*/ 10830561 w 11772349"/>
                <a:gd name="connsiteY21" fmla="*/ 0 h 2219838"/>
                <a:gd name="connsiteX22" fmla="*/ 11772349 w 11772349"/>
                <a:gd name="connsiteY22" fmla="*/ 0 h 2219838"/>
                <a:gd name="connsiteX23" fmla="*/ 11772349 w 11772349"/>
                <a:gd name="connsiteY23" fmla="*/ 554960 h 2219838"/>
                <a:gd name="connsiteX24" fmla="*/ 11772349 w 11772349"/>
                <a:gd name="connsiteY24" fmla="*/ 1087721 h 2219838"/>
                <a:gd name="connsiteX25" fmla="*/ 11772349 w 11772349"/>
                <a:gd name="connsiteY25" fmla="*/ 1687077 h 2219838"/>
                <a:gd name="connsiteX26" fmla="*/ 11772349 w 11772349"/>
                <a:gd name="connsiteY26" fmla="*/ 2219838 h 2219838"/>
                <a:gd name="connsiteX27" fmla="*/ 11419179 w 11772349"/>
                <a:gd name="connsiteY27" fmla="*/ 2219838 h 2219838"/>
                <a:gd name="connsiteX28" fmla="*/ 11183732 w 11772349"/>
                <a:gd name="connsiteY28" fmla="*/ 2219838 h 2219838"/>
                <a:gd name="connsiteX29" fmla="*/ 10948285 w 11772349"/>
                <a:gd name="connsiteY29" fmla="*/ 2219838 h 2219838"/>
                <a:gd name="connsiteX30" fmla="*/ 10359667 w 11772349"/>
                <a:gd name="connsiteY30" fmla="*/ 2219838 h 2219838"/>
                <a:gd name="connsiteX31" fmla="*/ 10006497 w 11772349"/>
                <a:gd name="connsiteY31" fmla="*/ 2219838 h 2219838"/>
                <a:gd name="connsiteX32" fmla="*/ 9653326 w 11772349"/>
                <a:gd name="connsiteY32" fmla="*/ 2219838 h 2219838"/>
                <a:gd name="connsiteX33" fmla="*/ 9300156 w 11772349"/>
                <a:gd name="connsiteY33" fmla="*/ 2219838 h 2219838"/>
                <a:gd name="connsiteX34" fmla="*/ 8829262 w 11772349"/>
                <a:gd name="connsiteY34" fmla="*/ 2219838 h 2219838"/>
                <a:gd name="connsiteX35" fmla="*/ 8358368 w 11772349"/>
                <a:gd name="connsiteY35" fmla="*/ 2219838 h 2219838"/>
                <a:gd name="connsiteX36" fmla="*/ 8122921 w 11772349"/>
                <a:gd name="connsiteY36" fmla="*/ 2219838 h 2219838"/>
                <a:gd name="connsiteX37" fmla="*/ 7887474 w 11772349"/>
                <a:gd name="connsiteY37" fmla="*/ 2219838 h 2219838"/>
                <a:gd name="connsiteX38" fmla="*/ 7416580 w 11772349"/>
                <a:gd name="connsiteY38" fmla="*/ 2219838 h 2219838"/>
                <a:gd name="connsiteX39" fmla="*/ 7181133 w 11772349"/>
                <a:gd name="connsiteY39" fmla="*/ 2219838 h 2219838"/>
                <a:gd name="connsiteX40" fmla="*/ 6474792 w 11772349"/>
                <a:gd name="connsiteY40" fmla="*/ 2219838 h 2219838"/>
                <a:gd name="connsiteX41" fmla="*/ 5768451 w 11772349"/>
                <a:gd name="connsiteY41" fmla="*/ 2219838 h 2219838"/>
                <a:gd name="connsiteX42" fmla="*/ 5062110 w 11772349"/>
                <a:gd name="connsiteY42" fmla="*/ 2219838 h 2219838"/>
                <a:gd name="connsiteX43" fmla="*/ 4355769 w 11772349"/>
                <a:gd name="connsiteY43" fmla="*/ 2219838 h 2219838"/>
                <a:gd name="connsiteX44" fmla="*/ 3767152 w 11772349"/>
                <a:gd name="connsiteY44" fmla="*/ 2219838 h 2219838"/>
                <a:gd name="connsiteX45" fmla="*/ 2943087 w 11772349"/>
                <a:gd name="connsiteY45" fmla="*/ 2219838 h 2219838"/>
                <a:gd name="connsiteX46" fmla="*/ 2589917 w 11772349"/>
                <a:gd name="connsiteY46" fmla="*/ 2219838 h 2219838"/>
                <a:gd name="connsiteX47" fmla="*/ 2236746 w 11772349"/>
                <a:gd name="connsiteY47" fmla="*/ 2219838 h 2219838"/>
                <a:gd name="connsiteX48" fmla="*/ 1765852 w 11772349"/>
                <a:gd name="connsiteY48" fmla="*/ 2219838 h 2219838"/>
                <a:gd name="connsiteX49" fmla="*/ 1412682 w 11772349"/>
                <a:gd name="connsiteY49" fmla="*/ 2219838 h 2219838"/>
                <a:gd name="connsiteX50" fmla="*/ 941788 w 11772349"/>
                <a:gd name="connsiteY50" fmla="*/ 2219838 h 2219838"/>
                <a:gd name="connsiteX51" fmla="*/ 0 w 11772349"/>
                <a:gd name="connsiteY51" fmla="*/ 2219838 h 2219838"/>
                <a:gd name="connsiteX52" fmla="*/ 0 w 11772349"/>
                <a:gd name="connsiteY52" fmla="*/ 1731474 h 2219838"/>
                <a:gd name="connsiteX53" fmla="*/ 0 w 11772349"/>
                <a:gd name="connsiteY53" fmla="*/ 1220911 h 2219838"/>
                <a:gd name="connsiteX54" fmla="*/ 0 w 11772349"/>
                <a:gd name="connsiteY54" fmla="*/ 665951 h 2219838"/>
                <a:gd name="connsiteX55" fmla="*/ 0 w 11772349"/>
                <a:gd name="connsiteY55" fmla="*/ 0 h 2219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72349" h="2219838" fill="none" extrusionOk="0">
                  <a:moveTo>
                    <a:pt x="0" y="0"/>
                  </a:moveTo>
                  <a:cubicBezTo>
                    <a:pt x="149980" y="-27134"/>
                    <a:pt x="317453" y="46426"/>
                    <a:pt x="470894" y="0"/>
                  </a:cubicBezTo>
                  <a:cubicBezTo>
                    <a:pt x="624335" y="-46426"/>
                    <a:pt x="885640" y="45796"/>
                    <a:pt x="1177235" y="0"/>
                  </a:cubicBezTo>
                  <a:cubicBezTo>
                    <a:pt x="1468830" y="-45796"/>
                    <a:pt x="1650107" y="10065"/>
                    <a:pt x="2001299" y="0"/>
                  </a:cubicBezTo>
                  <a:cubicBezTo>
                    <a:pt x="2352491" y="-10065"/>
                    <a:pt x="2270655" y="23572"/>
                    <a:pt x="2354470" y="0"/>
                  </a:cubicBezTo>
                  <a:cubicBezTo>
                    <a:pt x="2438285" y="-23572"/>
                    <a:pt x="2674411" y="40929"/>
                    <a:pt x="2825364" y="0"/>
                  </a:cubicBezTo>
                  <a:cubicBezTo>
                    <a:pt x="2976317" y="-40929"/>
                    <a:pt x="2992817" y="7966"/>
                    <a:pt x="3060811" y="0"/>
                  </a:cubicBezTo>
                  <a:cubicBezTo>
                    <a:pt x="3128805" y="-7966"/>
                    <a:pt x="3673093" y="33492"/>
                    <a:pt x="3884875" y="0"/>
                  </a:cubicBezTo>
                  <a:cubicBezTo>
                    <a:pt x="4096657" y="-33492"/>
                    <a:pt x="4260076" y="27638"/>
                    <a:pt x="4355769" y="0"/>
                  </a:cubicBezTo>
                  <a:cubicBezTo>
                    <a:pt x="4451462" y="-27638"/>
                    <a:pt x="4537906" y="11729"/>
                    <a:pt x="4708940" y="0"/>
                  </a:cubicBezTo>
                  <a:cubicBezTo>
                    <a:pt x="4879974" y="-11729"/>
                    <a:pt x="5226089" y="16409"/>
                    <a:pt x="5533004" y="0"/>
                  </a:cubicBezTo>
                  <a:cubicBezTo>
                    <a:pt x="5839919" y="-16409"/>
                    <a:pt x="5907785" y="50016"/>
                    <a:pt x="6003898" y="0"/>
                  </a:cubicBezTo>
                  <a:cubicBezTo>
                    <a:pt x="6100011" y="-50016"/>
                    <a:pt x="6448664" y="58296"/>
                    <a:pt x="6592515" y="0"/>
                  </a:cubicBezTo>
                  <a:cubicBezTo>
                    <a:pt x="6736366" y="-58296"/>
                    <a:pt x="6751044" y="24851"/>
                    <a:pt x="6827962" y="0"/>
                  </a:cubicBezTo>
                  <a:cubicBezTo>
                    <a:pt x="6904880" y="-24851"/>
                    <a:pt x="6986924" y="7624"/>
                    <a:pt x="7063409" y="0"/>
                  </a:cubicBezTo>
                  <a:cubicBezTo>
                    <a:pt x="7139894" y="-7624"/>
                    <a:pt x="7419629" y="13990"/>
                    <a:pt x="7534303" y="0"/>
                  </a:cubicBezTo>
                  <a:cubicBezTo>
                    <a:pt x="7648977" y="-13990"/>
                    <a:pt x="7852701" y="45475"/>
                    <a:pt x="8005197" y="0"/>
                  </a:cubicBezTo>
                  <a:cubicBezTo>
                    <a:pt x="8157693" y="-45475"/>
                    <a:pt x="8181664" y="3711"/>
                    <a:pt x="8240644" y="0"/>
                  </a:cubicBezTo>
                  <a:cubicBezTo>
                    <a:pt x="8299624" y="-3711"/>
                    <a:pt x="8721744" y="36150"/>
                    <a:pt x="8946985" y="0"/>
                  </a:cubicBezTo>
                  <a:cubicBezTo>
                    <a:pt x="9172226" y="-36150"/>
                    <a:pt x="9371530" y="72689"/>
                    <a:pt x="9653326" y="0"/>
                  </a:cubicBezTo>
                  <a:cubicBezTo>
                    <a:pt x="9935122" y="-72689"/>
                    <a:pt x="10128200" y="59083"/>
                    <a:pt x="10477391" y="0"/>
                  </a:cubicBezTo>
                  <a:cubicBezTo>
                    <a:pt x="10826583" y="-59083"/>
                    <a:pt x="10746173" y="38955"/>
                    <a:pt x="10830561" y="0"/>
                  </a:cubicBezTo>
                  <a:cubicBezTo>
                    <a:pt x="10914949" y="-38955"/>
                    <a:pt x="11454375" y="398"/>
                    <a:pt x="11772349" y="0"/>
                  </a:cubicBezTo>
                  <a:cubicBezTo>
                    <a:pt x="11810554" y="128261"/>
                    <a:pt x="11741038" y="370510"/>
                    <a:pt x="11772349" y="554960"/>
                  </a:cubicBezTo>
                  <a:cubicBezTo>
                    <a:pt x="11803660" y="739410"/>
                    <a:pt x="11765006" y="978910"/>
                    <a:pt x="11772349" y="1087721"/>
                  </a:cubicBezTo>
                  <a:cubicBezTo>
                    <a:pt x="11779692" y="1196532"/>
                    <a:pt x="11758317" y="1484443"/>
                    <a:pt x="11772349" y="1687077"/>
                  </a:cubicBezTo>
                  <a:cubicBezTo>
                    <a:pt x="11786381" y="1889711"/>
                    <a:pt x="11763742" y="2036772"/>
                    <a:pt x="11772349" y="2219838"/>
                  </a:cubicBezTo>
                  <a:cubicBezTo>
                    <a:pt x="11674421" y="2222919"/>
                    <a:pt x="11581855" y="2210679"/>
                    <a:pt x="11419179" y="2219838"/>
                  </a:cubicBezTo>
                  <a:cubicBezTo>
                    <a:pt x="11256503" y="2228997"/>
                    <a:pt x="11287470" y="2210165"/>
                    <a:pt x="11183732" y="2219838"/>
                  </a:cubicBezTo>
                  <a:cubicBezTo>
                    <a:pt x="11079994" y="2229511"/>
                    <a:pt x="11025237" y="2211616"/>
                    <a:pt x="10948285" y="2219838"/>
                  </a:cubicBezTo>
                  <a:cubicBezTo>
                    <a:pt x="10871333" y="2228060"/>
                    <a:pt x="10608365" y="2176878"/>
                    <a:pt x="10359667" y="2219838"/>
                  </a:cubicBezTo>
                  <a:cubicBezTo>
                    <a:pt x="10110969" y="2262798"/>
                    <a:pt x="10088773" y="2200062"/>
                    <a:pt x="10006497" y="2219838"/>
                  </a:cubicBezTo>
                  <a:cubicBezTo>
                    <a:pt x="9924221" y="2239614"/>
                    <a:pt x="9784048" y="2212640"/>
                    <a:pt x="9653326" y="2219838"/>
                  </a:cubicBezTo>
                  <a:cubicBezTo>
                    <a:pt x="9522604" y="2227036"/>
                    <a:pt x="9373751" y="2189709"/>
                    <a:pt x="9300156" y="2219838"/>
                  </a:cubicBezTo>
                  <a:cubicBezTo>
                    <a:pt x="9226561" y="2249967"/>
                    <a:pt x="9025482" y="2166868"/>
                    <a:pt x="8829262" y="2219838"/>
                  </a:cubicBezTo>
                  <a:cubicBezTo>
                    <a:pt x="8633042" y="2272808"/>
                    <a:pt x="8574376" y="2180909"/>
                    <a:pt x="8358368" y="2219838"/>
                  </a:cubicBezTo>
                  <a:cubicBezTo>
                    <a:pt x="8142360" y="2258767"/>
                    <a:pt x="8201965" y="2213690"/>
                    <a:pt x="8122921" y="2219838"/>
                  </a:cubicBezTo>
                  <a:cubicBezTo>
                    <a:pt x="8043877" y="2225986"/>
                    <a:pt x="7984209" y="2194946"/>
                    <a:pt x="7887474" y="2219838"/>
                  </a:cubicBezTo>
                  <a:cubicBezTo>
                    <a:pt x="7790739" y="2244730"/>
                    <a:pt x="7638744" y="2178152"/>
                    <a:pt x="7416580" y="2219838"/>
                  </a:cubicBezTo>
                  <a:cubicBezTo>
                    <a:pt x="7194416" y="2261524"/>
                    <a:pt x="7282408" y="2194093"/>
                    <a:pt x="7181133" y="2219838"/>
                  </a:cubicBezTo>
                  <a:cubicBezTo>
                    <a:pt x="7079858" y="2245583"/>
                    <a:pt x="6681534" y="2177279"/>
                    <a:pt x="6474792" y="2219838"/>
                  </a:cubicBezTo>
                  <a:cubicBezTo>
                    <a:pt x="6268050" y="2262397"/>
                    <a:pt x="6069144" y="2185847"/>
                    <a:pt x="5768451" y="2219838"/>
                  </a:cubicBezTo>
                  <a:cubicBezTo>
                    <a:pt x="5467758" y="2253829"/>
                    <a:pt x="5216504" y="2210879"/>
                    <a:pt x="5062110" y="2219838"/>
                  </a:cubicBezTo>
                  <a:cubicBezTo>
                    <a:pt x="4907716" y="2228797"/>
                    <a:pt x="4514774" y="2183499"/>
                    <a:pt x="4355769" y="2219838"/>
                  </a:cubicBezTo>
                  <a:cubicBezTo>
                    <a:pt x="4196764" y="2256177"/>
                    <a:pt x="3993388" y="2183503"/>
                    <a:pt x="3767152" y="2219838"/>
                  </a:cubicBezTo>
                  <a:cubicBezTo>
                    <a:pt x="3540916" y="2256173"/>
                    <a:pt x="3278118" y="2199589"/>
                    <a:pt x="2943087" y="2219838"/>
                  </a:cubicBezTo>
                  <a:cubicBezTo>
                    <a:pt x="2608057" y="2240087"/>
                    <a:pt x="2688544" y="2218680"/>
                    <a:pt x="2589917" y="2219838"/>
                  </a:cubicBezTo>
                  <a:cubicBezTo>
                    <a:pt x="2491290" y="2220996"/>
                    <a:pt x="2322726" y="2192736"/>
                    <a:pt x="2236746" y="2219838"/>
                  </a:cubicBezTo>
                  <a:cubicBezTo>
                    <a:pt x="2150766" y="2246940"/>
                    <a:pt x="1957157" y="2176620"/>
                    <a:pt x="1765852" y="2219838"/>
                  </a:cubicBezTo>
                  <a:cubicBezTo>
                    <a:pt x="1574547" y="2263056"/>
                    <a:pt x="1527472" y="2204751"/>
                    <a:pt x="1412682" y="2219838"/>
                  </a:cubicBezTo>
                  <a:cubicBezTo>
                    <a:pt x="1297892" y="2234925"/>
                    <a:pt x="1052216" y="2205199"/>
                    <a:pt x="941788" y="2219838"/>
                  </a:cubicBezTo>
                  <a:cubicBezTo>
                    <a:pt x="831360" y="2234477"/>
                    <a:pt x="280931" y="2161284"/>
                    <a:pt x="0" y="2219838"/>
                  </a:cubicBezTo>
                  <a:cubicBezTo>
                    <a:pt x="-56513" y="2024528"/>
                    <a:pt x="38360" y="1925827"/>
                    <a:pt x="0" y="1731474"/>
                  </a:cubicBezTo>
                  <a:cubicBezTo>
                    <a:pt x="-38360" y="1537121"/>
                    <a:pt x="15283" y="1395745"/>
                    <a:pt x="0" y="1220911"/>
                  </a:cubicBezTo>
                  <a:cubicBezTo>
                    <a:pt x="-15283" y="1046077"/>
                    <a:pt x="39587" y="802496"/>
                    <a:pt x="0" y="665951"/>
                  </a:cubicBezTo>
                  <a:cubicBezTo>
                    <a:pt x="-39587" y="529406"/>
                    <a:pt x="17738" y="165223"/>
                    <a:pt x="0" y="0"/>
                  </a:cubicBezTo>
                  <a:close/>
                </a:path>
                <a:path w="11772349" h="2219838" stroke="0" extrusionOk="0">
                  <a:moveTo>
                    <a:pt x="0" y="0"/>
                  </a:moveTo>
                  <a:cubicBezTo>
                    <a:pt x="153449" y="-28489"/>
                    <a:pt x="186785" y="38653"/>
                    <a:pt x="353170" y="0"/>
                  </a:cubicBezTo>
                  <a:cubicBezTo>
                    <a:pt x="519555" y="-38653"/>
                    <a:pt x="603098" y="16566"/>
                    <a:pt x="706341" y="0"/>
                  </a:cubicBezTo>
                  <a:cubicBezTo>
                    <a:pt x="809584" y="-16566"/>
                    <a:pt x="876667" y="2608"/>
                    <a:pt x="941788" y="0"/>
                  </a:cubicBezTo>
                  <a:cubicBezTo>
                    <a:pt x="1006909" y="-2608"/>
                    <a:pt x="1518428" y="85407"/>
                    <a:pt x="1765852" y="0"/>
                  </a:cubicBezTo>
                  <a:cubicBezTo>
                    <a:pt x="2013276" y="-85407"/>
                    <a:pt x="1944262" y="15321"/>
                    <a:pt x="2001299" y="0"/>
                  </a:cubicBezTo>
                  <a:cubicBezTo>
                    <a:pt x="2058336" y="-15321"/>
                    <a:pt x="2263181" y="35027"/>
                    <a:pt x="2354470" y="0"/>
                  </a:cubicBezTo>
                  <a:cubicBezTo>
                    <a:pt x="2445759" y="-35027"/>
                    <a:pt x="2651804" y="42318"/>
                    <a:pt x="2825364" y="0"/>
                  </a:cubicBezTo>
                  <a:cubicBezTo>
                    <a:pt x="2998924" y="-42318"/>
                    <a:pt x="3027663" y="2163"/>
                    <a:pt x="3178534" y="0"/>
                  </a:cubicBezTo>
                  <a:cubicBezTo>
                    <a:pt x="3329405" y="-2163"/>
                    <a:pt x="3775742" y="5045"/>
                    <a:pt x="4002599" y="0"/>
                  </a:cubicBezTo>
                  <a:cubicBezTo>
                    <a:pt x="4229457" y="-5045"/>
                    <a:pt x="4248002" y="27451"/>
                    <a:pt x="4473493" y="0"/>
                  </a:cubicBezTo>
                  <a:cubicBezTo>
                    <a:pt x="4698984" y="-27451"/>
                    <a:pt x="4729527" y="31644"/>
                    <a:pt x="4944387" y="0"/>
                  </a:cubicBezTo>
                  <a:cubicBezTo>
                    <a:pt x="5159247" y="-31644"/>
                    <a:pt x="5279018" y="65033"/>
                    <a:pt x="5533004" y="0"/>
                  </a:cubicBezTo>
                  <a:cubicBezTo>
                    <a:pt x="5786990" y="-65033"/>
                    <a:pt x="5716460" y="25049"/>
                    <a:pt x="5886175" y="0"/>
                  </a:cubicBezTo>
                  <a:cubicBezTo>
                    <a:pt x="6055890" y="-25049"/>
                    <a:pt x="6116986" y="33081"/>
                    <a:pt x="6239345" y="0"/>
                  </a:cubicBezTo>
                  <a:cubicBezTo>
                    <a:pt x="6361704" y="-33081"/>
                    <a:pt x="6428691" y="38725"/>
                    <a:pt x="6592515" y="0"/>
                  </a:cubicBezTo>
                  <a:cubicBezTo>
                    <a:pt x="6756339" y="-38725"/>
                    <a:pt x="7063240" y="20409"/>
                    <a:pt x="7181133" y="0"/>
                  </a:cubicBezTo>
                  <a:cubicBezTo>
                    <a:pt x="7299026" y="-20409"/>
                    <a:pt x="7506787" y="46034"/>
                    <a:pt x="7769750" y="0"/>
                  </a:cubicBezTo>
                  <a:cubicBezTo>
                    <a:pt x="8032713" y="-46034"/>
                    <a:pt x="8354823" y="95968"/>
                    <a:pt x="8593815" y="0"/>
                  </a:cubicBezTo>
                  <a:cubicBezTo>
                    <a:pt x="8832808" y="-95968"/>
                    <a:pt x="8777611" y="12722"/>
                    <a:pt x="8946985" y="0"/>
                  </a:cubicBezTo>
                  <a:cubicBezTo>
                    <a:pt x="9116359" y="-12722"/>
                    <a:pt x="9305331" y="20349"/>
                    <a:pt x="9417879" y="0"/>
                  </a:cubicBezTo>
                  <a:cubicBezTo>
                    <a:pt x="9530427" y="-20349"/>
                    <a:pt x="9786371" y="52219"/>
                    <a:pt x="10124220" y="0"/>
                  </a:cubicBezTo>
                  <a:cubicBezTo>
                    <a:pt x="10462069" y="-52219"/>
                    <a:pt x="10310381" y="1742"/>
                    <a:pt x="10359667" y="0"/>
                  </a:cubicBezTo>
                  <a:cubicBezTo>
                    <a:pt x="10408953" y="-1742"/>
                    <a:pt x="10856777" y="92262"/>
                    <a:pt x="11183732" y="0"/>
                  </a:cubicBezTo>
                  <a:cubicBezTo>
                    <a:pt x="11510688" y="-92262"/>
                    <a:pt x="11623394" y="44486"/>
                    <a:pt x="11772349" y="0"/>
                  </a:cubicBezTo>
                  <a:cubicBezTo>
                    <a:pt x="11773111" y="167684"/>
                    <a:pt x="11734575" y="334372"/>
                    <a:pt x="11772349" y="554960"/>
                  </a:cubicBezTo>
                  <a:cubicBezTo>
                    <a:pt x="11810123" y="775548"/>
                    <a:pt x="11731579" y="963519"/>
                    <a:pt x="11772349" y="1132117"/>
                  </a:cubicBezTo>
                  <a:cubicBezTo>
                    <a:pt x="11813119" y="1300715"/>
                    <a:pt x="11739986" y="1486237"/>
                    <a:pt x="11772349" y="1709275"/>
                  </a:cubicBezTo>
                  <a:cubicBezTo>
                    <a:pt x="11804712" y="1932313"/>
                    <a:pt x="11759140" y="2003950"/>
                    <a:pt x="11772349" y="2219838"/>
                  </a:cubicBezTo>
                  <a:cubicBezTo>
                    <a:pt x="11469421" y="2263868"/>
                    <a:pt x="11295349" y="2133547"/>
                    <a:pt x="10948285" y="2219838"/>
                  </a:cubicBezTo>
                  <a:cubicBezTo>
                    <a:pt x="10601221" y="2306129"/>
                    <a:pt x="10770847" y="2218287"/>
                    <a:pt x="10712838" y="2219838"/>
                  </a:cubicBezTo>
                  <a:cubicBezTo>
                    <a:pt x="10654829" y="2221389"/>
                    <a:pt x="10529897" y="2215265"/>
                    <a:pt x="10477391" y="2219838"/>
                  </a:cubicBezTo>
                  <a:cubicBezTo>
                    <a:pt x="10424885" y="2224411"/>
                    <a:pt x="10239921" y="2206063"/>
                    <a:pt x="10124220" y="2219838"/>
                  </a:cubicBezTo>
                  <a:cubicBezTo>
                    <a:pt x="10008519" y="2233613"/>
                    <a:pt x="9584708" y="2171354"/>
                    <a:pt x="9417879" y="2219838"/>
                  </a:cubicBezTo>
                  <a:cubicBezTo>
                    <a:pt x="9251050" y="2268322"/>
                    <a:pt x="8917068" y="2157262"/>
                    <a:pt x="8711538" y="2219838"/>
                  </a:cubicBezTo>
                  <a:cubicBezTo>
                    <a:pt x="8506008" y="2282414"/>
                    <a:pt x="8217767" y="2163694"/>
                    <a:pt x="8005197" y="2219838"/>
                  </a:cubicBezTo>
                  <a:cubicBezTo>
                    <a:pt x="7792627" y="2275982"/>
                    <a:pt x="7841926" y="2212777"/>
                    <a:pt x="7769750" y="2219838"/>
                  </a:cubicBezTo>
                  <a:cubicBezTo>
                    <a:pt x="7697574" y="2226899"/>
                    <a:pt x="7415903" y="2181136"/>
                    <a:pt x="7181133" y="2219838"/>
                  </a:cubicBezTo>
                  <a:cubicBezTo>
                    <a:pt x="6946363" y="2258540"/>
                    <a:pt x="6748191" y="2145390"/>
                    <a:pt x="6357068" y="2219838"/>
                  </a:cubicBezTo>
                  <a:cubicBezTo>
                    <a:pt x="5965945" y="2294286"/>
                    <a:pt x="5793395" y="2160176"/>
                    <a:pt x="5650728" y="2219838"/>
                  </a:cubicBezTo>
                  <a:cubicBezTo>
                    <a:pt x="5508061" y="2279500"/>
                    <a:pt x="5106527" y="2197350"/>
                    <a:pt x="4944387" y="2219838"/>
                  </a:cubicBezTo>
                  <a:cubicBezTo>
                    <a:pt x="4782247" y="2242326"/>
                    <a:pt x="4429524" y="2210991"/>
                    <a:pt x="4120322" y="2219838"/>
                  </a:cubicBezTo>
                  <a:cubicBezTo>
                    <a:pt x="3811121" y="2228685"/>
                    <a:pt x="3790893" y="2197124"/>
                    <a:pt x="3649428" y="2219838"/>
                  </a:cubicBezTo>
                  <a:cubicBezTo>
                    <a:pt x="3507963" y="2242552"/>
                    <a:pt x="3291700" y="2156015"/>
                    <a:pt x="2943087" y="2219838"/>
                  </a:cubicBezTo>
                  <a:cubicBezTo>
                    <a:pt x="2594474" y="2283661"/>
                    <a:pt x="2818834" y="2210116"/>
                    <a:pt x="2707640" y="2219838"/>
                  </a:cubicBezTo>
                  <a:cubicBezTo>
                    <a:pt x="2596446" y="2229560"/>
                    <a:pt x="2397581" y="2181517"/>
                    <a:pt x="2236746" y="2219838"/>
                  </a:cubicBezTo>
                  <a:cubicBezTo>
                    <a:pt x="2075911" y="2258159"/>
                    <a:pt x="1843431" y="2158712"/>
                    <a:pt x="1530405" y="2219838"/>
                  </a:cubicBezTo>
                  <a:cubicBezTo>
                    <a:pt x="1217379" y="2280964"/>
                    <a:pt x="1342229" y="2218532"/>
                    <a:pt x="1294958" y="2219838"/>
                  </a:cubicBezTo>
                  <a:cubicBezTo>
                    <a:pt x="1247687" y="2221144"/>
                    <a:pt x="1121627" y="2196509"/>
                    <a:pt x="1059511" y="2219838"/>
                  </a:cubicBezTo>
                  <a:cubicBezTo>
                    <a:pt x="997395" y="2243167"/>
                    <a:pt x="407278" y="2177415"/>
                    <a:pt x="0" y="2219838"/>
                  </a:cubicBezTo>
                  <a:cubicBezTo>
                    <a:pt x="-20390" y="2050354"/>
                    <a:pt x="24857" y="1806495"/>
                    <a:pt x="0" y="1687077"/>
                  </a:cubicBezTo>
                  <a:cubicBezTo>
                    <a:pt x="-24857" y="1567659"/>
                    <a:pt x="31747" y="1229000"/>
                    <a:pt x="0" y="1109919"/>
                  </a:cubicBezTo>
                  <a:cubicBezTo>
                    <a:pt x="-31747" y="990838"/>
                    <a:pt x="45937" y="807709"/>
                    <a:pt x="0" y="554960"/>
                  </a:cubicBezTo>
                  <a:cubicBezTo>
                    <a:pt x="-45937" y="302211"/>
                    <a:pt x="27301" y="261655"/>
                    <a:pt x="0" y="0"/>
                  </a:cubicBezTo>
                  <a:close/>
                </a:path>
              </a:pathLst>
            </a:custGeom>
            <a:solidFill>
              <a:srgbClr val="CEEAED">
                <a:alpha val="69000"/>
              </a:srgbClr>
            </a:solidFill>
            <a:ln w="28575">
              <a:solidFill>
                <a:srgbClr val="47ADBB"/>
              </a:solidFill>
              <a:miter lim="800000"/>
              <a:headEnd/>
              <a:tailEnd/>
              <a:extLst>
                <a:ext uri="{C807C97D-BFC1-408E-A445-0C87EB9F89A2}">
                  <ask:lineSketchStyleProps xmlns:ask="http://schemas.microsoft.com/office/drawing/2018/sketchyshapes" sd="1273554953">
                    <a:custGeom>
                      <a:avLst/>
                      <a:gdLst>
                        <a:gd name="connsiteX0" fmla="*/ 0 w 10417766"/>
                        <a:gd name="connsiteY0" fmla="*/ 0 h 2672875"/>
                        <a:gd name="connsiteX1" fmla="*/ 416710 w 10417766"/>
                        <a:gd name="connsiteY1" fmla="*/ 0 h 2672875"/>
                        <a:gd name="connsiteX2" fmla="*/ 1041776 w 10417766"/>
                        <a:gd name="connsiteY2" fmla="*/ 0 h 2672875"/>
                        <a:gd name="connsiteX3" fmla="*/ 1771019 w 10417766"/>
                        <a:gd name="connsiteY3" fmla="*/ 0 h 2672875"/>
                        <a:gd name="connsiteX4" fmla="*/ 2083553 w 10417766"/>
                        <a:gd name="connsiteY4" fmla="*/ 0 h 2672875"/>
                        <a:gd name="connsiteX5" fmla="*/ 2500264 w 10417766"/>
                        <a:gd name="connsiteY5" fmla="*/ 0 h 2672875"/>
                        <a:gd name="connsiteX6" fmla="*/ 2708619 w 10417766"/>
                        <a:gd name="connsiteY6" fmla="*/ 0 h 2672875"/>
                        <a:gd name="connsiteX7" fmla="*/ 3437862 w 10417766"/>
                        <a:gd name="connsiteY7" fmla="*/ 0 h 2672875"/>
                        <a:gd name="connsiteX8" fmla="*/ 3854573 w 10417766"/>
                        <a:gd name="connsiteY8" fmla="*/ 0 h 2672875"/>
                        <a:gd name="connsiteX9" fmla="*/ 4167106 w 10417766"/>
                        <a:gd name="connsiteY9" fmla="*/ 0 h 2672875"/>
                        <a:gd name="connsiteX10" fmla="*/ 4896349 w 10417766"/>
                        <a:gd name="connsiteY10" fmla="*/ 0 h 2672875"/>
                        <a:gd name="connsiteX11" fmla="*/ 5313060 w 10417766"/>
                        <a:gd name="connsiteY11" fmla="*/ 0 h 2672875"/>
                        <a:gd name="connsiteX12" fmla="*/ 5833948 w 10417766"/>
                        <a:gd name="connsiteY12" fmla="*/ 0 h 2672875"/>
                        <a:gd name="connsiteX13" fmla="*/ 6042303 w 10417766"/>
                        <a:gd name="connsiteY13" fmla="*/ 0 h 2672875"/>
                        <a:gd name="connsiteX14" fmla="*/ 6250659 w 10417766"/>
                        <a:gd name="connsiteY14" fmla="*/ 0 h 2672875"/>
                        <a:gd name="connsiteX15" fmla="*/ 6667369 w 10417766"/>
                        <a:gd name="connsiteY15" fmla="*/ 0 h 2672875"/>
                        <a:gd name="connsiteX16" fmla="*/ 7084080 w 10417766"/>
                        <a:gd name="connsiteY16" fmla="*/ 0 h 2672875"/>
                        <a:gd name="connsiteX17" fmla="*/ 7292435 w 10417766"/>
                        <a:gd name="connsiteY17" fmla="*/ 0 h 2672875"/>
                        <a:gd name="connsiteX18" fmla="*/ 7917501 w 10417766"/>
                        <a:gd name="connsiteY18" fmla="*/ 0 h 2672875"/>
                        <a:gd name="connsiteX19" fmla="*/ 8542567 w 10417766"/>
                        <a:gd name="connsiteY19" fmla="*/ 0 h 2672875"/>
                        <a:gd name="connsiteX20" fmla="*/ 9271812 w 10417766"/>
                        <a:gd name="connsiteY20" fmla="*/ 0 h 2672875"/>
                        <a:gd name="connsiteX21" fmla="*/ 9584344 w 10417766"/>
                        <a:gd name="connsiteY21" fmla="*/ 0 h 2672875"/>
                        <a:gd name="connsiteX22" fmla="*/ 10417766 w 10417766"/>
                        <a:gd name="connsiteY22" fmla="*/ 0 h 2672875"/>
                        <a:gd name="connsiteX23" fmla="*/ 10417766 w 10417766"/>
                        <a:gd name="connsiteY23" fmla="*/ 668219 h 2672875"/>
                        <a:gd name="connsiteX24" fmla="*/ 10417766 w 10417766"/>
                        <a:gd name="connsiteY24" fmla="*/ 1309709 h 2672875"/>
                        <a:gd name="connsiteX25" fmla="*/ 10417766 w 10417766"/>
                        <a:gd name="connsiteY25" fmla="*/ 2031385 h 2672875"/>
                        <a:gd name="connsiteX26" fmla="*/ 10417766 w 10417766"/>
                        <a:gd name="connsiteY26" fmla="*/ 2672875 h 2672875"/>
                        <a:gd name="connsiteX27" fmla="*/ 10105233 w 10417766"/>
                        <a:gd name="connsiteY27" fmla="*/ 2672875 h 2672875"/>
                        <a:gd name="connsiteX28" fmla="*/ 9896878 w 10417766"/>
                        <a:gd name="connsiteY28" fmla="*/ 2672875 h 2672875"/>
                        <a:gd name="connsiteX29" fmla="*/ 9688522 w 10417766"/>
                        <a:gd name="connsiteY29" fmla="*/ 2672875 h 2672875"/>
                        <a:gd name="connsiteX30" fmla="*/ 9167633 w 10417766"/>
                        <a:gd name="connsiteY30" fmla="*/ 2672875 h 2672875"/>
                        <a:gd name="connsiteX31" fmla="*/ 8855101 w 10417766"/>
                        <a:gd name="connsiteY31" fmla="*/ 2672875 h 2672875"/>
                        <a:gd name="connsiteX32" fmla="*/ 8542567 w 10417766"/>
                        <a:gd name="connsiteY32" fmla="*/ 2672875 h 2672875"/>
                        <a:gd name="connsiteX33" fmla="*/ 8230035 w 10417766"/>
                        <a:gd name="connsiteY33" fmla="*/ 2672875 h 2672875"/>
                        <a:gd name="connsiteX34" fmla="*/ 7813324 w 10417766"/>
                        <a:gd name="connsiteY34" fmla="*/ 2672875 h 2672875"/>
                        <a:gd name="connsiteX35" fmla="*/ 7396614 w 10417766"/>
                        <a:gd name="connsiteY35" fmla="*/ 2672875 h 2672875"/>
                        <a:gd name="connsiteX36" fmla="*/ 7188258 w 10417766"/>
                        <a:gd name="connsiteY36" fmla="*/ 2672875 h 2672875"/>
                        <a:gd name="connsiteX37" fmla="*/ 6979903 w 10417766"/>
                        <a:gd name="connsiteY37" fmla="*/ 2672875 h 2672875"/>
                        <a:gd name="connsiteX38" fmla="*/ 6563192 w 10417766"/>
                        <a:gd name="connsiteY38" fmla="*/ 2672875 h 2672875"/>
                        <a:gd name="connsiteX39" fmla="*/ 6354837 w 10417766"/>
                        <a:gd name="connsiteY39" fmla="*/ 2672875 h 2672875"/>
                        <a:gd name="connsiteX40" fmla="*/ 5729771 w 10417766"/>
                        <a:gd name="connsiteY40" fmla="*/ 2672875 h 2672875"/>
                        <a:gd name="connsiteX41" fmla="*/ 5104705 w 10417766"/>
                        <a:gd name="connsiteY41" fmla="*/ 2672875 h 2672875"/>
                        <a:gd name="connsiteX42" fmla="*/ 4479639 w 10417766"/>
                        <a:gd name="connsiteY42" fmla="*/ 2672875 h 2672875"/>
                        <a:gd name="connsiteX43" fmla="*/ 3854573 w 10417766"/>
                        <a:gd name="connsiteY43" fmla="*/ 2672875 h 2672875"/>
                        <a:gd name="connsiteX44" fmla="*/ 3333685 w 10417766"/>
                        <a:gd name="connsiteY44" fmla="*/ 2672875 h 2672875"/>
                        <a:gd name="connsiteX45" fmla="*/ 2604441 w 10417766"/>
                        <a:gd name="connsiteY45" fmla="*/ 2672875 h 2672875"/>
                        <a:gd name="connsiteX46" fmla="*/ 2291908 w 10417766"/>
                        <a:gd name="connsiteY46" fmla="*/ 2672875 h 2672875"/>
                        <a:gd name="connsiteX47" fmla="*/ 1979375 w 10417766"/>
                        <a:gd name="connsiteY47" fmla="*/ 2672875 h 2672875"/>
                        <a:gd name="connsiteX48" fmla="*/ 1562664 w 10417766"/>
                        <a:gd name="connsiteY48" fmla="*/ 2672875 h 2672875"/>
                        <a:gd name="connsiteX49" fmla="*/ 1250132 w 10417766"/>
                        <a:gd name="connsiteY49" fmla="*/ 2672875 h 2672875"/>
                        <a:gd name="connsiteX50" fmla="*/ 833421 w 10417766"/>
                        <a:gd name="connsiteY50" fmla="*/ 2672875 h 2672875"/>
                        <a:gd name="connsiteX51" fmla="*/ 0 w 10417766"/>
                        <a:gd name="connsiteY51" fmla="*/ 2672875 h 2672875"/>
                        <a:gd name="connsiteX52" fmla="*/ 0 w 10417766"/>
                        <a:gd name="connsiteY52" fmla="*/ 2084842 h 2672875"/>
                        <a:gd name="connsiteX53" fmla="*/ 0 w 10417766"/>
                        <a:gd name="connsiteY53" fmla="*/ 1470081 h 2672875"/>
                        <a:gd name="connsiteX54" fmla="*/ 0 w 10417766"/>
                        <a:gd name="connsiteY54" fmla="*/ 801862 h 2672875"/>
                        <a:gd name="connsiteX55" fmla="*/ 0 w 10417766"/>
                        <a:gd name="connsiteY55" fmla="*/ 0 h 2672875"/>
                        <a:gd name="connsiteX0" fmla="*/ 0 w 10417766"/>
                        <a:gd name="connsiteY0" fmla="*/ 0 h 2672875"/>
                        <a:gd name="connsiteX1" fmla="*/ 312532 w 10417766"/>
                        <a:gd name="connsiteY1" fmla="*/ 0 h 2672875"/>
                        <a:gd name="connsiteX2" fmla="*/ 625066 w 10417766"/>
                        <a:gd name="connsiteY2" fmla="*/ 0 h 2672875"/>
                        <a:gd name="connsiteX3" fmla="*/ 833421 w 10417766"/>
                        <a:gd name="connsiteY3" fmla="*/ 0 h 2672875"/>
                        <a:gd name="connsiteX4" fmla="*/ 1562664 w 10417766"/>
                        <a:gd name="connsiteY4" fmla="*/ 0 h 2672875"/>
                        <a:gd name="connsiteX5" fmla="*/ 1771019 w 10417766"/>
                        <a:gd name="connsiteY5" fmla="*/ 0 h 2672875"/>
                        <a:gd name="connsiteX6" fmla="*/ 2083553 w 10417766"/>
                        <a:gd name="connsiteY6" fmla="*/ 0 h 2672875"/>
                        <a:gd name="connsiteX7" fmla="*/ 2500264 w 10417766"/>
                        <a:gd name="connsiteY7" fmla="*/ 0 h 2672875"/>
                        <a:gd name="connsiteX8" fmla="*/ 2812796 w 10417766"/>
                        <a:gd name="connsiteY8" fmla="*/ 0 h 2672875"/>
                        <a:gd name="connsiteX9" fmla="*/ 3542040 w 10417766"/>
                        <a:gd name="connsiteY9" fmla="*/ 0 h 2672875"/>
                        <a:gd name="connsiteX10" fmla="*/ 3958751 w 10417766"/>
                        <a:gd name="connsiteY10" fmla="*/ 0 h 2672875"/>
                        <a:gd name="connsiteX11" fmla="*/ 4375462 w 10417766"/>
                        <a:gd name="connsiteY11" fmla="*/ 0 h 2672875"/>
                        <a:gd name="connsiteX12" fmla="*/ 4896349 w 10417766"/>
                        <a:gd name="connsiteY12" fmla="*/ 0 h 2672875"/>
                        <a:gd name="connsiteX13" fmla="*/ 5208883 w 10417766"/>
                        <a:gd name="connsiteY13" fmla="*/ 0 h 2672875"/>
                        <a:gd name="connsiteX14" fmla="*/ 5521416 w 10417766"/>
                        <a:gd name="connsiteY14" fmla="*/ 0 h 2672875"/>
                        <a:gd name="connsiteX15" fmla="*/ 5833948 w 10417766"/>
                        <a:gd name="connsiteY15" fmla="*/ 0 h 2672875"/>
                        <a:gd name="connsiteX16" fmla="*/ 6354837 w 10417766"/>
                        <a:gd name="connsiteY16" fmla="*/ 0 h 2672875"/>
                        <a:gd name="connsiteX17" fmla="*/ 6875725 w 10417766"/>
                        <a:gd name="connsiteY17" fmla="*/ 0 h 2672875"/>
                        <a:gd name="connsiteX18" fmla="*/ 7604969 w 10417766"/>
                        <a:gd name="connsiteY18" fmla="*/ 0 h 2672875"/>
                        <a:gd name="connsiteX19" fmla="*/ 7917501 w 10417766"/>
                        <a:gd name="connsiteY19" fmla="*/ 0 h 2672875"/>
                        <a:gd name="connsiteX20" fmla="*/ 8334212 w 10417766"/>
                        <a:gd name="connsiteY20" fmla="*/ 0 h 2672875"/>
                        <a:gd name="connsiteX21" fmla="*/ 8959278 w 10417766"/>
                        <a:gd name="connsiteY21" fmla="*/ 0 h 2672875"/>
                        <a:gd name="connsiteX22" fmla="*/ 9167633 w 10417766"/>
                        <a:gd name="connsiteY22" fmla="*/ 0 h 2672875"/>
                        <a:gd name="connsiteX23" fmla="*/ 9896878 w 10417766"/>
                        <a:gd name="connsiteY23" fmla="*/ 0 h 2672875"/>
                        <a:gd name="connsiteX24" fmla="*/ 10417766 w 10417766"/>
                        <a:gd name="connsiteY24" fmla="*/ 0 h 2672875"/>
                        <a:gd name="connsiteX25" fmla="*/ 10417766 w 10417766"/>
                        <a:gd name="connsiteY25" fmla="*/ 668219 h 2672875"/>
                        <a:gd name="connsiteX26" fmla="*/ 10417766 w 10417766"/>
                        <a:gd name="connsiteY26" fmla="*/ 1363165 h 2672875"/>
                        <a:gd name="connsiteX27" fmla="*/ 10417766 w 10417766"/>
                        <a:gd name="connsiteY27" fmla="*/ 2058113 h 2672875"/>
                        <a:gd name="connsiteX28" fmla="*/ 10417766 w 10417766"/>
                        <a:gd name="connsiteY28" fmla="*/ 2672875 h 2672875"/>
                        <a:gd name="connsiteX29" fmla="*/ 9688522 w 10417766"/>
                        <a:gd name="connsiteY29" fmla="*/ 2672875 h 2672875"/>
                        <a:gd name="connsiteX30" fmla="*/ 9480167 w 10417766"/>
                        <a:gd name="connsiteY30" fmla="*/ 2672875 h 2672875"/>
                        <a:gd name="connsiteX31" fmla="*/ 9271812 w 10417766"/>
                        <a:gd name="connsiteY31" fmla="*/ 2672875 h 2672875"/>
                        <a:gd name="connsiteX32" fmla="*/ 8959278 w 10417766"/>
                        <a:gd name="connsiteY32" fmla="*/ 2672875 h 2672875"/>
                        <a:gd name="connsiteX33" fmla="*/ 8334212 w 10417766"/>
                        <a:gd name="connsiteY33" fmla="*/ 2672875 h 2672875"/>
                        <a:gd name="connsiteX34" fmla="*/ 7709146 w 10417766"/>
                        <a:gd name="connsiteY34" fmla="*/ 2672875 h 2672875"/>
                        <a:gd name="connsiteX35" fmla="*/ 7084080 w 10417766"/>
                        <a:gd name="connsiteY35" fmla="*/ 2672875 h 2672875"/>
                        <a:gd name="connsiteX36" fmla="*/ 6875725 w 10417766"/>
                        <a:gd name="connsiteY36" fmla="*/ 2672875 h 2672875"/>
                        <a:gd name="connsiteX37" fmla="*/ 6354837 w 10417766"/>
                        <a:gd name="connsiteY37" fmla="*/ 2672875 h 2672875"/>
                        <a:gd name="connsiteX38" fmla="*/ 5625593 w 10417766"/>
                        <a:gd name="connsiteY38" fmla="*/ 2672875 h 2672875"/>
                        <a:gd name="connsiteX39" fmla="*/ 5000528 w 10417766"/>
                        <a:gd name="connsiteY39" fmla="*/ 2672875 h 2672875"/>
                        <a:gd name="connsiteX40" fmla="*/ 4375462 w 10417766"/>
                        <a:gd name="connsiteY40" fmla="*/ 2672875 h 2672875"/>
                        <a:gd name="connsiteX41" fmla="*/ 3646217 w 10417766"/>
                        <a:gd name="connsiteY41" fmla="*/ 2672875 h 2672875"/>
                        <a:gd name="connsiteX42" fmla="*/ 3229507 w 10417766"/>
                        <a:gd name="connsiteY42" fmla="*/ 2672875 h 2672875"/>
                        <a:gd name="connsiteX43" fmla="*/ 2604441 w 10417766"/>
                        <a:gd name="connsiteY43" fmla="*/ 2672875 h 2672875"/>
                        <a:gd name="connsiteX44" fmla="*/ 2396085 w 10417766"/>
                        <a:gd name="connsiteY44" fmla="*/ 2672875 h 2672875"/>
                        <a:gd name="connsiteX45" fmla="*/ 1979375 w 10417766"/>
                        <a:gd name="connsiteY45" fmla="*/ 2672875 h 2672875"/>
                        <a:gd name="connsiteX46" fmla="*/ 1354309 w 10417766"/>
                        <a:gd name="connsiteY46" fmla="*/ 2672875 h 2672875"/>
                        <a:gd name="connsiteX47" fmla="*/ 1145953 w 10417766"/>
                        <a:gd name="connsiteY47" fmla="*/ 2672875 h 2672875"/>
                        <a:gd name="connsiteX48" fmla="*/ 937598 w 10417766"/>
                        <a:gd name="connsiteY48" fmla="*/ 2672875 h 2672875"/>
                        <a:gd name="connsiteX49" fmla="*/ 0 w 10417766"/>
                        <a:gd name="connsiteY49" fmla="*/ 2672875 h 2672875"/>
                        <a:gd name="connsiteX50" fmla="*/ 0 w 10417766"/>
                        <a:gd name="connsiteY50" fmla="*/ 2031385 h 2672875"/>
                        <a:gd name="connsiteX51" fmla="*/ 0 w 10417766"/>
                        <a:gd name="connsiteY51" fmla="*/ 1336437 h 2672875"/>
                        <a:gd name="connsiteX52" fmla="*/ 0 w 10417766"/>
                        <a:gd name="connsiteY52" fmla="*/ 668219 h 2672875"/>
                        <a:gd name="connsiteX53" fmla="*/ 0 w 10417766"/>
                        <a:gd name="connsiteY53" fmla="*/ 0 h 26728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</a:cxnLst>
                      <a:rect l="l" t="t" r="r" b="b"/>
                      <a:pathLst>
                        <a:path w="10417766" h="2672875" fill="none" extrusionOk="0">
                          <a:moveTo>
                            <a:pt x="0" y="0"/>
                          </a:moveTo>
                          <a:cubicBezTo>
                            <a:pt x="127895" y="-30277"/>
                            <a:pt x="288882" y="87668"/>
                            <a:pt x="416710" y="0"/>
                          </a:cubicBezTo>
                          <a:cubicBezTo>
                            <a:pt x="576837" y="-16280"/>
                            <a:pt x="804613" y="95969"/>
                            <a:pt x="1041776" y="0"/>
                          </a:cubicBezTo>
                          <a:cubicBezTo>
                            <a:pt x="1305387" y="-14472"/>
                            <a:pt x="1447375" y="50669"/>
                            <a:pt x="1771019" y="0"/>
                          </a:cubicBezTo>
                          <a:cubicBezTo>
                            <a:pt x="2079730" y="-12722"/>
                            <a:pt x="2018994" y="46133"/>
                            <a:pt x="2083553" y="0"/>
                          </a:cubicBezTo>
                          <a:cubicBezTo>
                            <a:pt x="2149951" y="-18901"/>
                            <a:pt x="2341728" y="35862"/>
                            <a:pt x="2500264" y="0"/>
                          </a:cubicBezTo>
                          <a:cubicBezTo>
                            <a:pt x="2633015" y="-53849"/>
                            <a:pt x="2635859" y="10949"/>
                            <a:pt x="2708619" y="0"/>
                          </a:cubicBezTo>
                          <a:cubicBezTo>
                            <a:pt x="2759230" y="-18549"/>
                            <a:pt x="3224626" y="51679"/>
                            <a:pt x="3437862" y="0"/>
                          </a:cubicBezTo>
                          <a:cubicBezTo>
                            <a:pt x="3628823" y="-44925"/>
                            <a:pt x="3782578" y="13018"/>
                            <a:pt x="3854573" y="0"/>
                          </a:cubicBezTo>
                          <a:cubicBezTo>
                            <a:pt x="3933786" y="-36047"/>
                            <a:pt x="4014271" y="24761"/>
                            <a:pt x="4167106" y="0"/>
                          </a:cubicBezTo>
                          <a:cubicBezTo>
                            <a:pt x="4329215" y="-70954"/>
                            <a:pt x="4633681" y="18260"/>
                            <a:pt x="4896349" y="0"/>
                          </a:cubicBezTo>
                          <a:cubicBezTo>
                            <a:pt x="5144697" y="-23425"/>
                            <a:pt x="5242843" y="61424"/>
                            <a:pt x="5313060" y="0"/>
                          </a:cubicBezTo>
                          <a:cubicBezTo>
                            <a:pt x="5378629" y="-45583"/>
                            <a:pt x="5711218" y="95956"/>
                            <a:pt x="5833948" y="0"/>
                          </a:cubicBezTo>
                          <a:cubicBezTo>
                            <a:pt x="5957855" y="-73801"/>
                            <a:pt x="5977998" y="22500"/>
                            <a:pt x="6042303" y="0"/>
                          </a:cubicBezTo>
                          <a:cubicBezTo>
                            <a:pt x="6105524" y="-43597"/>
                            <a:pt x="6183927" y="540"/>
                            <a:pt x="6250659" y="0"/>
                          </a:cubicBezTo>
                          <a:cubicBezTo>
                            <a:pt x="6326131" y="-13716"/>
                            <a:pt x="6588589" y="20997"/>
                            <a:pt x="6667369" y="0"/>
                          </a:cubicBezTo>
                          <a:cubicBezTo>
                            <a:pt x="6772241" y="-11347"/>
                            <a:pt x="6917819" y="25264"/>
                            <a:pt x="7084080" y="0"/>
                          </a:cubicBezTo>
                          <a:cubicBezTo>
                            <a:pt x="7209809" y="-53967"/>
                            <a:pt x="7249872" y="166"/>
                            <a:pt x="7292435" y="0"/>
                          </a:cubicBezTo>
                          <a:cubicBezTo>
                            <a:pt x="7326559" y="-10761"/>
                            <a:pt x="7685501" y="-3702"/>
                            <a:pt x="7917501" y="0"/>
                          </a:cubicBezTo>
                          <a:cubicBezTo>
                            <a:pt x="8093168" y="-55244"/>
                            <a:pt x="8273581" y="91707"/>
                            <a:pt x="8542567" y="0"/>
                          </a:cubicBezTo>
                          <a:cubicBezTo>
                            <a:pt x="8854189" y="-80866"/>
                            <a:pt x="8919364" y="116663"/>
                            <a:pt x="9271812" y="0"/>
                          </a:cubicBezTo>
                          <a:cubicBezTo>
                            <a:pt x="9580536" y="-79236"/>
                            <a:pt x="9510094" y="51145"/>
                            <a:pt x="9584344" y="0"/>
                          </a:cubicBezTo>
                          <a:cubicBezTo>
                            <a:pt x="9620728" y="-13603"/>
                            <a:pt x="10103995" y="-509"/>
                            <a:pt x="10417766" y="0"/>
                          </a:cubicBezTo>
                          <a:cubicBezTo>
                            <a:pt x="10462370" y="183470"/>
                            <a:pt x="10356172" y="454403"/>
                            <a:pt x="10417766" y="668219"/>
                          </a:cubicBezTo>
                          <a:cubicBezTo>
                            <a:pt x="10447774" y="875393"/>
                            <a:pt x="10404282" y="1182848"/>
                            <a:pt x="10417766" y="1309709"/>
                          </a:cubicBezTo>
                          <a:cubicBezTo>
                            <a:pt x="10423845" y="1368075"/>
                            <a:pt x="10444048" y="1847943"/>
                            <a:pt x="10417766" y="2031385"/>
                          </a:cubicBezTo>
                          <a:cubicBezTo>
                            <a:pt x="10467103" y="2269264"/>
                            <a:pt x="10388184" y="2455599"/>
                            <a:pt x="10417766" y="2672875"/>
                          </a:cubicBezTo>
                          <a:cubicBezTo>
                            <a:pt x="10329845" y="2663686"/>
                            <a:pt x="10245844" y="2639162"/>
                            <a:pt x="10105233" y="2672875"/>
                          </a:cubicBezTo>
                          <a:cubicBezTo>
                            <a:pt x="9967806" y="2676515"/>
                            <a:pt x="9984595" y="2657281"/>
                            <a:pt x="9896878" y="2672875"/>
                          </a:cubicBezTo>
                          <a:cubicBezTo>
                            <a:pt x="9810567" y="2670576"/>
                            <a:pt x="9771402" y="2663736"/>
                            <a:pt x="9688522" y="2672875"/>
                          </a:cubicBezTo>
                          <a:cubicBezTo>
                            <a:pt x="9603405" y="2721445"/>
                            <a:pt x="9419049" y="2604993"/>
                            <a:pt x="9167633" y="2672875"/>
                          </a:cubicBezTo>
                          <a:cubicBezTo>
                            <a:pt x="8963732" y="2730295"/>
                            <a:pt x="8926239" y="2653368"/>
                            <a:pt x="8855101" y="2672875"/>
                          </a:cubicBezTo>
                          <a:cubicBezTo>
                            <a:pt x="8773999" y="2713100"/>
                            <a:pt x="8659536" y="2684119"/>
                            <a:pt x="8542567" y="2672875"/>
                          </a:cubicBezTo>
                          <a:cubicBezTo>
                            <a:pt x="8415757" y="2700073"/>
                            <a:pt x="8284724" y="2628386"/>
                            <a:pt x="8230035" y="2672875"/>
                          </a:cubicBezTo>
                          <a:cubicBezTo>
                            <a:pt x="8181342" y="2710506"/>
                            <a:pt x="7984886" y="2630204"/>
                            <a:pt x="7813324" y="2672875"/>
                          </a:cubicBezTo>
                          <a:cubicBezTo>
                            <a:pt x="7642347" y="2772790"/>
                            <a:pt x="7587615" y="2622184"/>
                            <a:pt x="7396614" y="2672875"/>
                          </a:cubicBezTo>
                          <a:cubicBezTo>
                            <a:pt x="7206291" y="2718234"/>
                            <a:pt x="7250315" y="2656801"/>
                            <a:pt x="7188258" y="2672875"/>
                          </a:cubicBezTo>
                          <a:cubicBezTo>
                            <a:pt x="7131427" y="2687029"/>
                            <a:pt x="7051701" y="2642943"/>
                            <a:pt x="6979903" y="2672875"/>
                          </a:cubicBezTo>
                          <a:cubicBezTo>
                            <a:pt x="6874038" y="2681489"/>
                            <a:pt x="6737754" y="2607996"/>
                            <a:pt x="6563192" y="2672875"/>
                          </a:cubicBezTo>
                          <a:cubicBezTo>
                            <a:pt x="6379076" y="2739361"/>
                            <a:pt x="6426223" y="2625585"/>
                            <a:pt x="6354837" y="2672875"/>
                          </a:cubicBezTo>
                          <a:cubicBezTo>
                            <a:pt x="6282853" y="2722002"/>
                            <a:pt x="5920433" y="2622315"/>
                            <a:pt x="5729771" y="2672875"/>
                          </a:cubicBezTo>
                          <a:cubicBezTo>
                            <a:pt x="5559345" y="2674831"/>
                            <a:pt x="5416230" y="2659333"/>
                            <a:pt x="5104705" y="2672875"/>
                          </a:cubicBezTo>
                          <a:cubicBezTo>
                            <a:pt x="4823092" y="2717715"/>
                            <a:pt x="4604875" y="2700647"/>
                            <a:pt x="4479639" y="2672875"/>
                          </a:cubicBezTo>
                          <a:cubicBezTo>
                            <a:pt x="4334625" y="2720558"/>
                            <a:pt x="3998839" y="2622812"/>
                            <a:pt x="3854573" y="2672875"/>
                          </a:cubicBezTo>
                          <a:cubicBezTo>
                            <a:pt x="3755482" y="2712146"/>
                            <a:pt x="3488640" y="2607043"/>
                            <a:pt x="3333685" y="2672875"/>
                          </a:cubicBezTo>
                          <a:cubicBezTo>
                            <a:pt x="3116686" y="2730044"/>
                            <a:pt x="2909843" y="2666813"/>
                            <a:pt x="2604441" y="2672875"/>
                          </a:cubicBezTo>
                          <a:cubicBezTo>
                            <a:pt x="2309789" y="2697212"/>
                            <a:pt x="2399984" y="2680042"/>
                            <a:pt x="2291908" y="2672875"/>
                          </a:cubicBezTo>
                          <a:cubicBezTo>
                            <a:pt x="2208620" y="2671183"/>
                            <a:pt x="2073388" y="2637807"/>
                            <a:pt x="1979375" y="2672875"/>
                          </a:cubicBezTo>
                          <a:cubicBezTo>
                            <a:pt x="1881468" y="2716787"/>
                            <a:pt x="1718280" y="2607664"/>
                            <a:pt x="1562664" y="2672875"/>
                          </a:cubicBezTo>
                          <a:cubicBezTo>
                            <a:pt x="1401237" y="2716302"/>
                            <a:pt x="1346059" y="2669487"/>
                            <a:pt x="1250132" y="2672875"/>
                          </a:cubicBezTo>
                          <a:cubicBezTo>
                            <a:pt x="1138604" y="2675850"/>
                            <a:pt x="934168" y="2677467"/>
                            <a:pt x="833421" y="2672875"/>
                          </a:cubicBezTo>
                          <a:cubicBezTo>
                            <a:pt x="672680" y="2719675"/>
                            <a:pt x="245260" y="2554754"/>
                            <a:pt x="0" y="2672875"/>
                          </a:cubicBezTo>
                          <a:cubicBezTo>
                            <a:pt x="-69423" y="2422875"/>
                            <a:pt x="37385" y="2336939"/>
                            <a:pt x="0" y="2084842"/>
                          </a:cubicBezTo>
                          <a:cubicBezTo>
                            <a:pt x="-56608" y="1834737"/>
                            <a:pt x="5587" y="1692578"/>
                            <a:pt x="0" y="1470081"/>
                          </a:cubicBezTo>
                          <a:cubicBezTo>
                            <a:pt x="21897" y="1255475"/>
                            <a:pt x="6011" y="983296"/>
                            <a:pt x="0" y="801862"/>
                          </a:cubicBezTo>
                          <a:cubicBezTo>
                            <a:pt x="-2045" y="642836"/>
                            <a:pt x="20169" y="237739"/>
                            <a:pt x="0" y="0"/>
                          </a:cubicBezTo>
                          <a:close/>
                        </a:path>
                        <a:path w="10417766" h="2672875" stroke="0" extrusionOk="0">
                          <a:moveTo>
                            <a:pt x="0" y="0"/>
                          </a:moveTo>
                          <a:cubicBezTo>
                            <a:pt x="139160" y="-22555"/>
                            <a:pt x="162729" y="37331"/>
                            <a:pt x="312532" y="0"/>
                          </a:cubicBezTo>
                          <a:cubicBezTo>
                            <a:pt x="463381" y="-41827"/>
                            <a:pt x="525805" y="22661"/>
                            <a:pt x="625066" y="0"/>
                          </a:cubicBezTo>
                          <a:cubicBezTo>
                            <a:pt x="719435" y="-6906"/>
                            <a:pt x="781385" y="17336"/>
                            <a:pt x="833421" y="0"/>
                          </a:cubicBezTo>
                          <a:cubicBezTo>
                            <a:pt x="953995" y="26729"/>
                            <a:pt x="1319469" y="121846"/>
                            <a:pt x="1562664" y="0"/>
                          </a:cubicBezTo>
                          <a:cubicBezTo>
                            <a:pt x="1783200" y="-100605"/>
                            <a:pt x="1715129" y="21973"/>
                            <a:pt x="1771019" y="0"/>
                          </a:cubicBezTo>
                          <a:cubicBezTo>
                            <a:pt x="1810296" y="-20401"/>
                            <a:pt x="2005215" y="28930"/>
                            <a:pt x="2083553" y="0"/>
                          </a:cubicBezTo>
                          <a:cubicBezTo>
                            <a:pt x="2170876" y="-61610"/>
                            <a:pt x="2352545" y="46193"/>
                            <a:pt x="2500264" y="0"/>
                          </a:cubicBezTo>
                          <a:cubicBezTo>
                            <a:pt x="2664547" y="-50720"/>
                            <a:pt x="2672668" y="8762"/>
                            <a:pt x="2812796" y="0"/>
                          </a:cubicBezTo>
                          <a:cubicBezTo>
                            <a:pt x="2939688" y="29416"/>
                            <a:pt x="3333732" y="13915"/>
                            <a:pt x="3542040" y="0"/>
                          </a:cubicBezTo>
                          <a:cubicBezTo>
                            <a:pt x="3744662" y="-1626"/>
                            <a:pt x="3759494" y="31599"/>
                            <a:pt x="3958751" y="0"/>
                          </a:cubicBezTo>
                          <a:cubicBezTo>
                            <a:pt x="4151612" y="-17591"/>
                            <a:pt x="4193845" y="41866"/>
                            <a:pt x="4375462" y="0"/>
                          </a:cubicBezTo>
                          <a:cubicBezTo>
                            <a:pt x="4568021" y="-43334"/>
                            <a:pt x="4629206" y="70166"/>
                            <a:pt x="4896349" y="0"/>
                          </a:cubicBezTo>
                          <a:cubicBezTo>
                            <a:pt x="5107123" y="-56631"/>
                            <a:pt x="5072019" y="55752"/>
                            <a:pt x="5208883" y="0"/>
                          </a:cubicBezTo>
                          <a:cubicBezTo>
                            <a:pt x="5370854" y="-21169"/>
                            <a:pt x="5408496" y="39341"/>
                            <a:pt x="5521416" y="0"/>
                          </a:cubicBezTo>
                          <a:cubicBezTo>
                            <a:pt x="5609625" y="-16956"/>
                            <a:pt x="5693781" y="39526"/>
                            <a:pt x="5833948" y="0"/>
                          </a:cubicBezTo>
                          <a:cubicBezTo>
                            <a:pt x="5957315" y="-23172"/>
                            <a:pt x="6255713" y="50592"/>
                            <a:pt x="6354837" y="0"/>
                          </a:cubicBezTo>
                          <a:cubicBezTo>
                            <a:pt x="6445930" y="-67934"/>
                            <a:pt x="6640259" y="47243"/>
                            <a:pt x="6875725" y="0"/>
                          </a:cubicBezTo>
                          <a:cubicBezTo>
                            <a:pt x="7118463" y="-11619"/>
                            <a:pt x="7393609" y="90448"/>
                            <a:pt x="7604969" y="0"/>
                          </a:cubicBezTo>
                          <a:cubicBezTo>
                            <a:pt x="7844111" y="-142331"/>
                            <a:pt x="7756019" y="6031"/>
                            <a:pt x="7917501" y="0"/>
                          </a:cubicBezTo>
                          <a:cubicBezTo>
                            <a:pt x="8068003" y="-40564"/>
                            <a:pt x="8244975" y="23547"/>
                            <a:pt x="8334212" y="0"/>
                          </a:cubicBezTo>
                          <a:cubicBezTo>
                            <a:pt x="8397422" y="-9787"/>
                            <a:pt x="8683739" y="75568"/>
                            <a:pt x="8959278" y="0"/>
                          </a:cubicBezTo>
                          <a:cubicBezTo>
                            <a:pt x="9264046" y="-64777"/>
                            <a:pt x="9125484" y="14864"/>
                            <a:pt x="9167633" y="0"/>
                          </a:cubicBezTo>
                          <a:cubicBezTo>
                            <a:pt x="9215490" y="-18267"/>
                            <a:pt x="9598191" y="113002"/>
                            <a:pt x="9896878" y="0"/>
                          </a:cubicBezTo>
                          <a:cubicBezTo>
                            <a:pt x="10212346" y="-127684"/>
                            <a:pt x="10296161" y="48004"/>
                            <a:pt x="10417766" y="0"/>
                          </a:cubicBezTo>
                          <a:cubicBezTo>
                            <a:pt x="10416845" y="237173"/>
                            <a:pt x="10391153" y="385886"/>
                            <a:pt x="10417766" y="668219"/>
                          </a:cubicBezTo>
                          <a:cubicBezTo>
                            <a:pt x="10441184" y="942869"/>
                            <a:pt x="10396194" y="1126145"/>
                            <a:pt x="10417766" y="1363165"/>
                          </a:cubicBezTo>
                          <a:cubicBezTo>
                            <a:pt x="10446004" y="1569803"/>
                            <a:pt x="10329511" y="1763670"/>
                            <a:pt x="10417766" y="2058113"/>
                          </a:cubicBezTo>
                          <a:cubicBezTo>
                            <a:pt x="10457960" y="2321848"/>
                            <a:pt x="10403621" y="2412980"/>
                            <a:pt x="10417766" y="2672875"/>
                          </a:cubicBezTo>
                          <a:cubicBezTo>
                            <a:pt x="10145261" y="2723163"/>
                            <a:pt x="9952455" y="2587364"/>
                            <a:pt x="9688522" y="2672875"/>
                          </a:cubicBezTo>
                          <a:cubicBezTo>
                            <a:pt x="9375824" y="2773386"/>
                            <a:pt x="9534270" y="2666248"/>
                            <a:pt x="9480167" y="2672875"/>
                          </a:cubicBezTo>
                          <a:cubicBezTo>
                            <a:pt x="9428742" y="2688769"/>
                            <a:pt x="9327835" y="2668379"/>
                            <a:pt x="9271812" y="2672875"/>
                          </a:cubicBezTo>
                          <a:cubicBezTo>
                            <a:pt x="9217099" y="2674034"/>
                            <a:pt x="9062115" y="2653980"/>
                            <a:pt x="8959278" y="2672875"/>
                          </a:cubicBezTo>
                          <a:cubicBezTo>
                            <a:pt x="8851579" y="2683238"/>
                            <a:pt x="8472437" y="2615091"/>
                            <a:pt x="8334212" y="2672875"/>
                          </a:cubicBezTo>
                          <a:cubicBezTo>
                            <a:pt x="8135412" y="2712482"/>
                            <a:pt x="7883882" y="2652429"/>
                            <a:pt x="7709146" y="2672875"/>
                          </a:cubicBezTo>
                          <a:cubicBezTo>
                            <a:pt x="7527475" y="2782011"/>
                            <a:pt x="7262599" y="2625305"/>
                            <a:pt x="7084080" y="2672875"/>
                          </a:cubicBezTo>
                          <a:cubicBezTo>
                            <a:pt x="6901206" y="2731468"/>
                            <a:pt x="6942193" y="2667608"/>
                            <a:pt x="6875725" y="2672875"/>
                          </a:cubicBezTo>
                          <a:cubicBezTo>
                            <a:pt x="6819085" y="2682909"/>
                            <a:pt x="6562194" y="2604497"/>
                            <a:pt x="6354837" y="2672875"/>
                          </a:cubicBezTo>
                          <a:cubicBezTo>
                            <a:pt x="6106787" y="2679785"/>
                            <a:pt x="5949641" y="2567254"/>
                            <a:pt x="5625593" y="2672875"/>
                          </a:cubicBezTo>
                          <a:cubicBezTo>
                            <a:pt x="5290609" y="2761479"/>
                            <a:pt x="5135298" y="2617088"/>
                            <a:pt x="5000528" y="2672875"/>
                          </a:cubicBezTo>
                          <a:cubicBezTo>
                            <a:pt x="4861109" y="2751802"/>
                            <a:pt x="4510947" y="2624304"/>
                            <a:pt x="4375462" y="2672875"/>
                          </a:cubicBezTo>
                          <a:cubicBezTo>
                            <a:pt x="4201853" y="2700863"/>
                            <a:pt x="3981842" y="2668635"/>
                            <a:pt x="3646217" y="2672875"/>
                          </a:cubicBezTo>
                          <a:cubicBezTo>
                            <a:pt x="3365813" y="2681717"/>
                            <a:pt x="3361220" y="2654543"/>
                            <a:pt x="3229507" y="2672875"/>
                          </a:cubicBezTo>
                          <a:cubicBezTo>
                            <a:pt x="3113304" y="2708601"/>
                            <a:pt x="2911235" y="2552594"/>
                            <a:pt x="2604441" y="2672875"/>
                          </a:cubicBezTo>
                          <a:cubicBezTo>
                            <a:pt x="2302174" y="2727216"/>
                            <a:pt x="2498603" y="2649342"/>
                            <a:pt x="2396085" y="2672875"/>
                          </a:cubicBezTo>
                          <a:cubicBezTo>
                            <a:pt x="2271979" y="2714324"/>
                            <a:pt x="2092838" y="2645912"/>
                            <a:pt x="1979375" y="2672875"/>
                          </a:cubicBezTo>
                          <a:cubicBezTo>
                            <a:pt x="1786482" y="2689946"/>
                            <a:pt x="1643110" y="2596174"/>
                            <a:pt x="1354309" y="2672875"/>
                          </a:cubicBezTo>
                          <a:cubicBezTo>
                            <a:pt x="1083647" y="2744810"/>
                            <a:pt x="1192742" y="2667165"/>
                            <a:pt x="1145953" y="2672875"/>
                          </a:cubicBezTo>
                          <a:cubicBezTo>
                            <a:pt x="1091571" y="2672863"/>
                            <a:pt x="1002347" y="2629599"/>
                            <a:pt x="937598" y="2672875"/>
                          </a:cubicBezTo>
                          <a:cubicBezTo>
                            <a:pt x="856118" y="2618112"/>
                            <a:pt x="332925" y="2587394"/>
                            <a:pt x="0" y="2672875"/>
                          </a:cubicBezTo>
                          <a:cubicBezTo>
                            <a:pt x="-35282" y="2471657"/>
                            <a:pt x="16822" y="2176854"/>
                            <a:pt x="0" y="2031385"/>
                          </a:cubicBezTo>
                          <a:cubicBezTo>
                            <a:pt x="-48793" y="1864543"/>
                            <a:pt x="21372" y="1479585"/>
                            <a:pt x="0" y="1336437"/>
                          </a:cubicBezTo>
                          <a:cubicBezTo>
                            <a:pt x="-52519" y="1192718"/>
                            <a:pt x="19767" y="982753"/>
                            <a:pt x="0" y="668219"/>
                          </a:cubicBezTo>
                          <a:cubicBezTo>
                            <a:pt x="-49696" y="356262"/>
                            <a:pt x="35526" y="310435"/>
                            <a:pt x="0" y="0"/>
                          </a:cubicBezTo>
                          <a:close/>
                        </a:path>
                        <a:path w="10417766" h="2672875" fill="none" stroke="0" extrusionOk="0">
                          <a:moveTo>
                            <a:pt x="0" y="0"/>
                          </a:moveTo>
                          <a:cubicBezTo>
                            <a:pt x="128908" y="-69243"/>
                            <a:pt x="286336" y="69072"/>
                            <a:pt x="416710" y="0"/>
                          </a:cubicBezTo>
                          <a:cubicBezTo>
                            <a:pt x="514343" y="-47475"/>
                            <a:pt x="787387" y="47702"/>
                            <a:pt x="1041776" y="0"/>
                          </a:cubicBezTo>
                          <a:cubicBezTo>
                            <a:pt x="1307535" y="-62974"/>
                            <a:pt x="1489677" y="6904"/>
                            <a:pt x="1771019" y="0"/>
                          </a:cubicBezTo>
                          <a:cubicBezTo>
                            <a:pt x="2083922" y="-24172"/>
                            <a:pt x="2011116" y="26914"/>
                            <a:pt x="2083553" y="0"/>
                          </a:cubicBezTo>
                          <a:cubicBezTo>
                            <a:pt x="2169756" y="-23823"/>
                            <a:pt x="2357051" y="45119"/>
                            <a:pt x="2500264" y="0"/>
                          </a:cubicBezTo>
                          <a:cubicBezTo>
                            <a:pt x="2627258" y="-48444"/>
                            <a:pt x="2648598" y="4436"/>
                            <a:pt x="2708619" y="0"/>
                          </a:cubicBezTo>
                          <a:cubicBezTo>
                            <a:pt x="2769145" y="-40185"/>
                            <a:pt x="3198554" y="51924"/>
                            <a:pt x="3437862" y="0"/>
                          </a:cubicBezTo>
                          <a:cubicBezTo>
                            <a:pt x="3626077" y="-35874"/>
                            <a:pt x="3747149" y="39718"/>
                            <a:pt x="3854573" y="0"/>
                          </a:cubicBezTo>
                          <a:cubicBezTo>
                            <a:pt x="3939668" y="-17682"/>
                            <a:pt x="3998690" y="-898"/>
                            <a:pt x="4167106" y="0"/>
                          </a:cubicBezTo>
                          <a:cubicBezTo>
                            <a:pt x="4318239" y="-51838"/>
                            <a:pt x="4655691" y="-32401"/>
                            <a:pt x="4896349" y="0"/>
                          </a:cubicBezTo>
                          <a:cubicBezTo>
                            <a:pt x="5164690" y="-37435"/>
                            <a:pt x="5234221" y="43543"/>
                            <a:pt x="5313060" y="0"/>
                          </a:cubicBezTo>
                          <a:cubicBezTo>
                            <a:pt x="5395752" y="-64367"/>
                            <a:pt x="5732791" y="99715"/>
                            <a:pt x="5833948" y="0"/>
                          </a:cubicBezTo>
                          <a:cubicBezTo>
                            <a:pt x="5974463" y="-82385"/>
                            <a:pt x="5990356" y="32324"/>
                            <a:pt x="6042303" y="0"/>
                          </a:cubicBezTo>
                          <a:cubicBezTo>
                            <a:pt x="6117374" y="-24916"/>
                            <a:pt x="6167518" y="13859"/>
                            <a:pt x="6250659" y="0"/>
                          </a:cubicBezTo>
                          <a:cubicBezTo>
                            <a:pt x="6300802" y="-25064"/>
                            <a:pt x="6590542" y="7264"/>
                            <a:pt x="6667369" y="0"/>
                          </a:cubicBezTo>
                          <a:cubicBezTo>
                            <a:pt x="6762968" y="25832"/>
                            <a:pt x="6976429" y="72074"/>
                            <a:pt x="7084080" y="0"/>
                          </a:cubicBezTo>
                          <a:cubicBezTo>
                            <a:pt x="7228090" y="-61226"/>
                            <a:pt x="7237230" y="9963"/>
                            <a:pt x="7292435" y="0"/>
                          </a:cubicBezTo>
                          <a:cubicBezTo>
                            <a:pt x="7342859" y="19534"/>
                            <a:pt x="7708156" y="44413"/>
                            <a:pt x="7917501" y="0"/>
                          </a:cubicBezTo>
                          <a:cubicBezTo>
                            <a:pt x="8107078" y="-42177"/>
                            <a:pt x="8230671" y="81314"/>
                            <a:pt x="8542567" y="0"/>
                          </a:cubicBezTo>
                          <a:cubicBezTo>
                            <a:pt x="8754484" y="-143359"/>
                            <a:pt x="8930407" y="86412"/>
                            <a:pt x="9271812" y="0"/>
                          </a:cubicBezTo>
                          <a:cubicBezTo>
                            <a:pt x="9581152" y="-51716"/>
                            <a:pt x="9505668" y="46661"/>
                            <a:pt x="9584344" y="0"/>
                          </a:cubicBezTo>
                          <a:cubicBezTo>
                            <a:pt x="9711797" y="-67455"/>
                            <a:pt x="10168821" y="44133"/>
                            <a:pt x="10417766" y="0"/>
                          </a:cubicBezTo>
                          <a:cubicBezTo>
                            <a:pt x="10477087" y="149198"/>
                            <a:pt x="10432816" y="475944"/>
                            <a:pt x="10417766" y="668219"/>
                          </a:cubicBezTo>
                          <a:cubicBezTo>
                            <a:pt x="10410556" y="897518"/>
                            <a:pt x="10397490" y="1166219"/>
                            <a:pt x="10417766" y="1309709"/>
                          </a:cubicBezTo>
                          <a:cubicBezTo>
                            <a:pt x="10392690" y="1444467"/>
                            <a:pt x="10452425" y="1764574"/>
                            <a:pt x="10417766" y="2031385"/>
                          </a:cubicBezTo>
                          <a:cubicBezTo>
                            <a:pt x="10426000" y="2260851"/>
                            <a:pt x="10443061" y="2418120"/>
                            <a:pt x="10417766" y="2672875"/>
                          </a:cubicBezTo>
                          <a:cubicBezTo>
                            <a:pt x="10309842" y="2686220"/>
                            <a:pt x="10242634" y="2670673"/>
                            <a:pt x="10105233" y="2672875"/>
                          </a:cubicBezTo>
                          <a:cubicBezTo>
                            <a:pt x="9966712" y="2690198"/>
                            <a:pt x="9983295" y="2661243"/>
                            <a:pt x="9896878" y="2672875"/>
                          </a:cubicBezTo>
                          <a:cubicBezTo>
                            <a:pt x="9795748" y="2677705"/>
                            <a:pt x="9756312" y="2675792"/>
                            <a:pt x="9688522" y="2672875"/>
                          </a:cubicBezTo>
                          <a:cubicBezTo>
                            <a:pt x="9626234" y="2726117"/>
                            <a:pt x="9388018" y="2628606"/>
                            <a:pt x="9167633" y="2672875"/>
                          </a:cubicBezTo>
                          <a:cubicBezTo>
                            <a:pt x="8934341" y="2707218"/>
                            <a:pt x="8939429" y="2668645"/>
                            <a:pt x="8855101" y="2672875"/>
                          </a:cubicBezTo>
                          <a:cubicBezTo>
                            <a:pt x="8789650" y="2713936"/>
                            <a:pt x="8678652" y="2659075"/>
                            <a:pt x="8542567" y="2672875"/>
                          </a:cubicBezTo>
                          <a:cubicBezTo>
                            <a:pt x="8427433" y="2678733"/>
                            <a:pt x="8291216" y="2651208"/>
                            <a:pt x="8230035" y="2672875"/>
                          </a:cubicBezTo>
                          <a:cubicBezTo>
                            <a:pt x="8205752" y="2714463"/>
                            <a:pt x="7993195" y="2620984"/>
                            <a:pt x="7813324" y="2672875"/>
                          </a:cubicBezTo>
                          <a:cubicBezTo>
                            <a:pt x="7629666" y="2740580"/>
                            <a:pt x="7583915" y="2655077"/>
                            <a:pt x="7396614" y="2672875"/>
                          </a:cubicBezTo>
                          <a:cubicBezTo>
                            <a:pt x="7210840" y="2711501"/>
                            <a:pt x="7257787" y="2657987"/>
                            <a:pt x="7188258" y="2672875"/>
                          </a:cubicBezTo>
                          <a:cubicBezTo>
                            <a:pt x="7117968" y="2682721"/>
                            <a:pt x="7083133" y="2644718"/>
                            <a:pt x="6979903" y="2672875"/>
                          </a:cubicBezTo>
                          <a:cubicBezTo>
                            <a:pt x="6897065" y="2690776"/>
                            <a:pt x="6741622" y="2602654"/>
                            <a:pt x="6563192" y="2672875"/>
                          </a:cubicBezTo>
                          <a:cubicBezTo>
                            <a:pt x="6369097" y="2733268"/>
                            <a:pt x="6447111" y="2643490"/>
                            <a:pt x="6354837" y="2672875"/>
                          </a:cubicBezTo>
                          <a:cubicBezTo>
                            <a:pt x="6285175" y="2660796"/>
                            <a:pt x="5935258" y="2606985"/>
                            <a:pt x="5729771" y="2672875"/>
                          </a:cubicBezTo>
                          <a:cubicBezTo>
                            <a:pt x="5528235" y="2691506"/>
                            <a:pt x="5395561" y="2637565"/>
                            <a:pt x="5104705" y="2672875"/>
                          </a:cubicBezTo>
                          <a:cubicBezTo>
                            <a:pt x="4840499" y="2711153"/>
                            <a:pt x="4593688" y="2642309"/>
                            <a:pt x="4479639" y="2672875"/>
                          </a:cubicBezTo>
                          <a:cubicBezTo>
                            <a:pt x="4340817" y="2644122"/>
                            <a:pt x="3996140" y="2612818"/>
                            <a:pt x="3854573" y="2672875"/>
                          </a:cubicBezTo>
                          <a:cubicBezTo>
                            <a:pt x="3714457" y="2725714"/>
                            <a:pt x="3559876" y="2681114"/>
                            <a:pt x="3333685" y="2672875"/>
                          </a:cubicBezTo>
                          <a:cubicBezTo>
                            <a:pt x="3169640" y="2719447"/>
                            <a:pt x="2916609" y="2719131"/>
                            <a:pt x="2604441" y="2672875"/>
                          </a:cubicBezTo>
                          <a:cubicBezTo>
                            <a:pt x="2308692" y="2693745"/>
                            <a:pt x="2382490" y="2663079"/>
                            <a:pt x="2291908" y="2672875"/>
                          </a:cubicBezTo>
                          <a:cubicBezTo>
                            <a:pt x="2206249" y="2672574"/>
                            <a:pt x="2035201" y="2637762"/>
                            <a:pt x="1979375" y="2672875"/>
                          </a:cubicBezTo>
                          <a:cubicBezTo>
                            <a:pt x="1932795" y="2748542"/>
                            <a:pt x="1782126" y="2611061"/>
                            <a:pt x="1562664" y="2672875"/>
                          </a:cubicBezTo>
                          <a:cubicBezTo>
                            <a:pt x="1388631" y="2712016"/>
                            <a:pt x="1344718" y="2650836"/>
                            <a:pt x="1250132" y="2672875"/>
                          </a:cubicBezTo>
                          <a:cubicBezTo>
                            <a:pt x="1134729" y="2688032"/>
                            <a:pt x="949230" y="2632856"/>
                            <a:pt x="833421" y="2672875"/>
                          </a:cubicBezTo>
                          <a:cubicBezTo>
                            <a:pt x="802841" y="2727848"/>
                            <a:pt x="235821" y="2613707"/>
                            <a:pt x="0" y="2672875"/>
                          </a:cubicBezTo>
                          <a:cubicBezTo>
                            <a:pt x="-45546" y="2434492"/>
                            <a:pt x="19668" y="2282665"/>
                            <a:pt x="0" y="2084842"/>
                          </a:cubicBezTo>
                          <a:cubicBezTo>
                            <a:pt x="-27170" y="1891821"/>
                            <a:pt x="2984" y="1671079"/>
                            <a:pt x="0" y="1470081"/>
                          </a:cubicBezTo>
                          <a:cubicBezTo>
                            <a:pt x="4803" y="1236603"/>
                            <a:pt x="54486" y="988045"/>
                            <a:pt x="0" y="801862"/>
                          </a:cubicBezTo>
                          <a:cubicBezTo>
                            <a:pt x="-67877" y="605869"/>
                            <a:pt x="25046" y="194088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  <a:effectLst>
              <a:outerShdw dist="35921" dir="2700000" algn="ctr" rotWithShape="0">
                <a:srgbClr val="E7E6E6"/>
              </a:outerShdw>
            </a:effectLst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文本框 15">
              <a:extLst>
                <a:ext uri="{FF2B5EF4-FFF2-40B4-BE49-F238E27FC236}">
                  <a16:creationId xmlns:a16="http://schemas.microsoft.com/office/drawing/2014/main" id="{EBB3566A-999B-496C-B52E-3ECA310ECCEE}"/>
                </a:ext>
              </a:extLst>
            </p:cNvPr>
            <p:cNvSpPr txBox="1"/>
            <p:nvPr/>
          </p:nvSpPr>
          <p:spPr>
            <a:xfrm>
              <a:off x="887117" y="2704048"/>
              <a:ext cx="10150477" cy="230832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just">
                <a:defRPr/>
              </a:pPr>
              <a:r>
                <a:rPr lang="en-US" sz="3600" dirty="0">
                  <a:solidFill>
                    <a:srgbClr val="D31012"/>
                  </a:solidFill>
                  <a:latin typeface="Calibri" panose="020F0502020204030204"/>
                  <a:cs typeface="Arial" panose="020B0604020202020204" pitchFamily="34" charset="0"/>
                </a:rPr>
                <a:t>	</a:t>
              </a:r>
              <a:r>
                <a:rPr lang="vi-VN" sz="3600" dirty="0">
                  <a:solidFill>
                    <a:srgbClr val="D31012"/>
                  </a:solidFill>
                  <a:cs typeface="Arial" panose="020B0604020202020204" pitchFamily="34" charset="0"/>
                </a:rPr>
                <a:t>Ăn phối hợp nhiều loại thức ăn </a:t>
              </a:r>
              <a:r>
                <a:rPr lang="vi-VN" sz="3600" dirty="0">
                  <a:solidFill>
                    <a:srgbClr val="002060"/>
                  </a:solidFill>
                  <a:cs typeface="Arial" panose="020B0604020202020204" pitchFamily="34" charset="0"/>
                </a:rPr>
                <a:t>và thường xuyên thay đổi món sẽ </a:t>
              </a:r>
              <a:r>
                <a:rPr lang="vi-VN" sz="3600" b="1" dirty="0">
                  <a:solidFill>
                    <a:srgbClr val="D31012"/>
                  </a:solidFill>
                  <a:cs typeface="Arial" panose="020B0604020202020204" pitchFamily="34" charset="0"/>
                </a:rPr>
                <a:t>cung cấp</a:t>
              </a:r>
              <a:r>
                <a:rPr lang="en-US" sz="3600" b="1" dirty="0">
                  <a:solidFill>
                    <a:srgbClr val="D310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3600" b="1" dirty="0">
                  <a:solidFill>
                    <a:srgbClr val="D31012"/>
                  </a:solidFill>
                  <a:cs typeface="Arial" panose="020B0604020202020204" pitchFamily="34" charset="0"/>
                </a:rPr>
                <a:t>đầy đủ chất dinh dưỡng</a:t>
              </a:r>
              <a:r>
                <a:rPr lang="vi-VN" sz="36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</a:t>
              </a:r>
              <a:r>
                <a:rPr lang="vi-VN" sz="3600" dirty="0">
                  <a:solidFill>
                    <a:srgbClr val="002060"/>
                  </a:solidFill>
                  <a:cs typeface="Arial" panose="020B0604020202020204" pitchFamily="34" charset="0"/>
                </a:rPr>
                <a:t>cho cơ thể và giúp chúng ta ăn ngon miệng hơn.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634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50"/>
                            </p:stCondLst>
                            <p:childTnLst>
                              <p:par>
                                <p:cTn id="1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8">
            <a:extLst>
              <a:ext uri="{FF2B5EF4-FFF2-40B4-BE49-F238E27FC236}">
                <a16:creationId xmlns:a16="http://schemas.microsoft.com/office/drawing/2014/main" id="{D2725669-C18D-4707-9C7F-BF76FF01D1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57876" y="0"/>
            <a:ext cx="4524701" cy="1724285"/>
          </a:xfrm>
          <a:prstGeom prst="rect">
            <a:avLst/>
          </a:prstGeom>
        </p:spPr>
      </p:pic>
      <p:sp>
        <p:nvSpPr>
          <p:cNvPr id="20" name="文本框 25">
            <a:extLst>
              <a:ext uri="{FF2B5EF4-FFF2-40B4-BE49-F238E27FC236}">
                <a16:creationId xmlns:a16="http://schemas.microsoft.com/office/drawing/2014/main" id="{09A81DF8-227E-408B-AA7C-D14A9ACDA233}"/>
              </a:ext>
            </a:extLst>
          </p:cNvPr>
          <p:cNvSpPr txBox="1"/>
          <p:nvPr/>
        </p:nvSpPr>
        <p:spPr>
          <a:xfrm>
            <a:off x="3757876" y="751881"/>
            <a:ext cx="4524700" cy="64633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300" normalizeH="0" baseline="0" noProof="0" dirty="0">
                <a:ln>
                  <a:noFill/>
                </a:ln>
                <a:solidFill>
                  <a:srgbClr val="E55174"/>
                </a:solidFill>
                <a:effectLst/>
                <a:uLnTx/>
                <a:uFillTx/>
                <a:latin typeface="UTM American Sans" panose="02040603050506020204" pitchFamily="18" charset="0"/>
                <a:ea typeface="微软雅黑 Light" panose="020B0502040204020203" pitchFamily="34" charset="-122"/>
                <a:cs typeface="Arial" panose="020B0604020202020204" pitchFamily="34" charset="0"/>
              </a:rPr>
              <a:t>THỰC ĐƠN HAPPY</a:t>
            </a:r>
            <a:endParaRPr kumimoji="0" lang="zh-CN" altLang="en-US" sz="3600" b="1" i="0" u="none" strike="noStrike" kern="1200" cap="none" spc="300" normalizeH="0" baseline="0" noProof="0" dirty="0">
              <a:ln>
                <a:noFill/>
              </a:ln>
              <a:solidFill>
                <a:srgbClr val="E55174"/>
              </a:solidFill>
              <a:effectLst/>
              <a:uLnTx/>
              <a:uFillTx/>
              <a:latin typeface="UTM American Sans" panose="02040603050506020204" pitchFamily="18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DAA3A16-A617-B458-41AC-6FB19B4E9F04}"/>
              </a:ext>
            </a:extLst>
          </p:cNvPr>
          <p:cNvGrpSpPr/>
          <p:nvPr/>
        </p:nvGrpSpPr>
        <p:grpSpPr>
          <a:xfrm>
            <a:off x="5396491" y="1697099"/>
            <a:ext cx="1720730" cy="2072435"/>
            <a:chOff x="5323534" y="1718517"/>
            <a:chExt cx="1720730" cy="2072435"/>
          </a:xfrm>
        </p:grpSpPr>
        <p:sp>
          <p:nvSpPr>
            <p:cNvPr id="38" name="圆角矩形 28">
              <a:extLst>
                <a:ext uri="{FF2B5EF4-FFF2-40B4-BE49-F238E27FC236}">
                  <a16:creationId xmlns:a16="http://schemas.microsoft.com/office/drawing/2014/main" id="{5BA78A45-35C1-014E-D35D-2DFC4243A5BA}"/>
                </a:ext>
              </a:extLst>
            </p:cNvPr>
            <p:cNvSpPr/>
            <p:nvPr/>
          </p:nvSpPr>
          <p:spPr>
            <a:xfrm>
              <a:off x="5323534" y="3067047"/>
              <a:ext cx="1720730" cy="723905"/>
            </a:xfrm>
            <a:prstGeom prst="roundRect">
              <a:avLst/>
            </a:prstGeom>
            <a:solidFill>
              <a:srgbClr val="EF84A3"/>
            </a:solidFill>
            <a:ln w="3492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Sữa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tươi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92C5D02-772B-CB2F-0B63-55492E606A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026" t="59504" r="25364" b="16972"/>
            <a:stretch/>
          </p:blipFill>
          <p:spPr>
            <a:xfrm>
              <a:off x="5564901" y="1718517"/>
              <a:ext cx="1237995" cy="134853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398BA22-1DBD-7BA1-0128-20CB287B8B75}"/>
              </a:ext>
            </a:extLst>
          </p:cNvPr>
          <p:cNvGrpSpPr/>
          <p:nvPr/>
        </p:nvGrpSpPr>
        <p:grpSpPr>
          <a:xfrm>
            <a:off x="7618435" y="2109239"/>
            <a:ext cx="1720730" cy="1727893"/>
            <a:chOff x="7545478" y="2130657"/>
            <a:chExt cx="1720730" cy="1727893"/>
          </a:xfrm>
        </p:grpSpPr>
        <p:sp>
          <p:nvSpPr>
            <p:cNvPr id="34" name="圆角矩形 29">
              <a:extLst>
                <a:ext uri="{FF2B5EF4-FFF2-40B4-BE49-F238E27FC236}">
                  <a16:creationId xmlns:a16="http://schemas.microsoft.com/office/drawing/2014/main" id="{251368E7-674C-4C8A-883C-FA7EDB64D7E3}"/>
                </a:ext>
              </a:extLst>
            </p:cNvPr>
            <p:cNvSpPr/>
            <p:nvPr/>
          </p:nvSpPr>
          <p:spPr>
            <a:xfrm>
              <a:off x="7545478" y="3134645"/>
              <a:ext cx="1720730" cy="723905"/>
            </a:xfrm>
            <a:prstGeom prst="roundRect">
              <a:avLst/>
            </a:prstGeom>
            <a:solidFill>
              <a:srgbClr val="EF84A3"/>
            </a:solidFill>
            <a:ln w="3492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Nấm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6918FC3-D1F8-FE5A-02AE-A914AC5679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168" t="86244" r="222" b="-3983"/>
            <a:stretch/>
          </p:blipFill>
          <p:spPr>
            <a:xfrm>
              <a:off x="7623727" y="2130657"/>
              <a:ext cx="1492010" cy="1225579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2ADCE49-E836-246D-E4C3-CE480559BB0C}"/>
              </a:ext>
            </a:extLst>
          </p:cNvPr>
          <p:cNvGrpSpPr/>
          <p:nvPr/>
        </p:nvGrpSpPr>
        <p:grpSpPr>
          <a:xfrm>
            <a:off x="807328" y="4182483"/>
            <a:ext cx="1720730" cy="2174853"/>
            <a:chOff x="720243" y="4000029"/>
            <a:chExt cx="1720730" cy="2174853"/>
          </a:xfrm>
        </p:grpSpPr>
        <p:sp>
          <p:nvSpPr>
            <p:cNvPr id="36" name="圆角矩形 26">
              <a:extLst>
                <a:ext uri="{FF2B5EF4-FFF2-40B4-BE49-F238E27FC236}">
                  <a16:creationId xmlns:a16="http://schemas.microsoft.com/office/drawing/2014/main" id="{8D918957-8E0D-9765-9611-E41F7C23DDB4}"/>
                </a:ext>
              </a:extLst>
            </p:cNvPr>
            <p:cNvSpPr/>
            <p:nvPr/>
          </p:nvSpPr>
          <p:spPr>
            <a:xfrm>
              <a:off x="720243" y="5450977"/>
              <a:ext cx="1720730" cy="723905"/>
            </a:xfrm>
            <a:prstGeom prst="roundRect">
              <a:avLst/>
            </a:prstGeom>
            <a:solidFill>
              <a:srgbClr val="EF84A3"/>
            </a:solidFill>
            <a:ln w="3492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dirty="0" err="1">
                  <a:solidFill>
                    <a:schemeClr val="bg1"/>
                  </a:solidFill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Trứng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4C6A624-0CD7-1148-F01E-DE85648358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5" t="28641" r="74435" b="51445"/>
            <a:stretch/>
          </p:blipFill>
          <p:spPr>
            <a:xfrm>
              <a:off x="735185" y="4000029"/>
              <a:ext cx="1632831" cy="134449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D232F85-A901-CC35-3BC1-740235FEC436}"/>
              </a:ext>
            </a:extLst>
          </p:cNvPr>
          <p:cNvGrpSpPr/>
          <p:nvPr/>
        </p:nvGrpSpPr>
        <p:grpSpPr>
          <a:xfrm>
            <a:off x="7445251" y="4410830"/>
            <a:ext cx="1979522" cy="1959053"/>
            <a:chOff x="7424622" y="4215831"/>
            <a:chExt cx="1979522" cy="1959053"/>
          </a:xfrm>
        </p:grpSpPr>
        <p:sp>
          <p:nvSpPr>
            <p:cNvPr id="39" name="圆角矩形 29">
              <a:extLst>
                <a:ext uri="{FF2B5EF4-FFF2-40B4-BE49-F238E27FC236}">
                  <a16:creationId xmlns:a16="http://schemas.microsoft.com/office/drawing/2014/main" id="{BB61BFC7-C221-3D65-81C5-239B021E1672}"/>
                </a:ext>
              </a:extLst>
            </p:cNvPr>
            <p:cNvSpPr/>
            <p:nvPr/>
          </p:nvSpPr>
          <p:spPr>
            <a:xfrm>
              <a:off x="7529809" y="5450979"/>
              <a:ext cx="1720730" cy="723905"/>
            </a:xfrm>
            <a:prstGeom prst="roundRect">
              <a:avLst/>
            </a:prstGeom>
            <a:solidFill>
              <a:srgbClr val="EF84A3"/>
            </a:solidFill>
            <a:ln w="3492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Cá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FC4776B-745C-218F-5EBC-CEC95F3565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19" t="62316" r="48058" b="18566"/>
            <a:stretch/>
          </p:blipFill>
          <p:spPr>
            <a:xfrm>
              <a:off x="7424622" y="4215831"/>
              <a:ext cx="1979522" cy="1293414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E048A4B-0F41-8328-A5F3-93B902AEF005}"/>
              </a:ext>
            </a:extLst>
          </p:cNvPr>
          <p:cNvGrpSpPr/>
          <p:nvPr/>
        </p:nvGrpSpPr>
        <p:grpSpPr>
          <a:xfrm>
            <a:off x="3076578" y="1570805"/>
            <a:ext cx="1720730" cy="2277999"/>
            <a:chOff x="3003621" y="1592223"/>
            <a:chExt cx="1720730" cy="2277999"/>
          </a:xfrm>
        </p:grpSpPr>
        <p:sp>
          <p:nvSpPr>
            <p:cNvPr id="32" name="圆角矩形 27">
              <a:extLst>
                <a:ext uri="{FF2B5EF4-FFF2-40B4-BE49-F238E27FC236}">
                  <a16:creationId xmlns:a16="http://schemas.microsoft.com/office/drawing/2014/main" id="{B04EFABC-5C21-4571-8792-C35695CEB31B}"/>
                </a:ext>
              </a:extLst>
            </p:cNvPr>
            <p:cNvSpPr/>
            <p:nvPr/>
          </p:nvSpPr>
          <p:spPr>
            <a:xfrm>
              <a:off x="3003621" y="3146317"/>
              <a:ext cx="1720730" cy="723905"/>
            </a:xfrm>
            <a:prstGeom prst="roundRect">
              <a:avLst/>
            </a:prstGeom>
            <a:solidFill>
              <a:srgbClr val="EF84A3"/>
            </a:solidFill>
            <a:ln w="3492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Lúa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mì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9139C69-56F1-A0AF-B54E-7C5BB004A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36636" y="1592223"/>
              <a:ext cx="1054699" cy="1542422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6330BA8-1042-8626-B402-CB0059963284}"/>
              </a:ext>
            </a:extLst>
          </p:cNvPr>
          <p:cNvGrpSpPr/>
          <p:nvPr/>
        </p:nvGrpSpPr>
        <p:grpSpPr>
          <a:xfrm>
            <a:off x="5322720" y="4344376"/>
            <a:ext cx="1720730" cy="2025507"/>
            <a:chOff x="5235635" y="4161922"/>
            <a:chExt cx="1720730" cy="2025507"/>
          </a:xfrm>
        </p:grpSpPr>
        <p:sp>
          <p:nvSpPr>
            <p:cNvPr id="33" name="圆角矩形 28">
              <a:extLst>
                <a:ext uri="{FF2B5EF4-FFF2-40B4-BE49-F238E27FC236}">
                  <a16:creationId xmlns:a16="http://schemas.microsoft.com/office/drawing/2014/main" id="{7D30D815-53F4-4B59-900A-8300000350D6}"/>
                </a:ext>
              </a:extLst>
            </p:cNvPr>
            <p:cNvSpPr/>
            <p:nvPr/>
          </p:nvSpPr>
          <p:spPr>
            <a:xfrm>
              <a:off x="5235635" y="5463524"/>
              <a:ext cx="1720730" cy="723905"/>
            </a:xfrm>
            <a:prstGeom prst="roundRect">
              <a:avLst/>
            </a:prstGeom>
            <a:solidFill>
              <a:srgbClr val="EF84A3"/>
            </a:solidFill>
            <a:ln w="3492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Súp</a:t>
              </a:r>
              <a:r>
                <a:rPr kumimoji="0" lang="en-US" altLang="zh-CN" sz="2400" b="1" i="0" u="none" strike="noStrike" kern="120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400" b="1" i="0" u="none" strike="noStrike" kern="1200" cap="none" spc="0" normalizeH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lơ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8040055-275D-FCD3-E730-75C63774A9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299" t="-1022" r="19588" b="81904"/>
            <a:stretch/>
          </p:blipFill>
          <p:spPr>
            <a:xfrm>
              <a:off x="5437218" y="4161922"/>
              <a:ext cx="1317564" cy="1404703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47C557B-494F-F5BE-D2C7-A87F927A7095}"/>
              </a:ext>
            </a:extLst>
          </p:cNvPr>
          <p:cNvGrpSpPr/>
          <p:nvPr/>
        </p:nvGrpSpPr>
        <p:grpSpPr>
          <a:xfrm>
            <a:off x="9339173" y="1840616"/>
            <a:ext cx="2221936" cy="2017319"/>
            <a:chOff x="9266216" y="1862034"/>
            <a:chExt cx="2221936" cy="2017319"/>
          </a:xfrm>
        </p:grpSpPr>
        <p:sp>
          <p:nvSpPr>
            <p:cNvPr id="35" name="圆角矩形 30">
              <a:extLst>
                <a:ext uri="{FF2B5EF4-FFF2-40B4-BE49-F238E27FC236}">
                  <a16:creationId xmlns:a16="http://schemas.microsoft.com/office/drawing/2014/main" id="{CEAD15DA-F8DC-4ACC-94B0-6CA9BF11AD13}"/>
                </a:ext>
              </a:extLst>
            </p:cNvPr>
            <p:cNvSpPr/>
            <p:nvPr/>
          </p:nvSpPr>
          <p:spPr>
            <a:xfrm>
              <a:off x="9767422" y="3155448"/>
              <a:ext cx="1720730" cy="723905"/>
            </a:xfrm>
            <a:prstGeom prst="roundRect">
              <a:avLst/>
            </a:prstGeom>
            <a:solidFill>
              <a:srgbClr val="EF84A3"/>
            </a:solidFill>
            <a:ln w="3492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dirty="0" err="1">
                  <a:solidFill>
                    <a:schemeClr val="bg1"/>
                  </a:solidFill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Đậu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660B31E-5CB0-202C-799B-7FBE86992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245" t="81187" r="73903" b="-305"/>
            <a:stretch/>
          </p:blipFill>
          <p:spPr>
            <a:xfrm>
              <a:off x="9266216" y="1862034"/>
              <a:ext cx="2221936" cy="1293414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74AE8DB-0F8A-E77E-F841-A06F7ED96BB2}"/>
              </a:ext>
            </a:extLst>
          </p:cNvPr>
          <p:cNvGrpSpPr/>
          <p:nvPr/>
        </p:nvGrpSpPr>
        <p:grpSpPr>
          <a:xfrm>
            <a:off x="9610800" y="4344376"/>
            <a:ext cx="2208143" cy="2012961"/>
            <a:chOff x="9523715" y="4161922"/>
            <a:chExt cx="2208143" cy="2012961"/>
          </a:xfrm>
        </p:grpSpPr>
        <p:sp>
          <p:nvSpPr>
            <p:cNvPr id="40" name="圆角矩形 30">
              <a:extLst>
                <a:ext uri="{FF2B5EF4-FFF2-40B4-BE49-F238E27FC236}">
                  <a16:creationId xmlns:a16="http://schemas.microsoft.com/office/drawing/2014/main" id="{D367AB12-7E62-827E-0F30-BB3CD0654E93}"/>
                </a:ext>
              </a:extLst>
            </p:cNvPr>
            <p:cNvSpPr/>
            <p:nvPr/>
          </p:nvSpPr>
          <p:spPr>
            <a:xfrm>
              <a:off x="9678069" y="5450978"/>
              <a:ext cx="1720730" cy="723905"/>
            </a:xfrm>
            <a:prstGeom prst="roundRect">
              <a:avLst/>
            </a:prstGeom>
            <a:solidFill>
              <a:srgbClr val="EF84A3"/>
            </a:solidFill>
            <a:ln w="3492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Thịt</a:t>
              </a:r>
              <a:r>
                <a:rPr kumimoji="0" lang="en-US" altLang="zh-CN" sz="2400" b="1" i="0" u="none" strike="noStrike" kern="120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805FDF4-B0A1-DB16-20FC-C2CB2D7C8E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49" r="62345" b="87834"/>
            <a:stretch/>
          </p:blipFill>
          <p:spPr>
            <a:xfrm>
              <a:off x="9523715" y="4161922"/>
              <a:ext cx="2208143" cy="1152826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BFB89A8-1492-7912-515A-7825E4C1DF8D}"/>
              </a:ext>
            </a:extLst>
          </p:cNvPr>
          <p:cNvGrpSpPr/>
          <p:nvPr/>
        </p:nvGrpSpPr>
        <p:grpSpPr>
          <a:xfrm>
            <a:off x="720243" y="1799616"/>
            <a:ext cx="1720730" cy="2072539"/>
            <a:chOff x="647286" y="1821034"/>
            <a:chExt cx="1720730" cy="2072539"/>
          </a:xfrm>
        </p:grpSpPr>
        <p:sp>
          <p:nvSpPr>
            <p:cNvPr id="31" name="圆角矩形 26">
              <a:extLst>
                <a:ext uri="{FF2B5EF4-FFF2-40B4-BE49-F238E27FC236}">
                  <a16:creationId xmlns:a16="http://schemas.microsoft.com/office/drawing/2014/main" id="{FE5A23CA-E502-4EA2-B1AE-A83AAFAD7DE9}"/>
                </a:ext>
              </a:extLst>
            </p:cNvPr>
            <p:cNvSpPr/>
            <p:nvPr/>
          </p:nvSpPr>
          <p:spPr>
            <a:xfrm>
              <a:off x="647286" y="3169668"/>
              <a:ext cx="1720730" cy="723905"/>
            </a:xfrm>
            <a:prstGeom prst="roundRect">
              <a:avLst/>
            </a:prstGeom>
            <a:solidFill>
              <a:srgbClr val="EF84A3"/>
            </a:solidFill>
            <a:ln w="3492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Trà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chanh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138A55C-053D-4D4E-8A68-3DE7B81936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09" t="81140" r="51642"/>
            <a:stretch/>
          </p:blipFill>
          <p:spPr>
            <a:xfrm>
              <a:off x="969449" y="1821034"/>
              <a:ext cx="1186936" cy="1293414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5370EAC-6118-1143-60D3-61A7B3C062E6}"/>
              </a:ext>
            </a:extLst>
          </p:cNvPr>
          <p:cNvGrpSpPr/>
          <p:nvPr/>
        </p:nvGrpSpPr>
        <p:grpSpPr>
          <a:xfrm>
            <a:off x="2714085" y="3982048"/>
            <a:ext cx="2019205" cy="2390774"/>
            <a:chOff x="2714085" y="3982048"/>
            <a:chExt cx="2019205" cy="2390774"/>
          </a:xfrm>
        </p:grpSpPr>
        <p:sp>
          <p:nvSpPr>
            <p:cNvPr id="37" name="圆角矩形 27">
              <a:extLst>
                <a:ext uri="{FF2B5EF4-FFF2-40B4-BE49-F238E27FC236}">
                  <a16:creationId xmlns:a16="http://schemas.microsoft.com/office/drawing/2014/main" id="{8E77BACE-FB2B-5A5D-2997-8DD1EFA768BA}"/>
                </a:ext>
              </a:extLst>
            </p:cNvPr>
            <p:cNvSpPr/>
            <p:nvPr/>
          </p:nvSpPr>
          <p:spPr>
            <a:xfrm>
              <a:off x="2955588" y="5648917"/>
              <a:ext cx="1720730" cy="723905"/>
            </a:xfrm>
            <a:prstGeom prst="roundRect">
              <a:avLst/>
            </a:prstGeom>
            <a:solidFill>
              <a:srgbClr val="EF84A3"/>
            </a:solidFill>
            <a:ln w="3492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Cà</a:t>
              </a:r>
              <a:r>
                <a:rPr kumimoji="0" lang="en-US" altLang="zh-CN" sz="2400" b="1" i="0" u="none" strike="noStrike" kern="120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400" b="1" i="0" u="none" strike="noStrike" kern="1200" cap="none" spc="0" normalizeH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chua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9B377849-FF93-F6B1-2B88-7CC038CCE05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714085" y="3982048"/>
              <a:ext cx="2019205" cy="20235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4176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76AAB8A2-7624-4D21-AD47-1E6E7F90F69C}"/>
              </a:ext>
            </a:extLst>
          </p:cNvPr>
          <p:cNvSpPr txBox="1">
            <a:spLocks/>
          </p:cNvSpPr>
          <p:nvPr/>
        </p:nvSpPr>
        <p:spPr>
          <a:xfrm>
            <a:off x="1518031" y="6080497"/>
            <a:ext cx="6511925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汉仪小麦体简" panose="00020600040101010101" pitchFamily="18" charset="-122"/>
                <a:ea typeface="汉仪小麦体简" panose="00020600040101010101" pitchFamily="18" charset="-122"/>
                <a:cs typeface="+mj-cs"/>
              </a:defRPr>
            </a:lvl1pPr>
          </a:lstStyle>
          <a:p>
            <a:pPr marL="320040" marR="0" lvl="0" indent="-32004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C1E19B">
                  <a:lumMod val="75000"/>
                </a:srgbClr>
              </a:buClr>
              <a:buSzTx/>
              <a:buFontTx/>
              <a:buNone/>
              <a:tabLst/>
              <a:defRPr/>
            </a:pP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汉仪小麦体简" panose="00020600040101010101" pitchFamily="18" charset="-122"/>
              <a:cs typeface="+mj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8A7E230-6D69-FBD7-6E6C-6468B3D3194B}"/>
              </a:ext>
            </a:extLst>
          </p:cNvPr>
          <p:cNvGrpSpPr/>
          <p:nvPr/>
        </p:nvGrpSpPr>
        <p:grpSpPr>
          <a:xfrm>
            <a:off x="439528" y="417462"/>
            <a:ext cx="6674037" cy="6023075"/>
            <a:chOff x="929489" y="294257"/>
            <a:chExt cx="6674037" cy="602307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AC23797-C8CD-E05C-2E88-1BC8705531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404" r="44146"/>
            <a:stretch/>
          </p:blipFill>
          <p:spPr>
            <a:xfrm>
              <a:off x="929489" y="294257"/>
              <a:ext cx="6674037" cy="6023075"/>
            </a:xfrm>
            <a:prstGeom prst="rect">
              <a:avLst/>
            </a:prstGeom>
          </p:spPr>
        </p:pic>
        <p:sp>
          <p:nvSpPr>
            <p:cNvPr id="11" name="文本框 5">
              <a:extLst>
                <a:ext uri="{FF2B5EF4-FFF2-40B4-BE49-F238E27FC236}">
                  <a16:creationId xmlns:a16="http://schemas.microsoft.com/office/drawing/2014/main" id="{C61B5B65-54F9-4365-BBD8-25D91C45DF25}"/>
                </a:ext>
              </a:extLst>
            </p:cNvPr>
            <p:cNvSpPr txBox="1"/>
            <p:nvPr/>
          </p:nvSpPr>
          <p:spPr>
            <a:xfrm>
              <a:off x="1376435" y="1843950"/>
              <a:ext cx="5780144" cy="3170099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just"/>
              <a:r>
                <a:rPr lang="en-US" altLang="zh-CN" sz="4000" b="1" dirty="0">
                  <a:solidFill>
                    <a:schemeClr val="accent2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 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Thế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nhưng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,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không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phải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chúng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ta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ăn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nhiều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loại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ăn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cùng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với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nhau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đều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sẽ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tốt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.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Cần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phải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có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liều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lượng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nhất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định</a:t>
              </a:r>
              <a:r>
                <a:rPr lang="en-US" altLang="zh-CN" sz="4000" b="1" dirty="0"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. </a:t>
              </a:r>
              <a:endParaRPr lang="zh-CN" altLang="en-US" sz="4000" b="1" dirty="0"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3737209A-DECE-D1FF-29E0-787DB61614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5185" y="1299220"/>
            <a:ext cx="4836786" cy="430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41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>
            <a:extLst>
              <a:ext uri="{FF2B5EF4-FFF2-40B4-BE49-F238E27FC236}">
                <a16:creationId xmlns:a16="http://schemas.microsoft.com/office/drawing/2014/main" id="{21CA9D0C-1161-487B-B48D-52BC17F902FD}"/>
              </a:ext>
            </a:extLst>
          </p:cNvPr>
          <p:cNvSpPr txBox="1"/>
          <p:nvPr/>
        </p:nvSpPr>
        <p:spPr>
          <a:xfrm>
            <a:off x="1179871" y="204094"/>
            <a:ext cx="9832258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400" b="1" dirty="0" err="1">
                <a:solidFill>
                  <a:schemeClr val="accent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Arial" panose="020B0604020202020204" pitchFamily="34" charset="0"/>
              </a:rPr>
              <a:t>Tìm</a:t>
            </a:r>
            <a:r>
              <a:rPr lang="en-US" altLang="en-US" sz="4400" b="1" dirty="0">
                <a:solidFill>
                  <a:schemeClr val="accent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chemeClr val="accent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Arial" panose="020B0604020202020204" pitchFamily="34" charset="0"/>
              </a:rPr>
              <a:t>hiểu</a:t>
            </a:r>
            <a:r>
              <a:rPr lang="en-US" altLang="en-US" sz="4400" b="1" dirty="0">
                <a:solidFill>
                  <a:schemeClr val="accent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chemeClr val="accent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Arial" panose="020B0604020202020204" pitchFamily="34" charset="0"/>
              </a:rPr>
              <a:t>tháp</a:t>
            </a:r>
            <a:r>
              <a:rPr lang="en-US" altLang="en-US" sz="4400" b="1" dirty="0">
                <a:solidFill>
                  <a:schemeClr val="accent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chemeClr val="accent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Arial" panose="020B0604020202020204" pitchFamily="34" charset="0"/>
              </a:rPr>
              <a:t>dinh</a:t>
            </a:r>
            <a:r>
              <a:rPr lang="en-US" altLang="en-US" sz="4400" b="1" dirty="0">
                <a:solidFill>
                  <a:schemeClr val="accent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chemeClr val="accent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Arial" panose="020B0604020202020204" pitchFamily="34" charset="0"/>
              </a:rPr>
              <a:t>dưỡng</a:t>
            </a:r>
            <a:r>
              <a:rPr lang="en-US" altLang="en-US" sz="4400" b="1" dirty="0">
                <a:solidFill>
                  <a:schemeClr val="accent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chemeClr val="accent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Arial" panose="020B0604020202020204" pitchFamily="34" charset="0"/>
              </a:rPr>
              <a:t>cân</a:t>
            </a:r>
            <a:r>
              <a:rPr lang="en-US" altLang="en-US" sz="4400" b="1" dirty="0">
                <a:solidFill>
                  <a:schemeClr val="accent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chemeClr val="accent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Arial" panose="020B0604020202020204" pitchFamily="34" charset="0"/>
              </a:rPr>
              <a:t>đối</a:t>
            </a:r>
            <a:endParaRPr lang="en-US" altLang="en-US" sz="4400" b="1" dirty="0">
              <a:solidFill>
                <a:schemeClr val="accent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B366AF-297C-4CE4-BA3A-DD3E026EA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563" y="1116076"/>
            <a:ext cx="6781800" cy="574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7E118D1D-BE69-4074-B2B6-26E7F69FA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464" y="1767006"/>
            <a:ext cx="4717026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Nghiên cứu </a:t>
            </a:r>
            <a:r>
              <a:rPr lang="vi-VN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Tháp dinh dưỡng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vi-VN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nói tên nhóm thức ăn:</a:t>
            </a:r>
            <a:endParaRPr lang="fr-LU" alt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LU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LU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fr-LU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fr-LU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endParaRPr lang="fr-LU" alt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LU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LU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fr-LU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fr-LU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endParaRPr lang="fr-LU" alt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LU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LU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fr-LU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fr-LU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mức</a:t>
            </a:r>
            <a:r>
              <a:rPr lang="fr-LU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endParaRPr lang="fr-LU" alt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LU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LU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fr-LU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endParaRPr lang="fr-LU" alt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LU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LU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fr-LU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</a:t>
            </a:r>
            <a:r>
              <a:rPr lang="fr-LU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endParaRPr lang="fr-LU" alt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71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12">
            <a:extLst>
              <a:ext uri="{FF2B5EF4-FFF2-40B4-BE49-F238E27FC236}">
                <a16:creationId xmlns:a16="http://schemas.microsoft.com/office/drawing/2014/main" id="{2371C874-3DDA-8DD2-582F-05DF255F860A}"/>
              </a:ext>
            </a:extLst>
          </p:cNvPr>
          <p:cNvSpPr/>
          <p:nvPr/>
        </p:nvSpPr>
        <p:spPr>
          <a:xfrm>
            <a:off x="633196" y="1350498"/>
            <a:ext cx="5890267" cy="4838429"/>
          </a:xfrm>
          <a:prstGeom prst="roundRect">
            <a:avLst/>
          </a:prstGeom>
          <a:pattFill prst="pct40">
            <a:fgClr>
              <a:srgbClr val="9BD3CA"/>
            </a:fgClr>
            <a:bgClr>
              <a:schemeClr val="bg1"/>
            </a:bgClr>
          </a:pattFill>
          <a:ln w="28575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 Light" panose="020B0502040204020203" pitchFamily="34" charset="-122"/>
            </a:endParaRPr>
          </a:p>
        </p:txBody>
      </p:sp>
      <p:sp>
        <p:nvSpPr>
          <p:cNvPr id="14" name="文本框 25">
            <a:extLst>
              <a:ext uri="{FF2B5EF4-FFF2-40B4-BE49-F238E27FC236}">
                <a16:creationId xmlns:a16="http://schemas.microsoft.com/office/drawing/2014/main" id="{450C8034-1676-4A2C-9CA2-6C44487F7E01}"/>
              </a:ext>
            </a:extLst>
          </p:cNvPr>
          <p:cNvSpPr txBox="1"/>
          <p:nvPr/>
        </p:nvSpPr>
        <p:spPr>
          <a:xfrm>
            <a:off x="7045426" y="1466570"/>
            <a:ext cx="3971978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endParaRPr lang="fr-LU" altLang="en-US" sz="4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6">
            <a:extLst>
              <a:ext uri="{FF2B5EF4-FFF2-40B4-BE49-F238E27FC236}">
                <a16:creationId xmlns:a16="http://schemas.microsoft.com/office/drawing/2014/main" id="{81CCD672-F370-4A75-94BB-7D0C7837D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3415" y="3134207"/>
            <a:ext cx="4817807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Lương thực (12 kg)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LU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LU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r>
              <a:rPr lang="fr-LU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(10 kg)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LU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LU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fr-LU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</a:t>
            </a:r>
            <a:r>
              <a:rPr lang="fr-LU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LU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fr-LU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fr-LU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fr-LU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LU" altLang="en-US" sz="4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ausages in the dough Free Photo">
            <a:extLst>
              <a:ext uri="{FF2B5EF4-FFF2-40B4-BE49-F238E27FC236}">
                <a16:creationId xmlns:a16="http://schemas.microsoft.com/office/drawing/2014/main" id="{017B9BDD-9FB9-D948-3302-470DADE32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91" y="1540221"/>
            <a:ext cx="3258200" cy="21651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FA8B053-A24B-0240-4CD4-157794B938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3891" y="3895138"/>
            <a:ext cx="3408742" cy="21651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984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12">
            <a:extLst>
              <a:ext uri="{FF2B5EF4-FFF2-40B4-BE49-F238E27FC236}">
                <a16:creationId xmlns:a16="http://schemas.microsoft.com/office/drawing/2014/main" id="{5723A7AD-1C8C-B30D-63FF-08E2C462CAEA}"/>
              </a:ext>
            </a:extLst>
          </p:cNvPr>
          <p:cNvSpPr/>
          <p:nvPr/>
        </p:nvSpPr>
        <p:spPr>
          <a:xfrm>
            <a:off x="633196" y="1492749"/>
            <a:ext cx="5694099" cy="4567584"/>
          </a:xfrm>
          <a:prstGeom prst="roundRect">
            <a:avLst/>
          </a:prstGeom>
          <a:pattFill prst="pct40">
            <a:fgClr>
              <a:srgbClr val="9BD3CA"/>
            </a:fgClr>
            <a:bgClr>
              <a:schemeClr val="bg1"/>
            </a:bgClr>
          </a:pattFill>
          <a:ln w="28575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 Light" panose="020B0502040204020203" pitchFamily="34" charset="-122"/>
            </a:endParaRPr>
          </a:p>
        </p:txBody>
      </p:sp>
      <p:sp>
        <p:nvSpPr>
          <p:cNvPr id="5" name="文本框 25">
            <a:extLst>
              <a:ext uri="{FF2B5EF4-FFF2-40B4-BE49-F238E27FC236}">
                <a16:creationId xmlns:a16="http://schemas.microsoft.com/office/drawing/2014/main" id="{78E31052-1254-416C-A1F7-6C6E68A7E64A}"/>
              </a:ext>
            </a:extLst>
          </p:cNvPr>
          <p:cNvSpPr txBox="1"/>
          <p:nvPr/>
        </p:nvSpPr>
        <p:spPr>
          <a:xfrm>
            <a:off x="7393258" y="1492749"/>
            <a:ext cx="3746810" cy="193899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mức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endParaRPr lang="fr-LU" altLang="en-US" sz="4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765319-47DB-4906-882C-6C12554A3B69}"/>
              </a:ext>
            </a:extLst>
          </p:cNvPr>
          <p:cNvSpPr/>
          <p:nvPr/>
        </p:nvSpPr>
        <p:spPr>
          <a:xfrm>
            <a:off x="7056622" y="3596268"/>
            <a:ext cx="45021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LU" alt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LU" alt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Dầu</a:t>
            </a:r>
            <a:r>
              <a:rPr lang="fr-LU" alt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mỡ</a:t>
            </a:r>
            <a:r>
              <a:rPr lang="fr-LU" alt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LU" alt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vừng</a:t>
            </a:r>
            <a:r>
              <a:rPr lang="fr-LU" alt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fr-LU" alt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(600g)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23185CD-3B3D-6BD1-B993-3AD32349C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455" y="2195855"/>
            <a:ext cx="4215161" cy="31613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945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12">
            <a:extLst>
              <a:ext uri="{FF2B5EF4-FFF2-40B4-BE49-F238E27FC236}">
                <a16:creationId xmlns:a16="http://schemas.microsoft.com/office/drawing/2014/main" id="{75233ECE-C236-4232-A606-08E947858CDB}"/>
              </a:ext>
            </a:extLst>
          </p:cNvPr>
          <p:cNvSpPr/>
          <p:nvPr/>
        </p:nvSpPr>
        <p:spPr>
          <a:xfrm>
            <a:off x="633196" y="1492749"/>
            <a:ext cx="5694099" cy="4567584"/>
          </a:xfrm>
          <a:prstGeom prst="roundRect">
            <a:avLst/>
          </a:prstGeom>
          <a:pattFill prst="pct40">
            <a:fgClr>
              <a:srgbClr val="9BD3CA"/>
            </a:fgClr>
            <a:bgClr>
              <a:schemeClr val="bg1"/>
            </a:bgClr>
          </a:pattFill>
          <a:ln w="28575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 Light" panose="020B0502040204020203" pitchFamily="34" charset="-122"/>
            </a:endParaRPr>
          </a:p>
        </p:txBody>
      </p:sp>
      <p:sp>
        <p:nvSpPr>
          <p:cNvPr id="5" name="文本框 25">
            <a:extLst>
              <a:ext uri="{FF2B5EF4-FFF2-40B4-BE49-F238E27FC236}">
                <a16:creationId xmlns:a16="http://schemas.microsoft.com/office/drawing/2014/main" id="{DC775AF2-1969-4928-952F-D2E03183C10A}"/>
              </a:ext>
            </a:extLst>
          </p:cNvPr>
          <p:cNvSpPr txBox="1"/>
          <p:nvPr/>
        </p:nvSpPr>
        <p:spPr>
          <a:xfrm>
            <a:off x="7125630" y="1653854"/>
            <a:ext cx="3808706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endParaRPr lang="fr-LU" altLang="en-US" sz="4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FB6FB4-5165-4D14-BD1B-37824E410837}"/>
              </a:ext>
            </a:extLst>
          </p:cNvPr>
          <p:cNvSpPr/>
          <p:nvPr/>
        </p:nvSpPr>
        <p:spPr>
          <a:xfrm>
            <a:off x="6840846" y="3429000"/>
            <a:ext cx="47179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36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- Đường (dưới 500g)</a:t>
            </a:r>
            <a:endParaRPr lang="fr-LU" altLang="en-US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766A33-8EC6-08A5-7C4D-2253376B4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339" y="2121937"/>
            <a:ext cx="4963811" cy="33092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1567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: 圆角 25">
            <a:extLst>
              <a:ext uri="{FF2B5EF4-FFF2-40B4-BE49-F238E27FC236}">
                <a16:creationId xmlns:a16="http://schemas.microsoft.com/office/drawing/2014/main" id="{AF989183-1352-4126-8506-CEAC5AA21983}"/>
              </a:ext>
            </a:extLst>
          </p:cNvPr>
          <p:cNvSpPr/>
          <p:nvPr/>
        </p:nvSpPr>
        <p:spPr>
          <a:xfrm>
            <a:off x="5038882" y="1299528"/>
            <a:ext cx="6575052" cy="4530198"/>
          </a:xfrm>
          <a:prstGeom prst="roundRect">
            <a:avLst/>
          </a:prstGeom>
          <a:pattFill prst="solidDmnd">
            <a:fgClr>
              <a:srgbClr val="9BD3CA"/>
            </a:fgClr>
            <a:bgClr>
              <a:srgbClr val="AEDBD4"/>
            </a:bgClr>
          </a:pattFill>
          <a:ln w="11430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圆: 空心 21">
            <a:extLst>
              <a:ext uri="{FF2B5EF4-FFF2-40B4-BE49-F238E27FC236}">
                <a16:creationId xmlns:a16="http://schemas.microsoft.com/office/drawing/2014/main" id="{655084DE-EB06-403F-AB84-0D94F9CEF6EB}"/>
              </a:ext>
            </a:extLst>
          </p:cNvPr>
          <p:cNvSpPr/>
          <p:nvPr/>
        </p:nvSpPr>
        <p:spPr>
          <a:xfrm>
            <a:off x="348240" y="2053082"/>
            <a:ext cx="4155721" cy="3979404"/>
          </a:xfrm>
          <a:prstGeom prst="donut">
            <a:avLst>
              <a:gd name="adj" fmla="val 4250"/>
            </a:avLst>
          </a:prstGeom>
          <a:solidFill>
            <a:schemeClr val="bg1"/>
          </a:solidFill>
          <a:ln>
            <a:solidFill>
              <a:srgbClr val="7EC8B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B7AA34F3-032F-4409-856A-565BE182D5BE}"/>
              </a:ext>
            </a:extLst>
          </p:cNvPr>
          <p:cNvGrpSpPr/>
          <p:nvPr/>
        </p:nvGrpSpPr>
        <p:grpSpPr>
          <a:xfrm>
            <a:off x="2888613" y="430574"/>
            <a:ext cx="2187244" cy="1860960"/>
            <a:chOff x="8390999" y="1542082"/>
            <a:chExt cx="2170077" cy="186096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3252BB36-D5AF-4504-87C3-D0434B479188}"/>
                </a:ext>
              </a:extLst>
            </p:cNvPr>
            <p:cNvSpPr/>
            <p:nvPr/>
          </p:nvSpPr>
          <p:spPr>
            <a:xfrm>
              <a:off x="8390999" y="1744603"/>
              <a:ext cx="1658327" cy="1658439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EC8B9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圆: 空心 18">
              <a:extLst>
                <a:ext uri="{FF2B5EF4-FFF2-40B4-BE49-F238E27FC236}">
                  <a16:creationId xmlns:a16="http://schemas.microsoft.com/office/drawing/2014/main" id="{ECA746F9-6100-480F-906C-32481AD0386D}"/>
                </a:ext>
              </a:extLst>
            </p:cNvPr>
            <p:cNvSpPr/>
            <p:nvPr/>
          </p:nvSpPr>
          <p:spPr>
            <a:xfrm>
              <a:off x="10069141" y="1542082"/>
              <a:ext cx="491935" cy="492086"/>
            </a:xfrm>
            <a:prstGeom prst="donut">
              <a:avLst>
                <a:gd name="adj" fmla="val 7460"/>
              </a:avLst>
            </a:prstGeom>
            <a:solidFill>
              <a:schemeClr val="bg1"/>
            </a:solidFill>
            <a:ln>
              <a:solidFill>
                <a:srgbClr val="7EC8B9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椭圆 19" descr="C:\Documents and Settings\tdz\桌面\未标题-2 拷贝.png">
              <a:extLst>
                <a:ext uri="{FF2B5EF4-FFF2-40B4-BE49-F238E27FC236}">
                  <a16:creationId xmlns:a16="http://schemas.microsoft.com/office/drawing/2014/main" id="{2C2C084D-E081-4607-AD70-AA976F0308CF}"/>
                </a:ext>
              </a:extLst>
            </p:cNvPr>
            <p:cNvSpPr/>
            <p:nvPr/>
          </p:nvSpPr>
          <p:spPr>
            <a:xfrm>
              <a:off x="8448919" y="1808465"/>
              <a:ext cx="1531057" cy="1530934"/>
            </a:xfrm>
            <a:prstGeom prst="ellipse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rgbClr val="7EC8B9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3744BBA6-CA8E-4C4E-85E6-1EE887B7D5CD}"/>
              </a:ext>
            </a:extLst>
          </p:cNvPr>
          <p:cNvGrpSpPr/>
          <p:nvPr/>
        </p:nvGrpSpPr>
        <p:grpSpPr>
          <a:xfrm>
            <a:off x="5345999" y="2766761"/>
            <a:ext cx="653561" cy="662239"/>
            <a:chOff x="4743416" y="5764493"/>
            <a:chExt cx="728611" cy="728611"/>
          </a:xfrm>
        </p:grpSpPr>
        <p:sp>
          <p:nvSpPr>
            <p:cNvPr id="39" name="椭圆 38">
              <a:extLst>
                <a:ext uri="{FF2B5EF4-FFF2-40B4-BE49-F238E27FC236}">
                  <a16:creationId xmlns:a16="http://schemas.microsoft.com/office/drawing/2014/main" id="{2E926FB1-11EC-43CB-A439-070B5A25F8ED}"/>
                </a:ext>
              </a:extLst>
            </p:cNvPr>
            <p:cNvSpPr/>
            <p:nvPr/>
          </p:nvSpPr>
          <p:spPr>
            <a:xfrm>
              <a:off x="4743416" y="5764493"/>
              <a:ext cx="728611" cy="72861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pineapple_52750">
              <a:extLst>
                <a:ext uri="{FF2B5EF4-FFF2-40B4-BE49-F238E27FC236}">
                  <a16:creationId xmlns:a16="http://schemas.microsoft.com/office/drawing/2014/main" id="{258E9A15-9034-49E3-BD41-3704850E606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969583" y="5818186"/>
              <a:ext cx="334963" cy="609685"/>
            </a:xfrm>
            <a:custGeom>
              <a:avLst/>
              <a:gdLst>
                <a:gd name="T0" fmla="*/ 3727 w 7097"/>
                <a:gd name="T1" fmla="*/ 10579 h 12936"/>
                <a:gd name="T2" fmla="*/ 2784 w 7097"/>
                <a:gd name="T3" fmla="*/ 9976 h 12936"/>
                <a:gd name="T4" fmla="*/ 3556 w 7097"/>
                <a:gd name="T5" fmla="*/ 8984 h 12936"/>
                <a:gd name="T6" fmla="*/ 3387 w 7097"/>
                <a:gd name="T7" fmla="*/ 7994 h 12936"/>
                <a:gd name="T8" fmla="*/ 4332 w 7097"/>
                <a:gd name="T9" fmla="*/ 7391 h 12936"/>
                <a:gd name="T10" fmla="*/ 3556 w 7097"/>
                <a:gd name="T11" fmla="*/ 6414 h 12936"/>
                <a:gd name="T12" fmla="*/ 2784 w 7097"/>
                <a:gd name="T13" fmla="*/ 7391 h 12936"/>
                <a:gd name="T14" fmla="*/ 2434 w 7097"/>
                <a:gd name="T15" fmla="*/ 7757 h 12936"/>
                <a:gd name="T16" fmla="*/ 1509 w 7097"/>
                <a:gd name="T17" fmla="*/ 8682 h 12936"/>
                <a:gd name="T18" fmla="*/ 3036 w 7097"/>
                <a:gd name="T19" fmla="*/ 8668 h 12936"/>
                <a:gd name="T20" fmla="*/ 6109 w 7097"/>
                <a:gd name="T21" fmla="*/ 11578 h 12936"/>
                <a:gd name="T22" fmla="*/ 2111 w 7097"/>
                <a:gd name="T23" fmla="*/ 12560 h 12936"/>
                <a:gd name="T24" fmla="*/ 988 w 7097"/>
                <a:gd name="T25" fmla="*/ 5424 h 12936"/>
                <a:gd name="T26" fmla="*/ 930 w 7097"/>
                <a:gd name="T27" fmla="*/ 3376 h 12936"/>
                <a:gd name="T28" fmla="*/ 552 w 7097"/>
                <a:gd name="T29" fmla="*/ 1435 h 12936"/>
                <a:gd name="T30" fmla="*/ 4404 w 7097"/>
                <a:gd name="T31" fmla="*/ 59 h 12936"/>
                <a:gd name="T32" fmla="*/ 6161 w 7097"/>
                <a:gd name="T33" fmla="*/ 2383 h 12936"/>
                <a:gd name="T34" fmla="*/ 5130 w 7097"/>
                <a:gd name="T35" fmla="*/ 3788 h 12936"/>
                <a:gd name="T36" fmla="*/ 4985 w 7097"/>
                <a:gd name="T37" fmla="*/ 4442 h 12936"/>
                <a:gd name="T38" fmla="*/ 6466 w 7097"/>
                <a:gd name="T39" fmla="*/ 9228 h 12936"/>
                <a:gd name="T40" fmla="*/ 6426 w 7097"/>
                <a:gd name="T41" fmla="*/ 7857 h 12936"/>
                <a:gd name="T42" fmla="*/ 5374 w 7097"/>
                <a:gd name="T43" fmla="*/ 7391 h 12936"/>
                <a:gd name="T44" fmla="*/ 6036 w 7097"/>
                <a:gd name="T45" fmla="*/ 6416 h 12936"/>
                <a:gd name="T46" fmla="*/ 5008 w 7097"/>
                <a:gd name="T47" fmla="*/ 6719 h 12936"/>
                <a:gd name="T48" fmla="*/ 4082 w 7097"/>
                <a:gd name="T49" fmla="*/ 5793 h 12936"/>
                <a:gd name="T50" fmla="*/ 3556 w 7097"/>
                <a:gd name="T51" fmla="*/ 5601 h 12936"/>
                <a:gd name="T52" fmla="*/ 3035 w 7097"/>
                <a:gd name="T53" fmla="*/ 5793 h 12936"/>
                <a:gd name="T54" fmla="*/ 2109 w 7097"/>
                <a:gd name="T55" fmla="*/ 6719 h 12936"/>
                <a:gd name="T56" fmla="*/ 1081 w 7097"/>
                <a:gd name="T57" fmla="*/ 6416 h 12936"/>
                <a:gd name="T58" fmla="*/ 1744 w 7097"/>
                <a:gd name="T59" fmla="*/ 7391 h 12936"/>
                <a:gd name="T60" fmla="*/ 691 w 7097"/>
                <a:gd name="T61" fmla="*/ 7857 h 12936"/>
                <a:gd name="T62" fmla="*/ 651 w 7097"/>
                <a:gd name="T63" fmla="*/ 9228 h 12936"/>
                <a:gd name="T64" fmla="*/ 1142 w 7097"/>
                <a:gd name="T65" fmla="*/ 9049 h 12936"/>
                <a:gd name="T66" fmla="*/ 1124 w 7097"/>
                <a:gd name="T67" fmla="*/ 10579 h 12936"/>
                <a:gd name="T68" fmla="*/ 1396 w 7097"/>
                <a:gd name="T69" fmla="*/ 11042 h 12936"/>
                <a:gd name="T70" fmla="*/ 3035 w 7097"/>
                <a:gd name="T71" fmla="*/ 10916 h 12936"/>
                <a:gd name="T72" fmla="*/ 2775 w 7097"/>
                <a:gd name="T73" fmla="*/ 12216 h 12936"/>
                <a:gd name="T74" fmla="*/ 3728 w 7097"/>
                <a:gd name="T75" fmla="*/ 11604 h 12936"/>
                <a:gd name="T76" fmla="*/ 4081 w 7097"/>
                <a:gd name="T77" fmla="*/ 11237 h 12936"/>
                <a:gd name="T78" fmla="*/ 5006 w 7097"/>
                <a:gd name="T79" fmla="*/ 10327 h 12936"/>
                <a:gd name="T80" fmla="*/ 6036 w 7097"/>
                <a:gd name="T81" fmla="*/ 10613 h 12936"/>
                <a:gd name="T82" fmla="*/ 5375 w 7097"/>
                <a:gd name="T83" fmla="*/ 9639 h 12936"/>
                <a:gd name="T84" fmla="*/ 6423 w 7097"/>
                <a:gd name="T85" fmla="*/ 9175 h 12936"/>
                <a:gd name="T86" fmla="*/ 4683 w 7097"/>
                <a:gd name="T87" fmla="*/ 7757 h 12936"/>
                <a:gd name="T88" fmla="*/ 4684 w 7097"/>
                <a:gd name="T89" fmla="*/ 9271 h 12936"/>
                <a:gd name="T90" fmla="*/ 5610 w 7097"/>
                <a:gd name="T91" fmla="*/ 8361 h 12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097" h="12936">
                  <a:moveTo>
                    <a:pt x="4332" y="9654"/>
                  </a:moveTo>
                  <a:cubicBezTo>
                    <a:pt x="4421" y="9743"/>
                    <a:pt x="4421" y="9887"/>
                    <a:pt x="4332" y="9976"/>
                  </a:cubicBezTo>
                  <a:lnTo>
                    <a:pt x="3727" y="10579"/>
                  </a:lnTo>
                  <a:cubicBezTo>
                    <a:pt x="3681" y="10626"/>
                    <a:pt x="3623" y="10648"/>
                    <a:pt x="3556" y="10645"/>
                  </a:cubicBezTo>
                  <a:cubicBezTo>
                    <a:pt x="3495" y="10648"/>
                    <a:pt x="3434" y="10626"/>
                    <a:pt x="3387" y="10579"/>
                  </a:cubicBezTo>
                  <a:lnTo>
                    <a:pt x="2784" y="9976"/>
                  </a:lnTo>
                  <a:cubicBezTo>
                    <a:pt x="2695" y="9887"/>
                    <a:pt x="2695" y="9743"/>
                    <a:pt x="2784" y="9654"/>
                  </a:cubicBezTo>
                  <a:lnTo>
                    <a:pt x="3387" y="9051"/>
                  </a:lnTo>
                  <a:cubicBezTo>
                    <a:pt x="3433" y="9004"/>
                    <a:pt x="3495" y="8982"/>
                    <a:pt x="3556" y="8984"/>
                  </a:cubicBezTo>
                  <a:cubicBezTo>
                    <a:pt x="3623" y="8982"/>
                    <a:pt x="3681" y="9004"/>
                    <a:pt x="3727" y="9051"/>
                  </a:cubicBezTo>
                  <a:lnTo>
                    <a:pt x="4332" y="9654"/>
                  </a:lnTo>
                  <a:close/>
                  <a:moveTo>
                    <a:pt x="3387" y="7994"/>
                  </a:moveTo>
                  <a:cubicBezTo>
                    <a:pt x="3434" y="8041"/>
                    <a:pt x="3495" y="8063"/>
                    <a:pt x="3556" y="8061"/>
                  </a:cubicBezTo>
                  <a:cubicBezTo>
                    <a:pt x="3623" y="8063"/>
                    <a:pt x="3681" y="8041"/>
                    <a:pt x="3727" y="7994"/>
                  </a:cubicBezTo>
                  <a:lnTo>
                    <a:pt x="4332" y="7391"/>
                  </a:lnTo>
                  <a:cubicBezTo>
                    <a:pt x="4421" y="7302"/>
                    <a:pt x="4420" y="7158"/>
                    <a:pt x="4330" y="7070"/>
                  </a:cubicBezTo>
                  <a:lnTo>
                    <a:pt x="3729" y="6480"/>
                  </a:lnTo>
                  <a:cubicBezTo>
                    <a:pt x="3682" y="6434"/>
                    <a:pt x="3623" y="6412"/>
                    <a:pt x="3556" y="6414"/>
                  </a:cubicBezTo>
                  <a:cubicBezTo>
                    <a:pt x="3495" y="6412"/>
                    <a:pt x="3433" y="6434"/>
                    <a:pt x="3386" y="6480"/>
                  </a:cubicBezTo>
                  <a:lnTo>
                    <a:pt x="2785" y="7070"/>
                  </a:lnTo>
                  <a:cubicBezTo>
                    <a:pt x="2696" y="7158"/>
                    <a:pt x="2695" y="7302"/>
                    <a:pt x="2784" y="7391"/>
                  </a:cubicBezTo>
                  <a:lnTo>
                    <a:pt x="3387" y="7994"/>
                  </a:lnTo>
                  <a:close/>
                  <a:moveTo>
                    <a:pt x="3035" y="8347"/>
                  </a:moveTo>
                  <a:lnTo>
                    <a:pt x="2434" y="7757"/>
                  </a:lnTo>
                  <a:cubicBezTo>
                    <a:pt x="2345" y="7669"/>
                    <a:pt x="2200" y="7669"/>
                    <a:pt x="2111" y="7758"/>
                  </a:cubicBezTo>
                  <a:lnTo>
                    <a:pt x="1507" y="8361"/>
                  </a:lnTo>
                  <a:cubicBezTo>
                    <a:pt x="1418" y="8450"/>
                    <a:pt x="1419" y="8594"/>
                    <a:pt x="1509" y="8682"/>
                  </a:cubicBezTo>
                  <a:lnTo>
                    <a:pt x="2109" y="9272"/>
                  </a:lnTo>
                  <a:cubicBezTo>
                    <a:pt x="2199" y="9361"/>
                    <a:pt x="2344" y="9360"/>
                    <a:pt x="2433" y="9271"/>
                  </a:cubicBezTo>
                  <a:lnTo>
                    <a:pt x="3036" y="8668"/>
                  </a:lnTo>
                  <a:cubicBezTo>
                    <a:pt x="3125" y="8579"/>
                    <a:pt x="3124" y="8435"/>
                    <a:pt x="3035" y="8347"/>
                  </a:cubicBezTo>
                  <a:close/>
                  <a:moveTo>
                    <a:pt x="7097" y="8501"/>
                  </a:moveTo>
                  <a:cubicBezTo>
                    <a:pt x="7097" y="9657"/>
                    <a:pt x="6746" y="10750"/>
                    <a:pt x="6109" y="11578"/>
                  </a:cubicBezTo>
                  <a:cubicBezTo>
                    <a:pt x="5787" y="11996"/>
                    <a:pt x="5409" y="12327"/>
                    <a:pt x="4985" y="12560"/>
                  </a:cubicBezTo>
                  <a:cubicBezTo>
                    <a:pt x="4532" y="12809"/>
                    <a:pt x="4049" y="12936"/>
                    <a:pt x="3548" y="12936"/>
                  </a:cubicBezTo>
                  <a:cubicBezTo>
                    <a:pt x="3048" y="12936"/>
                    <a:pt x="2565" y="12809"/>
                    <a:pt x="2111" y="12560"/>
                  </a:cubicBezTo>
                  <a:cubicBezTo>
                    <a:pt x="1687" y="12327"/>
                    <a:pt x="1309" y="11996"/>
                    <a:pt x="988" y="11578"/>
                  </a:cubicBezTo>
                  <a:cubicBezTo>
                    <a:pt x="351" y="10750"/>
                    <a:pt x="0" y="9657"/>
                    <a:pt x="0" y="8501"/>
                  </a:cubicBezTo>
                  <a:cubicBezTo>
                    <a:pt x="0" y="7345"/>
                    <a:pt x="351" y="6253"/>
                    <a:pt x="988" y="5424"/>
                  </a:cubicBezTo>
                  <a:cubicBezTo>
                    <a:pt x="1309" y="5006"/>
                    <a:pt x="1687" y="4676"/>
                    <a:pt x="2111" y="4442"/>
                  </a:cubicBezTo>
                  <a:cubicBezTo>
                    <a:pt x="2169" y="4411"/>
                    <a:pt x="2228" y="4381"/>
                    <a:pt x="2287" y="4353"/>
                  </a:cubicBezTo>
                  <a:cubicBezTo>
                    <a:pt x="1833" y="3953"/>
                    <a:pt x="1336" y="3566"/>
                    <a:pt x="930" y="3376"/>
                  </a:cubicBezTo>
                  <a:cubicBezTo>
                    <a:pt x="702" y="3270"/>
                    <a:pt x="673" y="3150"/>
                    <a:pt x="919" y="3099"/>
                  </a:cubicBezTo>
                  <a:cubicBezTo>
                    <a:pt x="1159" y="3050"/>
                    <a:pt x="1499" y="3029"/>
                    <a:pt x="1937" y="3119"/>
                  </a:cubicBezTo>
                  <a:cubicBezTo>
                    <a:pt x="1937" y="3119"/>
                    <a:pt x="1353" y="1962"/>
                    <a:pt x="552" y="1435"/>
                  </a:cubicBezTo>
                  <a:cubicBezTo>
                    <a:pt x="342" y="1297"/>
                    <a:pt x="348" y="1222"/>
                    <a:pt x="600" y="1234"/>
                  </a:cubicBezTo>
                  <a:cubicBezTo>
                    <a:pt x="1149" y="1260"/>
                    <a:pt x="2069" y="1391"/>
                    <a:pt x="2636" y="1949"/>
                  </a:cubicBezTo>
                  <a:cubicBezTo>
                    <a:pt x="2636" y="1949"/>
                    <a:pt x="3095" y="375"/>
                    <a:pt x="4404" y="59"/>
                  </a:cubicBezTo>
                  <a:cubicBezTo>
                    <a:pt x="4648" y="0"/>
                    <a:pt x="4702" y="140"/>
                    <a:pt x="4538" y="331"/>
                  </a:cubicBezTo>
                  <a:cubicBezTo>
                    <a:pt x="4149" y="783"/>
                    <a:pt x="3572" y="1654"/>
                    <a:pt x="3822" y="2633"/>
                  </a:cubicBezTo>
                  <a:cubicBezTo>
                    <a:pt x="3822" y="2633"/>
                    <a:pt x="4688" y="1695"/>
                    <a:pt x="6161" y="2383"/>
                  </a:cubicBezTo>
                  <a:cubicBezTo>
                    <a:pt x="6389" y="2490"/>
                    <a:pt x="6361" y="2647"/>
                    <a:pt x="6121" y="2723"/>
                  </a:cubicBezTo>
                  <a:cubicBezTo>
                    <a:pt x="5574" y="2895"/>
                    <a:pt x="4683" y="3255"/>
                    <a:pt x="4445" y="3834"/>
                  </a:cubicBezTo>
                  <a:cubicBezTo>
                    <a:pt x="4445" y="3834"/>
                    <a:pt x="4769" y="3788"/>
                    <a:pt x="5130" y="3788"/>
                  </a:cubicBezTo>
                  <a:cubicBezTo>
                    <a:pt x="5382" y="3788"/>
                    <a:pt x="5433" y="3954"/>
                    <a:pt x="5245" y="4122"/>
                  </a:cubicBezTo>
                  <a:lnTo>
                    <a:pt x="4923" y="4410"/>
                  </a:lnTo>
                  <a:cubicBezTo>
                    <a:pt x="4944" y="4420"/>
                    <a:pt x="4965" y="4431"/>
                    <a:pt x="4985" y="4442"/>
                  </a:cubicBezTo>
                  <a:cubicBezTo>
                    <a:pt x="5409" y="4676"/>
                    <a:pt x="5787" y="5006"/>
                    <a:pt x="6109" y="5424"/>
                  </a:cubicBezTo>
                  <a:cubicBezTo>
                    <a:pt x="6746" y="6253"/>
                    <a:pt x="7097" y="7345"/>
                    <a:pt x="7097" y="8501"/>
                  </a:cubicBezTo>
                  <a:close/>
                  <a:moveTo>
                    <a:pt x="6466" y="9228"/>
                  </a:moveTo>
                  <a:cubicBezTo>
                    <a:pt x="6499" y="8997"/>
                    <a:pt x="6517" y="8758"/>
                    <a:pt x="6517" y="8515"/>
                  </a:cubicBezTo>
                  <a:cubicBezTo>
                    <a:pt x="6517" y="8272"/>
                    <a:pt x="6500" y="8035"/>
                    <a:pt x="6467" y="7806"/>
                  </a:cubicBezTo>
                  <a:cubicBezTo>
                    <a:pt x="6454" y="7824"/>
                    <a:pt x="6441" y="7842"/>
                    <a:pt x="6426" y="7857"/>
                  </a:cubicBezTo>
                  <a:lnTo>
                    <a:pt x="6296" y="7991"/>
                  </a:lnTo>
                  <a:cubicBezTo>
                    <a:pt x="6209" y="8082"/>
                    <a:pt x="6066" y="8083"/>
                    <a:pt x="5977" y="7994"/>
                  </a:cubicBezTo>
                  <a:lnTo>
                    <a:pt x="5374" y="7391"/>
                  </a:lnTo>
                  <a:cubicBezTo>
                    <a:pt x="5284" y="7302"/>
                    <a:pt x="5284" y="7158"/>
                    <a:pt x="5374" y="7069"/>
                  </a:cubicBezTo>
                  <a:lnTo>
                    <a:pt x="5993" y="6450"/>
                  </a:lnTo>
                  <a:cubicBezTo>
                    <a:pt x="6007" y="6436"/>
                    <a:pt x="6021" y="6425"/>
                    <a:pt x="6036" y="6416"/>
                  </a:cubicBezTo>
                  <a:cubicBezTo>
                    <a:pt x="5956" y="6256"/>
                    <a:pt x="5866" y="6104"/>
                    <a:pt x="5769" y="5962"/>
                  </a:cubicBezTo>
                  <a:cubicBezTo>
                    <a:pt x="5759" y="5976"/>
                    <a:pt x="5748" y="5990"/>
                    <a:pt x="5736" y="6002"/>
                  </a:cubicBezTo>
                  <a:lnTo>
                    <a:pt x="5008" y="6719"/>
                  </a:lnTo>
                  <a:cubicBezTo>
                    <a:pt x="4918" y="6807"/>
                    <a:pt x="4773" y="6807"/>
                    <a:pt x="4684" y="6718"/>
                  </a:cubicBezTo>
                  <a:lnTo>
                    <a:pt x="4081" y="6115"/>
                  </a:lnTo>
                  <a:cubicBezTo>
                    <a:pt x="3992" y="6026"/>
                    <a:pt x="3993" y="5882"/>
                    <a:pt x="4082" y="5793"/>
                  </a:cubicBezTo>
                  <a:lnTo>
                    <a:pt x="4835" y="5051"/>
                  </a:lnTo>
                  <a:cubicBezTo>
                    <a:pt x="4678" y="4954"/>
                    <a:pt x="4511" y="4874"/>
                    <a:pt x="4340" y="4814"/>
                  </a:cubicBezTo>
                  <a:cubicBezTo>
                    <a:pt x="3945" y="5191"/>
                    <a:pt x="3636" y="5512"/>
                    <a:pt x="3556" y="5601"/>
                  </a:cubicBezTo>
                  <a:cubicBezTo>
                    <a:pt x="3473" y="5512"/>
                    <a:pt x="3170" y="5191"/>
                    <a:pt x="2774" y="4814"/>
                  </a:cubicBezTo>
                  <a:cubicBezTo>
                    <a:pt x="2603" y="4874"/>
                    <a:pt x="2439" y="4954"/>
                    <a:pt x="2282" y="5051"/>
                  </a:cubicBezTo>
                  <a:lnTo>
                    <a:pt x="3035" y="5793"/>
                  </a:lnTo>
                  <a:cubicBezTo>
                    <a:pt x="3125" y="5882"/>
                    <a:pt x="3125" y="6026"/>
                    <a:pt x="3036" y="6115"/>
                  </a:cubicBezTo>
                  <a:lnTo>
                    <a:pt x="2433" y="6718"/>
                  </a:lnTo>
                  <a:cubicBezTo>
                    <a:pt x="2344" y="6807"/>
                    <a:pt x="2199" y="6807"/>
                    <a:pt x="2109" y="6719"/>
                  </a:cubicBezTo>
                  <a:lnTo>
                    <a:pt x="1381" y="6002"/>
                  </a:lnTo>
                  <a:cubicBezTo>
                    <a:pt x="1369" y="5990"/>
                    <a:pt x="1358" y="5976"/>
                    <a:pt x="1349" y="5962"/>
                  </a:cubicBezTo>
                  <a:cubicBezTo>
                    <a:pt x="1251" y="6104"/>
                    <a:pt x="1161" y="6256"/>
                    <a:pt x="1081" y="6416"/>
                  </a:cubicBezTo>
                  <a:cubicBezTo>
                    <a:pt x="1096" y="6425"/>
                    <a:pt x="1110" y="6436"/>
                    <a:pt x="1125" y="6450"/>
                  </a:cubicBezTo>
                  <a:lnTo>
                    <a:pt x="1744" y="7069"/>
                  </a:lnTo>
                  <a:cubicBezTo>
                    <a:pt x="1833" y="7158"/>
                    <a:pt x="1833" y="7302"/>
                    <a:pt x="1744" y="7391"/>
                  </a:cubicBezTo>
                  <a:lnTo>
                    <a:pt x="1140" y="7994"/>
                  </a:lnTo>
                  <a:cubicBezTo>
                    <a:pt x="1051" y="8083"/>
                    <a:pt x="908" y="8082"/>
                    <a:pt x="821" y="7992"/>
                  </a:cubicBezTo>
                  <a:lnTo>
                    <a:pt x="691" y="7857"/>
                  </a:lnTo>
                  <a:cubicBezTo>
                    <a:pt x="676" y="7842"/>
                    <a:pt x="663" y="7824"/>
                    <a:pt x="651" y="7806"/>
                  </a:cubicBezTo>
                  <a:cubicBezTo>
                    <a:pt x="617" y="8035"/>
                    <a:pt x="600" y="8272"/>
                    <a:pt x="600" y="8515"/>
                  </a:cubicBezTo>
                  <a:cubicBezTo>
                    <a:pt x="600" y="8758"/>
                    <a:pt x="618" y="8997"/>
                    <a:pt x="651" y="9228"/>
                  </a:cubicBezTo>
                  <a:cubicBezTo>
                    <a:pt x="664" y="9208"/>
                    <a:pt x="678" y="9190"/>
                    <a:pt x="694" y="9175"/>
                  </a:cubicBezTo>
                  <a:lnTo>
                    <a:pt x="818" y="9051"/>
                  </a:lnTo>
                  <a:cubicBezTo>
                    <a:pt x="907" y="8962"/>
                    <a:pt x="1052" y="8961"/>
                    <a:pt x="1142" y="9049"/>
                  </a:cubicBezTo>
                  <a:lnTo>
                    <a:pt x="1742" y="9639"/>
                  </a:lnTo>
                  <a:cubicBezTo>
                    <a:pt x="1832" y="9728"/>
                    <a:pt x="1833" y="9871"/>
                    <a:pt x="1744" y="9960"/>
                  </a:cubicBezTo>
                  <a:lnTo>
                    <a:pt x="1124" y="10579"/>
                  </a:lnTo>
                  <a:cubicBezTo>
                    <a:pt x="1110" y="10593"/>
                    <a:pt x="1096" y="10604"/>
                    <a:pt x="1081" y="10613"/>
                  </a:cubicBezTo>
                  <a:cubicBezTo>
                    <a:pt x="1165" y="10780"/>
                    <a:pt x="1259" y="10938"/>
                    <a:pt x="1361" y="11086"/>
                  </a:cubicBezTo>
                  <a:cubicBezTo>
                    <a:pt x="1371" y="11070"/>
                    <a:pt x="1383" y="11055"/>
                    <a:pt x="1396" y="11042"/>
                  </a:cubicBezTo>
                  <a:lnTo>
                    <a:pt x="2111" y="10327"/>
                  </a:lnTo>
                  <a:cubicBezTo>
                    <a:pt x="2200" y="10238"/>
                    <a:pt x="2345" y="10238"/>
                    <a:pt x="2434" y="10326"/>
                  </a:cubicBezTo>
                  <a:lnTo>
                    <a:pt x="3035" y="10916"/>
                  </a:lnTo>
                  <a:cubicBezTo>
                    <a:pt x="3124" y="11004"/>
                    <a:pt x="3125" y="11148"/>
                    <a:pt x="3036" y="11237"/>
                  </a:cubicBezTo>
                  <a:lnTo>
                    <a:pt x="2290" y="11983"/>
                  </a:lnTo>
                  <a:cubicBezTo>
                    <a:pt x="2445" y="12078"/>
                    <a:pt x="2607" y="12156"/>
                    <a:pt x="2775" y="12216"/>
                  </a:cubicBezTo>
                  <a:lnTo>
                    <a:pt x="3387" y="11604"/>
                  </a:lnTo>
                  <a:cubicBezTo>
                    <a:pt x="3434" y="11557"/>
                    <a:pt x="3495" y="11535"/>
                    <a:pt x="3556" y="11537"/>
                  </a:cubicBezTo>
                  <a:cubicBezTo>
                    <a:pt x="3623" y="11535"/>
                    <a:pt x="3681" y="11557"/>
                    <a:pt x="3728" y="11604"/>
                  </a:cubicBezTo>
                  <a:lnTo>
                    <a:pt x="4340" y="12216"/>
                  </a:lnTo>
                  <a:cubicBezTo>
                    <a:pt x="4509" y="12156"/>
                    <a:pt x="4672" y="12078"/>
                    <a:pt x="4826" y="11983"/>
                  </a:cubicBezTo>
                  <a:lnTo>
                    <a:pt x="4081" y="11237"/>
                  </a:lnTo>
                  <a:cubicBezTo>
                    <a:pt x="3992" y="11148"/>
                    <a:pt x="3992" y="11004"/>
                    <a:pt x="4082" y="10916"/>
                  </a:cubicBezTo>
                  <a:lnTo>
                    <a:pt x="4683" y="10326"/>
                  </a:lnTo>
                  <a:cubicBezTo>
                    <a:pt x="4772" y="10238"/>
                    <a:pt x="4917" y="10238"/>
                    <a:pt x="5006" y="10327"/>
                  </a:cubicBezTo>
                  <a:lnTo>
                    <a:pt x="5721" y="11042"/>
                  </a:lnTo>
                  <a:cubicBezTo>
                    <a:pt x="5734" y="11055"/>
                    <a:pt x="5746" y="11070"/>
                    <a:pt x="5756" y="11086"/>
                  </a:cubicBezTo>
                  <a:cubicBezTo>
                    <a:pt x="5858" y="10938"/>
                    <a:pt x="5952" y="10780"/>
                    <a:pt x="6036" y="10613"/>
                  </a:cubicBezTo>
                  <a:cubicBezTo>
                    <a:pt x="6021" y="10604"/>
                    <a:pt x="6007" y="10593"/>
                    <a:pt x="5993" y="10579"/>
                  </a:cubicBezTo>
                  <a:lnTo>
                    <a:pt x="5373" y="9960"/>
                  </a:lnTo>
                  <a:cubicBezTo>
                    <a:pt x="5284" y="9871"/>
                    <a:pt x="5285" y="9728"/>
                    <a:pt x="5375" y="9639"/>
                  </a:cubicBezTo>
                  <a:lnTo>
                    <a:pt x="5975" y="9049"/>
                  </a:lnTo>
                  <a:cubicBezTo>
                    <a:pt x="6065" y="8961"/>
                    <a:pt x="6210" y="8962"/>
                    <a:pt x="6299" y="9051"/>
                  </a:cubicBezTo>
                  <a:lnTo>
                    <a:pt x="6423" y="9175"/>
                  </a:lnTo>
                  <a:cubicBezTo>
                    <a:pt x="6439" y="9190"/>
                    <a:pt x="6453" y="9208"/>
                    <a:pt x="6466" y="9228"/>
                  </a:cubicBezTo>
                  <a:close/>
                  <a:moveTo>
                    <a:pt x="5007" y="7758"/>
                  </a:moveTo>
                  <a:cubicBezTo>
                    <a:pt x="4917" y="7669"/>
                    <a:pt x="4773" y="7669"/>
                    <a:pt x="4683" y="7757"/>
                  </a:cubicBezTo>
                  <a:lnTo>
                    <a:pt x="4082" y="8347"/>
                  </a:lnTo>
                  <a:cubicBezTo>
                    <a:pt x="3993" y="8435"/>
                    <a:pt x="3992" y="8579"/>
                    <a:pt x="4081" y="8668"/>
                  </a:cubicBezTo>
                  <a:lnTo>
                    <a:pt x="4684" y="9271"/>
                  </a:lnTo>
                  <a:cubicBezTo>
                    <a:pt x="4773" y="9360"/>
                    <a:pt x="4918" y="9361"/>
                    <a:pt x="5008" y="9272"/>
                  </a:cubicBezTo>
                  <a:lnTo>
                    <a:pt x="5608" y="8682"/>
                  </a:lnTo>
                  <a:cubicBezTo>
                    <a:pt x="5698" y="8594"/>
                    <a:pt x="5699" y="8450"/>
                    <a:pt x="5610" y="8361"/>
                  </a:cubicBezTo>
                  <a:lnTo>
                    <a:pt x="5007" y="7758"/>
                  </a:lnTo>
                  <a:close/>
                </a:path>
              </a:pathLst>
            </a:custGeom>
            <a:solidFill>
              <a:srgbClr val="AFD180"/>
            </a:solidFill>
            <a:ln>
              <a:noFill/>
            </a:ln>
          </p:spPr>
        </p: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678A9F65-1FC9-462D-A17A-C65C7BA09544}"/>
              </a:ext>
            </a:extLst>
          </p:cNvPr>
          <p:cNvGrpSpPr/>
          <p:nvPr/>
        </p:nvGrpSpPr>
        <p:grpSpPr>
          <a:xfrm>
            <a:off x="5374531" y="1679798"/>
            <a:ext cx="653561" cy="662239"/>
            <a:chOff x="5530713" y="5989706"/>
            <a:chExt cx="728611" cy="728611"/>
          </a:xfrm>
        </p:grpSpPr>
        <p:sp>
          <p:nvSpPr>
            <p:cNvPr id="40" name="椭圆 39">
              <a:extLst>
                <a:ext uri="{FF2B5EF4-FFF2-40B4-BE49-F238E27FC236}">
                  <a16:creationId xmlns:a16="http://schemas.microsoft.com/office/drawing/2014/main" id="{F08DC7EE-25C9-4B51-A072-26E9F9A756C0}"/>
                </a:ext>
              </a:extLst>
            </p:cNvPr>
            <p:cNvSpPr/>
            <p:nvPr/>
          </p:nvSpPr>
          <p:spPr>
            <a:xfrm>
              <a:off x="5530713" y="5989706"/>
              <a:ext cx="728611" cy="72861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" name="six-grapes_72507">
              <a:extLst>
                <a:ext uri="{FF2B5EF4-FFF2-40B4-BE49-F238E27FC236}">
                  <a16:creationId xmlns:a16="http://schemas.microsoft.com/office/drawing/2014/main" id="{35DA9B42-381F-4238-9923-07E0E6BDD6A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726147" y="6059018"/>
              <a:ext cx="398491" cy="609685"/>
            </a:xfrm>
            <a:custGeom>
              <a:avLst/>
              <a:gdLst>
                <a:gd name="connsiteX0" fmla="*/ 198641 w 397283"/>
                <a:gd name="connsiteY0" fmla="*/ 487874 h 607836"/>
                <a:gd name="connsiteX1" fmla="*/ 258692 w 397283"/>
                <a:gd name="connsiteY1" fmla="*/ 547855 h 607836"/>
                <a:gd name="connsiteX2" fmla="*/ 198641 w 397283"/>
                <a:gd name="connsiteY2" fmla="*/ 607836 h 607836"/>
                <a:gd name="connsiteX3" fmla="*/ 138590 w 397283"/>
                <a:gd name="connsiteY3" fmla="*/ 547855 h 607836"/>
                <a:gd name="connsiteX4" fmla="*/ 198641 w 397283"/>
                <a:gd name="connsiteY4" fmla="*/ 487874 h 607836"/>
                <a:gd name="connsiteX5" fmla="*/ 267937 w 397283"/>
                <a:gd name="connsiteY5" fmla="*/ 355563 h 607836"/>
                <a:gd name="connsiteX6" fmla="*/ 327988 w 397283"/>
                <a:gd name="connsiteY6" fmla="*/ 415544 h 607836"/>
                <a:gd name="connsiteX7" fmla="*/ 267937 w 397283"/>
                <a:gd name="connsiteY7" fmla="*/ 475525 h 607836"/>
                <a:gd name="connsiteX8" fmla="*/ 207886 w 397283"/>
                <a:gd name="connsiteY8" fmla="*/ 415544 h 607836"/>
                <a:gd name="connsiteX9" fmla="*/ 267937 w 397283"/>
                <a:gd name="connsiteY9" fmla="*/ 355563 h 607836"/>
                <a:gd name="connsiteX10" fmla="*/ 129346 w 397283"/>
                <a:gd name="connsiteY10" fmla="*/ 355563 h 607836"/>
                <a:gd name="connsiteX11" fmla="*/ 189397 w 397283"/>
                <a:gd name="connsiteY11" fmla="*/ 415544 h 607836"/>
                <a:gd name="connsiteX12" fmla="*/ 129346 w 397283"/>
                <a:gd name="connsiteY12" fmla="*/ 475525 h 607836"/>
                <a:gd name="connsiteX13" fmla="*/ 69295 w 397283"/>
                <a:gd name="connsiteY13" fmla="*/ 415544 h 607836"/>
                <a:gd name="connsiteX14" fmla="*/ 129346 w 397283"/>
                <a:gd name="connsiteY14" fmla="*/ 355563 h 607836"/>
                <a:gd name="connsiteX15" fmla="*/ 337232 w 397283"/>
                <a:gd name="connsiteY15" fmla="*/ 215420 h 607836"/>
                <a:gd name="connsiteX16" fmla="*/ 397283 w 397283"/>
                <a:gd name="connsiteY16" fmla="*/ 275366 h 607836"/>
                <a:gd name="connsiteX17" fmla="*/ 337232 w 397283"/>
                <a:gd name="connsiteY17" fmla="*/ 335312 h 607836"/>
                <a:gd name="connsiteX18" fmla="*/ 277181 w 397283"/>
                <a:gd name="connsiteY18" fmla="*/ 275366 h 607836"/>
                <a:gd name="connsiteX19" fmla="*/ 337232 w 397283"/>
                <a:gd name="connsiteY19" fmla="*/ 215420 h 607836"/>
                <a:gd name="connsiteX20" fmla="*/ 198641 w 397283"/>
                <a:gd name="connsiteY20" fmla="*/ 215420 h 607836"/>
                <a:gd name="connsiteX21" fmla="*/ 258692 w 397283"/>
                <a:gd name="connsiteY21" fmla="*/ 275366 h 607836"/>
                <a:gd name="connsiteX22" fmla="*/ 198641 w 397283"/>
                <a:gd name="connsiteY22" fmla="*/ 335312 h 607836"/>
                <a:gd name="connsiteX23" fmla="*/ 138590 w 397283"/>
                <a:gd name="connsiteY23" fmla="*/ 275366 h 607836"/>
                <a:gd name="connsiteX24" fmla="*/ 198641 w 397283"/>
                <a:gd name="connsiteY24" fmla="*/ 215420 h 607836"/>
                <a:gd name="connsiteX25" fmla="*/ 60051 w 397283"/>
                <a:gd name="connsiteY25" fmla="*/ 215420 h 607836"/>
                <a:gd name="connsiteX26" fmla="*/ 120102 w 397283"/>
                <a:gd name="connsiteY26" fmla="*/ 275366 h 607836"/>
                <a:gd name="connsiteX27" fmla="*/ 60051 w 397283"/>
                <a:gd name="connsiteY27" fmla="*/ 335312 h 607836"/>
                <a:gd name="connsiteX28" fmla="*/ 0 w 397283"/>
                <a:gd name="connsiteY28" fmla="*/ 275366 h 607836"/>
                <a:gd name="connsiteX29" fmla="*/ 60051 w 397283"/>
                <a:gd name="connsiteY29" fmla="*/ 215420 h 607836"/>
                <a:gd name="connsiteX30" fmla="*/ 193794 w 397283"/>
                <a:gd name="connsiteY30" fmla="*/ 1956 h 607836"/>
                <a:gd name="connsiteX31" fmla="*/ 203490 w 397283"/>
                <a:gd name="connsiteY31" fmla="*/ 1956 h 607836"/>
                <a:gd name="connsiteX32" fmla="*/ 236235 w 397283"/>
                <a:gd name="connsiteY32" fmla="*/ 67724 h 607836"/>
                <a:gd name="connsiteX33" fmla="*/ 288821 w 397283"/>
                <a:gd name="connsiteY33" fmla="*/ 55360 h 607836"/>
                <a:gd name="connsiteX34" fmla="*/ 289269 w 397283"/>
                <a:gd name="connsiteY34" fmla="*/ 55360 h 607836"/>
                <a:gd name="connsiteX35" fmla="*/ 296056 w 397283"/>
                <a:gd name="connsiteY35" fmla="*/ 62138 h 607836"/>
                <a:gd name="connsiteX36" fmla="*/ 285390 w 397283"/>
                <a:gd name="connsiteY36" fmla="*/ 111595 h 607836"/>
                <a:gd name="connsiteX37" fmla="*/ 319702 w 397283"/>
                <a:gd name="connsiteY37" fmla="*/ 135504 h 607836"/>
                <a:gd name="connsiteX38" fmla="*/ 319702 w 397283"/>
                <a:gd name="connsiteY38" fmla="*/ 145112 h 607836"/>
                <a:gd name="connsiteX39" fmla="*/ 301800 w 397283"/>
                <a:gd name="connsiteY39" fmla="*/ 159711 h 607836"/>
                <a:gd name="connsiteX40" fmla="*/ 378031 w 397283"/>
                <a:gd name="connsiteY40" fmla="*/ 167606 h 607836"/>
                <a:gd name="connsiteX41" fmla="*/ 391010 w 397283"/>
                <a:gd name="connsiteY41" fmla="*/ 185109 h 607836"/>
                <a:gd name="connsiteX42" fmla="*/ 373481 w 397283"/>
                <a:gd name="connsiteY42" fmla="*/ 198069 h 607836"/>
                <a:gd name="connsiteX43" fmla="*/ 198642 w 397283"/>
                <a:gd name="connsiteY43" fmla="*/ 187046 h 607836"/>
                <a:gd name="connsiteX44" fmla="*/ 23803 w 397283"/>
                <a:gd name="connsiteY44" fmla="*/ 198069 h 607836"/>
                <a:gd name="connsiteX45" fmla="*/ 21491 w 397283"/>
                <a:gd name="connsiteY45" fmla="*/ 198218 h 607836"/>
                <a:gd name="connsiteX46" fmla="*/ 6274 w 397283"/>
                <a:gd name="connsiteY46" fmla="*/ 185109 h 607836"/>
                <a:gd name="connsiteX47" fmla="*/ 19253 w 397283"/>
                <a:gd name="connsiteY47" fmla="*/ 167606 h 607836"/>
                <a:gd name="connsiteX48" fmla="*/ 95484 w 397283"/>
                <a:gd name="connsiteY48" fmla="*/ 159711 h 607836"/>
                <a:gd name="connsiteX49" fmla="*/ 77582 w 397283"/>
                <a:gd name="connsiteY49" fmla="*/ 145112 h 607836"/>
                <a:gd name="connsiteX50" fmla="*/ 77582 w 397283"/>
                <a:gd name="connsiteY50" fmla="*/ 135504 h 607836"/>
                <a:gd name="connsiteX51" fmla="*/ 111894 w 397283"/>
                <a:gd name="connsiteY51" fmla="*/ 111595 h 607836"/>
                <a:gd name="connsiteX52" fmla="*/ 101227 w 397283"/>
                <a:gd name="connsiteY52" fmla="*/ 62138 h 607836"/>
                <a:gd name="connsiteX53" fmla="*/ 108015 w 397283"/>
                <a:gd name="connsiteY53" fmla="*/ 55360 h 607836"/>
                <a:gd name="connsiteX54" fmla="*/ 108463 w 397283"/>
                <a:gd name="connsiteY54" fmla="*/ 55360 h 607836"/>
                <a:gd name="connsiteX55" fmla="*/ 161049 w 397283"/>
                <a:gd name="connsiteY55" fmla="*/ 67724 h 607836"/>
                <a:gd name="connsiteX56" fmla="*/ 193794 w 397283"/>
                <a:gd name="connsiteY56" fmla="*/ 1956 h 607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97283" h="607836">
                  <a:moveTo>
                    <a:pt x="198641" y="487874"/>
                  </a:moveTo>
                  <a:cubicBezTo>
                    <a:pt x="231806" y="487874"/>
                    <a:pt x="258692" y="514728"/>
                    <a:pt x="258692" y="547855"/>
                  </a:cubicBezTo>
                  <a:cubicBezTo>
                    <a:pt x="258692" y="580982"/>
                    <a:pt x="231806" y="607836"/>
                    <a:pt x="198641" y="607836"/>
                  </a:cubicBezTo>
                  <a:cubicBezTo>
                    <a:pt x="165476" y="607836"/>
                    <a:pt x="138590" y="580982"/>
                    <a:pt x="138590" y="547855"/>
                  </a:cubicBezTo>
                  <a:cubicBezTo>
                    <a:pt x="138590" y="514728"/>
                    <a:pt x="165476" y="487874"/>
                    <a:pt x="198641" y="487874"/>
                  </a:cubicBezTo>
                  <a:close/>
                  <a:moveTo>
                    <a:pt x="267937" y="355563"/>
                  </a:moveTo>
                  <a:cubicBezTo>
                    <a:pt x="301102" y="355563"/>
                    <a:pt x="327988" y="382417"/>
                    <a:pt x="327988" y="415544"/>
                  </a:cubicBezTo>
                  <a:cubicBezTo>
                    <a:pt x="327988" y="448671"/>
                    <a:pt x="301102" y="475525"/>
                    <a:pt x="267937" y="475525"/>
                  </a:cubicBezTo>
                  <a:cubicBezTo>
                    <a:pt x="234772" y="475525"/>
                    <a:pt x="207886" y="448671"/>
                    <a:pt x="207886" y="415544"/>
                  </a:cubicBezTo>
                  <a:cubicBezTo>
                    <a:pt x="207886" y="382417"/>
                    <a:pt x="234772" y="355563"/>
                    <a:pt x="267937" y="355563"/>
                  </a:cubicBezTo>
                  <a:close/>
                  <a:moveTo>
                    <a:pt x="129346" y="355563"/>
                  </a:moveTo>
                  <a:cubicBezTo>
                    <a:pt x="162511" y="355563"/>
                    <a:pt x="189397" y="382417"/>
                    <a:pt x="189397" y="415544"/>
                  </a:cubicBezTo>
                  <a:cubicBezTo>
                    <a:pt x="189397" y="448671"/>
                    <a:pt x="162511" y="475525"/>
                    <a:pt x="129346" y="475525"/>
                  </a:cubicBezTo>
                  <a:cubicBezTo>
                    <a:pt x="96181" y="475525"/>
                    <a:pt x="69295" y="448671"/>
                    <a:pt x="69295" y="415544"/>
                  </a:cubicBezTo>
                  <a:cubicBezTo>
                    <a:pt x="69295" y="382417"/>
                    <a:pt x="96181" y="355563"/>
                    <a:pt x="129346" y="355563"/>
                  </a:cubicBezTo>
                  <a:close/>
                  <a:moveTo>
                    <a:pt x="337232" y="215420"/>
                  </a:moveTo>
                  <a:cubicBezTo>
                    <a:pt x="370397" y="215420"/>
                    <a:pt x="397283" y="242259"/>
                    <a:pt x="397283" y="275366"/>
                  </a:cubicBezTo>
                  <a:cubicBezTo>
                    <a:pt x="397283" y="308473"/>
                    <a:pt x="370397" y="335312"/>
                    <a:pt x="337232" y="335312"/>
                  </a:cubicBezTo>
                  <a:cubicBezTo>
                    <a:pt x="304067" y="335312"/>
                    <a:pt x="277181" y="308473"/>
                    <a:pt x="277181" y="275366"/>
                  </a:cubicBezTo>
                  <a:cubicBezTo>
                    <a:pt x="277181" y="242259"/>
                    <a:pt x="304067" y="215420"/>
                    <a:pt x="337232" y="215420"/>
                  </a:cubicBezTo>
                  <a:close/>
                  <a:moveTo>
                    <a:pt x="198641" y="215420"/>
                  </a:moveTo>
                  <a:cubicBezTo>
                    <a:pt x="231806" y="215420"/>
                    <a:pt x="258692" y="242259"/>
                    <a:pt x="258692" y="275366"/>
                  </a:cubicBezTo>
                  <a:cubicBezTo>
                    <a:pt x="258692" y="308473"/>
                    <a:pt x="231806" y="335312"/>
                    <a:pt x="198641" y="335312"/>
                  </a:cubicBezTo>
                  <a:cubicBezTo>
                    <a:pt x="165476" y="335312"/>
                    <a:pt x="138590" y="308473"/>
                    <a:pt x="138590" y="275366"/>
                  </a:cubicBezTo>
                  <a:cubicBezTo>
                    <a:pt x="138590" y="242259"/>
                    <a:pt x="165476" y="215420"/>
                    <a:pt x="198641" y="215420"/>
                  </a:cubicBezTo>
                  <a:close/>
                  <a:moveTo>
                    <a:pt x="60051" y="215420"/>
                  </a:moveTo>
                  <a:cubicBezTo>
                    <a:pt x="93216" y="215420"/>
                    <a:pt x="120102" y="242259"/>
                    <a:pt x="120102" y="275366"/>
                  </a:cubicBezTo>
                  <a:cubicBezTo>
                    <a:pt x="120102" y="308473"/>
                    <a:pt x="93216" y="335312"/>
                    <a:pt x="60051" y="335312"/>
                  </a:cubicBezTo>
                  <a:cubicBezTo>
                    <a:pt x="26886" y="335312"/>
                    <a:pt x="0" y="308473"/>
                    <a:pt x="0" y="275366"/>
                  </a:cubicBezTo>
                  <a:cubicBezTo>
                    <a:pt x="0" y="242259"/>
                    <a:pt x="26886" y="215420"/>
                    <a:pt x="60051" y="215420"/>
                  </a:cubicBezTo>
                  <a:close/>
                  <a:moveTo>
                    <a:pt x="193794" y="1956"/>
                  </a:moveTo>
                  <a:cubicBezTo>
                    <a:pt x="196479" y="-651"/>
                    <a:pt x="200805" y="-651"/>
                    <a:pt x="203490" y="1956"/>
                  </a:cubicBezTo>
                  <a:cubicBezTo>
                    <a:pt x="204758" y="3222"/>
                    <a:pt x="233326" y="31228"/>
                    <a:pt x="236235" y="67724"/>
                  </a:cubicBezTo>
                  <a:cubicBezTo>
                    <a:pt x="260030" y="55733"/>
                    <a:pt x="285539" y="55360"/>
                    <a:pt x="288821" y="55360"/>
                  </a:cubicBezTo>
                  <a:lnTo>
                    <a:pt x="289269" y="55360"/>
                  </a:lnTo>
                  <a:cubicBezTo>
                    <a:pt x="292998" y="55435"/>
                    <a:pt x="295982" y="58414"/>
                    <a:pt x="296056" y="62138"/>
                  </a:cubicBezTo>
                  <a:cubicBezTo>
                    <a:pt x="296056" y="63330"/>
                    <a:pt x="296355" y="87686"/>
                    <a:pt x="285390" y="111595"/>
                  </a:cubicBezTo>
                  <a:cubicBezTo>
                    <a:pt x="305604" y="121129"/>
                    <a:pt x="319030" y="134833"/>
                    <a:pt x="319702" y="135504"/>
                  </a:cubicBezTo>
                  <a:cubicBezTo>
                    <a:pt x="322312" y="138185"/>
                    <a:pt x="322312" y="142431"/>
                    <a:pt x="319702" y="145112"/>
                  </a:cubicBezTo>
                  <a:cubicBezTo>
                    <a:pt x="319105" y="145708"/>
                    <a:pt x="312466" y="152486"/>
                    <a:pt x="301800" y="159711"/>
                  </a:cubicBezTo>
                  <a:cubicBezTo>
                    <a:pt x="329473" y="161573"/>
                    <a:pt x="355281" y="164254"/>
                    <a:pt x="378031" y="167606"/>
                  </a:cubicBezTo>
                  <a:cubicBezTo>
                    <a:pt x="386385" y="168872"/>
                    <a:pt x="392203" y="176693"/>
                    <a:pt x="391010" y="185109"/>
                  </a:cubicBezTo>
                  <a:cubicBezTo>
                    <a:pt x="389742" y="193451"/>
                    <a:pt x="381910" y="199261"/>
                    <a:pt x="373481" y="198069"/>
                  </a:cubicBezTo>
                  <a:cubicBezTo>
                    <a:pt x="325520" y="190993"/>
                    <a:pt x="263461" y="187046"/>
                    <a:pt x="198642" y="187046"/>
                  </a:cubicBezTo>
                  <a:cubicBezTo>
                    <a:pt x="133823" y="187046"/>
                    <a:pt x="71764" y="190993"/>
                    <a:pt x="23803" y="198069"/>
                  </a:cubicBezTo>
                  <a:cubicBezTo>
                    <a:pt x="23057" y="198144"/>
                    <a:pt x="22237" y="198218"/>
                    <a:pt x="21491" y="198218"/>
                  </a:cubicBezTo>
                  <a:cubicBezTo>
                    <a:pt x="14032" y="198218"/>
                    <a:pt x="7393" y="192707"/>
                    <a:pt x="6274" y="185109"/>
                  </a:cubicBezTo>
                  <a:cubicBezTo>
                    <a:pt x="5081" y="176693"/>
                    <a:pt x="10899" y="168872"/>
                    <a:pt x="19253" y="167606"/>
                  </a:cubicBezTo>
                  <a:cubicBezTo>
                    <a:pt x="42003" y="164254"/>
                    <a:pt x="67811" y="161573"/>
                    <a:pt x="95484" y="159711"/>
                  </a:cubicBezTo>
                  <a:cubicBezTo>
                    <a:pt x="84818" y="152486"/>
                    <a:pt x="78179" y="145708"/>
                    <a:pt x="77582" y="145112"/>
                  </a:cubicBezTo>
                  <a:cubicBezTo>
                    <a:pt x="74972" y="142431"/>
                    <a:pt x="74972" y="138185"/>
                    <a:pt x="77582" y="135504"/>
                  </a:cubicBezTo>
                  <a:cubicBezTo>
                    <a:pt x="78179" y="134833"/>
                    <a:pt x="91680" y="121129"/>
                    <a:pt x="111894" y="111595"/>
                  </a:cubicBezTo>
                  <a:cubicBezTo>
                    <a:pt x="100929" y="87686"/>
                    <a:pt x="101227" y="63255"/>
                    <a:pt x="101227" y="62138"/>
                  </a:cubicBezTo>
                  <a:cubicBezTo>
                    <a:pt x="101302" y="58414"/>
                    <a:pt x="104286" y="55435"/>
                    <a:pt x="108015" y="55360"/>
                  </a:cubicBezTo>
                  <a:lnTo>
                    <a:pt x="108463" y="55360"/>
                  </a:lnTo>
                  <a:cubicBezTo>
                    <a:pt x="111745" y="55360"/>
                    <a:pt x="137254" y="55733"/>
                    <a:pt x="161049" y="67724"/>
                  </a:cubicBezTo>
                  <a:cubicBezTo>
                    <a:pt x="163958" y="31228"/>
                    <a:pt x="192526" y="3222"/>
                    <a:pt x="193794" y="1956"/>
                  </a:cubicBezTo>
                  <a:close/>
                </a:path>
              </a:pathLst>
            </a:custGeom>
            <a:solidFill>
              <a:srgbClr val="EE84A3"/>
            </a:solidFill>
            <a:ln>
              <a:noFill/>
            </a:ln>
          </p:spPr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615E90A5-C694-4038-91AB-B22DDE3C2E40}"/>
              </a:ext>
            </a:extLst>
          </p:cNvPr>
          <p:cNvGrpSpPr/>
          <p:nvPr/>
        </p:nvGrpSpPr>
        <p:grpSpPr>
          <a:xfrm>
            <a:off x="5352460" y="4896233"/>
            <a:ext cx="653561" cy="662239"/>
            <a:chOff x="1854200" y="6102021"/>
            <a:chExt cx="728611" cy="728611"/>
          </a:xfrm>
        </p:grpSpPr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E9C39951-2165-4931-91D1-F5623F8D3E86}"/>
                </a:ext>
              </a:extLst>
            </p:cNvPr>
            <p:cNvSpPr/>
            <p:nvPr/>
          </p:nvSpPr>
          <p:spPr>
            <a:xfrm>
              <a:off x="1854200" y="6102021"/>
              <a:ext cx="728611" cy="72861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" name="straberry_105244">
              <a:extLst>
                <a:ext uri="{FF2B5EF4-FFF2-40B4-BE49-F238E27FC236}">
                  <a16:creationId xmlns:a16="http://schemas.microsoft.com/office/drawing/2014/main" id="{0F01EC0B-ED30-4139-A3A5-03C30380AF8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87963" y="6141638"/>
              <a:ext cx="463896" cy="609685"/>
            </a:xfrm>
            <a:custGeom>
              <a:avLst/>
              <a:gdLst>
                <a:gd name="T0" fmla="*/ 2317 w 2538"/>
                <a:gd name="T1" fmla="*/ 1080 h 3341"/>
                <a:gd name="T2" fmla="*/ 2012 w 2538"/>
                <a:gd name="T3" fmla="*/ 890 h 3341"/>
                <a:gd name="T4" fmla="*/ 2209 w 2538"/>
                <a:gd name="T5" fmla="*/ 378 h 3341"/>
                <a:gd name="T6" fmla="*/ 1510 w 2538"/>
                <a:gd name="T7" fmla="*/ 566 h 3341"/>
                <a:gd name="T8" fmla="*/ 1269 w 2538"/>
                <a:gd name="T9" fmla="*/ 0 h 3341"/>
                <a:gd name="T10" fmla="*/ 1028 w 2538"/>
                <a:gd name="T11" fmla="*/ 567 h 3341"/>
                <a:gd name="T12" fmla="*/ 328 w 2538"/>
                <a:gd name="T13" fmla="*/ 379 h 3341"/>
                <a:gd name="T14" fmla="*/ 525 w 2538"/>
                <a:gd name="T15" fmla="*/ 890 h 3341"/>
                <a:gd name="T16" fmla="*/ 220 w 2538"/>
                <a:gd name="T17" fmla="*/ 1080 h 3341"/>
                <a:gd name="T18" fmla="*/ 0 w 2538"/>
                <a:gd name="T19" fmla="*/ 1697 h 3341"/>
                <a:gd name="T20" fmla="*/ 147 w 2538"/>
                <a:gd name="T21" fmla="*/ 2295 h 3341"/>
                <a:gd name="T22" fmla="*/ 780 w 2538"/>
                <a:gd name="T23" fmla="*/ 2983 h 3341"/>
                <a:gd name="T24" fmla="*/ 1093 w 2538"/>
                <a:gd name="T25" fmla="*/ 3230 h 3341"/>
                <a:gd name="T26" fmla="*/ 1268 w 2538"/>
                <a:gd name="T27" fmla="*/ 3337 h 3341"/>
                <a:gd name="T28" fmla="*/ 1270 w 2538"/>
                <a:gd name="T29" fmla="*/ 3337 h 3341"/>
                <a:gd name="T30" fmla="*/ 1442 w 2538"/>
                <a:gd name="T31" fmla="*/ 3231 h 3341"/>
                <a:gd name="T32" fmla="*/ 1756 w 2538"/>
                <a:gd name="T33" fmla="*/ 2988 h 3341"/>
                <a:gd name="T34" fmla="*/ 2391 w 2538"/>
                <a:gd name="T35" fmla="*/ 2300 h 3341"/>
                <a:gd name="T36" fmla="*/ 2538 w 2538"/>
                <a:gd name="T37" fmla="*/ 1697 h 3341"/>
                <a:gd name="T38" fmla="*/ 2317 w 2538"/>
                <a:gd name="T39" fmla="*/ 1080 h 3341"/>
                <a:gd name="T40" fmla="*/ 444 w 2538"/>
                <a:gd name="T41" fmla="*/ 1734 h 3341"/>
                <a:gd name="T42" fmla="*/ 293 w 2538"/>
                <a:gd name="T43" fmla="*/ 1583 h 3341"/>
                <a:gd name="T44" fmla="*/ 444 w 2538"/>
                <a:gd name="T45" fmla="*/ 1431 h 3341"/>
                <a:gd name="T46" fmla="*/ 595 w 2538"/>
                <a:gd name="T47" fmla="*/ 1583 h 3341"/>
                <a:gd name="T48" fmla="*/ 444 w 2538"/>
                <a:gd name="T49" fmla="*/ 1734 h 3341"/>
                <a:gd name="T50" fmla="*/ 660 w 2538"/>
                <a:gd name="T51" fmla="*/ 2165 h 3341"/>
                <a:gd name="T52" fmla="*/ 508 w 2538"/>
                <a:gd name="T53" fmla="*/ 2014 h 3341"/>
                <a:gd name="T54" fmla="*/ 660 w 2538"/>
                <a:gd name="T55" fmla="*/ 1863 h 3341"/>
                <a:gd name="T56" fmla="*/ 811 w 2538"/>
                <a:gd name="T57" fmla="*/ 2014 h 3341"/>
                <a:gd name="T58" fmla="*/ 660 w 2538"/>
                <a:gd name="T59" fmla="*/ 2165 h 3341"/>
                <a:gd name="T60" fmla="*/ 875 w 2538"/>
                <a:gd name="T61" fmla="*/ 1734 h 3341"/>
                <a:gd name="T62" fmla="*/ 724 w 2538"/>
                <a:gd name="T63" fmla="*/ 1583 h 3341"/>
                <a:gd name="T64" fmla="*/ 875 w 2538"/>
                <a:gd name="T65" fmla="*/ 1431 h 3341"/>
                <a:gd name="T66" fmla="*/ 1027 w 2538"/>
                <a:gd name="T67" fmla="*/ 1583 h 3341"/>
                <a:gd name="T68" fmla="*/ 875 w 2538"/>
                <a:gd name="T69" fmla="*/ 1734 h 3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538" h="3341">
                  <a:moveTo>
                    <a:pt x="2317" y="1080"/>
                  </a:moveTo>
                  <a:cubicBezTo>
                    <a:pt x="2232" y="990"/>
                    <a:pt x="2128" y="925"/>
                    <a:pt x="2012" y="890"/>
                  </a:cubicBezTo>
                  <a:lnTo>
                    <a:pt x="2209" y="378"/>
                  </a:lnTo>
                  <a:lnTo>
                    <a:pt x="1510" y="566"/>
                  </a:lnTo>
                  <a:lnTo>
                    <a:pt x="1269" y="0"/>
                  </a:lnTo>
                  <a:lnTo>
                    <a:pt x="1028" y="567"/>
                  </a:lnTo>
                  <a:lnTo>
                    <a:pt x="328" y="379"/>
                  </a:lnTo>
                  <a:lnTo>
                    <a:pt x="525" y="890"/>
                  </a:lnTo>
                  <a:cubicBezTo>
                    <a:pt x="409" y="925"/>
                    <a:pt x="305" y="990"/>
                    <a:pt x="220" y="1080"/>
                  </a:cubicBezTo>
                  <a:cubicBezTo>
                    <a:pt x="76" y="1234"/>
                    <a:pt x="0" y="1447"/>
                    <a:pt x="0" y="1697"/>
                  </a:cubicBezTo>
                  <a:cubicBezTo>
                    <a:pt x="0" y="1921"/>
                    <a:pt x="45" y="2105"/>
                    <a:pt x="147" y="2295"/>
                  </a:cubicBezTo>
                  <a:cubicBezTo>
                    <a:pt x="247" y="2483"/>
                    <a:pt x="460" y="2714"/>
                    <a:pt x="780" y="2983"/>
                  </a:cubicBezTo>
                  <a:cubicBezTo>
                    <a:pt x="904" y="3088"/>
                    <a:pt x="1019" y="3175"/>
                    <a:pt x="1093" y="3230"/>
                  </a:cubicBezTo>
                  <a:cubicBezTo>
                    <a:pt x="1241" y="3341"/>
                    <a:pt x="1244" y="3337"/>
                    <a:pt x="1268" y="3337"/>
                  </a:cubicBezTo>
                  <a:lnTo>
                    <a:pt x="1270" y="3337"/>
                  </a:lnTo>
                  <a:cubicBezTo>
                    <a:pt x="1292" y="3337"/>
                    <a:pt x="1299" y="3338"/>
                    <a:pt x="1442" y="3231"/>
                  </a:cubicBezTo>
                  <a:cubicBezTo>
                    <a:pt x="1517" y="3176"/>
                    <a:pt x="1632" y="3092"/>
                    <a:pt x="1756" y="2988"/>
                  </a:cubicBezTo>
                  <a:cubicBezTo>
                    <a:pt x="2076" y="2720"/>
                    <a:pt x="2290" y="2489"/>
                    <a:pt x="2391" y="2300"/>
                  </a:cubicBezTo>
                  <a:cubicBezTo>
                    <a:pt x="2493" y="2110"/>
                    <a:pt x="2538" y="1924"/>
                    <a:pt x="2538" y="1697"/>
                  </a:cubicBezTo>
                  <a:cubicBezTo>
                    <a:pt x="2538" y="1447"/>
                    <a:pt x="2461" y="1234"/>
                    <a:pt x="2317" y="1080"/>
                  </a:cubicBezTo>
                  <a:close/>
                  <a:moveTo>
                    <a:pt x="444" y="1734"/>
                  </a:moveTo>
                  <a:cubicBezTo>
                    <a:pt x="361" y="1734"/>
                    <a:pt x="293" y="1666"/>
                    <a:pt x="293" y="1583"/>
                  </a:cubicBezTo>
                  <a:cubicBezTo>
                    <a:pt x="293" y="1499"/>
                    <a:pt x="361" y="1431"/>
                    <a:pt x="444" y="1431"/>
                  </a:cubicBezTo>
                  <a:cubicBezTo>
                    <a:pt x="528" y="1431"/>
                    <a:pt x="595" y="1499"/>
                    <a:pt x="595" y="1583"/>
                  </a:cubicBezTo>
                  <a:cubicBezTo>
                    <a:pt x="595" y="1666"/>
                    <a:pt x="528" y="1734"/>
                    <a:pt x="444" y="1734"/>
                  </a:cubicBezTo>
                  <a:close/>
                  <a:moveTo>
                    <a:pt x="660" y="2165"/>
                  </a:moveTo>
                  <a:cubicBezTo>
                    <a:pt x="576" y="2165"/>
                    <a:pt x="508" y="2097"/>
                    <a:pt x="508" y="2014"/>
                  </a:cubicBezTo>
                  <a:cubicBezTo>
                    <a:pt x="508" y="1930"/>
                    <a:pt x="576" y="1863"/>
                    <a:pt x="660" y="1863"/>
                  </a:cubicBezTo>
                  <a:cubicBezTo>
                    <a:pt x="743" y="1863"/>
                    <a:pt x="811" y="1930"/>
                    <a:pt x="811" y="2014"/>
                  </a:cubicBezTo>
                  <a:cubicBezTo>
                    <a:pt x="811" y="2097"/>
                    <a:pt x="743" y="2165"/>
                    <a:pt x="660" y="2165"/>
                  </a:cubicBezTo>
                  <a:close/>
                  <a:moveTo>
                    <a:pt x="875" y="1734"/>
                  </a:moveTo>
                  <a:cubicBezTo>
                    <a:pt x="792" y="1734"/>
                    <a:pt x="724" y="1666"/>
                    <a:pt x="724" y="1583"/>
                  </a:cubicBezTo>
                  <a:cubicBezTo>
                    <a:pt x="724" y="1499"/>
                    <a:pt x="792" y="1431"/>
                    <a:pt x="875" y="1431"/>
                  </a:cubicBezTo>
                  <a:cubicBezTo>
                    <a:pt x="959" y="1431"/>
                    <a:pt x="1027" y="1499"/>
                    <a:pt x="1027" y="1583"/>
                  </a:cubicBezTo>
                  <a:cubicBezTo>
                    <a:pt x="1027" y="1666"/>
                    <a:pt x="959" y="1734"/>
                    <a:pt x="875" y="1734"/>
                  </a:cubicBezTo>
                  <a:close/>
                </a:path>
              </a:pathLst>
            </a:custGeom>
            <a:solidFill>
              <a:srgbClr val="F14A4C"/>
            </a:solidFill>
            <a:ln>
              <a:noFill/>
            </a:ln>
          </p:spPr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26B803A6-9411-45DD-BB9B-DBF49A22B186}"/>
              </a:ext>
            </a:extLst>
          </p:cNvPr>
          <p:cNvSpPr/>
          <p:nvPr/>
        </p:nvSpPr>
        <p:spPr>
          <a:xfrm>
            <a:off x="381426" y="3085656"/>
            <a:ext cx="4178633" cy="212365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7EC8B9"/>
                </a:solidFill>
                <a:effectLst/>
                <a:uLnTx/>
                <a:uFillTx/>
                <a:latin typeface="UTM Flamenco" panose="02040603050506020204" pitchFamily="18" charset="0"/>
                <a:ea typeface="汉仪黑荔枝体简" panose="00020600040101010101" pitchFamily="18" charset="-122"/>
                <a:cs typeface="Arial" panose="020B0604020202020204" pitchFamily="34" charset="0"/>
              </a:rPr>
              <a:t>YÊU</a:t>
            </a:r>
            <a:r>
              <a:rPr kumimoji="0" lang="en-US" altLang="zh-CN" sz="6600" b="1" i="0" u="none" strike="noStrike" kern="1200" cap="none" spc="0" normalizeH="0" noProof="0" dirty="0">
                <a:ln>
                  <a:noFill/>
                </a:ln>
                <a:solidFill>
                  <a:srgbClr val="7EC8B9"/>
                </a:solidFill>
                <a:effectLst/>
                <a:uLnTx/>
                <a:uFillTx/>
                <a:latin typeface="UTM Flamenco" panose="02040603050506020204" pitchFamily="18" charset="0"/>
                <a:ea typeface="汉仪黑荔枝体简" panose="00020600040101010101" pitchFamily="18" charset="-122"/>
                <a:cs typeface="Arial" panose="020B0604020202020204" pitchFamily="34" charset="0"/>
              </a:rPr>
              <a:t> CẦU CẦN ĐẠT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7EC8B9"/>
              </a:solidFill>
              <a:effectLst/>
              <a:uLnTx/>
              <a:uFillTx/>
              <a:latin typeface="UTM Flamenco" panose="02040603050506020204" pitchFamily="18" charset="0"/>
              <a:ea typeface="汉仪黑荔枝体简" panose="00020600040101010101" pitchFamily="18" charset="-122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FC205BD-4B85-ED3B-D56B-03B0672B7555}"/>
              </a:ext>
            </a:extLst>
          </p:cNvPr>
          <p:cNvSpPr txBox="1"/>
          <p:nvPr/>
        </p:nvSpPr>
        <p:spPr>
          <a:xfrm>
            <a:off x="5999560" y="1654242"/>
            <a:ext cx="52018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000" b="1" dirty="0"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  H</a:t>
            </a:r>
            <a:r>
              <a:rPr lang="nl-NL" sz="2000" b="1" dirty="0">
                <a:effectLst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iểu được để có sức khoẻ tốt phải ăn phối hợp nhiều loại thức ăn và thường xuyên thay đổi món.</a:t>
            </a:r>
            <a:endParaRPr lang="en-US" sz="2800" b="1" dirty="0"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9580890-5131-EBEF-3731-D4709F6F8A0C}"/>
              </a:ext>
            </a:extLst>
          </p:cNvPr>
          <p:cNvSpPr txBox="1"/>
          <p:nvPr/>
        </p:nvSpPr>
        <p:spPr>
          <a:xfrm>
            <a:off x="6012483" y="2739358"/>
            <a:ext cx="520181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Hiểu về tháp dinh dưỡng: cần ăn đủ các nhóm thức ăn chứa nhiều chất bột đường, nhóm chứa nhiều vi-ta-min và chất khoáng; ăn vừa phải nhóm thức ăn chứa nhiều chất đạm; ăn có mức độ nhóm chứa nhiều chất béo; ăn ít đường và hạn chế muối</a:t>
            </a:r>
            <a:endParaRPr lang="en-US" sz="2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BC07C60-27A9-A2F0-15A8-CDDFEB2A5809}"/>
              </a:ext>
            </a:extLst>
          </p:cNvPr>
          <p:cNvSpPr txBox="1"/>
          <p:nvPr/>
        </p:nvSpPr>
        <p:spPr>
          <a:xfrm>
            <a:off x="6011882" y="4986127"/>
            <a:ext cx="51008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dirty="0"/>
              <a:t>  </a:t>
            </a:r>
            <a:r>
              <a:rPr lang="vi-VN" b="1" dirty="0"/>
              <a:t>Biết cách chọn lựa các loại thức ăn tốt cho sức khoẻ và cân đối theo tháp dinh dưỡng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1875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4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9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  <p:bldP spid="25" grpId="0"/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12">
            <a:extLst>
              <a:ext uri="{FF2B5EF4-FFF2-40B4-BE49-F238E27FC236}">
                <a16:creationId xmlns:a16="http://schemas.microsoft.com/office/drawing/2014/main" id="{54420CA3-6C3A-E220-2846-3E36509A5548}"/>
              </a:ext>
            </a:extLst>
          </p:cNvPr>
          <p:cNvSpPr/>
          <p:nvPr/>
        </p:nvSpPr>
        <p:spPr>
          <a:xfrm>
            <a:off x="633196" y="1492749"/>
            <a:ext cx="5694099" cy="4567584"/>
          </a:xfrm>
          <a:prstGeom prst="roundRect">
            <a:avLst/>
          </a:prstGeom>
          <a:pattFill prst="pct40">
            <a:fgClr>
              <a:srgbClr val="9BD3CA"/>
            </a:fgClr>
            <a:bgClr>
              <a:schemeClr val="bg1"/>
            </a:bgClr>
          </a:pattFill>
          <a:ln w="28575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 Light" panose="020B0502040204020203" pitchFamily="34" charset="-122"/>
            </a:endParaRPr>
          </a:p>
        </p:txBody>
      </p:sp>
      <p:sp>
        <p:nvSpPr>
          <p:cNvPr id="5" name="文本框 25">
            <a:extLst>
              <a:ext uri="{FF2B5EF4-FFF2-40B4-BE49-F238E27FC236}">
                <a16:creationId xmlns:a16="http://schemas.microsoft.com/office/drawing/2014/main" id="{C42CD460-7EFD-48F2-AAFC-27A05E1337BE}"/>
              </a:ext>
            </a:extLst>
          </p:cNvPr>
          <p:cNvSpPr txBox="1"/>
          <p:nvPr/>
        </p:nvSpPr>
        <p:spPr>
          <a:xfrm>
            <a:off x="7103327" y="1747247"/>
            <a:ext cx="4092497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</a:t>
            </a:r>
            <a:r>
              <a:rPr lang="fr-LU" alt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LU" alt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endParaRPr lang="fr-LU" altLang="en-US" sz="4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7F3B12-9B0F-4FFC-8EA4-B630DD429CF9}"/>
              </a:ext>
            </a:extLst>
          </p:cNvPr>
          <p:cNvSpPr/>
          <p:nvPr/>
        </p:nvSpPr>
        <p:spPr>
          <a:xfrm>
            <a:off x="7032649" y="3631095"/>
            <a:ext cx="42338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36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- Muối (dưới 300g)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D2446A-0749-BEBF-2304-DADCF5C95C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077" r="30705"/>
          <a:stretch/>
        </p:blipFill>
        <p:spPr>
          <a:xfrm>
            <a:off x="1270402" y="2255093"/>
            <a:ext cx="4419686" cy="33983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899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09">
            <a:extLst>
              <a:ext uri="{FF2B5EF4-FFF2-40B4-BE49-F238E27FC236}">
                <a16:creationId xmlns:a16="http://schemas.microsoft.com/office/drawing/2014/main" id="{E6EFCA31-044F-4D2F-96CC-E781C3FF6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695" y="1004579"/>
            <a:ext cx="10169261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vi-VN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</a:rPr>
              <a:t> </a:t>
            </a:r>
            <a:r>
              <a:rPr lang="en-US" sz="4400" dirty="0">
                <a:solidFill>
                  <a:srgbClr val="7030A0"/>
                </a:solidFill>
                <a:latin typeface="UTM American Sans" panose="02040603050506020204" pitchFamily="18" charset="0"/>
                <a:cs typeface="Arial" panose="020B0604020202020204" pitchFamily="34" charset="0"/>
              </a:rPr>
              <a:t>KẾT LUẬN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vi-VN" sz="32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</a:rPr>
              <a:t>Các thức ăn chứa nhiều </a:t>
            </a:r>
            <a:r>
              <a:rPr lang="vi-VN" sz="3200" b="1" dirty="0">
                <a:solidFill>
                  <a:srgbClr val="C00000"/>
                </a:solidFill>
                <a:latin typeface="Arial" panose="020B0604020202020204" pitchFamily="34" charset="0"/>
              </a:rPr>
              <a:t>chất bột đường, vi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/>
              </a:rPr>
              <a:t>-t</a:t>
            </a:r>
            <a:r>
              <a:rPr lang="vi-VN" sz="3200" b="1" dirty="0">
                <a:solidFill>
                  <a:srgbClr val="C00000"/>
                </a:solidFill>
                <a:latin typeface="Arial" panose="020B0604020202020204" pitchFamily="34" charset="0"/>
              </a:rPr>
              <a:t>a-min, chất khoáng và chất xơ </a:t>
            </a:r>
            <a:r>
              <a:rPr lang="vi-VN" sz="32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</a:rPr>
              <a:t>cần được </a:t>
            </a:r>
            <a:r>
              <a:rPr lang="vi-VN" sz="3200" b="1" dirty="0">
                <a:solidFill>
                  <a:srgbClr val="70AD47">
                    <a:lumMod val="75000"/>
                  </a:srgbClr>
                </a:solidFill>
                <a:latin typeface="Arial" panose="020B0604020202020204" pitchFamily="34" charset="0"/>
              </a:rPr>
              <a:t>ăn đầy đủ. </a:t>
            </a:r>
            <a:endParaRPr lang="en-US" sz="3200" b="1" dirty="0">
              <a:solidFill>
                <a:srgbClr val="70AD47">
                  <a:lumMod val="75000"/>
                </a:srgbClr>
              </a:solidFill>
              <a:latin typeface="Calibri" panose="020F0502020204030204"/>
            </a:endParaRP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vi-VN" sz="32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</a:rPr>
              <a:t>Các thức ăn chứa nhiều </a:t>
            </a:r>
            <a:r>
              <a:rPr lang="vi-VN" sz="3200" b="1" dirty="0">
                <a:solidFill>
                  <a:srgbClr val="C00000"/>
                </a:solidFill>
                <a:latin typeface="Arial" panose="020B0604020202020204" pitchFamily="34" charset="0"/>
              </a:rPr>
              <a:t>chất đạm</a:t>
            </a:r>
            <a:r>
              <a:rPr lang="vi-VN" sz="32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</a:rPr>
              <a:t> cần được </a:t>
            </a:r>
            <a:r>
              <a:rPr lang="vi-VN" sz="3200" b="1" dirty="0">
                <a:solidFill>
                  <a:srgbClr val="70AD47">
                    <a:lumMod val="75000"/>
                  </a:srgbClr>
                </a:solidFill>
                <a:latin typeface="Arial" panose="020B0604020202020204" pitchFamily="34" charset="0"/>
              </a:rPr>
              <a:t>ăn vừa phải.</a:t>
            </a:r>
            <a:r>
              <a:rPr lang="vi-VN" sz="32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</a:rPr>
              <a:t> </a:t>
            </a:r>
            <a:endParaRPr lang="en-US" sz="32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vi-VN" sz="32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</a:rPr>
              <a:t>Đối với các thức ăn chứa nhiều </a:t>
            </a:r>
            <a:r>
              <a:rPr lang="vi-VN" sz="3200" b="1" dirty="0">
                <a:solidFill>
                  <a:srgbClr val="C00000"/>
                </a:solidFill>
                <a:latin typeface="Arial" panose="020B0604020202020204" pitchFamily="34" charset="0"/>
              </a:rPr>
              <a:t>chất béo </a:t>
            </a:r>
            <a:r>
              <a:rPr lang="vi-VN" sz="32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</a:rPr>
              <a:t>nên </a:t>
            </a:r>
            <a:r>
              <a:rPr lang="vi-VN" sz="3200" b="1" dirty="0">
                <a:solidFill>
                  <a:srgbClr val="70AD47">
                    <a:lumMod val="75000"/>
                  </a:srgbClr>
                </a:solidFill>
                <a:latin typeface="Arial" panose="020B0604020202020204" pitchFamily="34" charset="0"/>
              </a:rPr>
              <a:t>ăn</a:t>
            </a:r>
            <a:r>
              <a:rPr lang="en-US" sz="3200" b="1" dirty="0">
                <a:solidFill>
                  <a:srgbClr val="70AD47">
                    <a:lumMod val="75000"/>
                  </a:srgbClr>
                </a:solidFill>
                <a:latin typeface="Calibri" panose="020F0502020204030204"/>
              </a:rPr>
              <a:t> </a:t>
            </a:r>
            <a:r>
              <a:rPr lang="vi-VN" sz="3200" b="1" dirty="0">
                <a:solidFill>
                  <a:srgbClr val="70AD47">
                    <a:lumMod val="75000"/>
                  </a:srgbClr>
                </a:solidFill>
                <a:latin typeface="Arial" panose="020B0604020202020204" pitchFamily="34" charset="0"/>
              </a:rPr>
              <a:t>có mức độ. </a:t>
            </a:r>
            <a:endParaRPr lang="en-US" sz="3200" b="1" dirty="0">
              <a:solidFill>
                <a:srgbClr val="70AD47">
                  <a:lumMod val="75000"/>
                </a:srgbClr>
              </a:solidFill>
              <a:latin typeface="Calibri" panose="020F0502020204030204"/>
            </a:endParaRP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vi-VN" sz="3200" b="1" dirty="0">
                <a:solidFill>
                  <a:srgbClr val="70AD47">
                    <a:lumMod val="75000"/>
                  </a:srgbClr>
                </a:solidFill>
                <a:latin typeface="Arial" panose="020B0604020202020204" pitchFamily="34" charset="0"/>
              </a:rPr>
              <a:t>Không nên ăn nhiều </a:t>
            </a:r>
            <a:r>
              <a:rPr lang="vi-VN" sz="3200" b="1" dirty="0">
                <a:solidFill>
                  <a:srgbClr val="C00000"/>
                </a:solidFill>
                <a:latin typeface="Arial" panose="020B0604020202020204" pitchFamily="34" charset="0"/>
              </a:rPr>
              <a:t>đường</a:t>
            </a:r>
            <a:r>
              <a:rPr lang="vi-VN" sz="32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</a:rPr>
              <a:t> </a:t>
            </a:r>
            <a:r>
              <a:rPr lang="vi-VN" sz="3200" b="1" dirty="0">
                <a:solidFill>
                  <a:srgbClr val="70AD47">
                    <a:lumMod val="75000"/>
                  </a:srgbClr>
                </a:solidFill>
                <a:latin typeface="Arial" panose="020B0604020202020204" pitchFamily="34" charset="0"/>
              </a:rPr>
              <a:t>và hạn chế ăn </a:t>
            </a:r>
            <a:r>
              <a:rPr lang="vi-VN" sz="3200" b="1" dirty="0">
                <a:solidFill>
                  <a:srgbClr val="C00000"/>
                </a:solidFill>
                <a:latin typeface="Arial" panose="020B0604020202020204" pitchFamily="34" charset="0"/>
              </a:rPr>
              <a:t>muối</a:t>
            </a:r>
            <a:r>
              <a:rPr lang="vi-VN" sz="32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</a:rPr>
              <a:t>. </a:t>
            </a:r>
            <a:endParaRPr lang="fr-LU" altLang="en-US" sz="60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8707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>
            <a:extLst>
              <a:ext uri="{FF2B5EF4-FFF2-40B4-BE49-F238E27FC236}">
                <a16:creationId xmlns:a16="http://schemas.microsoft.com/office/drawing/2014/main" id="{00B182C6-A535-4E77-BABF-F41C07B88D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2645" y="-35169"/>
            <a:ext cx="4066711" cy="1549753"/>
          </a:xfrm>
          <a:prstGeom prst="rect">
            <a:avLst/>
          </a:prstGeom>
        </p:spPr>
      </p:pic>
      <p:sp>
        <p:nvSpPr>
          <p:cNvPr id="5" name="文本框 25">
            <a:extLst>
              <a:ext uri="{FF2B5EF4-FFF2-40B4-BE49-F238E27FC236}">
                <a16:creationId xmlns:a16="http://schemas.microsoft.com/office/drawing/2014/main" id="{E4E8B2F7-34B3-46BE-B1C2-685426575AD2}"/>
              </a:ext>
            </a:extLst>
          </p:cNvPr>
          <p:cNvSpPr txBox="1"/>
          <p:nvPr/>
        </p:nvSpPr>
        <p:spPr>
          <a:xfrm>
            <a:off x="4178317" y="575661"/>
            <a:ext cx="3835366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dirty="0">
                <a:solidFill>
                  <a:srgbClr val="FFC000"/>
                </a:solidFill>
                <a:latin typeface="UTM American Sans" panose="02040603050506020204" pitchFamily="18" charset="0"/>
                <a:cs typeface="Arial" panose="020B0604020202020204" pitchFamily="34" charset="0"/>
              </a:rPr>
              <a:t>GHI NHỚ</a:t>
            </a:r>
          </a:p>
        </p:txBody>
      </p:sp>
      <p:sp>
        <p:nvSpPr>
          <p:cNvPr id="6" name="圆角矩形 12">
            <a:extLst>
              <a:ext uri="{FF2B5EF4-FFF2-40B4-BE49-F238E27FC236}">
                <a16:creationId xmlns:a16="http://schemas.microsoft.com/office/drawing/2014/main" id="{7F52CE8A-7FB4-49FC-AC01-300F094595F3}"/>
              </a:ext>
            </a:extLst>
          </p:cNvPr>
          <p:cNvSpPr/>
          <p:nvPr/>
        </p:nvSpPr>
        <p:spPr>
          <a:xfrm>
            <a:off x="533661" y="1624519"/>
            <a:ext cx="11124677" cy="4153646"/>
          </a:xfrm>
          <a:prstGeom prst="roundRect">
            <a:avLst/>
          </a:prstGeom>
          <a:pattFill prst="pct30">
            <a:fgClr>
              <a:srgbClr val="8ACBC1"/>
            </a:fgClr>
            <a:bgClr>
              <a:schemeClr val="bg1"/>
            </a:bgClr>
          </a:pattFill>
          <a:ln w="3492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altLang="zh-CN" sz="3200" b="1" dirty="0">
                <a:solidFill>
                  <a:srgbClr val="FF0000"/>
                </a:solidFill>
                <a:ea typeface="微软雅黑 Light" panose="020B0502040204020203" pitchFamily="34" charset="-122"/>
                <a:cs typeface="Arial" panose="020B0604020202020204" pitchFamily="34" charset="0"/>
              </a:rPr>
              <a:t>Không có một loại thức ăn nào </a:t>
            </a:r>
            <a:r>
              <a:rPr lang="vi-VN" altLang="zh-CN" sz="3200" b="1" dirty="0">
                <a:solidFill>
                  <a:srgbClr val="663300"/>
                </a:solidFill>
                <a:ea typeface="微软雅黑 Light" panose="020B0502040204020203" pitchFamily="34" charset="-122"/>
                <a:cs typeface="Arial" panose="020B0604020202020204" pitchFamily="34" charset="0"/>
              </a:rPr>
              <a:t>có thể cung cấp đủ các chất cần thiết cho hoạt động sống của cơ thể. </a:t>
            </a:r>
            <a:r>
              <a:rPr lang="vi-VN" altLang="zh-CN" sz="3200" b="1" dirty="0">
                <a:solidFill>
                  <a:srgbClr val="FF0000"/>
                </a:solidFill>
                <a:ea typeface="微软雅黑 Light" panose="020B0502040204020203" pitchFamily="34" charset="-122"/>
                <a:cs typeface="Arial" panose="020B0604020202020204" pitchFamily="34" charset="0"/>
              </a:rPr>
              <a:t>Tất cả những chất mà cơ thể cần đều phải lấy từ nhiều nguồn thức ăn khác nhau. </a:t>
            </a:r>
            <a:r>
              <a:rPr lang="vi-VN" altLang="zh-CN" sz="3200" b="1" dirty="0">
                <a:solidFill>
                  <a:srgbClr val="663300"/>
                </a:solidFill>
                <a:ea typeface="微软雅黑 Light" panose="020B0502040204020203" pitchFamily="34" charset="-122"/>
                <a:cs typeface="Arial" panose="020B0604020202020204" pitchFamily="34" charset="0"/>
              </a:rPr>
              <a:t>Để có sức khoẻ tốt, chúng ta phải ăn phối hợp nhiều loại thức ăn và thường xuyên thay đổi món ăn.</a:t>
            </a:r>
          </a:p>
        </p:txBody>
      </p:sp>
    </p:spTree>
    <p:extLst>
      <p:ext uri="{BB962C8B-B14F-4D97-AF65-F5344CB8AC3E}">
        <p14:creationId xmlns:p14="http://schemas.microsoft.com/office/powerpoint/2010/main" val="135111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29CA7CBF-5000-44B7-AD54-7BA91531AE53}"/>
              </a:ext>
            </a:extLst>
          </p:cNvPr>
          <p:cNvSpPr/>
          <p:nvPr/>
        </p:nvSpPr>
        <p:spPr>
          <a:xfrm>
            <a:off x="1497125" y="752286"/>
            <a:ext cx="9791114" cy="2892012"/>
          </a:xfrm>
          <a:prstGeom prst="roundRect">
            <a:avLst/>
          </a:prstGeom>
          <a:pattFill prst="solidDmnd">
            <a:fgClr>
              <a:srgbClr val="9BD3CA"/>
            </a:fgClr>
            <a:bgClr>
              <a:srgbClr val="AEDBD4"/>
            </a:bgClr>
          </a:pattFill>
          <a:ln w="11430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C972B15E-DF28-4117-9EEA-2EF0AEA66F28}"/>
              </a:ext>
            </a:extLst>
          </p:cNvPr>
          <p:cNvGrpSpPr/>
          <p:nvPr/>
        </p:nvGrpSpPr>
        <p:grpSpPr>
          <a:xfrm>
            <a:off x="694007" y="2685243"/>
            <a:ext cx="2487114" cy="2487114"/>
            <a:chOff x="1412916" y="1645309"/>
            <a:chExt cx="3832184" cy="383218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C332C48C-C1E1-4BDD-92E9-E8D4ED6C1331}"/>
                </a:ext>
              </a:extLst>
            </p:cNvPr>
            <p:cNvSpPr/>
            <p:nvPr/>
          </p:nvSpPr>
          <p:spPr>
            <a:xfrm>
              <a:off x="1412916" y="1645309"/>
              <a:ext cx="3832184" cy="38321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371E5826-7131-4E92-BE99-A47FCE4837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88" t="12811" r="21679" b="12389"/>
            <a:stretch/>
          </p:blipFill>
          <p:spPr>
            <a:xfrm>
              <a:off x="1591293" y="1852550"/>
              <a:ext cx="3491346" cy="3479471"/>
            </a:xfrm>
            <a:prstGeom prst="rect">
              <a:avLst/>
            </a:prstGeom>
          </p:spPr>
        </p:pic>
      </p:grpSp>
      <p:sp>
        <p:nvSpPr>
          <p:cNvPr id="13" name="文本框 25">
            <a:extLst>
              <a:ext uri="{FF2B5EF4-FFF2-40B4-BE49-F238E27FC236}">
                <a16:creationId xmlns:a16="http://schemas.microsoft.com/office/drawing/2014/main" id="{48567DD0-7A13-4A38-9738-B16432C3A741}"/>
              </a:ext>
            </a:extLst>
          </p:cNvPr>
          <p:cNvSpPr txBox="1"/>
          <p:nvPr/>
        </p:nvSpPr>
        <p:spPr>
          <a:xfrm>
            <a:off x="3175769" y="859303"/>
            <a:ext cx="6145161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60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  <a:ea typeface="微软雅黑 Light" panose="020B0502040204020203" pitchFamily="34" charset="-122"/>
              </a:rPr>
              <a:t>AI ĐÚNG AI SAI</a:t>
            </a:r>
            <a:endParaRPr lang="zh-CN" altLang="en-US" sz="60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  <a:ea typeface="微软雅黑 Light" panose="020B0502040204020203" pitchFamily="34" charset="-122"/>
            </a:endParaRPr>
          </a:p>
        </p:txBody>
      </p:sp>
      <p:sp>
        <p:nvSpPr>
          <p:cNvPr id="15" name="文本框 7">
            <a:extLst>
              <a:ext uri="{FF2B5EF4-FFF2-40B4-BE49-F238E27FC236}">
                <a16:creationId xmlns:a16="http://schemas.microsoft.com/office/drawing/2014/main" id="{BB57DB6A-1E26-4BE0-B64A-66CD45E6F745}"/>
              </a:ext>
            </a:extLst>
          </p:cNvPr>
          <p:cNvSpPr txBox="1"/>
          <p:nvPr/>
        </p:nvSpPr>
        <p:spPr>
          <a:xfrm>
            <a:off x="1594666" y="1874966"/>
            <a:ext cx="9550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Các</a:t>
            </a:r>
            <a:r>
              <a:rPr lang="en-US" altLang="zh-CN" sz="3600" b="1" dirty="0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bạn</a:t>
            </a:r>
            <a:r>
              <a:rPr lang="en-US" altLang="zh-CN" sz="3600" b="1" dirty="0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đọc</a:t>
            </a:r>
            <a:r>
              <a:rPr lang="en-US" altLang="zh-CN" sz="3600" b="1" dirty="0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các</a:t>
            </a:r>
            <a:r>
              <a:rPr lang="en-US" altLang="zh-CN" sz="3600" b="1" dirty="0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ý </a:t>
            </a:r>
            <a:r>
              <a:rPr lang="en-US" altLang="zh-CN" sz="3600" b="1" dirty="0" err="1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kiến</a:t>
            </a:r>
            <a:r>
              <a:rPr lang="en-US" altLang="zh-CN" sz="3600" b="1" dirty="0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và</a:t>
            </a:r>
            <a:r>
              <a:rPr lang="en-US" altLang="zh-CN" sz="3600" b="1" dirty="0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đưa</a:t>
            </a:r>
            <a:r>
              <a:rPr lang="en-US" altLang="zh-CN" sz="3600" b="1" dirty="0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ra</a:t>
            </a:r>
            <a:r>
              <a:rPr lang="en-US" altLang="zh-CN" sz="3600" b="1" dirty="0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nhận</a:t>
            </a:r>
            <a:r>
              <a:rPr lang="en-US" altLang="zh-CN" sz="3600" b="1" dirty="0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xét</a:t>
            </a:r>
            <a:r>
              <a:rPr lang="en-US" altLang="zh-CN" sz="3600" b="1" dirty="0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br>
              <a:rPr lang="en-US" altLang="zh-CN" sz="3600" b="1" dirty="0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</a:b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đúng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hoặc</a:t>
            </a:r>
            <a:r>
              <a:rPr lang="en-US" altLang="zh-CN" sz="3600" b="1" dirty="0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sai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với</a:t>
            </a:r>
            <a:r>
              <a:rPr lang="en-US" altLang="zh-CN" sz="3600" b="1" dirty="0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ý </a:t>
            </a:r>
            <a:r>
              <a:rPr lang="en-US" altLang="zh-CN" sz="3600" b="1" dirty="0" err="1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kiến</a:t>
            </a:r>
            <a:r>
              <a:rPr lang="en-US" altLang="zh-CN" sz="3600" b="1" dirty="0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đó</a:t>
            </a:r>
            <a:r>
              <a:rPr lang="en-US" altLang="zh-CN" sz="3600" b="1" dirty="0">
                <a:solidFill>
                  <a:srgbClr val="E55174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.</a:t>
            </a:r>
            <a:endParaRPr lang="zh-CN" altLang="en-US" sz="3200" b="1" dirty="0">
              <a:solidFill>
                <a:srgbClr val="663300"/>
              </a:solidFill>
              <a:latin typeface="Arial" panose="020B0604020202020204" pitchFamily="34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CF0268-D0FE-E705-6257-764BDD33E5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624036" y="3457270"/>
            <a:ext cx="2846605" cy="38042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B8E93E-20AE-06F7-9FB6-9CFD3FC2E7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6889" y="3270240"/>
            <a:ext cx="2639797" cy="380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1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5">
            <a:extLst>
              <a:ext uri="{FF2B5EF4-FFF2-40B4-BE49-F238E27FC236}">
                <a16:creationId xmlns:a16="http://schemas.microsoft.com/office/drawing/2014/main" id="{7BB433E9-AD6D-41C5-A792-FD0D0952E1DB}"/>
              </a:ext>
            </a:extLst>
          </p:cNvPr>
          <p:cNvSpPr txBox="1"/>
          <p:nvPr/>
        </p:nvSpPr>
        <p:spPr>
          <a:xfrm>
            <a:off x="1791993" y="1462056"/>
            <a:ext cx="8608014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Nên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ăn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thật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nhiều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món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ăn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mà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chúng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ta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thích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.</a:t>
            </a:r>
            <a:endParaRPr lang="zh-CN" altLang="en-US" sz="4000" b="1" dirty="0">
              <a:solidFill>
                <a:srgbClr val="002060"/>
              </a:solidFill>
              <a:latin typeface="Arial" panose="020B0604020202020204" pitchFamily="34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sp>
        <p:nvSpPr>
          <p:cNvPr id="11" name="圆角矩形 14">
            <a:extLst>
              <a:ext uri="{FF2B5EF4-FFF2-40B4-BE49-F238E27FC236}">
                <a16:creationId xmlns:a16="http://schemas.microsoft.com/office/drawing/2014/main" id="{062BBEC8-2D2E-4AC5-B3EA-97C38EAC13EE}"/>
              </a:ext>
            </a:extLst>
          </p:cNvPr>
          <p:cNvSpPr/>
          <p:nvPr/>
        </p:nvSpPr>
        <p:spPr>
          <a:xfrm rot="16200000">
            <a:off x="3758805" y="2363189"/>
            <a:ext cx="1470454" cy="2641638"/>
          </a:xfrm>
          <a:prstGeom prst="roundRect">
            <a:avLst/>
          </a:prstGeom>
          <a:solidFill>
            <a:schemeClr val="bg1"/>
          </a:solidFill>
          <a:ln w="88900" cmpd="sng">
            <a:solidFill>
              <a:srgbClr val="FBB1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6000" dirty="0">
                <a:solidFill>
                  <a:srgbClr val="ED4790"/>
                </a:solidFill>
                <a:latin typeface="UTM American Sans" panose="02040603050506020204" pitchFamily="18" charset="0"/>
                <a:ea typeface="微软雅黑 Light" panose="020B0502040204020203" pitchFamily="34" charset="-122"/>
              </a:rPr>
              <a:t>ĐÚNG</a:t>
            </a:r>
            <a:endParaRPr lang="zh-CN" altLang="en-US" sz="6000" dirty="0">
              <a:solidFill>
                <a:srgbClr val="ED4790"/>
              </a:solidFill>
              <a:latin typeface="UTM American Sans" panose="02040603050506020204" pitchFamily="18" charset="0"/>
              <a:ea typeface="微软雅黑 Light" panose="020B0502040204020203" pitchFamily="34" charset="-122"/>
            </a:endParaRPr>
          </a:p>
        </p:txBody>
      </p:sp>
      <p:sp>
        <p:nvSpPr>
          <p:cNvPr id="12" name="圆角矩形 16">
            <a:extLst>
              <a:ext uri="{FF2B5EF4-FFF2-40B4-BE49-F238E27FC236}">
                <a16:creationId xmlns:a16="http://schemas.microsoft.com/office/drawing/2014/main" id="{5714503E-11EF-4794-BC4B-EDE340C76392}"/>
              </a:ext>
            </a:extLst>
          </p:cNvPr>
          <p:cNvSpPr/>
          <p:nvPr/>
        </p:nvSpPr>
        <p:spPr>
          <a:xfrm rot="16200000">
            <a:off x="6681592" y="2363189"/>
            <a:ext cx="1470454" cy="2641638"/>
          </a:xfrm>
          <a:prstGeom prst="roundRect">
            <a:avLst/>
          </a:prstGeom>
          <a:solidFill>
            <a:schemeClr val="bg1"/>
          </a:solidFill>
          <a:ln w="88900" cmpd="sng">
            <a:solidFill>
              <a:srgbClr val="234F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7200" dirty="0">
                <a:solidFill>
                  <a:srgbClr val="234F78"/>
                </a:solidFill>
                <a:latin typeface="UTM American Sans" panose="02040603050506020204" pitchFamily="18" charset="0"/>
                <a:ea typeface="微软雅黑 Light" panose="020B0502040204020203" pitchFamily="34" charset="-122"/>
              </a:rPr>
              <a:t>SAI</a:t>
            </a:r>
            <a:endParaRPr lang="zh-CN" altLang="en-US" sz="7200" dirty="0">
              <a:solidFill>
                <a:srgbClr val="234F78"/>
              </a:solidFill>
              <a:latin typeface="UTM American Sans" panose="02040603050506020204" pitchFamily="18" charset="0"/>
              <a:ea typeface="微软雅黑 Light" panose="020B0502040204020203" pitchFamily="34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9AC687-20D0-723F-C1E5-F5D6D46B6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2615" y="3034402"/>
            <a:ext cx="2639797" cy="38042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71916D-44A4-CE84-27CF-7500BDDF0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16" y="2785495"/>
            <a:ext cx="2639797" cy="380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13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3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2" grpId="0" animBg="1"/>
      <p:bldP spid="1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5">
            <a:extLst>
              <a:ext uri="{FF2B5EF4-FFF2-40B4-BE49-F238E27FC236}">
                <a16:creationId xmlns:a16="http://schemas.microsoft.com/office/drawing/2014/main" id="{750C7F0F-49D9-4E8C-97D6-CB2F4383BC89}"/>
              </a:ext>
            </a:extLst>
          </p:cNvPr>
          <p:cNvSpPr txBox="1"/>
          <p:nvPr/>
        </p:nvSpPr>
        <p:spPr>
          <a:xfrm>
            <a:off x="1853314" y="1618984"/>
            <a:ext cx="8973987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Hằng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ngày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cần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ăn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đủ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lượng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tinh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bột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và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rau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xanh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cần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thiết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. </a:t>
            </a:r>
            <a:endParaRPr lang="zh-CN" altLang="en-US" sz="4000" b="1" dirty="0">
              <a:solidFill>
                <a:srgbClr val="002060"/>
              </a:solidFill>
              <a:latin typeface="Arial" panose="020B0604020202020204" pitchFamily="34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sp>
        <p:nvSpPr>
          <p:cNvPr id="7" name="圆角矩形 14">
            <a:extLst>
              <a:ext uri="{FF2B5EF4-FFF2-40B4-BE49-F238E27FC236}">
                <a16:creationId xmlns:a16="http://schemas.microsoft.com/office/drawing/2014/main" id="{18655811-6962-6F5F-026D-6E495E9839E6}"/>
              </a:ext>
            </a:extLst>
          </p:cNvPr>
          <p:cNvSpPr/>
          <p:nvPr/>
        </p:nvSpPr>
        <p:spPr>
          <a:xfrm rot="16200000">
            <a:off x="3758805" y="2513759"/>
            <a:ext cx="1470454" cy="2641638"/>
          </a:xfrm>
          <a:prstGeom prst="roundRect">
            <a:avLst/>
          </a:prstGeom>
          <a:solidFill>
            <a:schemeClr val="bg1"/>
          </a:solidFill>
          <a:ln w="88900" cmpd="sng">
            <a:solidFill>
              <a:srgbClr val="FBB1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6000" dirty="0">
                <a:solidFill>
                  <a:srgbClr val="ED4790"/>
                </a:solidFill>
                <a:latin typeface="UTM American Sans" panose="02040603050506020204" pitchFamily="18" charset="0"/>
                <a:ea typeface="微软雅黑 Light" panose="020B0502040204020203" pitchFamily="34" charset="-122"/>
              </a:rPr>
              <a:t>ĐÚNG</a:t>
            </a:r>
            <a:endParaRPr lang="zh-CN" altLang="en-US" sz="6000" dirty="0">
              <a:solidFill>
                <a:srgbClr val="ED4790"/>
              </a:solidFill>
              <a:latin typeface="UTM American Sans" panose="02040603050506020204" pitchFamily="18" charset="0"/>
              <a:ea typeface="微软雅黑 Light" panose="020B0502040204020203" pitchFamily="34" charset="-122"/>
            </a:endParaRPr>
          </a:p>
        </p:txBody>
      </p:sp>
      <p:sp>
        <p:nvSpPr>
          <p:cNvPr id="8" name="圆角矩形 16">
            <a:extLst>
              <a:ext uri="{FF2B5EF4-FFF2-40B4-BE49-F238E27FC236}">
                <a16:creationId xmlns:a16="http://schemas.microsoft.com/office/drawing/2014/main" id="{55EC00B7-45CB-281F-E636-765463BD693E}"/>
              </a:ext>
            </a:extLst>
          </p:cNvPr>
          <p:cNvSpPr/>
          <p:nvPr/>
        </p:nvSpPr>
        <p:spPr>
          <a:xfrm rot="16200000">
            <a:off x="6681590" y="2535165"/>
            <a:ext cx="1470454" cy="2641638"/>
          </a:xfrm>
          <a:prstGeom prst="roundRect">
            <a:avLst/>
          </a:prstGeom>
          <a:solidFill>
            <a:schemeClr val="bg1"/>
          </a:solidFill>
          <a:ln w="88900" cmpd="sng">
            <a:solidFill>
              <a:srgbClr val="234F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7200" dirty="0">
                <a:solidFill>
                  <a:srgbClr val="234F78"/>
                </a:solidFill>
                <a:latin typeface="UTM American Sans" panose="02040603050506020204" pitchFamily="18" charset="0"/>
                <a:ea typeface="微软雅黑 Light" panose="020B0502040204020203" pitchFamily="34" charset="-122"/>
              </a:rPr>
              <a:t>SAI</a:t>
            </a:r>
            <a:endParaRPr lang="zh-CN" altLang="en-US" sz="7200" dirty="0">
              <a:solidFill>
                <a:srgbClr val="234F78"/>
              </a:solidFill>
              <a:latin typeface="UTM American Sans" panose="02040603050506020204" pitchFamily="18" charset="0"/>
              <a:ea typeface="微软雅黑 Light" panose="020B0502040204020203" pitchFamily="34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C59A5E-4207-B93D-F2A5-E5E1E2B8A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2615" y="3034402"/>
            <a:ext cx="2639797" cy="38042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71E58B-DF89-68E8-F11D-9790528BE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16" y="2785495"/>
            <a:ext cx="2639797" cy="380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78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4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4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7" grpId="1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5">
            <a:extLst>
              <a:ext uri="{FF2B5EF4-FFF2-40B4-BE49-F238E27FC236}">
                <a16:creationId xmlns:a16="http://schemas.microsoft.com/office/drawing/2014/main" id="{C728C13F-F07D-4647-837A-2CEF5002C938}"/>
              </a:ext>
            </a:extLst>
          </p:cNvPr>
          <p:cNvSpPr txBox="1"/>
          <p:nvPr/>
        </p:nvSpPr>
        <p:spPr>
          <a:xfrm>
            <a:off x="1322799" y="1617703"/>
            <a:ext cx="10019613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Nước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ngọt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là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thức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uống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bổ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sung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đường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cho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cơ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thể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.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Nên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cần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uống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nhiều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. </a:t>
            </a:r>
            <a:endParaRPr lang="zh-CN" altLang="en-US" sz="4000" b="1" dirty="0">
              <a:solidFill>
                <a:srgbClr val="002060"/>
              </a:solidFill>
              <a:latin typeface="Arial" panose="020B0604020202020204" pitchFamily="34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sp>
        <p:nvSpPr>
          <p:cNvPr id="7" name="圆角矩形 14">
            <a:extLst>
              <a:ext uri="{FF2B5EF4-FFF2-40B4-BE49-F238E27FC236}">
                <a16:creationId xmlns:a16="http://schemas.microsoft.com/office/drawing/2014/main" id="{C5B1A83A-377B-4AD7-5EEC-DC2D302BDE47}"/>
              </a:ext>
            </a:extLst>
          </p:cNvPr>
          <p:cNvSpPr/>
          <p:nvPr/>
        </p:nvSpPr>
        <p:spPr>
          <a:xfrm rot="16200000">
            <a:off x="3758805" y="2635331"/>
            <a:ext cx="1470454" cy="2641638"/>
          </a:xfrm>
          <a:prstGeom prst="roundRect">
            <a:avLst/>
          </a:prstGeom>
          <a:solidFill>
            <a:schemeClr val="bg1"/>
          </a:solidFill>
          <a:ln w="88900" cmpd="sng">
            <a:solidFill>
              <a:srgbClr val="FBB1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6000" dirty="0">
                <a:solidFill>
                  <a:srgbClr val="ED4790"/>
                </a:solidFill>
                <a:latin typeface="UTM American Sans" panose="02040603050506020204" pitchFamily="18" charset="0"/>
                <a:ea typeface="微软雅黑 Light" panose="020B0502040204020203" pitchFamily="34" charset="-122"/>
              </a:rPr>
              <a:t>ĐÚNG</a:t>
            </a:r>
            <a:endParaRPr lang="zh-CN" altLang="en-US" sz="6000" dirty="0">
              <a:solidFill>
                <a:srgbClr val="ED4790"/>
              </a:solidFill>
              <a:latin typeface="UTM American Sans" panose="02040603050506020204" pitchFamily="18" charset="0"/>
              <a:ea typeface="微软雅黑 Light" panose="020B0502040204020203" pitchFamily="34" charset="-122"/>
            </a:endParaRPr>
          </a:p>
        </p:txBody>
      </p:sp>
      <p:sp>
        <p:nvSpPr>
          <p:cNvPr id="8" name="圆角矩形 16">
            <a:extLst>
              <a:ext uri="{FF2B5EF4-FFF2-40B4-BE49-F238E27FC236}">
                <a16:creationId xmlns:a16="http://schemas.microsoft.com/office/drawing/2014/main" id="{AA0E5C74-2583-810C-60E8-E4707D0FC2A3}"/>
              </a:ext>
            </a:extLst>
          </p:cNvPr>
          <p:cNvSpPr/>
          <p:nvPr/>
        </p:nvSpPr>
        <p:spPr>
          <a:xfrm rot="16200000">
            <a:off x="6684380" y="2635331"/>
            <a:ext cx="1470454" cy="2641638"/>
          </a:xfrm>
          <a:prstGeom prst="roundRect">
            <a:avLst/>
          </a:prstGeom>
          <a:solidFill>
            <a:schemeClr val="bg1"/>
          </a:solidFill>
          <a:ln w="88900" cmpd="sng">
            <a:solidFill>
              <a:srgbClr val="234F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7200" dirty="0">
                <a:solidFill>
                  <a:srgbClr val="234F78"/>
                </a:solidFill>
                <a:latin typeface="UTM American Sans" panose="02040603050506020204" pitchFamily="18" charset="0"/>
                <a:ea typeface="微软雅黑 Light" panose="020B0502040204020203" pitchFamily="34" charset="-122"/>
              </a:rPr>
              <a:t>SAI</a:t>
            </a:r>
            <a:endParaRPr lang="zh-CN" altLang="en-US" sz="7200" dirty="0">
              <a:solidFill>
                <a:srgbClr val="234F78"/>
              </a:solidFill>
              <a:latin typeface="UTM American Sans" panose="02040603050506020204" pitchFamily="18" charset="0"/>
              <a:ea typeface="微软雅黑 Light" panose="020B0502040204020203" pitchFamily="34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D7652A-1432-28BA-F712-BEAC7DB5BC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2615" y="3034402"/>
            <a:ext cx="2639797" cy="38042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9EE6B9-EC13-3762-79A6-6199FE0544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16" y="2785495"/>
            <a:ext cx="2639797" cy="380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79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3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3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8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5">
            <a:extLst>
              <a:ext uri="{FF2B5EF4-FFF2-40B4-BE49-F238E27FC236}">
                <a16:creationId xmlns:a16="http://schemas.microsoft.com/office/drawing/2014/main" id="{7032092C-87FE-4862-90F3-3F283A234121}"/>
              </a:ext>
            </a:extLst>
          </p:cNvPr>
          <p:cNvSpPr txBox="1"/>
          <p:nvPr/>
        </p:nvSpPr>
        <p:spPr>
          <a:xfrm>
            <a:off x="1853315" y="1532193"/>
            <a:ext cx="9161958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Ăn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thật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nhiều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thịt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,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cá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thì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mới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tốt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cho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sức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khỏe</a:t>
            </a:r>
            <a:r>
              <a:rPr lang="en-US" altLang="zh-CN" sz="40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.</a:t>
            </a:r>
            <a:endParaRPr lang="zh-CN" altLang="en-US" sz="4000" b="1" dirty="0">
              <a:solidFill>
                <a:srgbClr val="002060"/>
              </a:solidFill>
              <a:latin typeface="Arial" panose="020B0604020202020204" pitchFamily="34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sp>
        <p:nvSpPr>
          <p:cNvPr id="7" name="圆角矩形 14">
            <a:extLst>
              <a:ext uri="{FF2B5EF4-FFF2-40B4-BE49-F238E27FC236}">
                <a16:creationId xmlns:a16="http://schemas.microsoft.com/office/drawing/2014/main" id="{48B318CA-82CF-8B22-1A0B-132AEC36EA14}"/>
              </a:ext>
            </a:extLst>
          </p:cNvPr>
          <p:cNvSpPr/>
          <p:nvPr/>
        </p:nvSpPr>
        <p:spPr>
          <a:xfrm rot="16200000">
            <a:off x="3756017" y="2468174"/>
            <a:ext cx="1470454" cy="2641638"/>
          </a:xfrm>
          <a:prstGeom prst="roundRect">
            <a:avLst/>
          </a:prstGeom>
          <a:solidFill>
            <a:schemeClr val="bg1"/>
          </a:solidFill>
          <a:ln w="88900" cmpd="sng">
            <a:solidFill>
              <a:srgbClr val="FBB1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6000" dirty="0">
                <a:solidFill>
                  <a:srgbClr val="ED4790"/>
                </a:solidFill>
                <a:latin typeface="UTM American Sans" panose="02040603050506020204" pitchFamily="18" charset="0"/>
                <a:ea typeface="微软雅黑 Light" panose="020B0502040204020203" pitchFamily="34" charset="-122"/>
              </a:rPr>
              <a:t>ĐÚNG</a:t>
            </a:r>
            <a:endParaRPr lang="zh-CN" altLang="en-US" sz="6000" dirty="0">
              <a:solidFill>
                <a:srgbClr val="ED4790"/>
              </a:solidFill>
              <a:latin typeface="UTM American Sans" panose="02040603050506020204" pitchFamily="18" charset="0"/>
              <a:ea typeface="微软雅黑 Light" panose="020B0502040204020203" pitchFamily="34" charset="-122"/>
            </a:endParaRPr>
          </a:p>
        </p:txBody>
      </p:sp>
      <p:sp>
        <p:nvSpPr>
          <p:cNvPr id="8" name="圆角矩形 16">
            <a:extLst>
              <a:ext uri="{FF2B5EF4-FFF2-40B4-BE49-F238E27FC236}">
                <a16:creationId xmlns:a16="http://schemas.microsoft.com/office/drawing/2014/main" id="{7AC4FD5F-536D-8918-1248-DC8DE028DE3F}"/>
              </a:ext>
            </a:extLst>
          </p:cNvPr>
          <p:cNvSpPr/>
          <p:nvPr/>
        </p:nvSpPr>
        <p:spPr>
          <a:xfrm rot="16200000">
            <a:off x="6681592" y="2468174"/>
            <a:ext cx="1470454" cy="2641638"/>
          </a:xfrm>
          <a:prstGeom prst="roundRect">
            <a:avLst/>
          </a:prstGeom>
          <a:solidFill>
            <a:schemeClr val="bg1"/>
          </a:solidFill>
          <a:ln w="88900" cmpd="sng">
            <a:solidFill>
              <a:srgbClr val="234F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7200" dirty="0">
                <a:solidFill>
                  <a:srgbClr val="234F78"/>
                </a:solidFill>
                <a:latin typeface="UTM American Sans" panose="02040603050506020204" pitchFamily="18" charset="0"/>
                <a:ea typeface="微软雅黑 Light" panose="020B0502040204020203" pitchFamily="34" charset="-122"/>
              </a:rPr>
              <a:t>SAI</a:t>
            </a:r>
            <a:endParaRPr lang="zh-CN" altLang="en-US" sz="7200" dirty="0">
              <a:solidFill>
                <a:srgbClr val="234F78"/>
              </a:solidFill>
              <a:latin typeface="UTM American Sans" panose="02040603050506020204" pitchFamily="18" charset="0"/>
              <a:ea typeface="微软雅黑 Light" panose="020B0502040204020203" pitchFamily="34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196216-B70D-EE4F-56CB-C96F05F09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2616" y="3053766"/>
            <a:ext cx="2639797" cy="38042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B3EB09-D231-B177-B83A-F1B4B74D5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17" y="2804859"/>
            <a:ext cx="2639797" cy="380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66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7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8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圆角 8">
            <a:extLst>
              <a:ext uri="{FF2B5EF4-FFF2-40B4-BE49-F238E27FC236}">
                <a16:creationId xmlns:a16="http://schemas.microsoft.com/office/drawing/2014/main" id="{C33A967D-949B-4582-BC23-024FD4C7EC8A}"/>
              </a:ext>
            </a:extLst>
          </p:cNvPr>
          <p:cNvSpPr/>
          <p:nvPr/>
        </p:nvSpPr>
        <p:spPr>
          <a:xfrm>
            <a:off x="600448" y="1888584"/>
            <a:ext cx="4853295" cy="3345633"/>
          </a:xfrm>
          <a:prstGeom prst="roundRect">
            <a:avLst/>
          </a:prstGeom>
          <a:pattFill prst="solidDmnd">
            <a:fgClr>
              <a:srgbClr val="9BD3CA"/>
            </a:fgClr>
            <a:bgClr>
              <a:srgbClr val="AEDBD4"/>
            </a:bgClr>
          </a:pattFill>
          <a:ln w="11430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EBD554CA-38FC-452F-9888-403F00ECD9E2}"/>
              </a:ext>
            </a:extLst>
          </p:cNvPr>
          <p:cNvGrpSpPr/>
          <p:nvPr/>
        </p:nvGrpSpPr>
        <p:grpSpPr>
          <a:xfrm>
            <a:off x="1008313" y="1623783"/>
            <a:ext cx="3832184" cy="3832184"/>
            <a:chOff x="1412916" y="1645309"/>
            <a:chExt cx="3832184" cy="383218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D22FD64A-AB84-4336-96D1-8BBA98E4BB89}"/>
                </a:ext>
              </a:extLst>
            </p:cNvPr>
            <p:cNvSpPr/>
            <p:nvPr/>
          </p:nvSpPr>
          <p:spPr>
            <a:xfrm>
              <a:off x="1412916" y="1645309"/>
              <a:ext cx="3832184" cy="38321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F15CB843-85DE-4025-8051-2BE357043D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88" t="12811" r="21679" b="12389"/>
            <a:stretch/>
          </p:blipFill>
          <p:spPr>
            <a:xfrm>
              <a:off x="1591293" y="1852550"/>
              <a:ext cx="3491346" cy="3479471"/>
            </a:xfrm>
            <a:prstGeom prst="rect">
              <a:avLst/>
            </a:prstGeom>
          </p:spPr>
        </p:pic>
      </p:grpSp>
      <p:sp>
        <p:nvSpPr>
          <p:cNvPr id="42" name="任意多边形: 形状 41">
            <a:extLst>
              <a:ext uri="{FF2B5EF4-FFF2-40B4-BE49-F238E27FC236}">
                <a16:creationId xmlns:a16="http://schemas.microsoft.com/office/drawing/2014/main" id="{A173846D-9960-4BBA-9926-83BE4F58CF66}"/>
              </a:ext>
            </a:extLst>
          </p:cNvPr>
          <p:cNvSpPr/>
          <p:nvPr/>
        </p:nvSpPr>
        <p:spPr>
          <a:xfrm rot="896338">
            <a:off x="4687834" y="2962387"/>
            <a:ext cx="289623" cy="2908100"/>
          </a:xfrm>
          <a:custGeom>
            <a:avLst/>
            <a:gdLst>
              <a:gd name="connsiteX0" fmla="*/ 84339 w 113327"/>
              <a:gd name="connsiteY0" fmla="*/ 0 h 609614"/>
              <a:gd name="connsiteX1" fmla="*/ 96459 w 113327"/>
              <a:gd name="connsiteY1" fmla="*/ 0 h 609614"/>
              <a:gd name="connsiteX2" fmla="*/ 108326 w 113327"/>
              <a:gd name="connsiteY2" fmla="*/ 4994 h 609614"/>
              <a:gd name="connsiteX3" fmla="*/ 113327 w 113327"/>
              <a:gd name="connsiteY3" fmla="*/ 16845 h 609614"/>
              <a:gd name="connsiteX4" fmla="*/ 113327 w 113327"/>
              <a:gd name="connsiteY4" fmla="*/ 576010 h 609614"/>
              <a:gd name="connsiteX5" fmla="*/ 103325 w 113327"/>
              <a:gd name="connsiteY5" fmla="*/ 599710 h 609614"/>
              <a:gd name="connsiteX6" fmla="*/ 80015 w 113327"/>
              <a:gd name="connsiteY6" fmla="*/ 609614 h 609614"/>
              <a:gd name="connsiteX7" fmla="*/ 56706 w 113327"/>
              <a:gd name="connsiteY7" fmla="*/ 599710 h 609614"/>
              <a:gd name="connsiteX8" fmla="*/ 46705 w 113327"/>
              <a:gd name="connsiteY8" fmla="*/ 576010 h 609614"/>
              <a:gd name="connsiteX9" fmla="*/ 46705 w 113327"/>
              <a:gd name="connsiteY9" fmla="*/ 303114 h 609614"/>
              <a:gd name="connsiteX10" fmla="*/ 8476 w 113327"/>
              <a:gd name="connsiteY10" fmla="*/ 303114 h 609614"/>
              <a:gd name="connsiteX11" fmla="*/ 2543 w 113327"/>
              <a:gd name="connsiteY11" fmla="*/ 300659 h 609614"/>
              <a:gd name="connsiteX12" fmla="*/ 0 w 113327"/>
              <a:gd name="connsiteY12" fmla="*/ 294734 h 609614"/>
              <a:gd name="connsiteX13" fmla="*/ 0 w 113327"/>
              <a:gd name="connsiteY13" fmla="*/ 84222 h 609614"/>
              <a:gd name="connsiteX14" fmla="*/ 24750 w 113327"/>
              <a:gd name="connsiteY14" fmla="*/ 24716 h 609614"/>
              <a:gd name="connsiteX15" fmla="*/ 84339 w 113327"/>
              <a:gd name="connsiteY15" fmla="*/ 0 h 60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3327" h="609614">
                <a:moveTo>
                  <a:pt x="84339" y="0"/>
                </a:moveTo>
                <a:lnTo>
                  <a:pt x="96459" y="0"/>
                </a:lnTo>
                <a:cubicBezTo>
                  <a:pt x="101037" y="0"/>
                  <a:pt x="104935" y="1692"/>
                  <a:pt x="108326" y="4994"/>
                </a:cubicBezTo>
                <a:cubicBezTo>
                  <a:pt x="111632" y="8295"/>
                  <a:pt x="113327" y="12273"/>
                  <a:pt x="113327" y="16845"/>
                </a:cubicBezTo>
                <a:lnTo>
                  <a:pt x="113327" y="576010"/>
                </a:lnTo>
                <a:cubicBezTo>
                  <a:pt x="113327" y="585151"/>
                  <a:pt x="109936" y="593023"/>
                  <a:pt x="103325" y="599710"/>
                </a:cubicBezTo>
                <a:cubicBezTo>
                  <a:pt x="96713" y="606228"/>
                  <a:pt x="88916" y="609529"/>
                  <a:pt x="80015" y="609614"/>
                </a:cubicBezTo>
                <a:cubicBezTo>
                  <a:pt x="71031" y="609529"/>
                  <a:pt x="63317" y="606228"/>
                  <a:pt x="56706" y="599710"/>
                </a:cubicBezTo>
                <a:cubicBezTo>
                  <a:pt x="50010" y="593023"/>
                  <a:pt x="46705" y="585151"/>
                  <a:pt x="46705" y="576010"/>
                </a:cubicBezTo>
                <a:lnTo>
                  <a:pt x="46705" y="303114"/>
                </a:lnTo>
                <a:lnTo>
                  <a:pt x="8476" y="303114"/>
                </a:lnTo>
                <a:cubicBezTo>
                  <a:pt x="6188" y="303114"/>
                  <a:pt x="4154" y="302267"/>
                  <a:pt x="2543" y="300659"/>
                </a:cubicBezTo>
                <a:cubicBezTo>
                  <a:pt x="847" y="298967"/>
                  <a:pt x="0" y="297019"/>
                  <a:pt x="0" y="294734"/>
                </a:cubicBezTo>
                <a:lnTo>
                  <a:pt x="0" y="84222"/>
                </a:lnTo>
                <a:cubicBezTo>
                  <a:pt x="0" y="61029"/>
                  <a:pt x="8307" y="41222"/>
                  <a:pt x="24750" y="24716"/>
                </a:cubicBezTo>
                <a:cubicBezTo>
                  <a:pt x="41280" y="8211"/>
                  <a:pt x="61113" y="0"/>
                  <a:pt x="84339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1" name="任意多边形: 形状 40">
            <a:extLst>
              <a:ext uri="{FF2B5EF4-FFF2-40B4-BE49-F238E27FC236}">
                <a16:creationId xmlns:a16="http://schemas.microsoft.com/office/drawing/2014/main" id="{D50E6846-7F73-45A2-A288-7C8E83DF4367}"/>
              </a:ext>
            </a:extLst>
          </p:cNvPr>
          <p:cNvSpPr/>
          <p:nvPr/>
        </p:nvSpPr>
        <p:spPr>
          <a:xfrm rot="20463090">
            <a:off x="905211" y="3072950"/>
            <a:ext cx="347742" cy="2686977"/>
          </a:xfrm>
          <a:custGeom>
            <a:avLst/>
            <a:gdLst>
              <a:gd name="connsiteX0" fmla="*/ 16866 w 168573"/>
              <a:gd name="connsiteY0" fmla="*/ 0 h 588977"/>
              <a:gd name="connsiteX1" fmla="*/ 28731 w 168573"/>
              <a:gd name="connsiteY1" fmla="*/ 4994 h 588977"/>
              <a:gd name="connsiteX2" fmla="*/ 33732 w 168573"/>
              <a:gd name="connsiteY2" fmla="*/ 16845 h 588977"/>
              <a:gd name="connsiteX3" fmla="*/ 33732 w 168573"/>
              <a:gd name="connsiteY3" fmla="*/ 126294 h 588977"/>
              <a:gd name="connsiteX4" fmla="*/ 38732 w 168573"/>
              <a:gd name="connsiteY4" fmla="*/ 138144 h 588977"/>
              <a:gd name="connsiteX5" fmla="*/ 50597 w 168573"/>
              <a:gd name="connsiteY5" fmla="*/ 143139 h 588977"/>
              <a:gd name="connsiteX6" fmla="*/ 62463 w 168573"/>
              <a:gd name="connsiteY6" fmla="*/ 138144 h 588977"/>
              <a:gd name="connsiteX7" fmla="*/ 67463 w 168573"/>
              <a:gd name="connsiteY7" fmla="*/ 126294 h 588977"/>
              <a:gd name="connsiteX8" fmla="*/ 67463 w 168573"/>
              <a:gd name="connsiteY8" fmla="*/ 16845 h 588977"/>
              <a:gd name="connsiteX9" fmla="*/ 72464 w 168573"/>
              <a:gd name="connsiteY9" fmla="*/ 4994 h 588977"/>
              <a:gd name="connsiteX10" fmla="*/ 84329 w 168573"/>
              <a:gd name="connsiteY10" fmla="*/ 0 h 588977"/>
              <a:gd name="connsiteX11" fmla="*/ 96109 w 168573"/>
              <a:gd name="connsiteY11" fmla="*/ 4994 h 588977"/>
              <a:gd name="connsiteX12" fmla="*/ 101110 w 168573"/>
              <a:gd name="connsiteY12" fmla="*/ 16845 h 588977"/>
              <a:gd name="connsiteX13" fmla="*/ 101110 w 168573"/>
              <a:gd name="connsiteY13" fmla="*/ 126294 h 588977"/>
              <a:gd name="connsiteX14" fmla="*/ 106196 w 168573"/>
              <a:gd name="connsiteY14" fmla="*/ 138144 h 588977"/>
              <a:gd name="connsiteX15" fmla="*/ 117975 w 168573"/>
              <a:gd name="connsiteY15" fmla="*/ 143139 h 588977"/>
              <a:gd name="connsiteX16" fmla="*/ 129841 w 168573"/>
              <a:gd name="connsiteY16" fmla="*/ 138144 h 588977"/>
              <a:gd name="connsiteX17" fmla="*/ 134841 w 168573"/>
              <a:gd name="connsiteY17" fmla="*/ 126294 h 588977"/>
              <a:gd name="connsiteX18" fmla="*/ 134841 w 168573"/>
              <a:gd name="connsiteY18" fmla="*/ 16845 h 588977"/>
              <a:gd name="connsiteX19" fmla="*/ 139842 w 168573"/>
              <a:gd name="connsiteY19" fmla="*/ 4994 h 588977"/>
              <a:gd name="connsiteX20" fmla="*/ 151707 w 168573"/>
              <a:gd name="connsiteY20" fmla="*/ 0 h 588977"/>
              <a:gd name="connsiteX21" fmla="*/ 163572 w 168573"/>
              <a:gd name="connsiteY21" fmla="*/ 4994 h 588977"/>
              <a:gd name="connsiteX22" fmla="*/ 168573 w 168573"/>
              <a:gd name="connsiteY22" fmla="*/ 16845 h 588977"/>
              <a:gd name="connsiteX23" fmla="*/ 168573 w 168573"/>
              <a:gd name="connsiteY23" fmla="*/ 157613 h 588977"/>
              <a:gd name="connsiteX24" fmla="*/ 121026 w 168573"/>
              <a:gd name="connsiteY24" fmla="*/ 205270 h 588977"/>
              <a:gd name="connsiteX25" fmla="*/ 121026 w 168573"/>
              <a:gd name="connsiteY25" fmla="*/ 555287 h 588977"/>
              <a:gd name="connsiteX26" fmla="*/ 111026 w 168573"/>
              <a:gd name="connsiteY26" fmla="*/ 578988 h 588977"/>
              <a:gd name="connsiteX27" fmla="*/ 87719 w 168573"/>
              <a:gd name="connsiteY27" fmla="*/ 588977 h 588977"/>
              <a:gd name="connsiteX28" fmla="*/ 64497 w 168573"/>
              <a:gd name="connsiteY28" fmla="*/ 578988 h 588977"/>
              <a:gd name="connsiteX29" fmla="*/ 54496 w 168573"/>
              <a:gd name="connsiteY29" fmla="*/ 555287 h 588977"/>
              <a:gd name="connsiteX30" fmla="*/ 54496 w 168573"/>
              <a:gd name="connsiteY30" fmla="*/ 205270 h 588977"/>
              <a:gd name="connsiteX31" fmla="*/ 0 w 168573"/>
              <a:gd name="connsiteY31" fmla="*/ 157613 h 588977"/>
              <a:gd name="connsiteX32" fmla="*/ 0 w 168573"/>
              <a:gd name="connsiteY32" fmla="*/ 16845 h 588977"/>
              <a:gd name="connsiteX33" fmla="*/ 5001 w 168573"/>
              <a:gd name="connsiteY33" fmla="*/ 4994 h 588977"/>
              <a:gd name="connsiteX34" fmla="*/ 16866 w 168573"/>
              <a:gd name="connsiteY34" fmla="*/ 0 h 588977"/>
              <a:gd name="connsiteX0" fmla="*/ 16866 w 168573"/>
              <a:gd name="connsiteY0" fmla="*/ 0 h 666932"/>
              <a:gd name="connsiteX1" fmla="*/ 28731 w 168573"/>
              <a:gd name="connsiteY1" fmla="*/ 4994 h 666932"/>
              <a:gd name="connsiteX2" fmla="*/ 33732 w 168573"/>
              <a:gd name="connsiteY2" fmla="*/ 16845 h 666932"/>
              <a:gd name="connsiteX3" fmla="*/ 33732 w 168573"/>
              <a:gd name="connsiteY3" fmla="*/ 126294 h 666932"/>
              <a:gd name="connsiteX4" fmla="*/ 38732 w 168573"/>
              <a:gd name="connsiteY4" fmla="*/ 138144 h 666932"/>
              <a:gd name="connsiteX5" fmla="*/ 50597 w 168573"/>
              <a:gd name="connsiteY5" fmla="*/ 143139 h 666932"/>
              <a:gd name="connsiteX6" fmla="*/ 62463 w 168573"/>
              <a:gd name="connsiteY6" fmla="*/ 138144 h 666932"/>
              <a:gd name="connsiteX7" fmla="*/ 67463 w 168573"/>
              <a:gd name="connsiteY7" fmla="*/ 126294 h 666932"/>
              <a:gd name="connsiteX8" fmla="*/ 67463 w 168573"/>
              <a:gd name="connsiteY8" fmla="*/ 16845 h 666932"/>
              <a:gd name="connsiteX9" fmla="*/ 72464 w 168573"/>
              <a:gd name="connsiteY9" fmla="*/ 4994 h 666932"/>
              <a:gd name="connsiteX10" fmla="*/ 84329 w 168573"/>
              <a:gd name="connsiteY10" fmla="*/ 0 h 666932"/>
              <a:gd name="connsiteX11" fmla="*/ 96109 w 168573"/>
              <a:gd name="connsiteY11" fmla="*/ 4994 h 666932"/>
              <a:gd name="connsiteX12" fmla="*/ 101110 w 168573"/>
              <a:gd name="connsiteY12" fmla="*/ 16845 h 666932"/>
              <a:gd name="connsiteX13" fmla="*/ 101110 w 168573"/>
              <a:gd name="connsiteY13" fmla="*/ 126294 h 666932"/>
              <a:gd name="connsiteX14" fmla="*/ 106196 w 168573"/>
              <a:gd name="connsiteY14" fmla="*/ 138144 h 666932"/>
              <a:gd name="connsiteX15" fmla="*/ 117975 w 168573"/>
              <a:gd name="connsiteY15" fmla="*/ 143139 h 666932"/>
              <a:gd name="connsiteX16" fmla="*/ 129841 w 168573"/>
              <a:gd name="connsiteY16" fmla="*/ 138144 h 666932"/>
              <a:gd name="connsiteX17" fmla="*/ 134841 w 168573"/>
              <a:gd name="connsiteY17" fmla="*/ 126294 h 666932"/>
              <a:gd name="connsiteX18" fmla="*/ 134841 w 168573"/>
              <a:gd name="connsiteY18" fmla="*/ 16845 h 666932"/>
              <a:gd name="connsiteX19" fmla="*/ 139842 w 168573"/>
              <a:gd name="connsiteY19" fmla="*/ 4994 h 666932"/>
              <a:gd name="connsiteX20" fmla="*/ 151707 w 168573"/>
              <a:gd name="connsiteY20" fmla="*/ 0 h 666932"/>
              <a:gd name="connsiteX21" fmla="*/ 163572 w 168573"/>
              <a:gd name="connsiteY21" fmla="*/ 4994 h 666932"/>
              <a:gd name="connsiteX22" fmla="*/ 168573 w 168573"/>
              <a:gd name="connsiteY22" fmla="*/ 16845 h 666932"/>
              <a:gd name="connsiteX23" fmla="*/ 168573 w 168573"/>
              <a:gd name="connsiteY23" fmla="*/ 157613 h 666932"/>
              <a:gd name="connsiteX24" fmla="*/ 121026 w 168573"/>
              <a:gd name="connsiteY24" fmla="*/ 205270 h 666932"/>
              <a:gd name="connsiteX25" fmla="*/ 121026 w 168573"/>
              <a:gd name="connsiteY25" fmla="*/ 555287 h 666932"/>
              <a:gd name="connsiteX26" fmla="*/ 111026 w 168573"/>
              <a:gd name="connsiteY26" fmla="*/ 578988 h 666932"/>
              <a:gd name="connsiteX27" fmla="*/ 90370 w 168573"/>
              <a:gd name="connsiteY27" fmla="*/ 666932 h 666932"/>
              <a:gd name="connsiteX28" fmla="*/ 64497 w 168573"/>
              <a:gd name="connsiteY28" fmla="*/ 578988 h 666932"/>
              <a:gd name="connsiteX29" fmla="*/ 54496 w 168573"/>
              <a:gd name="connsiteY29" fmla="*/ 555287 h 666932"/>
              <a:gd name="connsiteX30" fmla="*/ 54496 w 168573"/>
              <a:gd name="connsiteY30" fmla="*/ 205270 h 666932"/>
              <a:gd name="connsiteX31" fmla="*/ 0 w 168573"/>
              <a:gd name="connsiteY31" fmla="*/ 157613 h 666932"/>
              <a:gd name="connsiteX32" fmla="*/ 0 w 168573"/>
              <a:gd name="connsiteY32" fmla="*/ 16845 h 666932"/>
              <a:gd name="connsiteX33" fmla="*/ 5001 w 168573"/>
              <a:gd name="connsiteY33" fmla="*/ 4994 h 666932"/>
              <a:gd name="connsiteX34" fmla="*/ 16866 w 168573"/>
              <a:gd name="connsiteY34" fmla="*/ 0 h 666932"/>
              <a:gd name="connsiteX0" fmla="*/ 16866 w 168573"/>
              <a:gd name="connsiteY0" fmla="*/ 0 h 666932"/>
              <a:gd name="connsiteX1" fmla="*/ 28731 w 168573"/>
              <a:gd name="connsiteY1" fmla="*/ 4994 h 666932"/>
              <a:gd name="connsiteX2" fmla="*/ 33732 w 168573"/>
              <a:gd name="connsiteY2" fmla="*/ 16845 h 666932"/>
              <a:gd name="connsiteX3" fmla="*/ 33732 w 168573"/>
              <a:gd name="connsiteY3" fmla="*/ 126294 h 666932"/>
              <a:gd name="connsiteX4" fmla="*/ 38732 w 168573"/>
              <a:gd name="connsiteY4" fmla="*/ 138144 h 666932"/>
              <a:gd name="connsiteX5" fmla="*/ 50597 w 168573"/>
              <a:gd name="connsiteY5" fmla="*/ 143139 h 666932"/>
              <a:gd name="connsiteX6" fmla="*/ 62463 w 168573"/>
              <a:gd name="connsiteY6" fmla="*/ 138144 h 666932"/>
              <a:gd name="connsiteX7" fmla="*/ 67463 w 168573"/>
              <a:gd name="connsiteY7" fmla="*/ 126294 h 666932"/>
              <a:gd name="connsiteX8" fmla="*/ 67463 w 168573"/>
              <a:gd name="connsiteY8" fmla="*/ 16845 h 666932"/>
              <a:gd name="connsiteX9" fmla="*/ 72464 w 168573"/>
              <a:gd name="connsiteY9" fmla="*/ 4994 h 666932"/>
              <a:gd name="connsiteX10" fmla="*/ 84329 w 168573"/>
              <a:gd name="connsiteY10" fmla="*/ 0 h 666932"/>
              <a:gd name="connsiteX11" fmla="*/ 96109 w 168573"/>
              <a:gd name="connsiteY11" fmla="*/ 4994 h 666932"/>
              <a:gd name="connsiteX12" fmla="*/ 101110 w 168573"/>
              <a:gd name="connsiteY12" fmla="*/ 16845 h 666932"/>
              <a:gd name="connsiteX13" fmla="*/ 101110 w 168573"/>
              <a:gd name="connsiteY13" fmla="*/ 126294 h 666932"/>
              <a:gd name="connsiteX14" fmla="*/ 106196 w 168573"/>
              <a:gd name="connsiteY14" fmla="*/ 138144 h 666932"/>
              <a:gd name="connsiteX15" fmla="*/ 117975 w 168573"/>
              <a:gd name="connsiteY15" fmla="*/ 143139 h 666932"/>
              <a:gd name="connsiteX16" fmla="*/ 129841 w 168573"/>
              <a:gd name="connsiteY16" fmla="*/ 138144 h 666932"/>
              <a:gd name="connsiteX17" fmla="*/ 134841 w 168573"/>
              <a:gd name="connsiteY17" fmla="*/ 126294 h 666932"/>
              <a:gd name="connsiteX18" fmla="*/ 134841 w 168573"/>
              <a:gd name="connsiteY18" fmla="*/ 16845 h 666932"/>
              <a:gd name="connsiteX19" fmla="*/ 139842 w 168573"/>
              <a:gd name="connsiteY19" fmla="*/ 4994 h 666932"/>
              <a:gd name="connsiteX20" fmla="*/ 151707 w 168573"/>
              <a:gd name="connsiteY20" fmla="*/ 0 h 666932"/>
              <a:gd name="connsiteX21" fmla="*/ 163572 w 168573"/>
              <a:gd name="connsiteY21" fmla="*/ 4994 h 666932"/>
              <a:gd name="connsiteX22" fmla="*/ 168573 w 168573"/>
              <a:gd name="connsiteY22" fmla="*/ 16845 h 666932"/>
              <a:gd name="connsiteX23" fmla="*/ 168573 w 168573"/>
              <a:gd name="connsiteY23" fmla="*/ 157613 h 666932"/>
              <a:gd name="connsiteX24" fmla="*/ 121026 w 168573"/>
              <a:gd name="connsiteY24" fmla="*/ 205270 h 666932"/>
              <a:gd name="connsiteX25" fmla="*/ 121026 w 168573"/>
              <a:gd name="connsiteY25" fmla="*/ 555287 h 666932"/>
              <a:gd name="connsiteX26" fmla="*/ 119743 w 168573"/>
              <a:gd name="connsiteY26" fmla="*/ 602392 h 666932"/>
              <a:gd name="connsiteX27" fmla="*/ 90370 w 168573"/>
              <a:gd name="connsiteY27" fmla="*/ 666932 h 666932"/>
              <a:gd name="connsiteX28" fmla="*/ 64497 w 168573"/>
              <a:gd name="connsiteY28" fmla="*/ 578988 h 666932"/>
              <a:gd name="connsiteX29" fmla="*/ 54496 w 168573"/>
              <a:gd name="connsiteY29" fmla="*/ 555287 h 666932"/>
              <a:gd name="connsiteX30" fmla="*/ 54496 w 168573"/>
              <a:gd name="connsiteY30" fmla="*/ 205270 h 666932"/>
              <a:gd name="connsiteX31" fmla="*/ 0 w 168573"/>
              <a:gd name="connsiteY31" fmla="*/ 157613 h 666932"/>
              <a:gd name="connsiteX32" fmla="*/ 0 w 168573"/>
              <a:gd name="connsiteY32" fmla="*/ 16845 h 666932"/>
              <a:gd name="connsiteX33" fmla="*/ 5001 w 168573"/>
              <a:gd name="connsiteY33" fmla="*/ 4994 h 666932"/>
              <a:gd name="connsiteX34" fmla="*/ 16866 w 168573"/>
              <a:gd name="connsiteY34" fmla="*/ 0 h 666932"/>
              <a:gd name="connsiteX0" fmla="*/ 16866 w 168573"/>
              <a:gd name="connsiteY0" fmla="*/ 0 h 666932"/>
              <a:gd name="connsiteX1" fmla="*/ 28731 w 168573"/>
              <a:gd name="connsiteY1" fmla="*/ 4994 h 666932"/>
              <a:gd name="connsiteX2" fmla="*/ 33732 w 168573"/>
              <a:gd name="connsiteY2" fmla="*/ 16845 h 666932"/>
              <a:gd name="connsiteX3" fmla="*/ 33732 w 168573"/>
              <a:gd name="connsiteY3" fmla="*/ 126294 h 666932"/>
              <a:gd name="connsiteX4" fmla="*/ 38732 w 168573"/>
              <a:gd name="connsiteY4" fmla="*/ 138144 h 666932"/>
              <a:gd name="connsiteX5" fmla="*/ 50597 w 168573"/>
              <a:gd name="connsiteY5" fmla="*/ 143139 h 666932"/>
              <a:gd name="connsiteX6" fmla="*/ 62463 w 168573"/>
              <a:gd name="connsiteY6" fmla="*/ 138144 h 666932"/>
              <a:gd name="connsiteX7" fmla="*/ 67463 w 168573"/>
              <a:gd name="connsiteY7" fmla="*/ 126294 h 666932"/>
              <a:gd name="connsiteX8" fmla="*/ 67463 w 168573"/>
              <a:gd name="connsiteY8" fmla="*/ 16845 h 666932"/>
              <a:gd name="connsiteX9" fmla="*/ 72464 w 168573"/>
              <a:gd name="connsiteY9" fmla="*/ 4994 h 666932"/>
              <a:gd name="connsiteX10" fmla="*/ 84329 w 168573"/>
              <a:gd name="connsiteY10" fmla="*/ 0 h 666932"/>
              <a:gd name="connsiteX11" fmla="*/ 96109 w 168573"/>
              <a:gd name="connsiteY11" fmla="*/ 4994 h 666932"/>
              <a:gd name="connsiteX12" fmla="*/ 101110 w 168573"/>
              <a:gd name="connsiteY12" fmla="*/ 16845 h 666932"/>
              <a:gd name="connsiteX13" fmla="*/ 101110 w 168573"/>
              <a:gd name="connsiteY13" fmla="*/ 126294 h 666932"/>
              <a:gd name="connsiteX14" fmla="*/ 106196 w 168573"/>
              <a:gd name="connsiteY14" fmla="*/ 138144 h 666932"/>
              <a:gd name="connsiteX15" fmla="*/ 117975 w 168573"/>
              <a:gd name="connsiteY15" fmla="*/ 143139 h 666932"/>
              <a:gd name="connsiteX16" fmla="*/ 129841 w 168573"/>
              <a:gd name="connsiteY16" fmla="*/ 138144 h 666932"/>
              <a:gd name="connsiteX17" fmla="*/ 134841 w 168573"/>
              <a:gd name="connsiteY17" fmla="*/ 126294 h 666932"/>
              <a:gd name="connsiteX18" fmla="*/ 134841 w 168573"/>
              <a:gd name="connsiteY18" fmla="*/ 16845 h 666932"/>
              <a:gd name="connsiteX19" fmla="*/ 139842 w 168573"/>
              <a:gd name="connsiteY19" fmla="*/ 4994 h 666932"/>
              <a:gd name="connsiteX20" fmla="*/ 151707 w 168573"/>
              <a:gd name="connsiteY20" fmla="*/ 0 h 666932"/>
              <a:gd name="connsiteX21" fmla="*/ 163572 w 168573"/>
              <a:gd name="connsiteY21" fmla="*/ 4994 h 666932"/>
              <a:gd name="connsiteX22" fmla="*/ 168573 w 168573"/>
              <a:gd name="connsiteY22" fmla="*/ 16845 h 666932"/>
              <a:gd name="connsiteX23" fmla="*/ 168573 w 168573"/>
              <a:gd name="connsiteY23" fmla="*/ 157613 h 666932"/>
              <a:gd name="connsiteX24" fmla="*/ 121026 w 168573"/>
              <a:gd name="connsiteY24" fmla="*/ 205270 h 666932"/>
              <a:gd name="connsiteX25" fmla="*/ 121026 w 168573"/>
              <a:gd name="connsiteY25" fmla="*/ 555287 h 666932"/>
              <a:gd name="connsiteX26" fmla="*/ 119743 w 168573"/>
              <a:gd name="connsiteY26" fmla="*/ 602392 h 666932"/>
              <a:gd name="connsiteX27" fmla="*/ 90370 w 168573"/>
              <a:gd name="connsiteY27" fmla="*/ 666932 h 666932"/>
              <a:gd name="connsiteX28" fmla="*/ 59672 w 168573"/>
              <a:gd name="connsiteY28" fmla="*/ 604386 h 666932"/>
              <a:gd name="connsiteX29" fmla="*/ 54496 w 168573"/>
              <a:gd name="connsiteY29" fmla="*/ 555287 h 666932"/>
              <a:gd name="connsiteX30" fmla="*/ 54496 w 168573"/>
              <a:gd name="connsiteY30" fmla="*/ 205270 h 666932"/>
              <a:gd name="connsiteX31" fmla="*/ 0 w 168573"/>
              <a:gd name="connsiteY31" fmla="*/ 157613 h 666932"/>
              <a:gd name="connsiteX32" fmla="*/ 0 w 168573"/>
              <a:gd name="connsiteY32" fmla="*/ 16845 h 666932"/>
              <a:gd name="connsiteX33" fmla="*/ 5001 w 168573"/>
              <a:gd name="connsiteY33" fmla="*/ 4994 h 666932"/>
              <a:gd name="connsiteX34" fmla="*/ 16866 w 168573"/>
              <a:gd name="connsiteY34" fmla="*/ 0 h 66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68573" h="666932">
                <a:moveTo>
                  <a:pt x="16866" y="0"/>
                </a:moveTo>
                <a:cubicBezTo>
                  <a:pt x="21443" y="0"/>
                  <a:pt x="25341" y="1693"/>
                  <a:pt x="28731" y="4994"/>
                </a:cubicBezTo>
                <a:cubicBezTo>
                  <a:pt x="32037" y="8380"/>
                  <a:pt x="33732" y="12274"/>
                  <a:pt x="33732" y="16845"/>
                </a:cubicBezTo>
                <a:lnTo>
                  <a:pt x="33732" y="126294"/>
                </a:lnTo>
                <a:cubicBezTo>
                  <a:pt x="33732" y="130865"/>
                  <a:pt x="35342" y="134843"/>
                  <a:pt x="38732" y="138144"/>
                </a:cubicBezTo>
                <a:cubicBezTo>
                  <a:pt x="42037" y="141530"/>
                  <a:pt x="46021" y="143139"/>
                  <a:pt x="50597" y="143139"/>
                </a:cubicBezTo>
                <a:cubicBezTo>
                  <a:pt x="55174" y="143139"/>
                  <a:pt x="59073" y="141530"/>
                  <a:pt x="62463" y="138144"/>
                </a:cubicBezTo>
                <a:cubicBezTo>
                  <a:pt x="65768" y="134843"/>
                  <a:pt x="67463" y="130865"/>
                  <a:pt x="67463" y="126294"/>
                </a:cubicBezTo>
                <a:lnTo>
                  <a:pt x="67463" y="16845"/>
                </a:lnTo>
                <a:cubicBezTo>
                  <a:pt x="67463" y="12274"/>
                  <a:pt x="69074" y="8380"/>
                  <a:pt x="72464" y="4994"/>
                </a:cubicBezTo>
                <a:cubicBezTo>
                  <a:pt x="75769" y="1693"/>
                  <a:pt x="79752" y="0"/>
                  <a:pt x="84329" y="0"/>
                </a:cubicBezTo>
                <a:cubicBezTo>
                  <a:pt x="88821" y="0"/>
                  <a:pt x="92804" y="1693"/>
                  <a:pt x="96109" y="4994"/>
                </a:cubicBezTo>
                <a:cubicBezTo>
                  <a:pt x="99499" y="8380"/>
                  <a:pt x="101110" y="12274"/>
                  <a:pt x="101110" y="16845"/>
                </a:cubicBezTo>
                <a:lnTo>
                  <a:pt x="101110" y="126294"/>
                </a:lnTo>
                <a:cubicBezTo>
                  <a:pt x="101110" y="130865"/>
                  <a:pt x="102805" y="134843"/>
                  <a:pt x="106196" y="138144"/>
                </a:cubicBezTo>
                <a:cubicBezTo>
                  <a:pt x="109500" y="141530"/>
                  <a:pt x="113484" y="143139"/>
                  <a:pt x="117975" y="143139"/>
                </a:cubicBezTo>
                <a:cubicBezTo>
                  <a:pt x="122552" y="143139"/>
                  <a:pt x="126536" y="141530"/>
                  <a:pt x="129841" y="138144"/>
                </a:cubicBezTo>
                <a:cubicBezTo>
                  <a:pt x="133231" y="134843"/>
                  <a:pt x="134841" y="130865"/>
                  <a:pt x="134841" y="126294"/>
                </a:cubicBezTo>
                <a:lnTo>
                  <a:pt x="134841" y="16845"/>
                </a:lnTo>
                <a:cubicBezTo>
                  <a:pt x="134841" y="12274"/>
                  <a:pt x="136536" y="8380"/>
                  <a:pt x="139842" y="4994"/>
                </a:cubicBezTo>
                <a:cubicBezTo>
                  <a:pt x="143232" y="1693"/>
                  <a:pt x="147130" y="0"/>
                  <a:pt x="151707" y="0"/>
                </a:cubicBezTo>
                <a:cubicBezTo>
                  <a:pt x="156284" y="0"/>
                  <a:pt x="160268" y="1693"/>
                  <a:pt x="163572" y="4994"/>
                </a:cubicBezTo>
                <a:cubicBezTo>
                  <a:pt x="166963" y="8380"/>
                  <a:pt x="168573" y="12274"/>
                  <a:pt x="168573" y="16845"/>
                </a:cubicBezTo>
                <a:lnTo>
                  <a:pt x="168573" y="157613"/>
                </a:lnTo>
                <a:cubicBezTo>
                  <a:pt x="168573" y="168364"/>
                  <a:pt x="131027" y="201799"/>
                  <a:pt x="121026" y="205270"/>
                </a:cubicBezTo>
                <a:lnTo>
                  <a:pt x="121026" y="555287"/>
                </a:lnTo>
                <a:cubicBezTo>
                  <a:pt x="121026" y="564429"/>
                  <a:pt x="124852" y="583785"/>
                  <a:pt x="119743" y="602392"/>
                </a:cubicBezTo>
                <a:cubicBezTo>
                  <a:pt x="114634" y="621000"/>
                  <a:pt x="99353" y="666763"/>
                  <a:pt x="90370" y="666932"/>
                </a:cubicBezTo>
                <a:cubicBezTo>
                  <a:pt x="81471" y="666763"/>
                  <a:pt x="65651" y="622993"/>
                  <a:pt x="59672" y="604386"/>
                </a:cubicBezTo>
                <a:cubicBezTo>
                  <a:pt x="53693" y="585779"/>
                  <a:pt x="54496" y="564429"/>
                  <a:pt x="54496" y="555287"/>
                </a:cubicBezTo>
                <a:lnTo>
                  <a:pt x="54496" y="205270"/>
                </a:lnTo>
                <a:cubicBezTo>
                  <a:pt x="44410" y="201799"/>
                  <a:pt x="0" y="168364"/>
                  <a:pt x="0" y="157613"/>
                </a:cubicBezTo>
                <a:lnTo>
                  <a:pt x="0" y="16845"/>
                </a:lnTo>
                <a:cubicBezTo>
                  <a:pt x="0" y="12274"/>
                  <a:pt x="1696" y="8380"/>
                  <a:pt x="5001" y="4994"/>
                </a:cubicBezTo>
                <a:cubicBezTo>
                  <a:pt x="8305" y="1693"/>
                  <a:pt x="12289" y="0"/>
                  <a:pt x="16866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818842B-508D-B48F-67AE-A87595FC6D5E}"/>
              </a:ext>
            </a:extLst>
          </p:cNvPr>
          <p:cNvGrpSpPr/>
          <p:nvPr/>
        </p:nvGrpSpPr>
        <p:grpSpPr>
          <a:xfrm>
            <a:off x="5018874" y="1888584"/>
            <a:ext cx="6852372" cy="2817548"/>
            <a:chOff x="1969588" y="1170961"/>
            <a:chExt cx="8618697" cy="135021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E425FCD-EDF2-6B21-9B36-CB88E1B29EE1}"/>
                </a:ext>
              </a:extLst>
            </p:cNvPr>
            <p:cNvSpPr txBox="1"/>
            <p:nvPr/>
          </p:nvSpPr>
          <p:spPr>
            <a:xfrm>
              <a:off x="1969588" y="1179003"/>
              <a:ext cx="8618697" cy="13421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lamenco" panose="02040603050506020204" pitchFamily="18" charset="0"/>
                </a:rPr>
                <a:t>CHÚC CÁC EM HỌC TỐT!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682F562-DE09-9B7E-DFAA-4B5566A530C3}"/>
                </a:ext>
              </a:extLst>
            </p:cNvPr>
            <p:cNvSpPr txBox="1"/>
            <p:nvPr/>
          </p:nvSpPr>
          <p:spPr>
            <a:xfrm>
              <a:off x="1969588" y="1170961"/>
              <a:ext cx="8618697" cy="13421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latin typeface="UTM Flamenco" panose="02040603050506020204" pitchFamily="18" charset="0"/>
                </a:rPr>
                <a:t>CHÚC CÁC EM HỌC TỐT!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4373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60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2" grpId="0" animBg="1"/>
      <p:bldP spid="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8B0C01-DA3A-6C4F-D85B-98D3E24556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12" y="1570666"/>
            <a:ext cx="5550165" cy="5305996"/>
          </a:xfrm>
          <a:prstGeom prst="rect">
            <a:avLst/>
          </a:prstGeom>
        </p:spPr>
      </p:pic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29CA7CBF-5000-44B7-AD54-7BA91531AE53}"/>
              </a:ext>
            </a:extLst>
          </p:cNvPr>
          <p:cNvSpPr/>
          <p:nvPr/>
        </p:nvSpPr>
        <p:spPr>
          <a:xfrm>
            <a:off x="994156" y="1179181"/>
            <a:ext cx="6575052" cy="3513145"/>
          </a:xfrm>
          <a:prstGeom prst="roundRect">
            <a:avLst/>
          </a:prstGeom>
          <a:pattFill prst="solidDmnd">
            <a:fgClr>
              <a:srgbClr val="9BD3CA"/>
            </a:fgClr>
            <a:bgClr>
              <a:srgbClr val="AEDBD4"/>
            </a:bgClr>
          </a:pattFill>
          <a:ln w="11430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5" name="标题 1">
            <a:extLst>
              <a:ext uri="{FF2B5EF4-FFF2-40B4-BE49-F238E27FC236}">
                <a16:creationId xmlns:a16="http://schemas.microsoft.com/office/drawing/2014/main" id="{665CBE10-AE79-46EC-B5F3-9DAF27561886}"/>
              </a:ext>
            </a:extLst>
          </p:cNvPr>
          <p:cNvSpPr txBox="1">
            <a:spLocks/>
          </p:cNvSpPr>
          <p:nvPr/>
        </p:nvSpPr>
        <p:spPr>
          <a:xfrm>
            <a:off x="1052267" y="1185074"/>
            <a:ext cx="6218838" cy="195860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9600" dirty="0">
                <a:solidFill>
                  <a:srgbClr val="FFFFFF"/>
                </a:solidFill>
                <a:latin typeface="UTM Flamenco" panose="02040603050506020204" pitchFamily="18" charset="0"/>
                <a:ea typeface="汉仪黑荔枝体简" panose="00020600040101010101" pitchFamily="18" charset="-122"/>
                <a:cs typeface="Arial" panose="020B0604020202020204" pitchFamily="34" charset="0"/>
              </a:rPr>
              <a:t>KHỞI ĐỘNG</a:t>
            </a:r>
            <a:endParaRPr kumimoji="0" lang="zh-CN" altLang="en-US" sz="9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Flamenco" panose="02040603050506020204" pitchFamily="18" charset="0"/>
              <a:ea typeface="汉仪黑荔枝体简" panose="00020600040101010101" pitchFamily="18" charset="-122"/>
              <a:cs typeface="Arial" panose="020B0604020202020204" pitchFamily="34" charset="0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C972B15E-DF28-4117-9EEA-2EF0AEA66F28}"/>
              </a:ext>
            </a:extLst>
          </p:cNvPr>
          <p:cNvGrpSpPr/>
          <p:nvPr/>
        </p:nvGrpSpPr>
        <p:grpSpPr>
          <a:xfrm>
            <a:off x="3038125" y="3068074"/>
            <a:ext cx="2487114" cy="2487114"/>
            <a:chOff x="1412916" y="1645309"/>
            <a:chExt cx="3832184" cy="383218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C332C48C-C1E1-4BDD-92E9-E8D4ED6C1331}"/>
                </a:ext>
              </a:extLst>
            </p:cNvPr>
            <p:cNvSpPr/>
            <p:nvPr/>
          </p:nvSpPr>
          <p:spPr>
            <a:xfrm>
              <a:off x="1412916" y="1645309"/>
              <a:ext cx="3832184" cy="38321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371E5826-7131-4E92-BE99-A47FCE4837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88" t="12811" r="21679" b="12389"/>
            <a:stretch/>
          </p:blipFill>
          <p:spPr>
            <a:xfrm>
              <a:off x="1591293" y="1852550"/>
              <a:ext cx="3491346" cy="3479471"/>
            </a:xfrm>
            <a:prstGeom prst="rect">
              <a:avLst/>
            </a:prstGeom>
          </p:spPr>
        </p:pic>
      </p:grpSp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id="{1BC6F646-A5FF-428C-8746-84E726F206AD}"/>
              </a:ext>
            </a:extLst>
          </p:cNvPr>
          <p:cNvSpPr/>
          <p:nvPr/>
        </p:nvSpPr>
        <p:spPr>
          <a:xfrm rot="896338">
            <a:off x="6736651" y="2146561"/>
            <a:ext cx="307540" cy="3399855"/>
          </a:xfrm>
          <a:custGeom>
            <a:avLst/>
            <a:gdLst>
              <a:gd name="connsiteX0" fmla="*/ 84339 w 113327"/>
              <a:gd name="connsiteY0" fmla="*/ 0 h 609614"/>
              <a:gd name="connsiteX1" fmla="*/ 96459 w 113327"/>
              <a:gd name="connsiteY1" fmla="*/ 0 h 609614"/>
              <a:gd name="connsiteX2" fmla="*/ 108326 w 113327"/>
              <a:gd name="connsiteY2" fmla="*/ 4994 h 609614"/>
              <a:gd name="connsiteX3" fmla="*/ 113327 w 113327"/>
              <a:gd name="connsiteY3" fmla="*/ 16845 h 609614"/>
              <a:gd name="connsiteX4" fmla="*/ 113327 w 113327"/>
              <a:gd name="connsiteY4" fmla="*/ 576010 h 609614"/>
              <a:gd name="connsiteX5" fmla="*/ 103325 w 113327"/>
              <a:gd name="connsiteY5" fmla="*/ 599710 h 609614"/>
              <a:gd name="connsiteX6" fmla="*/ 80015 w 113327"/>
              <a:gd name="connsiteY6" fmla="*/ 609614 h 609614"/>
              <a:gd name="connsiteX7" fmla="*/ 56706 w 113327"/>
              <a:gd name="connsiteY7" fmla="*/ 599710 h 609614"/>
              <a:gd name="connsiteX8" fmla="*/ 46705 w 113327"/>
              <a:gd name="connsiteY8" fmla="*/ 576010 h 609614"/>
              <a:gd name="connsiteX9" fmla="*/ 46705 w 113327"/>
              <a:gd name="connsiteY9" fmla="*/ 303114 h 609614"/>
              <a:gd name="connsiteX10" fmla="*/ 8476 w 113327"/>
              <a:gd name="connsiteY10" fmla="*/ 303114 h 609614"/>
              <a:gd name="connsiteX11" fmla="*/ 2543 w 113327"/>
              <a:gd name="connsiteY11" fmla="*/ 300659 h 609614"/>
              <a:gd name="connsiteX12" fmla="*/ 0 w 113327"/>
              <a:gd name="connsiteY12" fmla="*/ 294734 h 609614"/>
              <a:gd name="connsiteX13" fmla="*/ 0 w 113327"/>
              <a:gd name="connsiteY13" fmla="*/ 84222 h 609614"/>
              <a:gd name="connsiteX14" fmla="*/ 24750 w 113327"/>
              <a:gd name="connsiteY14" fmla="*/ 24716 h 609614"/>
              <a:gd name="connsiteX15" fmla="*/ 84339 w 113327"/>
              <a:gd name="connsiteY15" fmla="*/ 0 h 60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3327" h="609614">
                <a:moveTo>
                  <a:pt x="84339" y="0"/>
                </a:moveTo>
                <a:lnTo>
                  <a:pt x="96459" y="0"/>
                </a:lnTo>
                <a:cubicBezTo>
                  <a:pt x="101037" y="0"/>
                  <a:pt x="104935" y="1692"/>
                  <a:pt x="108326" y="4994"/>
                </a:cubicBezTo>
                <a:cubicBezTo>
                  <a:pt x="111632" y="8295"/>
                  <a:pt x="113327" y="12273"/>
                  <a:pt x="113327" y="16845"/>
                </a:cubicBezTo>
                <a:lnTo>
                  <a:pt x="113327" y="576010"/>
                </a:lnTo>
                <a:cubicBezTo>
                  <a:pt x="113327" y="585151"/>
                  <a:pt x="109936" y="593023"/>
                  <a:pt x="103325" y="599710"/>
                </a:cubicBezTo>
                <a:cubicBezTo>
                  <a:pt x="96713" y="606228"/>
                  <a:pt x="88916" y="609529"/>
                  <a:pt x="80015" y="609614"/>
                </a:cubicBezTo>
                <a:cubicBezTo>
                  <a:pt x="71031" y="609529"/>
                  <a:pt x="63317" y="606228"/>
                  <a:pt x="56706" y="599710"/>
                </a:cubicBezTo>
                <a:cubicBezTo>
                  <a:pt x="50010" y="593023"/>
                  <a:pt x="46705" y="585151"/>
                  <a:pt x="46705" y="576010"/>
                </a:cubicBezTo>
                <a:lnTo>
                  <a:pt x="46705" y="303114"/>
                </a:lnTo>
                <a:lnTo>
                  <a:pt x="8476" y="303114"/>
                </a:lnTo>
                <a:cubicBezTo>
                  <a:pt x="6188" y="303114"/>
                  <a:pt x="4154" y="302267"/>
                  <a:pt x="2543" y="300659"/>
                </a:cubicBezTo>
                <a:cubicBezTo>
                  <a:pt x="847" y="298967"/>
                  <a:pt x="0" y="297019"/>
                  <a:pt x="0" y="294734"/>
                </a:cubicBezTo>
                <a:lnTo>
                  <a:pt x="0" y="84222"/>
                </a:lnTo>
                <a:cubicBezTo>
                  <a:pt x="0" y="61029"/>
                  <a:pt x="8307" y="41222"/>
                  <a:pt x="24750" y="24716"/>
                </a:cubicBezTo>
                <a:cubicBezTo>
                  <a:pt x="41280" y="8211"/>
                  <a:pt x="61113" y="0"/>
                  <a:pt x="84339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任意多边形: 形状 23">
            <a:extLst>
              <a:ext uri="{FF2B5EF4-FFF2-40B4-BE49-F238E27FC236}">
                <a16:creationId xmlns:a16="http://schemas.microsoft.com/office/drawing/2014/main" id="{60153D36-5665-423B-AE6E-3AEA5B427B2D}"/>
              </a:ext>
            </a:extLst>
          </p:cNvPr>
          <p:cNvSpPr/>
          <p:nvPr/>
        </p:nvSpPr>
        <p:spPr>
          <a:xfrm rot="19784478">
            <a:off x="1468116" y="2551446"/>
            <a:ext cx="513987" cy="2983036"/>
          </a:xfrm>
          <a:custGeom>
            <a:avLst/>
            <a:gdLst>
              <a:gd name="connsiteX0" fmla="*/ 16866 w 168573"/>
              <a:gd name="connsiteY0" fmla="*/ 0 h 588977"/>
              <a:gd name="connsiteX1" fmla="*/ 28731 w 168573"/>
              <a:gd name="connsiteY1" fmla="*/ 4994 h 588977"/>
              <a:gd name="connsiteX2" fmla="*/ 33732 w 168573"/>
              <a:gd name="connsiteY2" fmla="*/ 16845 h 588977"/>
              <a:gd name="connsiteX3" fmla="*/ 33732 w 168573"/>
              <a:gd name="connsiteY3" fmla="*/ 126294 h 588977"/>
              <a:gd name="connsiteX4" fmla="*/ 38732 w 168573"/>
              <a:gd name="connsiteY4" fmla="*/ 138144 h 588977"/>
              <a:gd name="connsiteX5" fmla="*/ 50597 w 168573"/>
              <a:gd name="connsiteY5" fmla="*/ 143139 h 588977"/>
              <a:gd name="connsiteX6" fmla="*/ 62463 w 168573"/>
              <a:gd name="connsiteY6" fmla="*/ 138144 h 588977"/>
              <a:gd name="connsiteX7" fmla="*/ 67463 w 168573"/>
              <a:gd name="connsiteY7" fmla="*/ 126294 h 588977"/>
              <a:gd name="connsiteX8" fmla="*/ 67463 w 168573"/>
              <a:gd name="connsiteY8" fmla="*/ 16845 h 588977"/>
              <a:gd name="connsiteX9" fmla="*/ 72464 w 168573"/>
              <a:gd name="connsiteY9" fmla="*/ 4994 h 588977"/>
              <a:gd name="connsiteX10" fmla="*/ 84329 w 168573"/>
              <a:gd name="connsiteY10" fmla="*/ 0 h 588977"/>
              <a:gd name="connsiteX11" fmla="*/ 96109 w 168573"/>
              <a:gd name="connsiteY11" fmla="*/ 4994 h 588977"/>
              <a:gd name="connsiteX12" fmla="*/ 101110 w 168573"/>
              <a:gd name="connsiteY12" fmla="*/ 16845 h 588977"/>
              <a:gd name="connsiteX13" fmla="*/ 101110 w 168573"/>
              <a:gd name="connsiteY13" fmla="*/ 126294 h 588977"/>
              <a:gd name="connsiteX14" fmla="*/ 106196 w 168573"/>
              <a:gd name="connsiteY14" fmla="*/ 138144 h 588977"/>
              <a:gd name="connsiteX15" fmla="*/ 117975 w 168573"/>
              <a:gd name="connsiteY15" fmla="*/ 143139 h 588977"/>
              <a:gd name="connsiteX16" fmla="*/ 129841 w 168573"/>
              <a:gd name="connsiteY16" fmla="*/ 138144 h 588977"/>
              <a:gd name="connsiteX17" fmla="*/ 134841 w 168573"/>
              <a:gd name="connsiteY17" fmla="*/ 126294 h 588977"/>
              <a:gd name="connsiteX18" fmla="*/ 134841 w 168573"/>
              <a:gd name="connsiteY18" fmla="*/ 16845 h 588977"/>
              <a:gd name="connsiteX19" fmla="*/ 139842 w 168573"/>
              <a:gd name="connsiteY19" fmla="*/ 4994 h 588977"/>
              <a:gd name="connsiteX20" fmla="*/ 151707 w 168573"/>
              <a:gd name="connsiteY20" fmla="*/ 0 h 588977"/>
              <a:gd name="connsiteX21" fmla="*/ 163572 w 168573"/>
              <a:gd name="connsiteY21" fmla="*/ 4994 h 588977"/>
              <a:gd name="connsiteX22" fmla="*/ 168573 w 168573"/>
              <a:gd name="connsiteY22" fmla="*/ 16845 h 588977"/>
              <a:gd name="connsiteX23" fmla="*/ 168573 w 168573"/>
              <a:gd name="connsiteY23" fmla="*/ 157613 h 588977"/>
              <a:gd name="connsiteX24" fmla="*/ 121026 w 168573"/>
              <a:gd name="connsiteY24" fmla="*/ 205270 h 588977"/>
              <a:gd name="connsiteX25" fmla="*/ 121026 w 168573"/>
              <a:gd name="connsiteY25" fmla="*/ 555287 h 588977"/>
              <a:gd name="connsiteX26" fmla="*/ 111026 w 168573"/>
              <a:gd name="connsiteY26" fmla="*/ 578988 h 588977"/>
              <a:gd name="connsiteX27" fmla="*/ 87719 w 168573"/>
              <a:gd name="connsiteY27" fmla="*/ 588977 h 588977"/>
              <a:gd name="connsiteX28" fmla="*/ 64497 w 168573"/>
              <a:gd name="connsiteY28" fmla="*/ 578988 h 588977"/>
              <a:gd name="connsiteX29" fmla="*/ 54496 w 168573"/>
              <a:gd name="connsiteY29" fmla="*/ 555287 h 588977"/>
              <a:gd name="connsiteX30" fmla="*/ 54496 w 168573"/>
              <a:gd name="connsiteY30" fmla="*/ 205270 h 588977"/>
              <a:gd name="connsiteX31" fmla="*/ 0 w 168573"/>
              <a:gd name="connsiteY31" fmla="*/ 157613 h 588977"/>
              <a:gd name="connsiteX32" fmla="*/ 0 w 168573"/>
              <a:gd name="connsiteY32" fmla="*/ 16845 h 588977"/>
              <a:gd name="connsiteX33" fmla="*/ 5001 w 168573"/>
              <a:gd name="connsiteY33" fmla="*/ 4994 h 588977"/>
              <a:gd name="connsiteX34" fmla="*/ 16866 w 168573"/>
              <a:gd name="connsiteY34" fmla="*/ 0 h 588977"/>
              <a:gd name="connsiteX0" fmla="*/ 16866 w 168573"/>
              <a:gd name="connsiteY0" fmla="*/ 0 h 666932"/>
              <a:gd name="connsiteX1" fmla="*/ 28731 w 168573"/>
              <a:gd name="connsiteY1" fmla="*/ 4994 h 666932"/>
              <a:gd name="connsiteX2" fmla="*/ 33732 w 168573"/>
              <a:gd name="connsiteY2" fmla="*/ 16845 h 666932"/>
              <a:gd name="connsiteX3" fmla="*/ 33732 w 168573"/>
              <a:gd name="connsiteY3" fmla="*/ 126294 h 666932"/>
              <a:gd name="connsiteX4" fmla="*/ 38732 w 168573"/>
              <a:gd name="connsiteY4" fmla="*/ 138144 h 666932"/>
              <a:gd name="connsiteX5" fmla="*/ 50597 w 168573"/>
              <a:gd name="connsiteY5" fmla="*/ 143139 h 666932"/>
              <a:gd name="connsiteX6" fmla="*/ 62463 w 168573"/>
              <a:gd name="connsiteY6" fmla="*/ 138144 h 666932"/>
              <a:gd name="connsiteX7" fmla="*/ 67463 w 168573"/>
              <a:gd name="connsiteY7" fmla="*/ 126294 h 666932"/>
              <a:gd name="connsiteX8" fmla="*/ 67463 w 168573"/>
              <a:gd name="connsiteY8" fmla="*/ 16845 h 666932"/>
              <a:gd name="connsiteX9" fmla="*/ 72464 w 168573"/>
              <a:gd name="connsiteY9" fmla="*/ 4994 h 666932"/>
              <a:gd name="connsiteX10" fmla="*/ 84329 w 168573"/>
              <a:gd name="connsiteY10" fmla="*/ 0 h 666932"/>
              <a:gd name="connsiteX11" fmla="*/ 96109 w 168573"/>
              <a:gd name="connsiteY11" fmla="*/ 4994 h 666932"/>
              <a:gd name="connsiteX12" fmla="*/ 101110 w 168573"/>
              <a:gd name="connsiteY12" fmla="*/ 16845 h 666932"/>
              <a:gd name="connsiteX13" fmla="*/ 101110 w 168573"/>
              <a:gd name="connsiteY13" fmla="*/ 126294 h 666932"/>
              <a:gd name="connsiteX14" fmla="*/ 106196 w 168573"/>
              <a:gd name="connsiteY14" fmla="*/ 138144 h 666932"/>
              <a:gd name="connsiteX15" fmla="*/ 117975 w 168573"/>
              <a:gd name="connsiteY15" fmla="*/ 143139 h 666932"/>
              <a:gd name="connsiteX16" fmla="*/ 129841 w 168573"/>
              <a:gd name="connsiteY16" fmla="*/ 138144 h 666932"/>
              <a:gd name="connsiteX17" fmla="*/ 134841 w 168573"/>
              <a:gd name="connsiteY17" fmla="*/ 126294 h 666932"/>
              <a:gd name="connsiteX18" fmla="*/ 134841 w 168573"/>
              <a:gd name="connsiteY18" fmla="*/ 16845 h 666932"/>
              <a:gd name="connsiteX19" fmla="*/ 139842 w 168573"/>
              <a:gd name="connsiteY19" fmla="*/ 4994 h 666932"/>
              <a:gd name="connsiteX20" fmla="*/ 151707 w 168573"/>
              <a:gd name="connsiteY20" fmla="*/ 0 h 666932"/>
              <a:gd name="connsiteX21" fmla="*/ 163572 w 168573"/>
              <a:gd name="connsiteY21" fmla="*/ 4994 h 666932"/>
              <a:gd name="connsiteX22" fmla="*/ 168573 w 168573"/>
              <a:gd name="connsiteY22" fmla="*/ 16845 h 666932"/>
              <a:gd name="connsiteX23" fmla="*/ 168573 w 168573"/>
              <a:gd name="connsiteY23" fmla="*/ 157613 h 666932"/>
              <a:gd name="connsiteX24" fmla="*/ 121026 w 168573"/>
              <a:gd name="connsiteY24" fmla="*/ 205270 h 666932"/>
              <a:gd name="connsiteX25" fmla="*/ 121026 w 168573"/>
              <a:gd name="connsiteY25" fmla="*/ 555287 h 666932"/>
              <a:gd name="connsiteX26" fmla="*/ 111026 w 168573"/>
              <a:gd name="connsiteY26" fmla="*/ 578988 h 666932"/>
              <a:gd name="connsiteX27" fmla="*/ 90370 w 168573"/>
              <a:gd name="connsiteY27" fmla="*/ 666932 h 666932"/>
              <a:gd name="connsiteX28" fmla="*/ 64497 w 168573"/>
              <a:gd name="connsiteY28" fmla="*/ 578988 h 666932"/>
              <a:gd name="connsiteX29" fmla="*/ 54496 w 168573"/>
              <a:gd name="connsiteY29" fmla="*/ 555287 h 666932"/>
              <a:gd name="connsiteX30" fmla="*/ 54496 w 168573"/>
              <a:gd name="connsiteY30" fmla="*/ 205270 h 666932"/>
              <a:gd name="connsiteX31" fmla="*/ 0 w 168573"/>
              <a:gd name="connsiteY31" fmla="*/ 157613 h 666932"/>
              <a:gd name="connsiteX32" fmla="*/ 0 w 168573"/>
              <a:gd name="connsiteY32" fmla="*/ 16845 h 666932"/>
              <a:gd name="connsiteX33" fmla="*/ 5001 w 168573"/>
              <a:gd name="connsiteY33" fmla="*/ 4994 h 666932"/>
              <a:gd name="connsiteX34" fmla="*/ 16866 w 168573"/>
              <a:gd name="connsiteY34" fmla="*/ 0 h 666932"/>
              <a:gd name="connsiteX0" fmla="*/ 16866 w 168573"/>
              <a:gd name="connsiteY0" fmla="*/ 0 h 666932"/>
              <a:gd name="connsiteX1" fmla="*/ 28731 w 168573"/>
              <a:gd name="connsiteY1" fmla="*/ 4994 h 666932"/>
              <a:gd name="connsiteX2" fmla="*/ 33732 w 168573"/>
              <a:gd name="connsiteY2" fmla="*/ 16845 h 666932"/>
              <a:gd name="connsiteX3" fmla="*/ 33732 w 168573"/>
              <a:gd name="connsiteY3" fmla="*/ 126294 h 666932"/>
              <a:gd name="connsiteX4" fmla="*/ 38732 w 168573"/>
              <a:gd name="connsiteY4" fmla="*/ 138144 h 666932"/>
              <a:gd name="connsiteX5" fmla="*/ 50597 w 168573"/>
              <a:gd name="connsiteY5" fmla="*/ 143139 h 666932"/>
              <a:gd name="connsiteX6" fmla="*/ 62463 w 168573"/>
              <a:gd name="connsiteY6" fmla="*/ 138144 h 666932"/>
              <a:gd name="connsiteX7" fmla="*/ 67463 w 168573"/>
              <a:gd name="connsiteY7" fmla="*/ 126294 h 666932"/>
              <a:gd name="connsiteX8" fmla="*/ 67463 w 168573"/>
              <a:gd name="connsiteY8" fmla="*/ 16845 h 666932"/>
              <a:gd name="connsiteX9" fmla="*/ 72464 w 168573"/>
              <a:gd name="connsiteY9" fmla="*/ 4994 h 666932"/>
              <a:gd name="connsiteX10" fmla="*/ 84329 w 168573"/>
              <a:gd name="connsiteY10" fmla="*/ 0 h 666932"/>
              <a:gd name="connsiteX11" fmla="*/ 96109 w 168573"/>
              <a:gd name="connsiteY11" fmla="*/ 4994 h 666932"/>
              <a:gd name="connsiteX12" fmla="*/ 101110 w 168573"/>
              <a:gd name="connsiteY12" fmla="*/ 16845 h 666932"/>
              <a:gd name="connsiteX13" fmla="*/ 101110 w 168573"/>
              <a:gd name="connsiteY13" fmla="*/ 126294 h 666932"/>
              <a:gd name="connsiteX14" fmla="*/ 106196 w 168573"/>
              <a:gd name="connsiteY14" fmla="*/ 138144 h 666932"/>
              <a:gd name="connsiteX15" fmla="*/ 117975 w 168573"/>
              <a:gd name="connsiteY15" fmla="*/ 143139 h 666932"/>
              <a:gd name="connsiteX16" fmla="*/ 129841 w 168573"/>
              <a:gd name="connsiteY16" fmla="*/ 138144 h 666932"/>
              <a:gd name="connsiteX17" fmla="*/ 134841 w 168573"/>
              <a:gd name="connsiteY17" fmla="*/ 126294 h 666932"/>
              <a:gd name="connsiteX18" fmla="*/ 134841 w 168573"/>
              <a:gd name="connsiteY18" fmla="*/ 16845 h 666932"/>
              <a:gd name="connsiteX19" fmla="*/ 139842 w 168573"/>
              <a:gd name="connsiteY19" fmla="*/ 4994 h 666932"/>
              <a:gd name="connsiteX20" fmla="*/ 151707 w 168573"/>
              <a:gd name="connsiteY20" fmla="*/ 0 h 666932"/>
              <a:gd name="connsiteX21" fmla="*/ 163572 w 168573"/>
              <a:gd name="connsiteY21" fmla="*/ 4994 h 666932"/>
              <a:gd name="connsiteX22" fmla="*/ 168573 w 168573"/>
              <a:gd name="connsiteY22" fmla="*/ 16845 h 666932"/>
              <a:gd name="connsiteX23" fmla="*/ 168573 w 168573"/>
              <a:gd name="connsiteY23" fmla="*/ 157613 h 666932"/>
              <a:gd name="connsiteX24" fmla="*/ 121026 w 168573"/>
              <a:gd name="connsiteY24" fmla="*/ 205270 h 666932"/>
              <a:gd name="connsiteX25" fmla="*/ 121026 w 168573"/>
              <a:gd name="connsiteY25" fmla="*/ 555287 h 666932"/>
              <a:gd name="connsiteX26" fmla="*/ 119743 w 168573"/>
              <a:gd name="connsiteY26" fmla="*/ 602392 h 666932"/>
              <a:gd name="connsiteX27" fmla="*/ 90370 w 168573"/>
              <a:gd name="connsiteY27" fmla="*/ 666932 h 666932"/>
              <a:gd name="connsiteX28" fmla="*/ 64497 w 168573"/>
              <a:gd name="connsiteY28" fmla="*/ 578988 h 666932"/>
              <a:gd name="connsiteX29" fmla="*/ 54496 w 168573"/>
              <a:gd name="connsiteY29" fmla="*/ 555287 h 666932"/>
              <a:gd name="connsiteX30" fmla="*/ 54496 w 168573"/>
              <a:gd name="connsiteY30" fmla="*/ 205270 h 666932"/>
              <a:gd name="connsiteX31" fmla="*/ 0 w 168573"/>
              <a:gd name="connsiteY31" fmla="*/ 157613 h 666932"/>
              <a:gd name="connsiteX32" fmla="*/ 0 w 168573"/>
              <a:gd name="connsiteY32" fmla="*/ 16845 h 666932"/>
              <a:gd name="connsiteX33" fmla="*/ 5001 w 168573"/>
              <a:gd name="connsiteY33" fmla="*/ 4994 h 666932"/>
              <a:gd name="connsiteX34" fmla="*/ 16866 w 168573"/>
              <a:gd name="connsiteY34" fmla="*/ 0 h 666932"/>
              <a:gd name="connsiteX0" fmla="*/ 16866 w 168573"/>
              <a:gd name="connsiteY0" fmla="*/ 0 h 666932"/>
              <a:gd name="connsiteX1" fmla="*/ 28731 w 168573"/>
              <a:gd name="connsiteY1" fmla="*/ 4994 h 666932"/>
              <a:gd name="connsiteX2" fmla="*/ 33732 w 168573"/>
              <a:gd name="connsiteY2" fmla="*/ 16845 h 666932"/>
              <a:gd name="connsiteX3" fmla="*/ 33732 w 168573"/>
              <a:gd name="connsiteY3" fmla="*/ 126294 h 666932"/>
              <a:gd name="connsiteX4" fmla="*/ 38732 w 168573"/>
              <a:gd name="connsiteY4" fmla="*/ 138144 h 666932"/>
              <a:gd name="connsiteX5" fmla="*/ 50597 w 168573"/>
              <a:gd name="connsiteY5" fmla="*/ 143139 h 666932"/>
              <a:gd name="connsiteX6" fmla="*/ 62463 w 168573"/>
              <a:gd name="connsiteY6" fmla="*/ 138144 h 666932"/>
              <a:gd name="connsiteX7" fmla="*/ 67463 w 168573"/>
              <a:gd name="connsiteY7" fmla="*/ 126294 h 666932"/>
              <a:gd name="connsiteX8" fmla="*/ 67463 w 168573"/>
              <a:gd name="connsiteY8" fmla="*/ 16845 h 666932"/>
              <a:gd name="connsiteX9" fmla="*/ 72464 w 168573"/>
              <a:gd name="connsiteY9" fmla="*/ 4994 h 666932"/>
              <a:gd name="connsiteX10" fmla="*/ 84329 w 168573"/>
              <a:gd name="connsiteY10" fmla="*/ 0 h 666932"/>
              <a:gd name="connsiteX11" fmla="*/ 96109 w 168573"/>
              <a:gd name="connsiteY11" fmla="*/ 4994 h 666932"/>
              <a:gd name="connsiteX12" fmla="*/ 101110 w 168573"/>
              <a:gd name="connsiteY12" fmla="*/ 16845 h 666932"/>
              <a:gd name="connsiteX13" fmla="*/ 101110 w 168573"/>
              <a:gd name="connsiteY13" fmla="*/ 126294 h 666932"/>
              <a:gd name="connsiteX14" fmla="*/ 106196 w 168573"/>
              <a:gd name="connsiteY14" fmla="*/ 138144 h 666932"/>
              <a:gd name="connsiteX15" fmla="*/ 117975 w 168573"/>
              <a:gd name="connsiteY15" fmla="*/ 143139 h 666932"/>
              <a:gd name="connsiteX16" fmla="*/ 129841 w 168573"/>
              <a:gd name="connsiteY16" fmla="*/ 138144 h 666932"/>
              <a:gd name="connsiteX17" fmla="*/ 134841 w 168573"/>
              <a:gd name="connsiteY17" fmla="*/ 126294 h 666932"/>
              <a:gd name="connsiteX18" fmla="*/ 134841 w 168573"/>
              <a:gd name="connsiteY18" fmla="*/ 16845 h 666932"/>
              <a:gd name="connsiteX19" fmla="*/ 139842 w 168573"/>
              <a:gd name="connsiteY19" fmla="*/ 4994 h 666932"/>
              <a:gd name="connsiteX20" fmla="*/ 151707 w 168573"/>
              <a:gd name="connsiteY20" fmla="*/ 0 h 666932"/>
              <a:gd name="connsiteX21" fmla="*/ 163572 w 168573"/>
              <a:gd name="connsiteY21" fmla="*/ 4994 h 666932"/>
              <a:gd name="connsiteX22" fmla="*/ 168573 w 168573"/>
              <a:gd name="connsiteY22" fmla="*/ 16845 h 666932"/>
              <a:gd name="connsiteX23" fmla="*/ 168573 w 168573"/>
              <a:gd name="connsiteY23" fmla="*/ 157613 h 666932"/>
              <a:gd name="connsiteX24" fmla="*/ 121026 w 168573"/>
              <a:gd name="connsiteY24" fmla="*/ 205270 h 666932"/>
              <a:gd name="connsiteX25" fmla="*/ 121026 w 168573"/>
              <a:gd name="connsiteY25" fmla="*/ 555287 h 666932"/>
              <a:gd name="connsiteX26" fmla="*/ 119743 w 168573"/>
              <a:gd name="connsiteY26" fmla="*/ 602392 h 666932"/>
              <a:gd name="connsiteX27" fmla="*/ 90370 w 168573"/>
              <a:gd name="connsiteY27" fmla="*/ 666932 h 666932"/>
              <a:gd name="connsiteX28" fmla="*/ 59672 w 168573"/>
              <a:gd name="connsiteY28" fmla="*/ 604386 h 666932"/>
              <a:gd name="connsiteX29" fmla="*/ 54496 w 168573"/>
              <a:gd name="connsiteY29" fmla="*/ 555287 h 666932"/>
              <a:gd name="connsiteX30" fmla="*/ 54496 w 168573"/>
              <a:gd name="connsiteY30" fmla="*/ 205270 h 666932"/>
              <a:gd name="connsiteX31" fmla="*/ 0 w 168573"/>
              <a:gd name="connsiteY31" fmla="*/ 157613 h 666932"/>
              <a:gd name="connsiteX32" fmla="*/ 0 w 168573"/>
              <a:gd name="connsiteY32" fmla="*/ 16845 h 666932"/>
              <a:gd name="connsiteX33" fmla="*/ 5001 w 168573"/>
              <a:gd name="connsiteY33" fmla="*/ 4994 h 666932"/>
              <a:gd name="connsiteX34" fmla="*/ 16866 w 168573"/>
              <a:gd name="connsiteY34" fmla="*/ 0 h 66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68573" h="666932">
                <a:moveTo>
                  <a:pt x="16866" y="0"/>
                </a:moveTo>
                <a:cubicBezTo>
                  <a:pt x="21443" y="0"/>
                  <a:pt x="25341" y="1693"/>
                  <a:pt x="28731" y="4994"/>
                </a:cubicBezTo>
                <a:cubicBezTo>
                  <a:pt x="32037" y="8380"/>
                  <a:pt x="33732" y="12274"/>
                  <a:pt x="33732" y="16845"/>
                </a:cubicBezTo>
                <a:lnTo>
                  <a:pt x="33732" y="126294"/>
                </a:lnTo>
                <a:cubicBezTo>
                  <a:pt x="33732" y="130865"/>
                  <a:pt x="35342" y="134843"/>
                  <a:pt x="38732" y="138144"/>
                </a:cubicBezTo>
                <a:cubicBezTo>
                  <a:pt x="42037" y="141530"/>
                  <a:pt x="46021" y="143139"/>
                  <a:pt x="50597" y="143139"/>
                </a:cubicBezTo>
                <a:cubicBezTo>
                  <a:pt x="55174" y="143139"/>
                  <a:pt x="59073" y="141530"/>
                  <a:pt x="62463" y="138144"/>
                </a:cubicBezTo>
                <a:cubicBezTo>
                  <a:pt x="65768" y="134843"/>
                  <a:pt x="67463" y="130865"/>
                  <a:pt x="67463" y="126294"/>
                </a:cubicBezTo>
                <a:lnTo>
                  <a:pt x="67463" y="16845"/>
                </a:lnTo>
                <a:cubicBezTo>
                  <a:pt x="67463" y="12274"/>
                  <a:pt x="69074" y="8380"/>
                  <a:pt x="72464" y="4994"/>
                </a:cubicBezTo>
                <a:cubicBezTo>
                  <a:pt x="75769" y="1693"/>
                  <a:pt x="79752" y="0"/>
                  <a:pt x="84329" y="0"/>
                </a:cubicBezTo>
                <a:cubicBezTo>
                  <a:pt x="88821" y="0"/>
                  <a:pt x="92804" y="1693"/>
                  <a:pt x="96109" y="4994"/>
                </a:cubicBezTo>
                <a:cubicBezTo>
                  <a:pt x="99499" y="8380"/>
                  <a:pt x="101110" y="12274"/>
                  <a:pt x="101110" y="16845"/>
                </a:cubicBezTo>
                <a:lnTo>
                  <a:pt x="101110" y="126294"/>
                </a:lnTo>
                <a:cubicBezTo>
                  <a:pt x="101110" y="130865"/>
                  <a:pt x="102805" y="134843"/>
                  <a:pt x="106196" y="138144"/>
                </a:cubicBezTo>
                <a:cubicBezTo>
                  <a:pt x="109500" y="141530"/>
                  <a:pt x="113484" y="143139"/>
                  <a:pt x="117975" y="143139"/>
                </a:cubicBezTo>
                <a:cubicBezTo>
                  <a:pt x="122552" y="143139"/>
                  <a:pt x="126536" y="141530"/>
                  <a:pt x="129841" y="138144"/>
                </a:cubicBezTo>
                <a:cubicBezTo>
                  <a:pt x="133231" y="134843"/>
                  <a:pt x="134841" y="130865"/>
                  <a:pt x="134841" y="126294"/>
                </a:cubicBezTo>
                <a:lnTo>
                  <a:pt x="134841" y="16845"/>
                </a:lnTo>
                <a:cubicBezTo>
                  <a:pt x="134841" y="12274"/>
                  <a:pt x="136536" y="8380"/>
                  <a:pt x="139842" y="4994"/>
                </a:cubicBezTo>
                <a:cubicBezTo>
                  <a:pt x="143232" y="1693"/>
                  <a:pt x="147130" y="0"/>
                  <a:pt x="151707" y="0"/>
                </a:cubicBezTo>
                <a:cubicBezTo>
                  <a:pt x="156284" y="0"/>
                  <a:pt x="160268" y="1693"/>
                  <a:pt x="163572" y="4994"/>
                </a:cubicBezTo>
                <a:cubicBezTo>
                  <a:pt x="166963" y="8380"/>
                  <a:pt x="168573" y="12274"/>
                  <a:pt x="168573" y="16845"/>
                </a:cubicBezTo>
                <a:lnTo>
                  <a:pt x="168573" y="157613"/>
                </a:lnTo>
                <a:cubicBezTo>
                  <a:pt x="168573" y="168364"/>
                  <a:pt x="131027" y="201799"/>
                  <a:pt x="121026" y="205270"/>
                </a:cubicBezTo>
                <a:lnTo>
                  <a:pt x="121026" y="555287"/>
                </a:lnTo>
                <a:cubicBezTo>
                  <a:pt x="121026" y="564429"/>
                  <a:pt x="124852" y="583785"/>
                  <a:pt x="119743" y="602392"/>
                </a:cubicBezTo>
                <a:cubicBezTo>
                  <a:pt x="114634" y="621000"/>
                  <a:pt x="99353" y="666763"/>
                  <a:pt x="90370" y="666932"/>
                </a:cubicBezTo>
                <a:cubicBezTo>
                  <a:pt x="81471" y="666763"/>
                  <a:pt x="65651" y="622993"/>
                  <a:pt x="59672" y="604386"/>
                </a:cubicBezTo>
                <a:cubicBezTo>
                  <a:pt x="53693" y="585779"/>
                  <a:pt x="54496" y="564429"/>
                  <a:pt x="54496" y="555287"/>
                </a:cubicBezTo>
                <a:lnTo>
                  <a:pt x="54496" y="205270"/>
                </a:lnTo>
                <a:cubicBezTo>
                  <a:pt x="44410" y="201799"/>
                  <a:pt x="0" y="168364"/>
                  <a:pt x="0" y="157613"/>
                </a:cubicBezTo>
                <a:lnTo>
                  <a:pt x="0" y="16845"/>
                </a:lnTo>
                <a:cubicBezTo>
                  <a:pt x="0" y="12274"/>
                  <a:pt x="1696" y="8380"/>
                  <a:pt x="5001" y="4994"/>
                </a:cubicBezTo>
                <a:cubicBezTo>
                  <a:pt x="8305" y="1693"/>
                  <a:pt x="12289" y="0"/>
                  <a:pt x="16866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008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5" grpId="0"/>
      <p:bldP spid="35" grpId="1"/>
      <p:bldP spid="22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5EA49FCD-8552-E23A-4C43-D26049B7EA4F}"/>
              </a:ext>
            </a:extLst>
          </p:cNvPr>
          <p:cNvSpPr/>
          <p:nvPr/>
        </p:nvSpPr>
        <p:spPr>
          <a:xfrm>
            <a:off x="4412810" y="532315"/>
            <a:ext cx="6237164" cy="3205065"/>
          </a:xfrm>
          <a:prstGeom prst="wedgeRoundRectCallout">
            <a:avLst>
              <a:gd name="adj1" fmla="val -60596"/>
              <a:gd name="adj2" fmla="val 30768"/>
              <a:gd name="adj3" fmla="val 16667"/>
            </a:avLst>
          </a:prstGeom>
          <a:solidFill>
            <a:schemeClr val="bg1"/>
          </a:solidFill>
          <a:ln w="38100">
            <a:solidFill>
              <a:srgbClr val="7EC8B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文本框 5">
            <a:extLst>
              <a:ext uri="{FF2B5EF4-FFF2-40B4-BE49-F238E27FC236}">
                <a16:creationId xmlns:a16="http://schemas.microsoft.com/office/drawing/2014/main" id="{91E36FB4-A6CA-442C-9364-2077F41389AC}"/>
              </a:ext>
            </a:extLst>
          </p:cNvPr>
          <p:cNvSpPr txBox="1"/>
          <p:nvPr/>
        </p:nvSpPr>
        <p:spPr>
          <a:xfrm>
            <a:off x="4309479" y="874455"/>
            <a:ext cx="6430057" cy="255454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4000" b="1" spc="300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  </a:t>
            </a:r>
            <a:r>
              <a:rPr lang="en-US" altLang="zh-CN" sz="4000" b="1" spc="3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Muốn</a:t>
            </a:r>
            <a:r>
              <a:rPr lang="en-US" altLang="zh-CN" sz="4000" b="1" spc="300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biết</a:t>
            </a:r>
            <a:r>
              <a:rPr lang="en-US" altLang="zh-CN" sz="4000" b="1" spc="300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tại</a:t>
            </a:r>
            <a:r>
              <a:rPr lang="en-US" altLang="zh-CN" sz="4000" b="1" spc="300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sao</a:t>
            </a:r>
            <a:r>
              <a:rPr lang="en-US" altLang="zh-CN" sz="4000" b="1" spc="300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chúng</a:t>
            </a:r>
            <a:r>
              <a:rPr lang="en-US" altLang="zh-CN" sz="4000" b="1" spc="300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ta </a:t>
            </a:r>
            <a:r>
              <a:rPr lang="en-US" altLang="zh-CN" sz="4000" b="1" spc="3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cùng</a:t>
            </a:r>
            <a:r>
              <a:rPr lang="en-US" altLang="zh-CN" sz="4000" b="1" spc="300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trả</a:t>
            </a:r>
            <a:r>
              <a:rPr lang="en-US" altLang="zh-CN" sz="4000" b="1" spc="300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lời</a:t>
            </a:r>
            <a:r>
              <a:rPr lang="en-US" altLang="zh-CN" sz="4000" b="1" spc="300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các</a:t>
            </a:r>
            <a:r>
              <a:rPr lang="en-US" altLang="zh-CN" sz="4000" b="1" spc="300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câu</a:t>
            </a:r>
            <a:r>
              <a:rPr lang="en-US" altLang="zh-CN" sz="4000" b="1" spc="300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hỏi</a:t>
            </a:r>
            <a:r>
              <a:rPr lang="en-US" altLang="zh-CN" sz="4000" b="1" spc="300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sau</a:t>
            </a:r>
            <a:r>
              <a:rPr lang="en-US" altLang="zh-CN" sz="4000" b="1" spc="300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đây</a:t>
            </a:r>
            <a:r>
              <a:rPr lang="en-US" altLang="zh-CN" sz="4000" b="1" spc="300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trước</a:t>
            </a:r>
            <a:r>
              <a:rPr lang="en-US" altLang="zh-CN" sz="4000" b="1" spc="300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nhé</a:t>
            </a:r>
            <a:r>
              <a:rPr lang="en-US" altLang="zh-CN" sz="4000" b="1" spc="300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!</a:t>
            </a:r>
            <a:endParaRPr lang="zh-CN" altLang="en-US" sz="4000" b="1" spc="300" dirty="0">
              <a:solidFill>
                <a:schemeClr val="accent2">
                  <a:lumMod val="90000"/>
                  <a:lumOff val="10000"/>
                </a:schemeClr>
              </a:solidFill>
              <a:latin typeface="Arial" panose="020B0604020202020204" pitchFamily="34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pic>
        <p:nvPicPr>
          <p:cNvPr id="11" name="图片 6">
            <a:extLst>
              <a:ext uri="{FF2B5EF4-FFF2-40B4-BE49-F238E27FC236}">
                <a16:creationId xmlns:a16="http://schemas.microsoft.com/office/drawing/2014/main" id="{07427D83-42E5-47EF-BF9C-9F653F4ADA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36" y="2069432"/>
            <a:ext cx="3540800" cy="4788568"/>
          </a:xfrm>
          <a:prstGeom prst="rect">
            <a:avLst/>
          </a:prstGeom>
        </p:spPr>
      </p:pic>
      <p:pic>
        <p:nvPicPr>
          <p:cNvPr id="12" name="图片 8">
            <a:extLst>
              <a:ext uri="{FF2B5EF4-FFF2-40B4-BE49-F238E27FC236}">
                <a16:creationId xmlns:a16="http://schemas.microsoft.com/office/drawing/2014/main" id="{8F15F54D-3657-4794-AD67-6AA838661B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60073">
            <a:off x="3984289" y="3937823"/>
            <a:ext cx="2465937" cy="2465937"/>
          </a:xfrm>
          <a:prstGeom prst="rect">
            <a:avLst/>
          </a:prstGeom>
          <a:ln>
            <a:noFill/>
          </a:ln>
        </p:spPr>
      </p:pic>
      <p:pic>
        <p:nvPicPr>
          <p:cNvPr id="13" name="图片 9">
            <a:extLst>
              <a:ext uri="{FF2B5EF4-FFF2-40B4-BE49-F238E27FC236}">
                <a16:creationId xmlns:a16="http://schemas.microsoft.com/office/drawing/2014/main" id="{C9D548EC-7884-46F1-A53A-A3181F455C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1236">
            <a:off x="2756440" y="4911112"/>
            <a:ext cx="2313386" cy="2313386"/>
          </a:xfrm>
          <a:prstGeom prst="rect">
            <a:avLst/>
          </a:prstGeom>
          <a:ln>
            <a:noFill/>
          </a:ln>
        </p:spPr>
      </p:pic>
      <p:pic>
        <p:nvPicPr>
          <p:cNvPr id="14" name="图片 18">
            <a:extLst>
              <a:ext uri="{FF2B5EF4-FFF2-40B4-BE49-F238E27FC236}">
                <a16:creationId xmlns:a16="http://schemas.microsoft.com/office/drawing/2014/main" id="{686B17F3-5F20-4051-917B-78293D9385C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962"/>
          <a:stretch/>
        </p:blipFill>
        <p:spPr>
          <a:xfrm rot="3031919">
            <a:off x="2869971" y="2787897"/>
            <a:ext cx="1765290" cy="3096262"/>
          </a:xfrm>
          <a:prstGeom prst="rect">
            <a:avLst/>
          </a:prstGeom>
          <a:effectLst>
            <a:outerShdw blurRad="139700" dist="114300" dir="8100000" algn="tr" rotWithShape="0">
              <a:prstClr val="black">
                <a:alpha val="58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828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366616D7-9AB4-4764-9F45-20553A1EFC37}"/>
              </a:ext>
            </a:extLst>
          </p:cNvPr>
          <p:cNvSpPr txBox="1">
            <a:spLocks/>
          </p:cNvSpPr>
          <p:nvPr/>
        </p:nvSpPr>
        <p:spPr>
          <a:xfrm>
            <a:off x="3246057" y="6176057"/>
            <a:ext cx="747736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汉仪小麦体简" panose="00020600040101010101" pitchFamily="18" charset="-122"/>
                <a:ea typeface="汉仪小麦体简" panose="00020600040101010101" pitchFamily="18" charset="-122"/>
                <a:cs typeface="+mj-cs"/>
              </a:defRPr>
            </a:lvl1pPr>
          </a:lstStyle>
          <a:p>
            <a:pPr marL="320040" marR="0" lvl="0" indent="-32004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C1E19B">
                  <a:lumMod val="75000"/>
                </a:srgbClr>
              </a:buClr>
              <a:buSzTx/>
              <a:buFontTx/>
              <a:buNone/>
              <a:tabLst/>
              <a:defRPr/>
            </a:pP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C1E19B"/>
              </a:solidFill>
              <a:effectLst/>
              <a:uLnTx/>
              <a:uFillTx/>
              <a:ea typeface="汉仪小麦体简" panose="00020600040101010101" pitchFamily="18" charset="-122"/>
              <a:cs typeface="+mj-cs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id="{937CBE6A-571B-4C9F-9C07-4920CE1D847A}"/>
              </a:ext>
            </a:extLst>
          </p:cNvPr>
          <p:cNvSpPr txBox="1"/>
          <p:nvPr/>
        </p:nvSpPr>
        <p:spPr>
          <a:xfrm>
            <a:off x="1597542" y="939681"/>
            <a:ext cx="87857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Vai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trò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của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chất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bột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đường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đối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với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cơ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thể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:</a:t>
            </a:r>
            <a:endParaRPr lang="zh-CN" altLang="en-US" sz="3600" b="1" dirty="0">
              <a:solidFill>
                <a:srgbClr val="002060"/>
              </a:solidFill>
              <a:latin typeface="Arial" panose="020B0604020202020204" pitchFamily="34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1DC5636-FB87-BA32-B95C-C295D618F347}"/>
              </a:ext>
            </a:extLst>
          </p:cNvPr>
          <p:cNvGrpSpPr/>
          <p:nvPr/>
        </p:nvGrpSpPr>
        <p:grpSpPr>
          <a:xfrm>
            <a:off x="984388" y="2072006"/>
            <a:ext cx="10029840" cy="1366323"/>
            <a:chOff x="984388" y="2072006"/>
            <a:chExt cx="10029840" cy="1366323"/>
          </a:xfrm>
        </p:grpSpPr>
        <p:sp>
          <p:nvSpPr>
            <p:cNvPr id="16" name="Wave 15">
              <a:extLst>
                <a:ext uri="{FF2B5EF4-FFF2-40B4-BE49-F238E27FC236}">
                  <a16:creationId xmlns:a16="http://schemas.microsoft.com/office/drawing/2014/main" id="{436CBDF7-65E6-4C21-9D96-67775E7C6025}"/>
                </a:ext>
              </a:extLst>
            </p:cNvPr>
            <p:cNvSpPr/>
            <p:nvPr/>
          </p:nvSpPr>
          <p:spPr>
            <a:xfrm>
              <a:off x="1925092" y="2304976"/>
              <a:ext cx="9089136" cy="1133353"/>
            </a:xfrm>
            <a:prstGeom prst="wave">
              <a:avLst>
                <a:gd name="adj1" fmla="val 11142"/>
                <a:gd name="adj2" fmla="val 0"/>
              </a:avLst>
            </a:prstGeom>
            <a:solidFill>
              <a:schemeClr val="accent2">
                <a:lumMod val="50000"/>
                <a:lumOff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Cung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cấp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năng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lượng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cần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thiết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cho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mọi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hoạt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động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và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duy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trì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nhiệt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độ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cơ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thể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0AB2203-4BE1-4D09-C714-4C43C3F802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1560" b="80635"/>
            <a:stretch/>
          </p:blipFill>
          <p:spPr>
            <a:xfrm>
              <a:off x="984388" y="2072006"/>
              <a:ext cx="1190369" cy="1336336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AB589EE-2226-8C37-8D18-680F6B2E7C7A}"/>
              </a:ext>
            </a:extLst>
          </p:cNvPr>
          <p:cNvGrpSpPr/>
          <p:nvPr/>
        </p:nvGrpSpPr>
        <p:grpSpPr>
          <a:xfrm>
            <a:off x="972555" y="3408342"/>
            <a:ext cx="10041673" cy="1349620"/>
            <a:chOff x="972555" y="3408342"/>
            <a:chExt cx="10041673" cy="1349620"/>
          </a:xfrm>
        </p:grpSpPr>
        <p:sp>
          <p:nvSpPr>
            <p:cNvPr id="21" name="Wave 20">
              <a:extLst>
                <a:ext uri="{FF2B5EF4-FFF2-40B4-BE49-F238E27FC236}">
                  <a16:creationId xmlns:a16="http://schemas.microsoft.com/office/drawing/2014/main" id="{D1F3B8FF-2B01-442B-9AC4-94A29440736A}"/>
                </a:ext>
              </a:extLst>
            </p:cNvPr>
            <p:cNvSpPr/>
            <p:nvPr/>
          </p:nvSpPr>
          <p:spPr>
            <a:xfrm>
              <a:off x="1925092" y="3624609"/>
              <a:ext cx="9089136" cy="1133353"/>
            </a:xfrm>
            <a:prstGeom prst="wave">
              <a:avLst>
                <a:gd name="adj1" fmla="val 11142"/>
                <a:gd name="adj2" fmla="val 0"/>
              </a:avLst>
            </a:prstGeom>
            <a:solidFill>
              <a:srgbClr val="F084A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Giàu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năng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lượng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và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giúp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cơ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thể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hấp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thu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các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vi-ta-min: A, D, E, K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91FFB80-567E-1866-7C75-72618EDEA9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38" t="-1667" r="60522" b="82302"/>
            <a:stretch/>
          </p:blipFill>
          <p:spPr>
            <a:xfrm>
              <a:off x="972555" y="3408342"/>
              <a:ext cx="1202202" cy="134962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E2A50F9-82B3-DA7E-46FB-A0BD15C7ADCE}"/>
              </a:ext>
            </a:extLst>
          </p:cNvPr>
          <p:cNvGrpSpPr/>
          <p:nvPr/>
        </p:nvGrpSpPr>
        <p:grpSpPr>
          <a:xfrm>
            <a:off x="867481" y="4842136"/>
            <a:ext cx="10178519" cy="1349620"/>
            <a:chOff x="867481" y="4842136"/>
            <a:chExt cx="10178519" cy="1349620"/>
          </a:xfrm>
        </p:grpSpPr>
        <p:sp>
          <p:nvSpPr>
            <p:cNvPr id="26" name="Wave 25">
              <a:extLst>
                <a:ext uri="{FF2B5EF4-FFF2-40B4-BE49-F238E27FC236}">
                  <a16:creationId xmlns:a16="http://schemas.microsoft.com/office/drawing/2014/main" id="{C52B95E1-1720-40CD-8181-799F3C6B85DA}"/>
                </a:ext>
              </a:extLst>
            </p:cNvPr>
            <p:cNvSpPr/>
            <p:nvPr/>
          </p:nvSpPr>
          <p:spPr>
            <a:xfrm>
              <a:off x="1956864" y="5042704"/>
              <a:ext cx="9089136" cy="1133353"/>
            </a:xfrm>
            <a:prstGeom prst="wave">
              <a:avLst>
                <a:gd name="adj1" fmla="val 11142"/>
                <a:gd name="adj2" fmla="val 0"/>
              </a:avLst>
            </a:prstGeom>
            <a:solidFill>
              <a:srgbClr val="AED27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Xây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dựng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và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đổi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mới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cơ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thể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: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tạo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tế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bào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mới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thay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thế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tế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bào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già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bị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hủy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hoại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BC01F71-4B4E-9DC4-B59E-5D7B541142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32" t="-1850" r="45328" b="82485"/>
            <a:stretch/>
          </p:blipFill>
          <p:spPr>
            <a:xfrm>
              <a:off x="867481" y="4842136"/>
              <a:ext cx="1202202" cy="1349620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4D956A98-176F-A783-0033-2ABC9FC636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058" y="361638"/>
            <a:ext cx="1560655" cy="2018986"/>
          </a:xfrm>
          <a:prstGeom prst="rect">
            <a:avLst/>
          </a:prstGeom>
        </p:spPr>
      </p:pic>
      <p:sp>
        <p:nvSpPr>
          <p:cNvPr id="28" name="勾">
            <a:extLst>
              <a:ext uri="{FF2B5EF4-FFF2-40B4-BE49-F238E27FC236}">
                <a16:creationId xmlns:a16="http://schemas.microsoft.com/office/drawing/2014/main" id="{1AFC814E-A884-4A47-9B19-E07848C36D2A}"/>
              </a:ext>
            </a:extLst>
          </p:cNvPr>
          <p:cNvSpPr/>
          <p:nvPr/>
        </p:nvSpPr>
        <p:spPr bwMode="auto">
          <a:xfrm>
            <a:off x="10668708" y="2464798"/>
            <a:ext cx="691039" cy="823228"/>
          </a:xfrm>
          <a:custGeom>
            <a:avLst/>
            <a:gdLst>
              <a:gd name="T0" fmla="*/ 542159 w 3294"/>
              <a:gd name="T1" fmla="*/ 1438813 h 3351"/>
              <a:gd name="T2" fmla="*/ 799000 w 3294"/>
              <a:gd name="T3" fmla="*/ 921421 h 3351"/>
              <a:gd name="T4" fmla="*/ 1095065 w 3294"/>
              <a:gd name="T5" fmla="*/ 449159 h 3351"/>
              <a:gd name="T6" fmla="*/ 1337398 w 3294"/>
              <a:gd name="T7" fmla="*/ 142377 h 3351"/>
              <a:gd name="T8" fmla="*/ 1452922 w 3294"/>
              <a:gd name="T9" fmla="*/ 45131 h 3351"/>
              <a:gd name="T10" fmla="*/ 1594238 w 3294"/>
              <a:gd name="T11" fmla="*/ 15581 h 3351"/>
              <a:gd name="T12" fmla="*/ 1744151 w 3294"/>
              <a:gd name="T13" fmla="*/ 0 h 3351"/>
              <a:gd name="T14" fmla="*/ 1769943 w 3294"/>
              <a:gd name="T15" fmla="*/ 19879 h 3351"/>
              <a:gd name="T16" fmla="*/ 1760809 w 3294"/>
              <a:gd name="T17" fmla="*/ 44056 h 3351"/>
              <a:gd name="T18" fmla="*/ 1707076 w 3294"/>
              <a:gd name="T19" fmla="*/ 95097 h 3351"/>
              <a:gd name="T20" fmla="*/ 1218649 w 3294"/>
              <a:gd name="T21" fmla="*/ 704363 h 3351"/>
              <a:gd name="T22" fmla="*/ 773208 w 3294"/>
              <a:gd name="T23" fmla="*/ 1550566 h 3351"/>
              <a:gd name="T24" fmla="*/ 673803 w 3294"/>
              <a:gd name="T25" fmla="*/ 1763325 h 3351"/>
              <a:gd name="T26" fmla="*/ 503472 w 3294"/>
              <a:gd name="T27" fmla="*/ 1800397 h 3351"/>
              <a:gd name="T28" fmla="*/ 379888 w 3294"/>
              <a:gd name="T29" fmla="*/ 1779443 h 3351"/>
              <a:gd name="T30" fmla="*/ 298214 w 3294"/>
              <a:gd name="T31" fmla="*/ 1665542 h 3351"/>
              <a:gd name="T32" fmla="*/ 66091 w 3294"/>
              <a:gd name="T33" fmla="*/ 1371117 h 3351"/>
              <a:gd name="T34" fmla="*/ 0 w 3294"/>
              <a:gd name="T35" fmla="*/ 1265812 h 3351"/>
              <a:gd name="T36" fmla="*/ 72001 w 3294"/>
              <a:gd name="T37" fmla="*/ 1165879 h 3351"/>
              <a:gd name="T38" fmla="*/ 192362 w 3294"/>
              <a:gd name="T39" fmla="*/ 1115376 h 3351"/>
              <a:gd name="T40" fmla="*/ 342812 w 3294"/>
              <a:gd name="T41" fmla="*/ 1182535 h 3351"/>
              <a:gd name="T42" fmla="*/ 542159 w 3294"/>
              <a:gd name="T43" fmla="*/ 1438813 h 335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294" h="3351">
                <a:moveTo>
                  <a:pt x="1009" y="2678"/>
                </a:moveTo>
                <a:cubicBezTo>
                  <a:pt x="1157" y="2345"/>
                  <a:pt x="1317" y="2024"/>
                  <a:pt x="1487" y="1715"/>
                </a:cubicBezTo>
                <a:cubicBezTo>
                  <a:pt x="1658" y="1407"/>
                  <a:pt x="1842" y="1113"/>
                  <a:pt x="2038" y="836"/>
                </a:cubicBezTo>
                <a:cubicBezTo>
                  <a:pt x="2235" y="558"/>
                  <a:pt x="2385" y="368"/>
                  <a:pt x="2489" y="265"/>
                </a:cubicBezTo>
                <a:cubicBezTo>
                  <a:pt x="2592" y="162"/>
                  <a:pt x="2664" y="101"/>
                  <a:pt x="2704" y="84"/>
                </a:cubicBezTo>
                <a:cubicBezTo>
                  <a:pt x="2743" y="66"/>
                  <a:pt x="2831" y="48"/>
                  <a:pt x="2967" y="29"/>
                </a:cubicBezTo>
                <a:cubicBezTo>
                  <a:pt x="3102" y="10"/>
                  <a:pt x="3195" y="0"/>
                  <a:pt x="3246" y="0"/>
                </a:cubicBezTo>
                <a:cubicBezTo>
                  <a:pt x="3278" y="0"/>
                  <a:pt x="3294" y="13"/>
                  <a:pt x="3294" y="37"/>
                </a:cubicBezTo>
                <a:cubicBezTo>
                  <a:pt x="3294" y="52"/>
                  <a:pt x="3288" y="67"/>
                  <a:pt x="3277" y="82"/>
                </a:cubicBezTo>
                <a:cubicBezTo>
                  <a:pt x="3265" y="96"/>
                  <a:pt x="3232" y="128"/>
                  <a:pt x="3177" y="177"/>
                </a:cubicBezTo>
                <a:cubicBezTo>
                  <a:pt x="2902" y="433"/>
                  <a:pt x="2599" y="811"/>
                  <a:pt x="2268" y="1311"/>
                </a:cubicBezTo>
                <a:cubicBezTo>
                  <a:pt x="1938" y="1811"/>
                  <a:pt x="1661" y="2336"/>
                  <a:pt x="1439" y="2886"/>
                </a:cubicBezTo>
                <a:cubicBezTo>
                  <a:pt x="1349" y="3106"/>
                  <a:pt x="1287" y="3238"/>
                  <a:pt x="1254" y="3282"/>
                </a:cubicBezTo>
                <a:cubicBezTo>
                  <a:pt x="1221" y="3328"/>
                  <a:pt x="1115" y="3351"/>
                  <a:pt x="937" y="3351"/>
                </a:cubicBezTo>
                <a:cubicBezTo>
                  <a:pt x="809" y="3351"/>
                  <a:pt x="732" y="3338"/>
                  <a:pt x="707" y="3312"/>
                </a:cubicBezTo>
                <a:cubicBezTo>
                  <a:pt x="682" y="3286"/>
                  <a:pt x="631" y="3215"/>
                  <a:pt x="555" y="3100"/>
                </a:cubicBezTo>
                <a:cubicBezTo>
                  <a:pt x="430" y="2907"/>
                  <a:pt x="286" y="2724"/>
                  <a:pt x="123" y="2552"/>
                </a:cubicBezTo>
                <a:cubicBezTo>
                  <a:pt x="41" y="2466"/>
                  <a:pt x="0" y="2400"/>
                  <a:pt x="0" y="2356"/>
                </a:cubicBezTo>
                <a:cubicBezTo>
                  <a:pt x="0" y="2295"/>
                  <a:pt x="45" y="2233"/>
                  <a:pt x="134" y="2170"/>
                </a:cubicBezTo>
                <a:cubicBezTo>
                  <a:pt x="224" y="2107"/>
                  <a:pt x="298" y="2076"/>
                  <a:pt x="358" y="2076"/>
                </a:cubicBezTo>
                <a:cubicBezTo>
                  <a:pt x="434" y="2076"/>
                  <a:pt x="527" y="2118"/>
                  <a:pt x="638" y="2201"/>
                </a:cubicBezTo>
                <a:cubicBezTo>
                  <a:pt x="749" y="2285"/>
                  <a:pt x="873" y="2444"/>
                  <a:pt x="1009" y="2678"/>
                </a:cubicBezTo>
                <a:close/>
              </a:path>
            </a:pathLst>
          </a:custGeom>
          <a:solidFill>
            <a:srgbClr val="A5A5A5">
              <a:lumMod val="50000"/>
            </a:srgbClr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微软雅黑 Light" panose="020B0502040204020203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760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2">
            <a:extLst>
              <a:ext uri="{FF2B5EF4-FFF2-40B4-BE49-F238E27FC236}">
                <a16:creationId xmlns:a16="http://schemas.microsoft.com/office/drawing/2014/main" id="{EA9BD853-C12E-46EF-936B-511782EE9E37}"/>
              </a:ext>
            </a:extLst>
          </p:cNvPr>
          <p:cNvSpPr txBox="1"/>
          <p:nvPr/>
        </p:nvSpPr>
        <p:spPr>
          <a:xfrm>
            <a:off x="2422279" y="857234"/>
            <a:ext cx="76807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Dòng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nào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dưới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đây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chỉ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nêu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tên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các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loại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thức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ăn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chứa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chất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đạm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?</a:t>
            </a:r>
            <a:endParaRPr lang="zh-CN" altLang="en-US" sz="3600" b="1" dirty="0">
              <a:solidFill>
                <a:srgbClr val="002060"/>
              </a:solidFill>
              <a:latin typeface="Arial" panose="020B0604020202020204" pitchFamily="34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54D1220-78AE-E6E2-4FD2-8436C060CD4B}"/>
              </a:ext>
            </a:extLst>
          </p:cNvPr>
          <p:cNvGrpSpPr/>
          <p:nvPr/>
        </p:nvGrpSpPr>
        <p:grpSpPr>
          <a:xfrm>
            <a:off x="1015463" y="2142159"/>
            <a:ext cx="9986904" cy="1336336"/>
            <a:chOff x="1102548" y="2126128"/>
            <a:chExt cx="9986904" cy="1336336"/>
          </a:xfrm>
        </p:grpSpPr>
        <p:sp>
          <p:nvSpPr>
            <p:cNvPr id="31" name="Wave 30">
              <a:extLst>
                <a:ext uri="{FF2B5EF4-FFF2-40B4-BE49-F238E27FC236}">
                  <a16:creationId xmlns:a16="http://schemas.microsoft.com/office/drawing/2014/main" id="{7A8A691F-F767-4959-9156-83461C2543FD}"/>
                </a:ext>
              </a:extLst>
            </p:cNvPr>
            <p:cNvSpPr/>
            <p:nvPr/>
          </p:nvSpPr>
          <p:spPr>
            <a:xfrm>
              <a:off x="2000316" y="2321104"/>
              <a:ext cx="9089136" cy="1133353"/>
            </a:xfrm>
            <a:prstGeom prst="wave">
              <a:avLst>
                <a:gd name="adj1" fmla="val 11142"/>
                <a:gd name="adj2" fmla="val 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Rau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xà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lách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bưởi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thịt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bò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trứng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sữa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B7DBC8C9-B2D4-1B0D-E169-8A7E0CE970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1560" b="80635"/>
            <a:stretch/>
          </p:blipFill>
          <p:spPr>
            <a:xfrm>
              <a:off x="1102548" y="2126128"/>
              <a:ext cx="1190369" cy="1336336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19BDD81-1B6D-5A58-8293-6B180AEF0460}"/>
              </a:ext>
            </a:extLst>
          </p:cNvPr>
          <p:cNvGrpSpPr/>
          <p:nvPr/>
        </p:nvGrpSpPr>
        <p:grpSpPr>
          <a:xfrm>
            <a:off x="1003630" y="3429000"/>
            <a:ext cx="9951315" cy="1349620"/>
            <a:chOff x="1090715" y="3427317"/>
            <a:chExt cx="9951315" cy="1349620"/>
          </a:xfrm>
        </p:grpSpPr>
        <p:sp>
          <p:nvSpPr>
            <p:cNvPr id="26" name="Wave 25">
              <a:extLst>
                <a:ext uri="{FF2B5EF4-FFF2-40B4-BE49-F238E27FC236}">
                  <a16:creationId xmlns:a16="http://schemas.microsoft.com/office/drawing/2014/main" id="{D99B4FEF-B0A1-4E87-AE23-7711AEA53EDD}"/>
                </a:ext>
              </a:extLst>
            </p:cNvPr>
            <p:cNvSpPr/>
            <p:nvPr/>
          </p:nvSpPr>
          <p:spPr>
            <a:xfrm>
              <a:off x="1952894" y="3635718"/>
              <a:ext cx="9089136" cy="1133353"/>
            </a:xfrm>
            <a:prstGeom prst="wave">
              <a:avLst>
                <a:gd name="adj1" fmla="val 11142"/>
                <a:gd name="adj2" fmla="val 0"/>
              </a:avLst>
            </a:prstGeom>
            <a:solidFill>
              <a:srgbClr val="F084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Dừa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đậu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phộng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ăn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khoai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lang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cá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CD135A38-0EC8-55BF-DE32-6D29024E8E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38" t="-1667" r="60522" b="82302"/>
            <a:stretch/>
          </p:blipFill>
          <p:spPr>
            <a:xfrm>
              <a:off x="1090715" y="3427317"/>
              <a:ext cx="1202202" cy="134962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DD0DEE3-FE3A-5C90-E062-B0F05220B75C}"/>
              </a:ext>
            </a:extLst>
          </p:cNvPr>
          <p:cNvGrpSpPr/>
          <p:nvPr/>
        </p:nvGrpSpPr>
        <p:grpSpPr>
          <a:xfrm>
            <a:off x="857330" y="4838051"/>
            <a:ext cx="10097615" cy="1349620"/>
            <a:chOff x="944415" y="4869339"/>
            <a:chExt cx="10097615" cy="1349620"/>
          </a:xfrm>
        </p:grpSpPr>
        <p:sp>
          <p:nvSpPr>
            <p:cNvPr id="21" name="Wave 20">
              <a:extLst>
                <a:ext uri="{FF2B5EF4-FFF2-40B4-BE49-F238E27FC236}">
                  <a16:creationId xmlns:a16="http://schemas.microsoft.com/office/drawing/2014/main" id="{63712BC2-1C12-4119-8285-671E9CE45008}"/>
                </a:ext>
              </a:extLst>
            </p:cNvPr>
            <p:cNvSpPr/>
            <p:nvPr/>
          </p:nvSpPr>
          <p:spPr>
            <a:xfrm>
              <a:off x="1952894" y="4977472"/>
              <a:ext cx="9089136" cy="1133353"/>
            </a:xfrm>
            <a:prstGeom prst="wave">
              <a:avLst>
                <a:gd name="adj1" fmla="val 11142"/>
                <a:gd name="adj2" fmla="val 0"/>
              </a:avLst>
            </a:prstGeom>
            <a:solidFill>
              <a:srgbClr val="AED2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Thịt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cá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trứng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sữa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hải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sản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loại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đậu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3A79F641-2452-4111-D6FE-DFC90C79D8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32" t="-1850" r="45328" b="82485"/>
            <a:stretch/>
          </p:blipFill>
          <p:spPr>
            <a:xfrm>
              <a:off x="944415" y="4869339"/>
              <a:ext cx="1202202" cy="1349620"/>
            </a:xfrm>
            <a:prstGeom prst="rect">
              <a:avLst/>
            </a:prstGeom>
          </p:spPr>
        </p:pic>
      </p:grpSp>
      <p:sp>
        <p:nvSpPr>
          <p:cNvPr id="33" name="勾">
            <a:extLst>
              <a:ext uri="{FF2B5EF4-FFF2-40B4-BE49-F238E27FC236}">
                <a16:creationId xmlns:a16="http://schemas.microsoft.com/office/drawing/2014/main" id="{BBD840CB-7EEA-43BC-BB59-FD25D8FBF0B3}"/>
              </a:ext>
            </a:extLst>
          </p:cNvPr>
          <p:cNvSpPr/>
          <p:nvPr/>
        </p:nvSpPr>
        <p:spPr bwMode="auto">
          <a:xfrm>
            <a:off x="10463904" y="5101246"/>
            <a:ext cx="691039" cy="823228"/>
          </a:xfrm>
          <a:custGeom>
            <a:avLst/>
            <a:gdLst>
              <a:gd name="T0" fmla="*/ 542159 w 3294"/>
              <a:gd name="T1" fmla="*/ 1438813 h 3351"/>
              <a:gd name="T2" fmla="*/ 799000 w 3294"/>
              <a:gd name="T3" fmla="*/ 921421 h 3351"/>
              <a:gd name="T4" fmla="*/ 1095065 w 3294"/>
              <a:gd name="T5" fmla="*/ 449159 h 3351"/>
              <a:gd name="T6" fmla="*/ 1337398 w 3294"/>
              <a:gd name="T7" fmla="*/ 142377 h 3351"/>
              <a:gd name="T8" fmla="*/ 1452922 w 3294"/>
              <a:gd name="T9" fmla="*/ 45131 h 3351"/>
              <a:gd name="T10" fmla="*/ 1594238 w 3294"/>
              <a:gd name="T11" fmla="*/ 15581 h 3351"/>
              <a:gd name="T12" fmla="*/ 1744151 w 3294"/>
              <a:gd name="T13" fmla="*/ 0 h 3351"/>
              <a:gd name="T14" fmla="*/ 1769943 w 3294"/>
              <a:gd name="T15" fmla="*/ 19879 h 3351"/>
              <a:gd name="T16" fmla="*/ 1760809 w 3294"/>
              <a:gd name="T17" fmla="*/ 44056 h 3351"/>
              <a:gd name="T18" fmla="*/ 1707076 w 3294"/>
              <a:gd name="T19" fmla="*/ 95097 h 3351"/>
              <a:gd name="T20" fmla="*/ 1218649 w 3294"/>
              <a:gd name="T21" fmla="*/ 704363 h 3351"/>
              <a:gd name="T22" fmla="*/ 773208 w 3294"/>
              <a:gd name="T23" fmla="*/ 1550566 h 3351"/>
              <a:gd name="T24" fmla="*/ 673803 w 3294"/>
              <a:gd name="T25" fmla="*/ 1763325 h 3351"/>
              <a:gd name="T26" fmla="*/ 503472 w 3294"/>
              <a:gd name="T27" fmla="*/ 1800397 h 3351"/>
              <a:gd name="T28" fmla="*/ 379888 w 3294"/>
              <a:gd name="T29" fmla="*/ 1779443 h 3351"/>
              <a:gd name="T30" fmla="*/ 298214 w 3294"/>
              <a:gd name="T31" fmla="*/ 1665542 h 3351"/>
              <a:gd name="T32" fmla="*/ 66091 w 3294"/>
              <a:gd name="T33" fmla="*/ 1371117 h 3351"/>
              <a:gd name="T34" fmla="*/ 0 w 3294"/>
              <a:gd name="T35" fmla="*/ 1265812 h 3351"/>
              <a:gd name="T36" fmla="*/ 72001 w 3294"/>
              <a:gd name="T37" fmla="*/ 1165879 h 3351"/>
              <a:gd name="T38" fmla="*/ 192362 w 3294"/>
              <a:gd name="T39" fmla="*/ 1115376 h 3351"/>
              <a:gd name="T40" fmla="*/ 342812 w 3294"/>
              <a:gd name="T41" fmla="*/ 1182535 h 3351"/>
              <a:gd name="T42" fmla="*/ 542159 w 3294"/>
              <a:gd name="T43" fmla="*/ 1438813 h 335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294" h="3351">
                <a:moveTo>
                  <a:pt x="1009" y="2678"/>
                </a:moveTo>
                <a:cubicBezTo>
                  <a:pt x="1157" y="2345"/>
                  <a:pt x="1317" y="2024"/>
                  <a:pt x="1487" y="1715"/>
                </a:cubicBezTo>
                <a:cubicBezTo>
                  <a:pt x="1658" y="1407"/>
                  <a:pt x="1842" y="1113"/>
                  <a:pt x="2038" y="836"/>
                </a:cubicBezTo>
                <a:cubicBezTo>
                  <a:pt x="2235" y="558"/>
                  <a:pt x="2385" y="368"/>
                  <a:pt x="2489" y="265"/>
                </a:cubicBezTo>
                <a:cubicBezTo>
                  <a:pt x="2592" y="162"/>
                  <a:pt x="2664" y="101"/>
                  <a:pt x="2704" y="84"/>
                </a:cubicBezTo>
                <a:cubicBezTo>
                  <a:pt x="2743" y="66"/>
                  <a:pt x="2831" y="48"/>
                  <a:pt x="2967" y="29"/>
                </a:cubicBezTo>
                <a:cubicBezTo>
                  <a:pt x="3102" y="10"/>
                  <a:pt x="3195" y="0"/>
                  <a:pt x="3246" y="0"/>
                </a:cubicBezTo>
                <a:cubicBezTo>
                  <a:pt x="3278" y="0"/>
                  <a:pt x="3294" y="13"/>
                  <a:pt x="3294" y="37"/>
                </a:cubicBezTo>
                <a:cubicBezTo>
                  <a:pt x="3294" y="52"/>
                  <a:pt x="3288" y="67"/>
                  <a:pt x="3277" y="82"/>
                </a:cubicBezTo>
                <a:cubicBezTo>
                  <a:pt x="3265" y="96"/>
                  <a:pt x="3232" y="128"/>
                  <a:pt x="3177" y="177"/>
                </a:cubicBezTo>
                <a:cubicBezTo>
                  <a:pt x="2902" y="433"/>
                  <a:pt x="2599" y="811"/>
                  <a:pt x="2268" y="1311"/>
                </a:cubicBezTo>
                <a:cubicBezTo>
                  <a:pt x="1938" y="1811"/>
                  <a:pt x="1661" y="2336"/>
                  <a:pt x="1439" y="2886"/>
                </a:cubicBezTo>
                <a:cubicBezTo>
                  <a:pt x="1349" y="3106"/>
                  <a:pt x="1287" y="3238"/>
                  <a:pt x="1254" y="3282"/>
                </a:cubicBezTo>
                <a:cubicBezTo>
                  <a:pt x="1221" y="3328"/>
                  <a:pt x="1115" y="3351"/>
                  <a:pt x="937" y="3351"/>
                </a:cubicBezTo>
                <a:cubicBezTo>
                  <a:pt x="809" y="3351"/>
                  <a:pt x="732" y="3338"/>
                  <a:pt x="707" y="3312"/>
                </a:cubicBezTo>
                <a:cubicBezTo>
                  <a:pt x="682" y="3286"/>
                  <a:pt x="631" y="3215"/>
                  <a:pt x="555" y="3100"/>
                </a:cubicBezTo>
                <a:cubicBezTo>
                  <a:pt x="430" y="2907"/>
                  <a:pt x="286" y="2724"/>
                  <a:pt x="123" y="2552"/>
                </a:cubicBezTo>
                <a:cubicBezTo>
                  <a:pt x="41" y="2466"/>
                  <a:pt x="0" y="2400"/>
                  <a:pt x="0" y="2356"/>
                </a:cubicBezTo>
                <a:cubicBezTo>
                  <a:pt x="0" y="2295"/>
                  <a:pt x="45" y="2233"/>
                  <a:pt x="134" y="2170"/>
                </a:cubicBezTo>
                <a:cubicBezTo>
                  <a:pt x="224" y="2107"/>
                  <a:pt x="298" y="2076"/>
                  <a:pt x="358" y="2076"/>
                </a:cubicBezTo>
                <a:cubicBezTo>
                  <a:pt x="434" y="2076"/>
                  <a:pt x="527" y="2118"/>
                  <a:pt x="638" y="2201"/>
                </a:cubicBezTo>
                <a:cubicBezTo>
                  <a:pt x="749" y="2285"/>
                  <a:pt x="873" y="2444"/>
                  <a:pt x="1009" y="267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 sz="2000">
              <a:ea typeface="微软雅黑 Light" panose="020B0502040204020203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A4402F-FE43-5FB6-B91F-C482E077EB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989" y="182196"/>
            <a:ext cx="1670867" cy="216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84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366616D7-9AB4-4764-9F45-20553A1EFC37}"/>
              </a:ext>
            </a:extLst>
          </p:cNvPr>
          <p:cNvSpPr txBox="1">
            <a:spLocks/>
          </p:cNvSpPr>
          <p:nvPr/>
        </p:nvSpPr>
        <p:spPr>
          <a:xfrm>
            <a:off x="3246057" y="6176057"/>
            <a:ext cx="747736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汉仪小麦体简" panose="00020600040101010101" pitchFamily="18" charset="-122"/>
                <a:ea typeface="汉仪小麦体简" panose="00020600040101010101" pitchFamily="18" charset="-122"/>
                <a:cs typeface="+mj-cs"/>
              </a:defRPr>
            </a:lvl1pPr>
          </a:lstStyle>
          <a:p>
            <a:pPr marL="320040" marR="0" lvl="0" indent="-32004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C1E19B">
                  <a:lumMod val="75000"/>
                </a:srgbClr>
              </a:buClr>
              <a:buSzTx/>
              <a:buFontTx/>
              <a:buNone/>
              <a:tabLst/>
              <a:defRPr/>
            </a:pP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C1E19B"/>
              </a:solidFill>
              <a:effectLst/>
              <a:uLnTx/>
              <a:uFillTx/>
              <a:ea typeface="汉仪小麦体简" panose="00020600040101010101" pitchFamily="18" charset="-122"/>
              <a:cs typeface="+mj-cs"/>
            </a:endParaRPr>
          </a:p>
        </p:txBody>
      </p:sp>
      <p:sp>
        <p:nvSpPr>
          <p:cNvPr id="32" name="文本框 12">
            <a:extLst>
              <a:ext uri="{FF2B5EF4-FFF2-40B4-BE49-F238E27FC236}">
                <a16:creationId xmlns:a16="http://schemas.microsoft.com/office/drawing/2014/main" id="{5D8403AC-55F6-429C-99A3-7664414E92B9}"/>
              </a:ext>
            </a:extLst>
          </p:cNvPr>
          <p:cNvSpPr txBox="1"/>
          <p:nvPr/>
        </p:nvSpPr>
        <p:spPr>
          <a:xfrm>
            <a:off x="2195727" y="619963"/>
            <a:ext cx="75165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Chọn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phát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biểu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đúng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trong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các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đáp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án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dưới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đây</a:t>
            </a:r>
            <a:r>
              <a:rPr lang="en-US" altLang="zh-CN" sz="3600" b="1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?</a:t>
            </a:r>
            <a:endParaRPr lang="zh-CN" altLang="en-US" sz="3600" b="1" dirty="0">
              <a:solidFill>
                <a:srgbClr val="002060"/>
              </a:solidFill>
              <a:latin typeface="Arial" panose="020B0604020202020204" pitchFamily="34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95CF508-8F70-561E-8E62-08240320B260}"/>
              </a:ext>
            </a:extLst>
          </p:cNvPr>
          <p:cNvGrpSpPr/>
          <p:nvPr/>
        </p:nvGrpSpPr>
        <p:grpSpPr>
          <a:xfrm>
            <a:off x="1099057" y="1908396"/>
            <a:ext cx="9993885" cy="1336336"/>
            <a:chOff x="1071681" y="1712352"/>
            <a:chExt cx="9993885" cy="1336336"/>
          </a:xfrm>
        </p:grpSpPr>
        <p:sp>
          <p:nvSpPr>
            <p:cNvPr id="46" name="Wave 45">
              <a:extLst>
                <a:ext uri="{FF2B5EF4-FFF2-40B4-BE49-F238E27FC236}">
                  <a16:creationId xmlns:a16="http://schemas.microsoft.com/office/drawing/2014/main" id="{C68DBF1A-EE70-4E64-B36F-368F13522E55}"/>
                </a:ext>
              </a:extLst>
            </p:cNvPr>
            <p:cNvSpPr/>
            <p:nvPr/>
          </p:nvSpPr>
          <p:spPr>
            <a:xfrm>
              <a:off x="1976430" y="1852435"/>
              <a:ext cx="9089136" cy="1133353"/>
            </a:xfrm>
            <a:prstGeom prst="wave">
              <a:avLst>
                <a:gd name="adj1" fmla="val 11142"/>
                <a:gd name="adj2" fmla="val 0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Vi-ta-min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là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những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chất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tham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trực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tiếp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vào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việc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xây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dựng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cơ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thể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C7D7415-6D52-2B69-EBCB-DD9B3B0B6F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1560" b="80635"/>
            <a:stretch/>
          </p:blipFill>
          <p:spPr>
            <a:xfrm>
              <a:off x="1071681" y="1712352"/>
              <a:ext cx="1190369" cy="1336336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92D3691-42BE-182E-1A45-284C99958153}"/>
              </a:ext>
            </a:extLst>
          </p:cNvPr>
          <p:cNvGrpSpPr/>
          <p:nvPr/>
        </p:nvGrpSpPr>
        <p:grpSpPr>
          <a:xfrm>
            <a:off x="1099057" y="3346112"/>
            <a:ext cx="9980000" cy="1349620"/>
            <a:chOff x="1140319" y="3137164"/>
            <a:chExt cx="9980000" cy="134962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F0A483C9-A608-4DF2-8975-E999104F11B5}"/>
                </a:ext>
              </a:extLst>
            </p:cNvPr>
            <p:cNvGrpSpPr/>
            <p:nvPr/>
          </p:nvGrpSpPr>
          <p:grpSpPr>
            <a:xfrm>
              <a:off x="1627603" y="3339925"/>
              <a:ext cx="9492716" cy="1133353"/>
              <a:chOff x="1598956" y="1994185"/>
              <a:chExt cx="9492716" cy="1133353"/>
            </a:xfrm>
          </p:grpSpPr>
          <p:sp>
            <p:nvSpPr>
              <p:cNvPr id="36" name="Wave 35">
                <a:extLst>
                  <a:ext uri="{FF2B5EF4-FFF2-40B4-BE49-F238E27FC236}">
                    <a16:creationId xmlns:a16="http://schemas.microsoft.com/office/drawing/2014/main" id="{DB94DCBF-7055-4205-9A23-3BBF16C1B24B}"/>
                  </a:ext>
                </a:extLst>
              </p:cNvPr>
              <p:cNvSpPr/>
              <p:nvPr/>
            </p:nvSpPr>
            <p:spPr>
              <a:xfrm>
                <a:off x="2002536" y="1994185"/>
                <a:ext cx="9089136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rgbClr val="F084A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Chất</a:t>
                </a: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xơ</a:t>
                </a: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không</a:t>
                </a: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có</a:t>
                </a: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giá</a:t>
                </a: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trị</a:t>
                </a: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dinh</a:t>
                </a: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dưỡng</a:t>
                </a: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nhưng</a:t>
                </a: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rất</a:t>
                </a: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cần</a:t>
                </a: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thiết</a:t>
                </a: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để</a:t>
                </a: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đảm</a:t>
                </a: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bảo</a:t>
                </a: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các</a:t>
                </a: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hoạt</a:t>
                </a: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động</a:t>
                </a: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sống</a:t>
                </a: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. </a:t>
                </a:r>
              </a:p>
            </p:txBody>
          </p:sp>
          <p:sp>
            <p:nvSpPr>
              <p:cNvPr id="35" name="文本框 12">
                <a:extLst>
                  <a:ext uri="{FF2B5EF4-FFF2-40B4-BE49-F238E27FC236}">
                    <a16:creationId xmlns:a16="http://schemas.microsoft.com/office/drawing/2014/main" id="{C431F800-22FE-46DD-9AB9-30DDFE34DC86}"/>
                  </a:ext>
                </a:extLst>
              </p:cNvPr>
              <p:cNvSpPr txBox="1"/>
              <p:nvPr/>
            </p:nvSpPr>
            <p:spPr>
              <a:xfrm>
                <a:off x="1598956" y="2155489"/>
                <a:ext cx="69765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152BCFC-6B3E-9E53-6932-A75A4784E4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38" t="-1667" r="60522" b="82302"/>
            <a:stretch/>
          </p:blipFill>
          <p:spPr>
            <a:xfrm>
              <a:off x="1140319" y="3137164"/>
              <a:ext cx="1202202" cy="134962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770616D-B581-A2B6-59B2-31EA9B93728D}"/>
              </a:ext>
            </a:extLst>
          </p:cNvPr>
          <p:cNvGrpSpPr/>
          <p:nvPr/>
        </p:nvGrpSpPr>
        <p:grpSpPr>
          <a:xfrm>
            <a:off x="993525" y="4818501"/>
            <a:ext cx="10191064" cy="1349620"/>
            <a:chOff x="1000468" y="4575260"/>
            <a:chExt cx="10191064" cy="1349620"/>
          </a:xfrm>
        </p:grpSpPr>
        <p:sp>
          <p:nvSpPr>
            <p:cNvPr id="41" name="Wave 40">
              <a:extLst>
                <a:ext uri="{FF2B5EF4-FFF2-40B4-BE49-F238E27FC236}">
                  <a16:creationId xmlns:a16="http://schemas.microsoft.com/office/drawing/2014/main" id="{0FAF361B-B5CE-4315-8F0B-E17BF032EC96}"/>
                </a:ext>
              </a:extLst>
            </p:cNvPr>
            <p:cNvSpPr/>
            <p:nvPr/>
          </p:nvSpPr>
          <p:spPr>
            <a:xfrm>
              <a:off x="2032471" y="4751467"/>
              <a:ext cx="9159061" cy="1133353"/>
            </a:xfrm>
            <a:prstGeom prst="wave">
              <a:avLst>
                <a:gd name="adj1" fmla="val 11142"/>
                <a:gd name="adj2" fmla="val 0"/>
              </a:avLst>
            </a:prstGeom>
            <a:solidFill>
              <a:srgbClr val="AED27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Cơ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thể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cần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một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lớn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chất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khoáng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đẻ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tạo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men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thúc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đẩy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4A9CD80-355C-364C-1EEA-9E4EB6F232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32" t="-1850" r="45328" b="82485"/>
            <a:stretch/>
          </p:blipFill>
          <p:spPr>
            <a:xfrm>
              <a:off x="1000468" y="4575260"/>
              <a:ext cx="1202202" cy="1349620"/>
            </a:xfrm>
            <a:prstGeom prst="rect">
              <a:avLst/>
            </a:prstGeom>
          </p:spPr>
        </p:pic>
      </p:grpSp>
      <p:sp>
        <p:nvSpPr>
          <p:cNvPr id="48" name="勾">
            <a:extLst>
              <a:ext uri="{FF2B5EF4-FFF2-40B4-BE49-F238E27FC236}">
                <a16:creationId xmlns:a16="http://schemas.microsoft.com/office/drawing/2014/main" id="{ACAF528C-9452-49C1-9A9B-0CA29C5189D3}"/>
              </a:ext>
            </a:extLst>
          </p:cNvPr>
          <p:cNvSpPr/>
          <p:nvPr/>
        </p:nvSpPr>
        <p:spPr bwMode="auto">
          <a:xfrm>
            <a:off x="10839069" y="3671763"/>
            <a:ext cx="691039" cy="823228"/>
          </a:xfrm>
          <a:custGeom>
            <a:avLst/>
            <a:gdLst>
              <a:gd name="T0" fmla="*/ 542159 w 3294"/>
              <a:gd name="T1" fmla="*/ 1438813 h 3351"/>
              <a:gd name="T2" fmla="*/ 799000 w 3294"/>
              <a:gd name="T3" fmla="*/ 921421 h 3351"/>
              <a:gd name="T4" fmla="*/ 1095065 w 3294"/>
              <a:gd name="T5" fmla="*/ 449159 h 3351"/>
              <a:gd name="T6" fmla="*/ 1337398 w 3294"/>
              <a:gd name="T7" fmla="*/ 142377 h 3351"/>
              <a:gd name="T8" fmla="*/ 1452922 w 3294"/>
              <a:gd name="T9" fmla="*/ 45131 h 3351"/>
              <a:gd name="T10" fmla="*/ 1594238 w 3294"/>
              <a:gd name="T11" fmla="*/ 15581 h 3351"/>
              <a:gd name="T12" fmla="*/ 1744151 w 3294"/>
              <a:gd name="T13" fmla="*/ 0 h 3351"/>
              <a:gd name="T14" fmla="*/ 1769943 w 3294"/>
              <a:gd name="T15" fmla="*/ 19879 h 3351"/>
              <a:gd name="T16" fmla="*/ 1760809 w 3294"/>
              <a:gd name="T17" fmla="*/ 44056 h 3351"/>
              <a:gd name="T18" fmla="*/ 1707076 w 3294"/>
              <a:gd name="T19" fmla="*/ 95097 h 3351"/>
              <a:gd name="T20" fmla="*/ 1218649 w 3294"/>
              <a:gd name="T21" fmla="*/ 704363 h 3351"/>
              <a:gd name="T22" fmla="*/ 773208 w 3294"/>
              <a:gd name="T23" fmla="*/ 1550566 h 3351"/>
              <a:gd name="T24" fmla="*/ 673803 w 3294"/>
              <a:gd name="T25" fmla="*/ 1763325 h 3351"/>
              <a:gd name="T26" fmla="*/ 503472 w 3294"/>
              <a:gd name="T27" fmla="*/ 1800397 h 3351"/>
              <a:gd name="T28" fmla="*/ 379888 w 3294"/>
              <a:gd name="T29" fmla="*/ 1779443 h 3351"/>
              <a:gd name="T30" fmla="*/ 298214 w 3294"/>
              <a:gd name="T31" fmla="*/ 1665542 h 3351"/>
              <a:gd name="T32" fmla="*/ 66091 w 3294"/>
              <a:gd name="T33" fmla="*/ 1371117 h 3351"/>
              <a:gd name="T34" fmla="*/ 0 w 3294"/>
              <a:gd name="T35" fmla="*/ 1265812 h 3351"/>
              <a:gd name="T36" fmla="*/ 72001 w 3294"/>
              <a:gd name="T37" fmla="*/ 1165879 h 3351"/>
              <a:gd name="T38" fmla="*/ 192362 w 3294"/>
              <a:gd name="T39" fmla="*/ 1115376 h 3351"/>
              <a:gd name="T40" fmla="*/ 342812 w 3294"/>
              <a:gd name="T41" fmla="*/ 1182535 h 3351"/>
              <a:gd name="T42" fmla="*/ 542159 w 3294"/>
              <a:gd name="T43" fmla="*/ 1438813 h 335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294" h="3351">
                <a:moveTo>
                  <a:pt x="1009" y="2678"/>
                </a:moveTo>
                <a:cubicBezTo>
                  <a:pt x="1157" y="2345"/>
                  <a:pt x="1317" y="2024"/>
                  <a:pt x="1487" y="1715"/>
                </a:cubicBezTo>
                <a:cubicBezTo>
                  <a:pt x="1658" y="1407"/>
                  <a:pt x="1842" y="1113"/>
                  <a:pt x="2038" y="836"/>
                </a:cubicBezTo>
                <a:cubicBezTo>
                  <a:pt x="2235" y="558"/>
                  <a:pt x="2385" y="368"/>
                  <a:pt x="2489" y="265"/>
                </a:cubicBezTo>
                <a:cubicBezTo>
                  <a:pt x="2592" y="162"/>
                  <a:pt x="2664" y="101"/>
                  <a:pt x="2704" y="84"/>
                </a:cubicBezTo>
                <a:cubicBezTo>
                  <a:pt x="2743" y="66"/>
                  <a:pt x="2831" y="48"/>
                  <a:pt x="2967" y="29"/>
                </a:cubicBezTo>
                <a:cubicBezTo>
                  <a:pt x="3102" y="10"/>
                  <a:pt x="3195" y="0"/>
                  <a:pt x="3246" y="0"/>
                </a:cubicBezTo>
                <a:cubicBezTo>
                  <a:pt x="3278" y="0"/>
                  <a:pt x="3294" y="13"/>
                  <a:pt x="3294" y="37"/>
                </a:cubicBezTo>
                <a:cubicBezTo>
                  <a:pt x="3294" y="52"/>
                  <a:pt x="3288" y="67"/>
                  <a:pt x="3277" y="82"/>
                </a:cubicBezTo>
                <a:cubicBezTo>
                  <a:pt x="3265" y="96"/>
                  <a:pt x="3232" y="128"/>
                  <a:pt x="3177" y="177"/>
                </a:cubicBezTo>
                <a:cubicBezTo>
                  <a:pt x="2902" y="433"/>
                  <a:pt x="2599" y="811"/>
                  <a:pt x="2268" y="1311"/>
                </a:cubicBezTo>
                <a:cubicBezTo>
                  <a:pt x="1938" y="1811"/>
                  <a:pt x="1661" y="2336"/>
                  <a:pt x="1439" y="2886"/>
                </a:cubicBezTo>
                <a:cubicBezTo>
                  <a:pt x="1349" y="3106"/>
                  <a:pt x="1287" y="3238"/>
                  <a:pt x="1254" y="3282"/>
                </a:cubicBezTo>
                <a:cubicBezTo>
                  <a:pt x="1221" y="3328"/>
                  <a:pt x="1115" y="3351"/>
                  <a:pt x="937" y="3351"/>
                </a:cubicBezTo>
                <a:cubicBezTo>
                  <a:pt x="809" y="3351"/>
                  <a:pt x="732" y="3338"/>
                  <a:pt x="707" y="3312"/>
                </a:cubicBezTo>
                <a:cubicBezTo>
                  <a:pt x="682" y="3286"/>
                  <a:pt x="631" y="3215"/>
                  <a:pt x="555" y="3100"/>
                </a:cubicBezTo>
                <a:cubicBezTo>
                  <a:pt x="430" y="2907"/>
                  <a:pt x="286" y="2724"/>
                  <a:pt x="123" y="2552"/>
                </a:cubicBezTo>
                <a:cubicBezTo>
                  <a:pt x="41" y="2466"/>
                  <a:pt x="0" y="2400"/>
                  <a:pt x="0" y="2356"/>
                </a:cubicBezTo>
                <a:cubicBezTo>
                  <a:pt x="0" y="2295"/>
                  <a:pt x="45" y="2233"/>
                  <a:pt x="134" y="2170"/>
                </a:cubicBezTo>
                <a:cubicBezTo>
                  <a:pt x="224" y="2107"/>
                  <a:pt x="298" y="2076"/>
                  <a:pt x="358" y="2076"/>
                </a:cubicBezTo>
                <a:cubicBezTo>
                  <a:pt x="434" y="2076"/>
                  <a:pt x="527" y="2118"/>
                  <a:pt x="638" y="2201"/>
                </a:cubicBezTo>
                <a:cubicBezTo>
                  <a:pt x="749" y="2285"/>
                  <a:pt x="873" y="2444"/>
                  <a:pt x="1009" y="267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>
              <a:solidFill>
                <a:prstClr val="black"/>
              </a:solidFill>
              <a:ea typeface="微软雅黑 Light" panose="020B0502040204020203" pitchFamily="34" charset="-122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924DE58-8C8F-6DDB-AFD7-146847A8AE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38" y="177325"/>
            <a:ext cx="1550290" cy="200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7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95E4EB5-5EF1-5935-1445-FCED1F7CE39F}"/>
              </a:ext>
            </a:extLst>
          </p:cNvPr>
          <p:cNvGrpSpPr/>
          <p:nvPr/>
        </p:nvGrpSpPr>
        <p:grpSpPr>
          <a:xfrm>
            <a:off x="4422713" y="511394"/>
            <a:ext cx="6885990" cy="3644371"/>
            <a:chOff x="-197342" y="1458033"/>
            <a:chExt cx="6595504" cy="3361485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FBA4CCDF-4D24-1345-7E78-274E612D4E4C}"/>
                </a:ext>
              </a:extLst>
            </p:cNvPr>
            <p:cNvSpPr/>
            <p:nvPr/>
          </p:nvSpPr>
          <p:spPr>
            <a:xfrm>
              <a:off x="-197342" y="1458033"/>
              <a:ext cx="6595504" cy="3361485"/>
            </a:xfrm>
            <a:prstGeom prst="wedgeRoundRectCallout">
              <a:avLst>
                <a:gd name="adj1" fmla="val -63480"/>
                <a:gd name="adj2" fmla="val 33742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270704FF-4B6C-DA59-6998-32F46A6FBE98}"/>
                </a:ext>
              </a:extLst>
            </p:cNvPr>
            <p:cNvSpPr/>
            <p:nvPr/>
          </p:nvSpPr>
          <p:spPr>
            <a:xfrm>
              <a:off x="22731" y="1637368"/>
              <a:ext cx="6298163" cy="2907524"/>
            </a:xfrm>
            <a:prstGeom prst="wedgeRoundRectCallout">
              <a:avLst>
                <a:gd name="adj1" fmla="val -62759"/>
                <a:gd name="adj2" fmla="val 35010"/>
                <a:gd name="adj3" fmla="val 16667"/>
              </a:avLst>
            </a:prstGeom>
            <a:solidFill>
              <a:schemeClr val="accent2">
                <a:lumMod val="10000"/>
                <a:lumOff val="90000"/>
              </a:schemeClr>
            </a:solidFill>
            <a:ln w="76200">
              <a:solidFill>
                <a:schemeClr val="accent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文本框 5">
            <a:extLst>
              <a:ext uri="{FF2B5EF4-FFF2-40B4-BE49-F238E27FC236}">
                <a16:creationId xmlns:a16="http://schemas.microsoft.com/office/drawing/2014/main" id="{019CBA2D-6BAC-4EB2-89FF-0203ED943D21}"/>
              </a:ext>
            </a:extLst>
          </p:cNvPr>
          <p:cNvSpPr txBox="1"/>
          <p:nvPr/>
        </p:nvSpPr>
        <p:spPr>
          <a:xfrm>
            <a:off x="5016998" y="850763"/>
            <a:ext cx="5691672" cy="286232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just"/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Mỗi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một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chất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có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một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vai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trò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khác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nhau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Cơ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thể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không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thể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sử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dụng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1 </a:t>
            </a:r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chất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mà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phát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triển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bình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thường</a:t>
            </a:r>
            <a:r>
              <a:rPr lang="en-US" altLang="zh-CN" sz="3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. </a:t>
            </a:r>
            <a:endParaRPr lang="zh-CN" altLang="en-US" sz="3600" b="1" dirty="0">
              <a:solidFill>
                <a:schemeClr val="accent2">
                  <a:lumMod val="90000"/>
                  <a:lumOff val="10000"/>
                </a:schemeClr>
              </a:solidFill>
              <a:latin typeface="Arial" panose="020B0604020202020204" pitchFamily="34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9EFE32-AD66-D919-F857-DA32B817E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83" y="2794518"/>
            <a:ext cx="4753590" cy="409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7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圆角 8">
            <a:extLst>
              <a:ext uri="{FF2B5EF4-FFF2-40B4-BE49-F238E27FC236}">
                <a16:creationId xmlns:a16="http://schemas.microsoft.com/office/drawing/2014/main" id="{88BA0404-4332-BE88-4650-1422013028F3}"/>
              </a:ext>
            </a:extLst>
          </p:cNvPr>
          <p:cNvSpPr/>
          <p:nvPr/>
        </p:nvSpPr>
        <p:spPr>
          <a:xfrm>
            <a:off x="6372884" y="3153758"/>
            <a:ext cx="4659630" cy="3638717"/>
          </a:xfrm>
          <a:prstGeom prst="ellipse">
            <a:avLst/>
          </a:prstGeom>
          <a:pattFill prst="solidDmnd">
            <a:fgClr>
              <a:srgbClr val="9BD3CA"/>
            </a:fgClr>
            <a:bgClr>
              <a:srgbClr val="AEDBD4"/>
            </a:bgClr>
          </a:pattFill>
          <a:ln w="11430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C33A967D-949B-4582-BC23-024FD4C7EC8A}"/>
              </a:ext>
            </a:extLst>
          </p:cNvPr>
          <p:cNvSpPr/>
          <p:nvPr/>
        </p:nvSpPr>
        <p:spPr>
          <a:xfrm>
            <a:off x="942081" y="3429000"/>
            <a:ext cx="4812581" cy="3189318"/>
          </a:xfrm>
          <a:prstGeom prst="roundRect">
            <a:avLst/>
          </a:prstGeom>
          <a:pattFill prst="solidDmnd">
            <a:fgClr>
              <a:srgbClr val="9BD3CA"/>
            </a:fgClr>
            <a:bgClr>
              <a:srgbClr val="AEDBD4"/>
            </a:bgClr>
          </a:pattFill>
          <a:ln w="11430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EBD554CA-38FC-452F-9888-403F00ECD9E2}"/>
              </a:ext>
            </a:extLst>
          </p:cNvPr>
          <p:cNvGrpSpPr/>
          <p:nvPr/>
        </p:nvGrpSpPr>
        <p:grpSpPr>
          <a:xfrm>
            <a:off x="1698180" y="3540972"/>
            <a:ext cx="3160974" cy="3189318"/>
            <a:chOff x="1412916" y="1645309"/>
            <a:chExt cx="3832184" cy="383218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D22FD64A-AB84-4336-96D1-8BBA98E4BB89}"/>
                </a:ext>
              </a:extLst>
            </p:cNvPr>
            <p:cNvSpPr/>
            <p:nvPr/>
          </p:nvSpPr>
          <p:spPr>
            <a:xfrm>
              <a:off x="1412916" y="1645309"/>
              <a:ext cx="3832184" cy="38321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F15CB843-85DE-4025-8051-2BE357043D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88" t="12811" r="21679" b="12389"/>
            <a:stretch/>
          </p:blipFill>
          <p:spPr>
            <a:xfrm>
              <a:off x="1591293" y="1852550"/>
              <a:ext cx="3491346" cy="3479471"/>
            </a:xfrm>
            <a:prstGeom prst="rect">
              <a:avLst/>
            </a:prstGeom>
          </p:spPr>
        </p:pic>
      </p:grpSp>
      <p:sp>
        <p:nvSpPr>
          <p:cNvPr id="42" name="任意多边形: 形状 41">
            <a:extLst>
              <a:ext uri="{FF2B5EF4-FFF2-40B4-BE49-F238E27FC236}">
                <a16:creationId xmlns:a16="http://schemas.microsoft.com/office/drawing/2014/main" id="{A173846D-9960-4BBA-9926-83BE4F58CF66}"/>
              </a:ext>
            </a:extLst>
          </p:cNvPr>
          <p:cNvSpPr/>
          <p:nvPr/>
        </p:nvSpPr>
        <p:spPr>
          <a:xfrm rot="896338">
            <a:off x="5095093" y="3806902"/>
            <a:ext cx="289623" cy="2908100"/>
          </a:xfrm>
          <a:custGeom>
            <a:avLst/>
            <a:gdLst>
              <a:gd name="connsiteX0" fmla="*/ 84339 w 113327"/>
              <a:gd name="connsiteY0" fmla="*/ 0 h 609614"/>
              <a:gd name="connsiteX1" fmla="*/ 96459 w 113327"/>
              <a:gd name="connsiteY1" fmla="*/ 0 h 609614"/>
              <a:gd name="connsiteX2" fmla="*/ 108326 w 113327"/>
              <a:gd name="connsiteY2" fmla="*/ 4994 h 609614"/>
              <a:gd name="connsiteX3" fmla="*/ 113327 w 113327"/>
              <a:gd name="connsiteY3" fmla="*/ 16845 h 609614"/>
              <a:gd name="connsiteX4" fmla="*/ 113327 w 113327"/>
              <a:gd name="connsiteY4" fmla="*/ 576010 h 609614"/>
              <a:gd name="connsiteX5" fmla="*/ 103325 w 113327"/>
              <a:gd name="connsiteY5" fmla="*/ 599710 h 609614"/>
              <a:gd name="connsiteX6" fmla="*/ 80015 w 113327"/>
              <a:gd name="connsiteY6" fmla="*/ 609614 h 609614"/>
              <a:gd name="connsiteX7" fmla="*/ 56706 w 113327"/>
              <a:gd name="connsiteY7" fmla="*/ 599710 h 609614"/>
              <a:gd name="connsiteX8" fmla="*/ 46705 w 113327"/>
              <a:gd name="connsiteY8" fmla="*/ 576010 h 609614"/>
              <a:gd name="connsiteX9" fmla="*/ 46705 w 113327"/>
              <a:gd name="connsiteY9" fmla="*/ 303114 h 609614"/>
              <a:gd name="connsiteX10" fmla="*/ 8476 w 113327"/>
              <a:gd name="connsiteY10" fmla="*/ 303114 h 609614"/>
              <a:gd name="connsiteX11" fmla="*/ 2543 w 113327"/>
              <a:gd name="connsiteY11" fmla="*/ 300659 h 609614"/>
              <a:gd name="connsiteX12" fmla="*/ 0 w 113327"/>
              <a:gd name="connsiteY12" fmla="*/ 294734 h 609614"/>
              <a:gd name="connsiteX13" fmla="*/ 0 w 113327"/>
              <a:gd name="connsiteY13" fmla="*/ 84222 h 609614"/>
              <a:gd name="connsiteX14" fmla="*/ 24750 w 113327"/>
              <a:gd name="connsiteY14" fmla="*/ 24716 h 609614"/>
              <a:gd name="connsiteX15" fmla="*/ 84339 w 113327"/>
              <a:gd name="connsiteY15" fmla="*/ 0 h 60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3327" h="609614">
                <a:moveTo>
                  <a:pt x="84339" y="0"/>
                </a:moveTo>
                <a:lnTo>
                  <a:pt x="96459" y="0"/>
                </a:lnTo>
                <a:cubicBezTo>
                  <a:pt x="101037" y="0"/>
                  <a:pt x="104935" y="1692"/>
                  <a:pt x="108326" y="4994"/>
                </a:cubicBezTo>
                <a:cubicBezTo>
                  <a:pt x="111632" y="8295"/>
                  <a:pt x="113327" y="12273"/>
                  <a:pt x="113327" y="16845"/>
                </a:cubicBezTo>
                <a:lnTo>
                  <a:pt x="113327" y="576010"/>
                </a:lnTo>
                <a:cubicBezTo>
                  <a:pt x="113327" y="585151"/>
                  <a:pt x="109936" y="593023"/>
                  <a:pt x="103325" y="599710"/>
                </a:cubicBezTo>
                <a:cubicBezTo>
                  <a:pt x="96713" y="606228"/>
                  <a:pt x="88916" y="609529"/>
                  <a:pt x="80015" y="609614"/>
                </a:cubicBezTo>
                <a:cubicBezTo>
                  <a:pt x="71031" y="609529"/>
                  <a:pt x="63317" y="606228"/>
                  <a:pt x="56706" y="599710"/>
                </a:cubicBezTo>
                <a:cubicBezTo>
                  <a:pt x="50010" y="593023"/>
                  <a:pt x="46705" y="585151"/>
                  <a:pt x="46705" y="576010"/>
                </a:cubicBezTo>
                <a:lnTo>
                  <a:pt x="46705" y="303114"/>
                </a:lnTo>
                <a:lnTo>
                  <a:pt x="8476" y="303114"/>
                </a:lnTo>
                <a:cubicBezTo>
                  <a:pt x="6188" y="303114"/>
                  <a:pt x="4154" y="302267"/>
                  <a:pt x="2543" y="300659"/>
                </a:cubicBezTo>
                <a:cubicBezTo>
                  <a:pt x="847" y="298967"/>
                  <a:pt x="0" y="297019"/>
                  <a:pt x="0" y="294734"/>
                </a:cubicBezTo>
                <a:lnTo>
                  <a:pt x="0" y="84222"/>
                </a:lnTo>
                <a:cubicBezTo>
                  <a:pt x="0" y="61029"/>
                  <a:pt x="8307" y="41222"/>
                  <a:pt x="24750" y="24716"/>
                </a:cubicBezTo>
                <a:cubicBezTo>
                  <a:pt x="41280" y="8211"/>
                  <a:pt x="61113" y="0"/>
                  <a:pt x="84339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1" name="任意多边形: 形状 40">
            <a:extLst>
              <a:ext uri="{FF2B5EF4-FFF2-40B4-BE49-F238E27FC236}">
                <a16:creationId xmlns:a16="http://schemas.microsoft.com/office/drawing/2014/main" id="{D50E6846-7F73-45A2-A288-7C8E83DF4367}"/>
              </a:ext>
            </a:extLst>
          </p:cNvPr>
          <p:cNvSpPr/>
          <p:nvPr/>
        </p:nvSpPr>
        <p:spPr>
          <a:xfrm rot="20463090">
            <a:off x="1368914" y="4247588"/>
            <a:ext cx="347742" cy="2686977"/>
          </a:xfrm>
          <a:custGeom>
            <a:avLst/>
            <a:gdLst>
              <a:gd name="connsiteX0" fmla="*/ 16866 w 168573"/>
              <a:gd name="connsiteY0" fmla="*/ 0 h 588977"/>
              <a:gd name="connsiteX1" fmla="*/ 28731 w 168573"/>
              <a:gd name="connsiteY1" fmla="*/ 4994 h 588977"/>
              <a:gd name="connsiteX2" fmla="*/ 33732 w 168573"/>
              <a:gd name="connsiteY2" fmla="*/ 16845 h 588977"/>
              <a:gd name="connsiteX3" fmla="*/ 33732 w 168573"/>
              <a:gd name="connsiteY3" fmla="*/ 126294 h 588977"/>
              <a:gd name="connsiteX4" fmla="*/ 38732 w 168573"/>
              <a:gd name="connsiteY4" fmla="*/ 138144 h 588977"/>
              <a:gd name="connsiteX5" fmla="*/ 50597 w 168573"/>
              <a:gd name="connsiteY5" fmla="*/ 143139 h 588977"/>
              <a:gd name="connsiteX6" fmla="*/ 62463 w 168573"/>
              <a:gd name="connsiteY6" fmla="*/ 138144 h 588977"/>
              <a:gd name="connsiteX7" fmla="*/ 67463 w 168573"/>
              <a:gd name="connsiteY7" fmla="*/ 126294 h 588977"/>
              <a:gd name="connsiteX8" fmla="*/ 67463 w 168573"/>
              <a:gd name="connsiteY8" fmla="*/ 16845 h 588977"/>
              <a:gd name="connsiteX9" fmla="*/ 72464 w 168573"/>
              <a:gd name="connsiteY9" fmla="*/ 4994 h 588977"/>
              <a:gd name="connsiteX10" fmla="*/ 84329 w 168573"/>
              <a:gd name="connsiteY10" fmla="*/ 0 h 588977"/>
              <a:gd name="connsiteX11" fmla="*/ 96109 w 168573"/>
              <a:gd name="connsiteY11" fmla="*/ 4994 h 588977"/>
              <a:gd name="connsiteX12" fmla="*/ 101110 w 168573"/>
              <a:gd name="connsiteY12" fmla="*/ 16845 h 588977"/>
              <a:gd name="connsiteX13" fmla="*/ 101110 w 168573"/>
              <a:gd name="connsiteY13" fmla="*/ 126294 h 588977"/>
              <a:gd name="connsiteX14" fmla="*/ 106196 w 168573"/>
              <a:gd name="connsiteY14" fmla="*/ 138144 h 588977"/>
              <a:gd name="connsiteX15" fmla="*/ 117975 w 168573"/>
              <a:gd name="connsiteY15" fmla="*/ 143139 h 588977"/>
              <a:gd name="connsiteX16" fmla="*/ 129841 w 168573"/>
              <a:gd name="connsiteY16" fmla="*/ 138144 h 588977"/>
              <a:gd name="connsiteX17" fmla="*/ 134841 w 168573"/>
              <a:gd name="connsiteY17" fmla="*/ 126294 h 588977"/>
              <a:gd name="connsiteX18" fmla="*/ 134841 w 168573"/>
              <a:gd name="connsiteY18" fmla="*/ 16845 h 588977"/>
              <a:gd name="connsiteX19" fmla="*/ 139842 w 168573"/>
              <a:gd name="connsiteY19" fmla="*/ 4994 h 588977"/>
              <a:gd name="connsiteX20" fmla="*/ 151707 w 168573"/>
              <a:gd name="connsiteY20" fmla="*/ 0 h 588977"/>
              <a:gd name="connsiteX21" fmla="*/ 163572 w 168573"/>
              <a:gd name="connsiteY21" fmla="*/ 4994 h 588977"/>
              <a:gd name="connsiteX22" fmla="*/ 168573 w 168573"/>
              <a:gd name="connsiteY22" fmla="*/ 16845 h 588977"/>
              <a:gd name="connsiteX23" fmla="*/ 168573 w 168573"/>
              <a:gd name="connsiteY23" fmla="*/ 157613 h 588977"/>
              <a:gd name="connsiteX24" fmla="*/ 121026 w 168573"/>
              <a:gd name="connsiteY24" fmla="*/ 205270 h 588977"/>
              <a:gd name="connsiteX25" fmla="*/ 121026 w 168573"/>
              <a:gd name="connsiteY25" fmla="*/ 555287 h 588977"/>
              <a:gd name="connsiteX26" fmla="*/ 111026 w 168573"/>
              <a:gd name="connsiteY26" fmla="*/ 578988 h 588977"/>
              <a:gd name="connsiteX27" fmla="*/ 87719 w 168573"/>
              <a:gd name="connsiteY27" fmla="*/ 588977 h 588977"/>
              <a:gd name="connsiteX28" fmla="*/ 64497 w 168573"/>
              <a:gd name="connsiteY28" fmla="*/ 578988 h 588977"/>
              <a:gd name="connsiteX29" fmla="*/ 54496 w 168573"/>
              <a:gd name="connsiteY29" fmla="*/ 555287 h 588977"/>
              <a:gd name="connsiteX30" fmla="*/ 54496 w 168573"/>
              <a:gd name="connsiteY30" fmla="*/ 205270 h 588977"/>
              <a:gd name="connsiteX31" fmla="*/ 0 w 168573"/>
              <a:gd name="connsiteY31" fmla="*/ 157613 h 588977"/>
              <a:gd name="connsiteX32" fmla="*/ 0 w 168573"/>
              <a:gd name="connsiteY32" fmla="*/ 16845 h 588977"/>
              <a:gd name="connsiteX33" fmla="*/ 5001 w 168573"/>
              <a:gd name="connsiteY33" fmla="*/ 4994 h 588977"/>
              <a:gd name="connsiteX34" fmla="*/ 16866 w 168573"/>
              <a:gd name="connsiteY34" fmla="*/ 0 h 588977"/>
              <a:gd name="connsiteX0" fmla="*/ 16866 w 168573"/>
              <a:gd name="connsiteY0" fmla="*/ 0 h 666932"/>
              <a:gd name="connsiteX1" fmla="*/ 28731 w 168573"/>
              <a:gd name="connsiteY1" fmla="*/ 4994 h 666932"/>
              <a:gd name="connsiteX2" fmla="*/ 33732 w 168573"/>
              <a:gd name="connsiteY2" fmla="*/ 16845 h 666932"/>
              <a:gd name="connsiteX3" fmla="*/ 33732 w 168573"/>
              <a:gd name="connsiteY3" fmla="*/ 126294 h 666932"/>
              <a:gd name="connsiteX4" fmla="*/ 38732 w 168573"/>
              <a:gd name="connsiteY4" fmla="*/ 138144 h 666932"/>
              <a:gd name="connsiteX5" fmla="*/ 50597 w 168573"/>
              <a:gd name="connsiteY5" fmla="*/ 143139 h 666932"/>
              <a:gd name="connsiteX6" fmla="*/ 62463 w 168573"/>
              <a:gd name="connsiteY6" fmla="*/ 138144 h 666932"/>
              <a:gd name="connsiteX7" fmla="*/ 67463 w 168573"/>
              <a:gd name="connsiteY7" fmla="*/ 126294 h 666932"/>
              <a:gd name="connsiteX8" fmla="*/ 67463 w 168573"/>
              <a:gd name="connsiteY8" fmla="*/ 16845 h 666932"/>
              <a:gd name="connsiteX9" fmla="*/ 72464 w 168573"/>
              <a:gd name="connsiteY9" fmla="*/ 4994 h 666932"/>
              <a:gd name="connsiteX10" fmla="*/ 84329 w 168573"/>
              <a:gd name="connsiteY10" fmla="*/ 0 h 666932"/>
              <a:gd name="connsiteX11" fmla="*/ 96109 w 168573"/>
              <a:gd name="connsiteY11" fmla="*/ 4994 h 666932"/>
              <a:gd name="connsiteX12" fmla="*/ 101110 w 168573"/>
              <a:gd name="connsiteY12" fmla="*/ 16845 h 666932"/>
              <a:gd name="connsiteX13" fmla="*/ 101110 w 168573"/>
              <a:gd name="connsiteY13" fmla="*/ 126294 h 666932"/>
              <a:gd name="connsiteX14" fmla="*/ 106196 w 168573"/>
              <a:gd name="connsiteY14" fmla="*/ 138144 h 666932"/>
              <a:gd name="connsiteX15" fmla="*/ 117975 w 168573"/>
              <a:gd name="connsiteY15" fmla="*/ 143139 h 666932"/>
              <a:gd name="connsiteX16" fmla="*/ 129841 w 168573"/>
              <a:gd name="connsiteY16" fmla="*/ 138144 h 666932"/>
              <a:gd name="connsiteX17" fmla="*/ 134841 w 168573"/>
              <a:gd name="connsiteY17" fmla="*/ 126294 h 666932"/>
              <a:gd name="connsiteX18" fmla="*/ 134841 w 168573"/>
              <a:gd name="connsiteY18" fmla="*/ 16845 h 666932"/>
              <a:gd name="connsiteX19" fmla="*/ 139842 w 168573"/>
              <a:gd name="connsiteY19" fmla="*/ 4994 h 666932"/>
              <a:gd name="connsiteX20" fmla="*/ 151707 w 168573"/>
              <a:gd name="connsiteY20" fmla="*/ 0 h 666932"/>
              <a:gd name="connsiteX21" fmla="*/ 163572 w 168573"/>
              <a:gd name="connsiteY21" fmla="*/ 4994 h 666932"/>
              <a:gd name="connsiteX22" fmla="*/ 168573 w 168573"/>
              <a:gd name="connsiteY22" fmla="*/ 16845 h 666932"/>
              <a:gd name="connsiteX23" fmla="*/ 168573 w 168573"/>
              <a:gd name="connsiteY23" fmla="*/ 157613 h 666932"/>
              <a:gd name="connsiteX24" fmla="*/ 121026 w 168573"/>
              <a:gd name="connsiteY24" fmla="*/ 205270 h 666932"/>
              <a:gd name="connsiteX25" fmla="*/ 121026 w 168573"/>
              <a:gd name="connsiteY25" fmla="*/ 555287 h 666932"/>
              <a:gd name="connsiteX26" fmla="*/ 111026 w 168573"/>
              <a:gd name="connsiteY26" fmla="*/ 578988 h 666932"/>
              <a:gd name="connsiteX27" fmla="*/ 90370 w 168573"/>
              <a:gd name="connsiteY27" fmla="*/ 666932 h 666932"/>
              <a:gd name="connsiteX28" fmla="*/ 64497 w 168573"/>
              <a:gd name="connsiteY28" fmla="*/ 578988 h 666932"/>
              <a:gd name="connsiteX29" fmla="*/ 54496 w 168573"/>
              <a:gd name="connsiteY29" fmla="*/ 555287 h 666932"/>
              <a:gd name="connsiteX30" fmla="*/ 54496 w 168573"/>
              <a:gd name="connsiteY30" fmla="*/ 205270 h 666932"/>
              <a:gd name="connsiteX31" fmla="*/ 0 w 168573"/>
              <a:gd name="connsiteY31" fmla="*/ 157613 h 666932"/>
              <a:gd name="connsiteX32" fmla="*/ 0 w 168573"/>
              <a:gd name="connsiteY32" fmla="*/ 16845 h 666932"/>
              <a:gd name="connsiteX33" fmla="*/ 5001 w 168573"/>
              <a:gd name="connsiteY33" fmla="*/ 4994 h 666932"/>
              <a:gd name="connsiteX34" fmla="*/ 16866 w 168573"/>
              <a:gd name="connsiteY34" fmla="*/ 0 h 666932"/>
              <a:gd name="connsiteX0" fmla="*/ 16866 w 168573"/>
              <a:gd name="connsiteY0" fmla="*/ 0 h 666932"/>
              <a:gd name="connsiteX1" fmla="*/ 28731 w 168573"/>
              <a:gd name="connsiteY1" fmla="*/ 4994 h 666932"/>
              <a:gd name="connsiteX2" fmla="*/ 33732 w 168573"/>
              <a:gd name="connsiteY2" fmla="*/ 16845 h 666932"/>
              <a:gd name="connsiteX3" fmla="*/ 33732 w 168573"/>
              <a:gd name="connsiteY3" fmla="*/ 126294 h 666932"/>
              <a:gd name="connsiteX4" fmla="*/ 38732 w 168573"/>
              <a:gd name="connsiteY4" fmla="*/ 138144 h 666932"/>
              <a:gd name="connsiteX5" fmla="*/ 50597 w 168573"/>
              <a:gd name="connsiteY5" fmla="*/ 143139 h 666932"/>
              <a:gd name="connsiteX6" fmla="*/ 62463 w 168573"/>
              <a:gd name="connsiteY6" fmla="*/ 138144 h 666932"/>
              <a:gd name="connsiteX7" fmla="*/ 67463 w 168573"/>
              <a:gd name="connsiteY7" fmla="*/ 126294 h 666932"/>
              <a:gd name="connsiteX8" fmla="*/ 67463 w 168573"/>
              <a:gd name="connsiteY8" fmla="*/ 16845 h 666932"/>
              <a:gd name="connsiteX9" fmla="*/ 72464 w 168573"/>
              <a:gd name="connsiteY9" fmla="*/ 4994 h 666932"/>
              <a:gd name="connsiteX10" fmla="*/ 84329 w 168573"/>
              <a:gd name="connsiteY10" fmla="*/ 0 h 666932"/>
              <a:gd name="connsiteX11" fmla="*/ 96109 w 168573"/>
              <a:gd name="connsiteY11" fmla="*/ 4994 h 666932"/>
              <a:gd name="connsiteX12" fmla="*/ 101110 w 168573"/>
              <a:gd name="connsiteY12" fmla="*/ 16845 h 666932"/>
              <a:gd name="connsiteX13" fmla="*/ 101110 w 168573"/>
              <a:gd name="connsiteY13" fmla="*/ 126294 h 666932"/>
              <a:gd name="connsiteX14" fmla="*/ 106196 w 168573"/>
              <a:gd name="connsiteY14" fmla="*/ 138144 h 666932"/>
              <a:gd name="connsiteX15" fmla="*/ 117975 w 168573"/>
              <a:gd name="connsiteY15" fmla="*/ 143139 h 666932"/>
              <a:gd name="connsiteX16" fmla="*/ 129841 w 168573"/>
              <a:gd name="connsiteY16" fmla="*/ 138144 h 666932"/>
              <a:gd name="connsiteX17" fmla="*/ 134841 w 168573"/>
              <a:gd name="connsiteY17" fmla="*/ 126294 h 666932"/>
              <a:gd name="connsiteX18" fmla="*/ 134841 w 168573"/>
              <a:gd name="connsiteY18" fmla="*/ 16845 h 666932"/>
              <a:gd name="connsiteX19" fmla="*/ 139842 w 168573"/>
              <a:gd name="connsiteY19" fmla="*/ 4994 h 666932"/>
              <a:gd name="connsiteX20" fmla="*/ 151707 w 168573"/>
              <a:gd name="connsiteY20" fmla="*/ 0 h 666932"/>
              <a:gd name="connsiteX21" fmla="*/ 163572 w 168573"/>
              <a:gd name="connsiteY21" fmla="*/ 4994 h 666932"/>
              <a:gd name="connsiteX22" fmla="*/ 168573 w 168573"/>
              <a:gd name="connsiteY22" fmla="*/ 16845 h 666932"/>
              <a:gd name="connsiteX23" fmla="*/ 168573 w 168573"/>
              <a:gd name="connsiteY23" fmla="*/ 157613 h 666932"/>
              <a:gd name="connsiteX24" fmla="*/ 121026 w 168573"/>
              <a:gd name="connsiteY24" fmla="*/ 205270 h 666932"/>
              <a:gd name="connsiteX25" fmla="*/ 121026 w 168573"/>
              <a:gd name="connsiteY25" fmla="*/ 555287 h 666932"/>
              <a:gd name="connsiteX26" fmla="*/ 119743 w 168573"/>
              <a:gd name="connsiteY26" fmla="*/ 602392 h 666932"/>
              <a:gd name="connsiteX27" fmla="*/ 90370 w 168573"/>
              <a:gd name="connsiteY27" fmla="*/ 666932 h 666932"/>
              <a:gd name="connsiteX28" fmla="*/ 64497 w 168573"/>
              <a:gd name="connsiteY28" fmla="*/ 578988 h 666932"/>
              <a:gd name="connsiteX29" fmla="*/ 54496 w 168573"/>
              <a:gd name="connsiteY29" fmla="*/ 555287 h 666932"/>
              <a:gd name="connsiteX30" fmla="*/ 54496 w 168573"/>
              <a:gd name="connsiteY30" fmla="*/ 205270 h 666932"/>
              <a:gd name="connsiteX31" fmla="*/ 0 w 168573"/>
              <a:gd name="connsiteY31" fmla="*/ 157613 h 666932"/>
              <a:gd name="connsiteX32" fmla="*/ 0 w 168573"/>
              <a:gd name="connsiteY32" fmla="*/ 16845 h 666932"/>
              <a:gd name="connsiteX33" fmla="*/ 5001 w 168573"/>
              <a:gd name="connsiteY33" fmla="*/ 4994 h 666932"/>
              <a:gd name="connsiteX34" fmla="*/ 16866 w 168573"/>
              <a:gd name="connsiteY34" fmla="*/ 0 h 666932"/>
              <a:gd name="connsiteX0" fmla="*/ 16866 w 168573"/>
              <a:gd name="connsiteY0" fmla="*/ 0 h 666932"/>
              <a:gd name="connsiteX1" fmla="*/ 28731 w 168573"/>
              <a:gd name="connsiteY1" fmla="*/ 4994 h 666932"/>
              <a:gd name="connsiteX2" fmla="*/ 33732 w 168573"/>
              <a:gd name="connsiteY2" fmla="*/ 16845 h 666932"/>
              <a:gd name="connsiteX3" fmla="*/ 33732 w 168573"/>
              <a:gd name="connsiteY3" fmla="*/ 126294 h 666932"/>
              <a:gd name="connsiteX4" fmla="*/ 38732 w 168573"/>
              <a:gd name="connsiteY4" fmla="*/ 138144 h 666932"/>
              <a:gd name="connsiteX5" fmla="*/ 50597 w 168573"/>
              <a:gd name="connsiteY5" fmla="*/ 143139 h 666932"/>
              <a:gd name="connsiteX6" fmla="*/ 62463 w 168573"/>
              <a:gd name="connsiteY6" fmla="*/ 138144 h 666932"/>
              <a:gd name="connsiteX7" fmla="*/ 67463 w 168573"/>
              <a:gd name="connsiteY7" fmla="*/ 126294 h 666932"/>
              <a:gd name="connsiteX8" fmla="*/ 67463 w 168573"/>
              <a:gd name="connsiteY8" fmla="*/ 16845 h 666932"/>
              <a:gd name="connsiteX9" fmla="*/ 72464 w 168573"/>
              <a:gd name="connsiteY9" fmla="*/ 4994 h 666932"/>
              <a:gd name="connsiteX10" fmla="*/ 84329 w 168573"/>
              <a:gd name="connsiteY10" fmla="*/ 0 h 666932"/>
              <a:gd name="connsiteX11" fmla="*/ 96109 w 168573"/>
              <a:gd name="connsiteY11" fmla="*/ 4994 h 666932"/>
              <a:gd name="connsiteX12" fmla="*/ 101110 w 168573"/>
              <a:gd name="connsiteY12" fmla="*/ 16845 h 666932"/>
              <a:gd name="connsiteX13" fmla="*/ 101110 w 168573"/>
              <a:gd name="connsiteY13" fmla="*/ 126294 h 666932"/>
              <a:gd name="connsiteX14" fmla="*/ 106196 w 168573"/>
              <a:gd name="connsiteY14" fmla="*/ 138144 h 666932"/>
              <a:gd name="connsiteX15" fmla="*/ 117975 w 168573"/>
              <a:gd name="connsiteY15" fmla="*/ 143139 h 666932"/>
              <a:gd name="connsiteX16" fmla="*/ 129841 w 168573"/>
              <a:gd name="connsiteY16" fmla="*/ 138144 h 666932"/>
              <a:gd name="connsiteX17" fmla="*/ 134841 w 168573"/>
              <a:gd name="connsiteY17" fmla="*/ 126294 h 666932"/>
              <a:gd name="connsiteX18" fmla="*/ 134841 w 168573"/>
              <a:gd name="connsiteY18" fmla="*/ 16845 h 666932"/>
              <a:gd name="connsiteX19" fmla="*/ 139842 w 168573"/>
              <a:gd name="connsiteY19" fmla="*/ 4994 h 666932"/>
              <a:gd name="connsiteX20" fmla="*/ 151707 w 168573"/>
              <a:gd name="connsiteY20" fmla="*/ 0 h 666932"/>
              <a:gd name="connsiteX21" fmla="*/ 163572 w 168573"/>
              <a:gd name="connsiteY21" fmla="*/ 4994 h 666932"/>
              <a:gd name="connsiteX22" fmla="*/ 168573 w 168573"/>
              <a:gd name="connsiteY22" fmla="*/ 16845 h 666932"/>
              <a:gd name="connsiteX23" fmla="*/ 168573 w 168573"/>
              <a:gd name="connsiteY23" fmla="*/ 157613 h 666932"/>
              <a:gd name="connsiteX24" fmla="*/ 121026 w 168573"/>
              <a:gd name="connsiteY24" fmla="*/ 205270 h 666932"/>
              <a:gd name="connsiteX25" fmla="*/ 121026 w 168573"/>
              <a:gd name="connsiteY25" fmla="*/ 555287 h 666932"/>
              <a:gd name="connsiteX26" fmla="*/ 119743 w 168573"/>
              <a:gd name="connsiteY26" fmla="*/ 602392 h 666932"/>
              <a:gd name="connsiteX27" fmla="*/ 90370 w 168573"/>
              <a:gd name="connsiteY27" fmla="*/ 666932 h 666932"/>
              <a:gd name="connsiteX28" fmla="*/ 59672 w 168573"/>
              <a:gd name="connsiteY28" fmla="*/ 604386 h 666932"/>
              <a:gd name="connsiteX29" fmla="*/ 54496 w 168573"/>
              <a:gd name="connsiteY29" fmla="*/ 555287 h 666932"/>
              <a:gd name="connsiteX30" fmla="*/ 54496 w 168573"/>
              <a:gd name="connsiteY30" fmla="*/ 205270 h 666932"/>
              <a:gd name="connsiteX31" fmla="*/ 0 w 168573"/>
              <a:gd name="connsiteY31" fmla="*/ 157613 h 666932"/>
              <a:gd name="connsiteX32" fmla="*/ 0 w 168573"/>
              <a:gd name="connsiteY32" fmla="*/ 16845 h 666932"/>
              <a:gd name="connsiteX33" fmla="*/ 5001 w 168573"/>
              <a:gd name="connsiteY33" fmla="*/ 4994 h 666932"/>
              <a:gd name="connsiteX34" fmla="*/ 16866 w 168573"/>
              <a:gd name="connsiteY34" fmla="*/ 0 h 66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68573" h="666932">
                <a:moveTo>
                  <a:pt x="16866" y="0"/>
                </a:moveTo>
                <a:cubicBezTo>
                  <a:pt x="21443" y="0"/>
                  <a:pt x="25341" y="1693"/>
                  <a:pt x="28731" y="4994"/>
                </a:cubicBezTo>
                <a:cubicBezTo>
                  <a:pt x="32037" y="8380"/>
                  <a:pt x="33732" y="12274"/>
                  <a:pt x="33732" y="16845"/>
                </a:cubicBezTo>
                <a:lnTo>
                  <a:pt x="33732" y="126294"/>
                </a:lnTo>
                <a:cubicBezTo>
                  <a:pt x="33732" y="130865"/>
                  <a:pt x="35342" y="134843"/>
                  <a:pt x="38732" y="138144"/>
                </a:cubicBezTo>
                <a:cubicBezTo>
                  <a:pt x="42037" y="141530"/>
                  <a:pt x="46021" y="143139"/>
                  <a:pt x="50597" y="143139"/>
                </a:cubicBezTo>
                <a:cubicBezTo>
                  <a:pt x="55174" y="143139"/>
                  <a:pt x="59073" y="141530"/>
                  <a:pt x="62463" y="138144"/>
                </a:cubicBezTo>
                <a:cubicBezTo>
                  <a:pt x="65768" y="134843"/>
                  <a:pt x="67463" y="130865"/>
                  <a:pt x="67463" y="126294"/>
                </a:cubicBezTo>
                <a:lnTo>
                  <a:pt x="67463" y="16845"/>
                </a:lnTo>
                <a:cubicBezTo>
                  <a:pt x="67463" y="12274"/>
                  <a:pt x="69074" y="8380"/>
                  <a:pt x="72464" y="4994"/>
                </a:cubicBezTo>
                <a:cubicBezTo>
                  <a:pt x="75769" y="1693"/>
                  <a:pt x="79752" y="0"/>
                  <a:pt x="84329" y="0"/>
                </a:cubicBezTo>
                <a:cubicBezTo>
                  <a:pt x="88821" y="0"/>
                  <a:pt x="92804" y="1693"/>
                  <a:pt x="96109" y="4994"/>
                </a:cubicBezTo>
                <a:cubicBezTo>
                  <a:pt x="99499" y="8380"/>
                  <a:pt x="101110" y="12274"/>
                  <a:pt x="101110" y="16845"/>
                </a:cubicBezTo>
                <a:lnTo>
                  <a:pt x="101110" y="126294"/>
                </a:lnTo>
                <a:cubicBezTo>
                  <a:pt x="101110" y="130865"/>
                  <a:pt x="102805" y="134843"/>
                  <a:pt x="106196" y="138144"/>
                </a:cubicBezTo>
                <a:cubicBezTo>
                  <a:pt x="109500" y="141530"/>
                  <a:pt x="113484" y="143139"/>
                  <a:pt x="117975" y="143139"/>
                </a:cubicBezTo>
                <a:cubicBezTo>
                  <a:pt x="122552" y="143139"/>
                  <a:pt x="126536" y="141530"/>
                  <a:pt x="129841" y="138144"/>
                </a:cubicBezTo>
                <a:cubicBezTo>
                  <a:pt x="133231" y="134843"/>
                  <a:pt x="134841" y="130865"/>
                  <a:pt x="134841" y="126294"/>
                </a:cubicBezTo>
                <a:lnTo>
                  <a:pt x="134841" y="16845"/>
                </a:lnTo>
                <a:cubicBezTo>
                  <a:pt x="134841" y="12274"/>
                  <a:pt x="136536" y="8380"/>
                  <a:pt x="139842" y="4994"/>
                </a:cubicBezTo>
                <a:cubicBezTo>
                  <a:pt x="143232" y="1693"/>
                  <a:pt x="147130" y="0"/>
                  <a:pt x="151707" y="0"/>
                </a:cubicBezTo>
                <a:cubicBezTo>
                  <a:pt x="156284" y="0"/>
                  <a:pt x="160268" y="1693"/>
                  <a:pt x="163572" y="4994"/>
                </a:cubicBezTo>
                <a:cubicBezTo>
                  <a:pt x="166963" y="8380"/>
                  <a:pt x="168573" y="12274"/>
                  <a:pt x="168573" y="16845"/>
                </a:cubicBezTo>
                <a:lnTo>
                  <a:pt x="168573" y="157613"/>
                </a:lnTo>
                <a:cubicBezTo>
                  <a:pt x="168573" y="168364"/>
                  <a:pt x="131027" y="201799"/>
                  <a:pt x="121026" y="205270"/>
                </a:cubicBezTo>
                <a:lnTo>
                  <a:pt x="121026" y="555287"/>
                </a:lnTo>
                <a:cubicBezTo>
                  <a:pt x="121026" y="564429"/>
                  <a:pt x="124852" y="583785"/>
                  <a:pt x="119743" y="602392"/>
                </a:cubicBezTo>
                <a:cubicBezTo>
                  <a:pt x="114634" y="621000"/>
                  <a:pt x="99353" y="666763"/>
                  <a:pt x="90370" y="666932"/>
                </a:cubicBezTo>
                <a:cubicBezTo>
                  <a:pt x="81471" y="666763"/>
                  <a:pt x="65651" y="622993"/>
                  <a:pt x="59672" y="604386"/>
                </a:cubicBezTo>
                <a:cubicBezTo>
                  <a:pt x="53693" y="585779"/>
                  <a:pt x="54496" y="564429"/>
                  <a:pt x="54496" y="555287"/>
                </a:cubicBezTo>
                <a:lnTo>
                  <a:pt x="54496" y="205270"/>
                </a:lnTo>
                <a:cubicBezTo>
                  <a:pt x="44410" y="201799"/>
                  <a:pt x="0" y="168364"/>
                  <a:pt x="0" y="157613"/>
                </a:cubicBezTo>
                <a:lnTo>
                  <a:pt x="0" y="16845"/>
                </a:lnTo>
                <a:cubicBezTo>
                  <a:pt x="0" y="12274"/>
                  <a:pt x="1696" y="8380"/>
                  <a:pt x="5001" y="4994"/>
                </a:cubicBezTo>
                <a:cubicBezTo>
                  <a:pt x="8305" y="1693"/>
                  <a:pt x="12289" y="0"/>
                  <a:pt x="16866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A31543AF-6365-4D20-8AE6-CFD3C1A26607}"/>
              </a:ext>
            </a:extLst>
          </p:cNvPr>
          <p:cNvGrpSpPr/>
          <p:nvPr/>
        </p:nvGrpSpPr>
        <p:grpSpPr>
          <a:xfrm>
            <a:off x="4538602" y="275128"/>
            <a:ext cx="3114795" cy="752488"/>
            <a:chOff x="6806937" y="3707448"/>
            <a:chExt cx="3114795" cy="752488"/>
          </a:xfrm>
        </p:grpSpPr>
        <p:sp>
          <p:nvSpPr>
            <p:cNvPr id="86" name="流程图: 终止 85">
              <a:extLst>
                <a:ext uri="{FF2B5EF4-FFF2-40B4-BE49-F238E27FC236}">
                  <a16:creationId xmlns:a16="http://schemas.microsoft.com/office/drawing/2014/main" id="{60041696-532D-48EA-A8FA-9EAC93429111}"/>
                </a:ext>
              </a:extLst>
            </p:cNvPr>
            <p:cNvSpPr/>
            <p:nvPr/>
          </p:nvSpPr>
          <p:spPr>
            <a:xfrm>
              <a:off x="6806937" y="3707448"/>
              <a:ext cx="3114795" cy="718923"/>
            </a:xfrm>
            <a:prstGeom prst="flowChartTerminator">
              <a:avLst/>
            </a:prstGeom>
            <a:solidFill>
              <a:srgbClr val="7EC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" name="标题 1">
              <a:extLst>
                <a:ext uri="{FF2B5EF4-FFF2-40B4-BE49-F238E27FC236}">
                  <a16:creationId xmlns:a16="http://schemas.microsoft.com/office/drawing/2014/main" id="{665CBE10-AE79-46EC-B5F3-9DAF27561886}"/>
                </a:ext>
              </a:extLst>
            </p:cNvPr>
            <p:cNvSpPr txBox="1">
              <a:spLocks/>
            </p:cNvSpPr>
            <p:nvPr/>
          </p:nvSpPr>
          <p:spPr>
            <a:xfrm>
              <a:off x="6926199" y="3741013"/>
              <a:ext cx="2876273" cy="718923"/>
            </a:xfrm>
            <a:prstGeom prst="rect">
              <a:avLst/>
            </a:prstGeom>
            <a:effectLst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American Sans" panose="02040603050506020204" pitchFamily="18" charset="0"/>
                  <a:ea typeface="微软雅黑" panose="020B0503020204020204" pitchFamily="34" charset="-122"/>
                  <a:cs typeface="+mj-cs"/>
                </a:rPr>
                <a:t>KHOA HỌC</a:t>
              </a:r>
              <a:endPara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merican Sans" panose="02040603050506020204" pitchFamily="18" charset="0"/>
                <a:ea typeface="微软雅黑" panose="020B0503020204020204" pitchFamily="34" charset="-122"/>
                <a:cs typeface="+mj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7164B44-D724-411F-8F12-7A58F8418C86}"/>
              </a:ext>
            </a:extLst>
          </p:cNvPr>
          <p:cNvGrpSpPr/>
          <p:nvPr/>
        </p:nvGrpSpPr>
        <p:grpSpPr>
          <a:xfrm>
            <a:off x="1845314" y="1013462"/>
            <a:ext cx="9134442" cy="2338505"/>
            <a:chOff x="1969588" y="1179003"/>
            <a:chExt cx="8618697" cy="233850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3859669-E968-B6DF-2909-A6938903DCA8}"/>
                </a:ext>
              </a:extLst>
            </p:cNvPr>
            <p:cNvSpPr txBox="1"/>
            <p:nvPr/>
          </p:nvSpPr>
          <p:spPr>
            <a:xfrm>
              <a:off x="1969588" y="1179003"/>
              <a:ext cx="861869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0" normalizeH="0" baseline="0" noProof="0" dirty="0" err="1">
                  <a:ln w="1778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Tại</a:t>
              </a:r>
              <a:r>
                <a:rPr kumimoji="0" lang="en-US" sz="7200" b="1" i="0" u="none" strike="noStrike" kern="1200" cap="none" spc="0" normalizeH="0" baseline="0" noProof="0" dirty="0">
                  <a:ln w="1778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 w="1778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sao</a:t>
              </a:r>
              <a:r>
                <a:rPr kumimoji="0" lang="en-US" sz="7200" b="1" i="0" u="none" strike="noStrike" kern="1200" cap="none" spc="0" normalizeH="0" baseline="0" noProof="0" dirty="0">
                  <a:ln w="1778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 w="1778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cần</a:t>
              </a:r>
              <a:r>
                <a:rPr kumimoji="0" lang="en-US" sz="7200" b="1" i="0" u="none" strike="noStrike" kern="1200" cap="none" spc="0" normalizeH="0" baseline="0" noProof="0" dirty="0">
                  <a:ln w="1778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 w="1778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ăn</a:t>
              </a:r>
              <a:r>
                <a:rPr kumimoji="0" lang="en-US" sz="7200" b="1" i="0" u="none" strike="noStrike" kern="1200" cap="none" spc="0" normalizeH="0" baseline="0" noProof="0" dirty="0">
                  <a:ln w="1778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 w="1778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phối</a:t>
              </a:r>
              <a:r>
                <a:rPr kumimoji="0" lang="en-US" sz="7200" b="1" i="0" u="none" strike="noStrike" kern="1200" cap="none" spc="0" normalizeH="0" baseline="0" noProof="0" dirty="0">
                  <a:ln w="1778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 w="1778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hợp</a:t>
              </a:r>
              <a:r>
                <a:rPr kumimoji="0" lang="en-US" sz="7200" b="1" i="0" u="none" strike="noStrike" kern="1200" cap="none" spc="0" normalizeH="0" baseline="0" noProof="0" dirty="0">
                  <a:ln w="1778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 w="1778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nhiều</a:t>
              </a:r>
              <a:r>
                <a:rPr kumimoji="0" lang="en-US" sz="7200" b="1" i="0" u="none" strike="noStrike" kern="1200" cap="none" spc="0" normalizeH="0" baseline="0" noProof="0" dirty="0">
                  <a:ln w="1778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 w="1778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loại</a:t>
              </a:r>
              <a:r>
                <a:rPr kumimoji="0" lang="en-US" sz="7200" b="1" i="0" u="none" strike="noStrike" kern="1200" cap="none" spc="0" normalizeH="0" baseline="0" noProof="0" dirty="0">
                  <a:ln w="1778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 w="1778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thức</a:t>
              </a:r>
              <a:r>
                <a:rPr kumimoji="0" lang="en-US" sz="7200" b="1" i="0" u="none" strike="noStrike" kern="1200" cap="none" spc="0" normalizeH="0" baseline="0" noProof="0" dirty="0">
                  <a:ln w="1778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 w="1778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ăn</a:t>
              </a:r>
              <a:endParaRPr kumimoji="0" lang="en-US" sz="7200" b="1" i="0" u="none" strike="noStrike" kern="1200" cap="none" spc="0" normalizeH="0" baseline="0" noProof="0" dirty="0">
                <a:ln w="1778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Flamenc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34B545D-AE2D-2A1F-2CC6-7D9D130DA82E}"/>
                </a:ext>
              </a:extLst>
            </p:cNvPr>
            <p:cNvSpPr txBox="1"/>
            <p:nvPr/>
          </p:nvSpPr>
          <p:spPr>
            <a:xfrm>
              <a:off x="1969588" y="1209184"/>
              <a:ext cx="861869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Tại</a:t>
              </a: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sao</a:t>
              </a: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cần</a:t>
              </a: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ăn</a:t>
              </a: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phối</a:t>
              </a: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hợp</a:t>
              </a: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nhiều</a:t>
              </a: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loại</a:t>
              </a: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thức</a:t>
              </a: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41000">
                        <a:srgbClr val="ADCF7D"/>
                      </a:gs>
                      <a:gs pos="76000">
                        <a:srgbClr val="8ACBC1"/>
                      </a:gs>
                      <a:gs pos="62000">
                        <a:srgbClr val="FEBD0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Flamenco" panose="02040603050506020204" pitchFamily="18" charset="0"/>
                  <a:ea typeface="+mn-ea"/>
                  <a:cs typeface="+mn-cs"/>
                </a:rPr>
                <a:t>ăn</a:t>
              </a:r>
              <a:endParaRPr kumimoji="0" lang="en-US" sz="72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41000">
                      <a:srgbClr val="ADCF7D"/>
                    </a:gs>
                    <a:gs pos="76000">
                      <a:srgbClr val="8ACBC1"/>
                    </a:gs>
                    <a:gs pos="62000">
                      <a:srgbClr val="FEBD0F"/>
                    </a:gs>
                  </a:gsLst>
                  <a:lin ang="5400000" scaled="1"/>
                </a:gradFill>
                <a:effectLst/>
                <a:uLnTx/>
                <a:uFillTx/>
                <a:latin typeface="UTM Flamenco" panose="0204060305050602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CDE0DA48-4C35-F3CF-818E-83322F1838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051" y="3417575"/>
            <a:ext cx="4069295" cy="343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22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42" grpId="0" animBg="1"/>
      <p:bldP spid="42" grpId="1" animBg="1"/>
      <p:bldP spid="41" grpId="0" animBg="1"/>
      <p:bldP spid="41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02af2e13-b1c3-4fcf-8099-c350dbc3e56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21926"/>
      </a:accent1>
      <a:accent2>
        <a:srgbClr val="123C44"/>
      </a:accent2>
      <a:accent3>
        <a:srgbClr val="1A6568"/>
      </a:accent3>
      <a:accent4>
        <a:srgbClr val="428E7B"/>
      </a:accent4>
      <a:accent5>
        <a:srgbClr val="7AA76A"/>
      </a:accent5>
      <a:accent6>
        <a:srgbClr val="C1E19B"/>
      </a:accent6>
      <a:hlink>
        <a:srgbClr val="121926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21926"/>
      </a:accent1>
      <a:accent2>
        <a:srgbClr val="123C44"/>
      </a:accent2>
      <a:accent3>
        <a:srgbClr val="1A6568"/>
      </a:accent3>
      <a:accent4>
        <a:srgbClr val="428E7B"/>
      </a:accent4>
      <a:accent5>
        <a:srgbClr val="7AA76A"/>
      </a:accent5>
      <a:accent6>
        <a:srgbClr val="C1E19B"/>
      </a:accent6>
      <a:hlink>
        <a:srgbClr val="121926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21926"/>
    </a:accent1>
    <a:accent2>
      <a:srgbClr val="123C44"/>
    </a:accent2>
    <a:accent3>
      <a:srgbClr val="1A6568"/>
    </a:accent3>
    <a:accent4>
      <a:srgbClr val="428E7B"/>
    </a:accent4>
    <a:accent5>
      <a:srgbClr val="7AA76A"/>
    </a:accent5>
    <a:accent6>
      <a:srgbClr val="C1E19B"/>
    </a:accent6>
    <a:hlink>
      <a:srgbClr val="121926"/>
    </a:hlink>
    <a:folHlink>
      <a:srgbClr val="BFBFBF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21926"/>
    </a:accent1>
    <a:accent2>
      <a:srgbClr val="123C44"/>
    </a:accent2>
    <a:accent3>
      <a:srgbClr val="1A6568"/>
    </a:accent3>
    <a:accent4>
      <a:srgbClr val="428E7B"/>
    </a:accent4>
    <a:accent5>
      <a:srgbClr val="7AA76A"/>
    </a:accent5>
    <a:accent6>
      <a:srgbClr val="C1E19B"/>
    </a:accent6>
    <a:hlink>
      <a:srgbClr val="121926"/>
    </a:hlink>
    <a:folHlink>
      <a:srgbClr val="BFBFBF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21926"/>
    </a:accent1>
    <a:accent2>
      <a:srgbClr val="123C44"/>
    </a:accent2>
    <a:accent3>
      <a:srgbClr val="1A6568"/>
    </a:accent3>
    <a:accent4>
      <a:srgbClr val="428E7B"/>
    </a:accent4>
    <a:accent5>
      <a:srgbClr val="7AA76A"/>
    </a:accent5>
    <a:accent6>
      <a:srgbClr val="C1E19B"/>
    </a:accent6>
    <a:hlink>
      <a:srgbClr val="121926"/>
    </a:hlink>
    <a:folHlink>
      <a:srgbClr val="BFBFBF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21926"/>
    </a:accent1>
    <a:accent2>
      <a:srgbClr val="123C44"/>
    </a:accent2>
    <a:accent3>
      <a:srgbClr val="1A6568"/>
    </a:accent3>
    <a:accent4>
      <a:srgbClr val="428E7B"/>
    </a:accent4>
    <a:accent5>
      <a:srgbClr val="7AA76A"/>
    </a:accent5>
    <a:accent6>
      <a:srgbClr val="C1E19B"/>
    </a:accent6>
    <a:hlink>
      <a:srgbClr val="121926"/>
    </a:hlink>
    <a:folHlink>
      <a:srgbClr val="BFBFBF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21926"/>
    </a:accent1>
    <a:accent2>
      <a:srgbClr val="123C44"/>
    </a:accent2>
    <a:accent3>
      <a:srgbClr val="1A6568"/>
    </a:accent3>
    <a:accent4>
      <a:srgbClr val="428E7B"/>
    </a:accent4>
    <a:accent5>
      <a:srgbClr val="7AA76A"/>
    </a:accent5>
    <a:accent6>
      <a:srgbClr val="C1E19B"/>
    </a:accent6>
    <a:hlink>
      <a:srgbClr val="121926"/>
    </a:hlink>
    <a:folHlink>
      <a:srgbClr val="BFBFBF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21926"/>
    </a:accent1>
    <a:accent2>
      <a:srgbClr val="123C44"/>
    </a:accent2>
    <a:accent3>
      <a:srgbClr val="1A6568"/>
    </a:accent3>
    <a:accent4>
      <a:srgbClr val="428E7B"/>
    </a:accent4>
    <a:accent5>
      <a:srgbClr val="7AA76A"/>
    </a:accent5>
    <a:accent6>
      <a:srgbClr val="C1E19B"/>
    </a:accent6>
    <a:hlink>
      <a:srgbClr val="121926"/>
    </a:hlink>
    <a:folHlink>
      <a:srgbClr val="BFBFBF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21926"/>
    </a:accent1>
    <a:accent2>
      <a:srgbClr val="123C44"/>
    </a:accent2>
    <a:accent3>
      <a:srgbClr val="1A6568"/>
    </a:accent3>
    <a:accent4>
      <a:srgbClr val="428E7B"/>
    </a:accent4>
    <a:accent5>
      <a:srgbClr val="7AA76A"/>
    </a:accent5>
    <a:accent6>
      <a:srgbClr val="C1E19B"/>
    </a:accent6>
    <a:hlink>
      <a:srgbClr val="121926"/>
    </a:hlink>
    <a:folHlink>
      <a:srgbClr val="BFBFBF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21926"/>
    </a:accent1>
    <a:accent2>
      <a:srgbClr val="123C44"/>
    </a:accent2>
    <a:accent3>
      <a:srgbClr val="1A6568"/>
    </a:accent3>
    <a:accent4>
      <a:srgbClr val="428E7B"/>
    </a:accent4>
    <a:accent5>
      <a:srgbClr val="7AA76A"/>
    </a:accent5>
    <a:accent6>
      <a:srgbClr val="C1E19B"/>
    </a:accent6>
    <a:hlink>
      <a:srgbClr val="121926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21926"/>
    </a:accent1>
    <a:accent2>
      <a:srgbClr val="123C44"/>
    </a:accent2>
    <a:accent3>
      <a:srgbClr val="1A6568"/>
    </a:accent3>
    <a:accent4>
      <a:srgbClr val="428E7B"/>
    </a:accent4>
    <a:accent5>
      <a:srgbClr val="7AA76A"/>
    </a:accent5>
    <a:accent6>
      <a:srgbClr val="C1E19B"/>
    </a:accent6>
    <a:hlink>
      <a:srgbClr val="121926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21926"/>
    </a:accent1>
    <a:accent2>
      <a:srgbClr val="123C44"/>
    </a:accent2>
    <a:accent3>
      <a:srgbClr val="1A6568"/>
    </a:accent3>
    <a:accent4>
      <a:srgbClr val="428E7B"/>
    </a:accent4>
    <a:accent5>
      <a:srgbClr val="7AA76A"/>
    </a:accent5>
    <a:accent6>
      <a:srgbClr val="C1E19B"/>
    </a:accent6>
    <a:hlink>
      <a:srgbClr val="121926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21926"/>
    </a:accent1>
    <a:accent2>
      <a:srgbClr val="123C44"/>
    </a:accent2>
    <a:accent3>
      <a:srgbClr val="1A6568"/>
    </a:accent3>
    <a:accent4>
      <a:srgbClr val="428E7B"/>
    </a:accent4>
    <a:accent5>
      <a:srgbClr val="7AA76A"/>
    </a:accent5>
    <a:accent6>
      <a:srgbClr val="C1E19B"/>
    </a:accent6>
    <a:hlink>
      <a:srgbClr val="121926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21926"/>
    </a:accent1>
    <a:accent2>
      <a:srgbClr val="123C44"/>
    </a:accent2>
    <a:accent3>
      <a:srgbClr val="1A6568"/>
    </a:accent3>
    <a:accent4>
      <a:srgbClr val="428E7B"/>
    </a:accent4>
    <a:accent5>
      <a:srgbClr val="7AA76A"/>
    </a:accent5>
    <a:accent6>
      <a:srgbClr val="C1E19B"/>
    </a:accent6>
    <a:hlink>
      <a:srgbClr val="121926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21926"/>
    </a:accent1>
    <a:accent2>
      <a:srgbClr val="123C44"/>
    </a:accent2>
    <a:accent3>
      <a:srgbClr val="1A6568"/>
    </a:accent3>
    <a:accent4>
      <a:srgbClr val="428E7B"/>
    </a:accent4>
    <a:accent5>
      <a:srgbClr val="7AA76A"/>
    </a:accent5>
    <a:accent6>
      <a:srgbClr val="C1E19B"/>
    </a:accent6>
    <a:hlink>
      <a:srgbClr val="121926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21926"/>
    </a:accent1>
    <a:accent2>
      <a:srgbClr val="123C44"/>
    </a:accent2>
    <a:accent3>
      <a:srgbClr val="1A6568"/>
    </a:accent3>
    <a:accent4>
      <a:srgbClr val="428E7B"/>
    </a:accent4>
    <a:accent5>
      <a:srgbClr val="7AA76A"/>
    </a:accent5>
    <a:accent6>
      <a:srgbClr val="C1E19B"/>
    </a:accent6>
    <a:hlink>
      <a:srgbClr val="121926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21926"/>
    </a:accent1>
    <a:accent2>
      <a:srgbClr val="123C44"/>
    </a:accent2>
    <a:accent3>
      <a:srgbClr val="1A6568"/>
    </a:accent3>
    <a:accent4>
      <a:srgbClr val="428E7B"/>
    </a:accent4>
    <a:accent5>
      <a:srgbClr val="7AA76A"/>
    </a:accent5>
    <a:accent6>
      <a:srgbClr val="C1E19B"/>
    </a:accent6>
    <a:hlink>
      <a:srgbClr val="121926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21926"/>
    </a:accent1>
    <a:accent2>
      <a:srgbClr val="123C44"/>
    </a:accent2>
    <a:accent3>
      <a:srgbClr val="1A6568"/>
    </a:accent3>
    <a:accent4>
      <a:srgbClr val="428E7B"/>
    </a:accent4>
    <a:accent5>
      <a:srgbClr val="7AA76A"/>
    </a:accent5>
    <a:accent6>
      <a:srgbClr val="C1E19B"/>
    </a:accent6>
    <a:hlink>
      <a:srgbClr val="12192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896</Words>
  <Application>Microsoft Office PowerPoint</Application>
  <PresentationFormat>Widescreen</PresentationFormat>
  <Paragraphs>109</Paragraphs>
  <Slides>28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46" baseType="lpstr">
      <vt:lpstr>VNI-Times</vt:lpstr>
      <vt:lpstr>#9Slide07 HoneyCream</vt:lpstr>
      <vt:lpstr>UTM Flamenco</vt:lpstr>
      <vt:lpstr>Calibri Light</vt:lpstr>
      <vt:lpstr>微软雅黑</vt:lpstr>
      <vt:lpstr>汉仪黑荔枝体简</vt:lpstr>
      <vt:lpstr>Calibri</vt:lpstr>
      <vt:lpstr>Arial</vt:lpstr>
      <vt:lpstr>等线</vt:lpstr>
      <vt:lpstr>Times New Roman</vt:lpstr>
      <vt:lpstr>SVN-Newton</vt:lpstr>
      <vt:lpstr>Wingdings</vt:lpstr>
      <vt:lpstr>等线 Light</vt:lpstr>
      <vt:lpstr>UTM American Sans</vt:lpstr>
      <vt:lpstr>汉仪小麦体简</vt:lpstr>
      <vt:lpstr>Office Theme</vt:lpstr>
      <vt:lpstr>Office 主题​​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 Thi Khanh Huyen</dc:creator>
  <cp:keywords>MNT</cp:keywords>
  <cp:lastModifiedBy>Windows User</cp:lastModifiedBy>
  <cp:revision>27</cp:revision>
  <dcterms:created xsi:type="dcterms:W3CDTF">2022-04-20T08:54:19Z</dcterms:created>
  <dcterms:modified xsi:type="dcterms:W3CDTF">2022-05-22T09:59:23Z</dcterms:modified>
</cp:coreProperties>
</file>